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710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FD04-8BCA-4568-9AC0-20AA44F5F822}" type="datetimeFigureOut">
              <a:rPr lang="en-AU" smtClean="0"/>
              <a:t>8/02/2017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522B1-7E04-484F-90E6-79E9CE21A2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57025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FD04-8BCA-4568-9AC0-20AA44F5F822}" type="datetimeFigureOut">
              <a:rPr lang="en-AU" smtClean="0"/>
              <a:t>8/02/2017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522B1-7E04-484F-90E6-79E9CE21A2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124601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FD04-8BCA-4568-9AC0-20AA44F5F822}" type="datetimeFigureOut">
              <a:rPr lang="en-AU" smtClean="0"/>
              <a:t>8/02/2017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522B1-7E04-484F-90E6-79E9CE21A2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104361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FD04-8BCA-4568-9AC0-20AA44F5F822}" type="datetimeFigureOut">
              <a:rPr lang="en-AU" smtClean="0"/>
              <a:t>8/02/2017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522B1-7E04-484F-90E6-79E9CE21A2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556470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FD04-8BCA-4568-9AC0-20AA44F5F822}" type="datetimeFigureOut">
              <a:rPr lang="en-AU" smtClean="0"/>
              <a:t>8/02/2017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522B1-7E04-484F-90E6-79E9CE21A2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757541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FD04-8BCA-4568-9AC0-20AA44F5F822}" type="datetimeFigureOut">
              <a:rPr lang="en-AU" smtClean="0"/>
              <a:t>8/02/2017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522B1-7E04-484F-90E6-79E9CE21A2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56218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FD04-8BCA-4568-9AC0-20AA44F5F822}" type="datetimeFigureOut">
              <a:rPr lang="en-AU" smtClean="0"/>
              <a:t>8/02/2017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522B1-7E04-484F-90E6-79E9CE21A2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9793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FD04-8BCA-4568-9AC0-20AA44F5F822}" type="datetimeFigureOut">
              <a:rPr lang="en-AU" smtClean="0"/>
              <a:t>8/02/2017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522B1-7E04-484F-90E6-79E9CE21A2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588201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FD04-8BCA-4568-9AC0-20AA44F5F822}" type="datetimeFigureOut">
              <a:rPr lang="en-AU" smtClean="0"/>
              <a:t>8/02/2017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522B1-7E04-484F-90E6-79E9CE21A2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3289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FD04-8BCA-4568-9AC0-20AA44F5F822}" type="datetimeFigureOut">
              <a:rPr lang="en-AU" smtClean="0"/>
              <a:t>8/02/2017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522B1-7E04-484F-90E6-79E9CE21A2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870102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EFD04-8BCA-4568-9AC0-20AA44F5F822}" type="datetimeFigureOut">
              <a:rPr lang="en-AU" smtClean="0"/>
              <a:t>8/02/2017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7522B1-7E04-484F-90E6-79E9CE21A2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7484240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BEFD04-8BCA-4568-9AC0-20AA44F5F822}" type="datetimeFigureOut">
              <a:rPr lang="en-AU" smtClean="0"/>
              <a:t>8/02/2017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7522B1-7E04-484F-90E6-79E9CE21A206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778832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599553"/>
              </p:ext>
            </p:extLst>
          </p:nvPr>
        </p:nvGraphicFramePr>
        <p:xfrm>
          <a:off x="763588" y="1138238"/>
          <a:ext cx="7616825" cy="458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Prism 5" r:id="rId3" imgW="7617240" imgH="4581360" progId="Prism5.Document">
                  <p:embed/>
                </p:oleObj>
              </mc:Choice>
              <mc:Fallback>
                <p:oleObj name="Prism 5" r:id="rId3" imgW="7617240" imgH="4581360" progId="Prism5.Document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3588" y="1138238"/>
                        <a:ext cx="7616825" cy="4581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668146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GraphPad Prism 5 Project</vt:lpstr>
      <vt:lpstr>PowerPoint Presentation</vt:lpstr>
    </vt:vector>
  </TitlesOfParts>
  <Company>Melbourne Health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LocalAdmin</dc:creator>
  <cp:lastModifiedBy>LocalAdmin</cp:lastModifiedBy>
  <cp:revision>1</cp:revision>
  <dcterms:created xsi:type="dcterms:W3CDTF">2017-02-07T21:43:58Z</dcterms:created>
  <dcterms:modified xsi:type="dcterms:W3CDTF">2017-02-07T21:45:19Z</dcterms:modified>
</cp:coreProperties>
</file>