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50" d="100"/>
          <a:sy n="150" d="100"/>
        </p:scale>
        <p:origin x="-864" y="3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51B71B-13C5-ED41-B738-D79250E82D79}" type="datetimeFigureOut">
              <a:rPr lang="en-US" smtClean="0"/>
              <a:t>1/24/17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8CAEF6-BBDF-BF4A-8AD8-52C8FA3E0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768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830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83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C914569-91BF-6C42-BBBE-E0F587827484}" type="slidenum">
              <a:rPr lang="en-US" sz="1200">
                <a:latin typeface="Calibri" charset="0"/>
              </a:rPr>
              <a:pPr eaLnBrk="1" hangingPunct="1"/>
              <a:t>1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8BCE0-15D7-C849-B2AF-24209EB1C227}" type="datetimeFigureOut">
              <a:rPr lang="en-US" smtClean="0"/>
              <a:t>1/24/17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6E179-05F6-8449-980D-B0FCCCF8F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430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8BCE0-15D7-C849-B2AF-24209EB1C227}" type="datetimeFigureOut">
              <a:rPr lang="en-US" smtClean="0"/>
              <a:t>1/24/17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6E179-05F6-8449-980D-B0FCCCF8F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368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8BCE0-15D7-C849-B2AF-24209EB1C227}" type="datetimeFigureOut">
              <a:rPr lang="en-US" smtClean="0"/>
              <a:t>1/24/17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6E179-05F6-8449-980D-B0FCCCF8F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752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8BCE0-15D7-C849-B2AF-24209EB1C227}" type="datetimeFigureOut">
              <a:rPr lang="en-US" smtClean="0"/>
              <a:t>1/24/17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6E179-05F6-8449-980D-B0FCCCF8F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77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8BCE0-15D7-C849-B2AF-24209EB1C227}" type="datetimeFigureOut">
              <a:rPr lang="en-US" smtClean="0"/>
              <a:t>1/24/17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6E179-05F6-8449-980D-B0FCCCF8F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642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8BCE0-15D7-C849-B2AF-24209EB1C227}" type="datetimeFigureOut">
              <a:rPr lang="en-US" smtClean="0"/>
              <a:t>1/24/17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6E179-05F6-8449-980D-B0FCCCF8F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422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8BCE0-15D7-C849-B2AF-24209EB1C227}" type="datetimeFigureOut">
              <a:rPr lang="en-US" smtClean="0"/>
              <a:t>1/24/17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6E179-05F6-8449-980D-B0FCCCF8F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610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8BCE0-15D7-C849-B2AF-24209EB1C227}" type="datetimeFigureOut">
              <a:rPr lang="en-US" smtClean="0"/>
              <a:t>1/24/17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6E179-05F6-8449-980D-B0FCCCF8F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187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8BCE0-15D7-C849-B2AF-24209EB1C227}" type="datetimeFigureOut">
              <a:rPr lang="en-US" smtClean="0"/>
              <a:t>1/24/17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6E179-05F6-8449-980D-B0FCCCF8F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577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8BCE0-15D7-C849-B2AF-24209EB1C227}" type="datetimeFigureOut">
              <a:rPr lang="en-US" smtClean="0"/>
              <a:t>1/24/17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6E179-05F6-8449-980D-B0FCCCF8F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940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8BCE0-15D7-C849-B2AF-24209EB1C227}" type="datetimeFigureOut">
              <a:rPr lang="en-US" smtClean="0"/>
              <a:t>1/24/17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6E179-05F6-8449-980D-B0FCCCF8F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032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78BCE0-15D7-C849-B2AF-24209EB1C227}" type="datetimeFigureOut">
              <a:rPr lang="en-US" smtClean="0"/>
              <a:t>1/24/17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6E179-05F6-8449-980D-B0FCCCF8F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333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Picture 1" descr="SBC1-CLC synthesis 2.pdf"/>
          <p:cNvSpPr>
            <a:spLocks noChangeAspect="1"/>
          </p:cNvSpPr>
          <p:nvPr/>
        </p:nvSpPr>
        <p:spPr bwMode="auto">
          <a:xfrm>
            <a:off x="457200" y="1131888"/>
            <a:ext cx="7788275" cy="572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283" name="Picture 15"/>
          <p:cNvSpPr>
            <a:spLocks noChangeAspect="1"/>
          </p:cNvSpPr>
          <p:nvPr/>
        </p:nvSpPr>
        <p:spPr bwMode="auto">
          <a:xfrm>
            <a:off x="1447800" y="469900"/>
            <a:ext cx="1081088" cy="8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284" name="Title 1"/>
          <p:cNvSpPr>
            <a:spLocks noGrp="1"/>
          </p:cNvSpPr>
          <p:nvPr>
            <p:ph type="title"/>
          </p:nvPr>
        </p:nvSpPr>
        <p:spPr>
          <a:xfrm>
            <a:off x="457200" y="38100"/>
            <a:ext cx="8229600" cy="685800"/>
          </a:xfrm>
        </p:spPr>
        <p:txBody>
          <a:bodyPr/>
          <a:lstStyle/>
          <a:p>
            <a:r>
              <a:rPr lang="en-US" sz="2800">
                <a:solidFill>
                  <a:srgbClr val="000090"/>
                </a:solidFill>
                <a:latin typeface="Calibri" charset="0"/>
                <a:ea typeface="ＭＳ Ｐゴシック" charset="0"/>
                <a:cs typeface="ＭＳ Ｐゴシック" charset="0"/>
              </a:rPr>
              <a:t>Synthesis of </a:t>
            </a:r>
            <a:r>
              <a:rPr lang="en-US" sz="2800">
                <a:solidFill>
                  <a:srgbClr val="000090"/>
                </a:solidFill>
                <a:latin typeface="Symbol" charset="0"/>
                <a:ea typeface="ＭＳ Ｐゴシック" charset="0"/>
                <a:cs typeface="Symbol" charset="0"/>
              </a:rPr>
              <a:t>a</a:t>
            </a:r>
            <a:r>
              <a:rPr lang="en-US" sz="2800">
                <a:solidFill>
                  <a:srgbClr val="000090"/>
                </a:solidFill>
                <a:latin typeface="Calibri" charset="0"/>
                <a:ea typeface="ＭＳ Ｐゴシック" charset="0"/>
                <a:cs typeface="ＭＳ Ｐゴシック" charset="0"/>
              </a:rPr>
              <a:t>-chloro Series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5288441" y="3354917"/>
            <a:ext cx="3344332" cy="2842682"/>
            <a:chOff x="5206747" y="3727451"/>
            <a:chExt cx="3683000" cy="3130550"/>
          </a:xfrm>
        </p:grpSpPr>
        <p:pic>
          <p:nvPicPr>
            <p:cNvPr id="13" name="Picture 49" descr="Slide1.gif"/>
            <p:cNvPicPr>
              <a:picLocks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799" t="48894" r="38818" b="8388"/>
            <a:stretch>
              <a:fillRect/>
            </a:stretch>
          </p:blipFill>
          <p:spPr bwMode="auto">
            <a:xfrm>
              <a:off x="5206747" y="3727451"/>
              <a:ext cx="3683000" cy="3130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" name="Rectangle 2"/>
            <p:cNvSpPr>
              <a:spLocks noChangeArrowheads="1"/>
            </p:cNvSpPr>
            <p:nvPr/>
          </p:nvSpPr>
          <p:spPr bwMode="auto">
            <a:xfrm>
              <a:off x="5296714" y="5486932"/>
              <a:ext cx="312738" cy="338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baseline="30000" dirty="0">
                  <a:solidFill>
                    <a:srgbClr val="FF0000"/>
                  </a:solidFill>
                  <a:latin typeface="Calibri" charset="0"/>
                </a:rPr>
                <a:t>H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</p:grpSp>
      <p:pic>
        <p:nvPicPr>
          <p:cNvPr id="8" name="Picture 7" descr="Screen Shot 2017-01-24 at 10.55.15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66" y="1003324"/>
            <a:ext cx="5263795" cy="3585609"/>
          </a:xfrm>
          <a:prstGeom prst="rect">
            <a:avLst/>
          </a:prstGeom>
        </p:spPr>
      </p:pic>
      <p:pic>
        <p:nvPicPr>
          <p:cNvPr id="9" name="Picture 8" descr="Screen Shot 2017-01-24 at 10.55.28 A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8462" y="1963210"/>
            <a:ext cx="1358014" cy="2947457"/>
          </a:xfrm>
          <a:prstGeom prst="rect">
            <a:avLst/>
          </a:prstGeom>
        </p:spPr>
      </p:pic>
      <p:sp>
        <p:nvSpPr>
          <p:cNvPr id="14" name="TextBox 6"/>
          <p:cNvSpPr txBox="1">
            <a:spLocks noChangeArrowheads="1"/>
          </p:cNvSpPr>
          <p:nvPr/>
        </p:nvSpPr>
        <p:spPr bwMode="auto">
          <a:xfrm>
            <a:off x="5943600" y="2500841"/>
            <a:ext cx="27432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i="1" dirty="0"/>
              <a:t>1,2,3-triazole </a:t>
            </a:r>
            <a:r>
              <a:rPr lang="en-US" sz="1400" i="1" baseline="30000" dirty="0"/>
              <a:t>1</a:t>
            </a:r>
            <a:r>
              <a:rPr lang="en-US" sz="1400" i="1" dirty="0"/>
              <a:t>H chemical shift</a:t>
            </a: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6459813" y="4216956"/>
            <a:ext cx="9303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aseline="30000" dirty="0">
                <a:solidFill>
                  <a:schemeClr val="tx2"/>
                </a:solidFill>
                <a:latin typeface="Calibri" charset="0"/>
              </a:rPr>
              <a:t>1</a:t>
            </a:r>
            <a:r>
              <a:rPr lang="en-US" dirty="0">
                <a:solidFill>
                  <a:schemeClr val="tx2"/>
                </a:solidFill>
                <a:latin typeface="Calibri" charset="0"/>
              </a:rPr>
              <a:t>H NMR</a:t>
            </a:r>
            <a:endParaRPr 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09900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16</Words>
  <Application>Microsoft Macintosh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Synthesis of a-chloro Series</vt:lpstr>
    </vt:vector>
  </TitlesOfParts>
  <Company>KSU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Synthesis of a-chloro Series</dc:title>
  <dc:creator>Elda Hegmann</dc:creator>
  <cp:lastModifiedBy>Elda Hegmann</cp:lastModifiedBy>
  <cp:revision>3</cp:revision>
  <dcterms:created xsi:type="dcterms:W3CDTF">2017-01-24T15:19:28Z</dcterms:created>
  <dcterms:modified xsi:type="dcterms:W3CDTF">2017-01-24T15:59:21Z</dcterms:modified>
</cp:coreProperties>
</file>