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75" r:id="rId2"/>
    <p:sldId id="277" r:id="rId3"/>
    <p:sldId id="279" r:id="rId4"/>
    <p:sldId id="282" r:id="rId5"/>
    <p:sldId id="27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70" autoAdjust="0"/>
    <p:restoredTop sz="93944" autoAdjust="0"/>
  </p:normalViewPr>
  <p:slideViewPr>
    <p:cSldViewPr snapToGrid="0" snapToObjects="1">
      <p:cViewPr>
        <p:scale>
          <a:sx n="86" d="100"/>
          <a:sy n="86" d="100"/>
        </p:scale>
        <p:origin x="-176" y="-16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localhost\Users\hyunjoonadrianrhee\Desktop\JoVE_Merge%20ICP%20data_RK\It%20curve_gap10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localhost\Users\hyunjoonadrianrhee\Desktop\JoVE_Merge%20ICP%20data_RK\It%20curve_gap100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localhost\Users\hyunjoonadrianrhee\Desktop\JoVE_Merge%20ICP%20data_RK\It%20curve_gap100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localhost\Users\hyunjoonadrianrhee\Desktop\one%20nafion\1mM%20KCl%205V.csv" TargetMode="External"/><Relationship Id="rId2" Type="http://schemas.microsoft.com/office/2011/relationships/chartStyle" Target="style3.xml"/><Relationship Id="rId3" Type="http://schemas.microsoft.com/office/2011/relationships/chartColorStyle" Target="colors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localhost\Users\hyunjoonadrianrhee\Desktop\one%20nafion\1mM%20KCl%2010V.csv" TargetMode="External"/><Relationship Id="rId2" Type="http://schemas.microsoft.com/office/2011/relationships/chartStyle" Target="style4.xml"/><Relationship Id="rId3" Type="http://schemas.microsoft.com/office/2011/relationships/chartColorStyle" Target="colors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localhost\Users\hyunjoonadrianrhee\Desktop\one%20nafion\1mM%20KCl%2020V.csv" TargetMode="External"/><Relationship Id="rId2" Type="http://schemas.microsoft.com/office/2011/relationships/chartStyle" Target="style5.xml"/><Relationship Id="rId3" Type="http://schemas.microsoft.com/office/2011/relationships/chartColorStyle" Target="colors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2"/>
          <c:order val="0"/>
          <c:tx>
            <c:v>10V</c:v>
          </c:tx>
          <c:spPr>
            <a:ln w="254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'It curve'!$A$3:$A$1003</c:f>
              <c:numCache>
                <c:formatCode>General</c:formatCode>
                <c:ptCount val="1001"/>
                <c:pt idx="0">
                  <c:v>0.0</c:v>
                </c:pt>
                <c:pt idx="1">
                  <c:v>0.112</c:v>
                </c:pt>
                <c:pt idx="2">
                  <c:v>0.222</c:v>
                </c:pt>
                <c:pt idx="3">
                  <c:v>0.34</c:v>
                </c:pt>
                <c:pt idx="4">
                  <c:v>0.451</c:v>
                </c:pt>
                <c:pt idx="5">
                  <c:v>0.562999999999999</c:v>
                </c:pt>
                <c:pt idx="6">
                  <c:v>0.677</c:v>
                </c:pt>
                <c:pt idx="7">
                  <c:v>0.789</c:v>
                </c:pt>
                <c:pt idx="8">
                  <c:v>0.899</c:v>
                </c:pt>
                <c:pt idx="9">
                  <c:v>1.01</c:v>
                </c:pt>
                <c:pt idx="10">
                  <c:v>1.122</c:v>
                </c:pt>
                <c:pt idx="11">
                  <c:v>1.233</c:v>
                </c:pt>
                <c:pt idx="12">
                  <c:v>1.34699999999999</c:v>
                </c:pt>
                <c:pt idx="13">
                  <c:v>1.457999999999989</c:v>
                </c:pt>
                <c:pt idx="14">
                  <c:v>1.56899999999999</c:v>
                </c:pt>
                <c:pt idx="15">
                  <c:v>1.681</c:v>
                </c:pt>
                <c:pt idx="16">
                  <c:v>1.792</c:v>
                </c:pt>
                <c:pt idx="17">
                  <c:v>1.903999999999989</c:v>
                </c:pt>
                <c:pt idx="18">
                  <c:v>2.015</c:v>
                </c:pt>
                <c:pt idx="19">
                  <c:v>2.132</c:v>
                </c:pt>
                <c:pt idx="20">
                  <c:v>2.24299999999999</c:v>
                </c:pt>
                <c:pt idx="21">
                  <c:v>2.353</c:v>
                </c:pt>
                <c:pt idx="22">
                  <c:v>2.46399999999999</c:v>
                </c:pt>
                <c:pt idx="23">
                  <c:v>2.579</c:v>
                </c:pt>
                <c:pt idx="24">
                  <c:v>2.70299999999999</c:v>
                </c:pt>
                <c:pt idx="25">
                  <c:v>2.84699999999999</c:v>
                </c:pt>
                <c:pt idx="26">
                  <c:v>2.96099999999999</c:v>
                </c:pt>
                <c:pt idx="27">
                  <c:v>3.072</c:v>
                </c:pt>
                <c:pt idx="28">
                  <c:v>3.184</c:v>
                </c:pt>
                <c:pt idx="29">
                  <c:v>3.298</c:v>
                </c:pt>
                <c:pt idx="30">
                  <c:v>3.40899999999999</c:v>
                </c:pt>
                <c:pt idx="31">
                  <c:v>3.52599999999999</c:v>
                </c:pt>
                <c:pt idx="32">
                  <c:v>3.63799999999999</c:v>
                </c:pt>
                <c:pt idx="33">
                  <c:v>3.749</c:v>
                </c:pt>
                <c:pt idx="34">
                  <c:v>3.85999999999999</c:v>
                </c:pt>
                <c:pt idx="35">
                  <c:v>3.971</c:v>
                </c:pt>
                <c:pt idx="36">
                  <c:v>4.083</c:v>
                </c:pt>
                <c:pt idx="37">
                  <c:v>4.193999999999987</c:v>
                </c:pt>
                <c:pt idx="38">
                  <c:v>4.303999999999998</c:v>
                </c:pt>
                <c:pt idx="39">
                  <c:v>4.421</c:v>
                </c:pt>
                <c:pt idx="40">
                  <c:v>4.533</c:v>
                </c:pt>
                <c:pt idx="41">
                  <c:v>4.642999999999985</c:v>
                </c:pt>
                <c:pt idx="42">
                  <c:v>4.762999999999986</c:v>
                </c:pt>
                <c:pt idx="43">
                  <c:v>4.87399999999999</c:v>
                </c:pt>
                <c:pt idx="44">
                  <c:v>4.98599999999999</c:v>
                </c:pt>
                <c:pt idx="45">
                  <c:v>5.103999999999997</c:v>
                </c:pt>
                <c:pt idx="46">
                  <c:v>5.214999999999987</c:v>
                </c:pt>
                <c:pt idx="47">
                  <c:v>5.33</c:v>
                </c:pt>
                <c:pt idx="48">
                  <c:v>5.44099999999999</c:v>
                </c:pt>
                <c:pt idx="49">
                  <c:v>5.55199999999999</c:v>
                </c:pt>
                <c:pt idx="50">
                  <c:v>5.662999999999976</c:v>
                </c:pt>
                <c:pt idx="51">
                  <c:v>5.782</c:v>
                </c:pt>
                <c:pt idx="52">
                  <c:v>5.902</c:v>
                </c:pt>
                <c:pt idx="53">
                  <c:v>6.012999999999987</c:v>
                </c:pt>
                <c:pt idx="54">
                  <c:v>6.134999999999986</c:v>
                </c:pt>
                <c:pt idx="55">
                  <c:v>6.246</c:v>
                </c:pt>
                <c:pt idx="56">
                  <c:v>6.360999999999985</c:v>
                </c:pt>
                <c:pt idx="57">
                  <c:v>6.472</c:v>
                </c:pt>
                <c:pt idx="58">
                  <c:v>6.583</c:v>
                </c:pt>
                <c:pt idx="59">
                  <c:v>6.694999999999978</c:v>
                </c:pt>
                <c:pt idx="60">
                  <c:v>6.806999999999999</c:v>
                </c:pt>
                <c:pt idx="61">
                  <c:v>6.91899999999999</c:v>
                </c:pt>
                <c:pt idx="62">
                  <c:v>7.03</c:v>
                </c:pt>
                <c:pt idx="63">
                  <c:v>7.13999999999999</c:v>
                </c:pt>
                <c:pt idx="64">
                  <c:v>7.25</c:v>
                </c:pt>
                <c:pt idx="65">
                  <c:v>7.364999999999976</c:v>
                </c:pt>
                <c:pt idx="66">
                  <c:v>7.48099999999999</c:v>
                </c:pt>
                <c:pt idx="67">
                  <c:v>7.620999999999978</c:v>
                </c:pt>
                <c:pt idx="68">
                  <c:v>7.732</c:v>
                </c:pt>
                <c:pt idx="69">
                  <c:v>7.842999999999987</c:v>
                </c:pt>
                <c:pt idx="70">
                  <c:v>7.95399999999999</c:v>
                </c:pt>
                <c:pt idx="71">
                  <c:v>8.067</c:v>
                </c:pt>
                <c:pt idx="72">
                  <c:v>8.178</c:v>
                </c:pt>
                <c:pt idx="73">
                  <c:v>8.29299999999999</c:v>
                </c:pt>
                <c:pt idx="74">
                  <c:v>8.40499999999999</c:v>
                </c:pt>
                <c:pt idx="75">
                  <c:v>8.516</c:v>
                </c:pt>
                <c:pt idx="76">
                  <c:v>8.63199999999999</c:v>
                </c:pt>
                <c:pt idx="77">
                  <c:v>8.742000000000001</c:v>
                </c:pt>
                <c:pt idx="78">
                  <c:v>8.85399999999999</c:v>
                </c:pt>
                <c:pt idx="79">
                  <c:v>8.97</c:v>
                </c:pt>
                <c:pt idx="80">
                  <c:v>9.08099999999999</c:v>
                </c:pt>
                <c:pt idx="81">
                  <c:v>9.192</c:v>
                </c:pt>
                <c:pt idx="82">
                  <c:v>9.317</c:v>
                </c:pt>
                <c:pt idx="83">
                  <c:v>9.429</c:v>
                </c:pt>
                <c:pt idx="84">
                  <c:v>9.53999999999999</c:v>
                </c:pt>
                <c:pt idx="85">
                  <c:v>9.65</c:v>
                </c:pt>
                <c:pt idx="86">
                  <c:v>9.76099999999999</c:v>
                </c:pt>
                <c:pt idx="87">
                  <c:v>9.87199999999999</c:v>
                </c:pt>
                <c:pt idx="88">
                  <c:v>9.983</c:v>
                </c:pt>
                <c:pt idx="89">
                  <c:v>10.098</c:v>
                </c:pt>
                <c:pt idx="90">
                  <c:v>10.2149999999999</c:v>
                </c:pt>
                <c:pt idx="91">
                  <c:v>10.327</c:v>
                </c:pt>
                <c:pt idx="92">
                  <c:v>10.439</c:v>
                </c:pt>
                <c:pt idx="93">
                  <c:v>10.55</c:v>
                </c:pt>
                <c:pt idx="94">
                  <c:v>10.6609999999999</c:v>
                </c:pt>
                <c:pt idx="95">
                  <c:v>10.7759999999999</c:v>
                </c:pt>
                <c:pt idx="96">
                  <c:v>10.887</c:v>
                </c:pt>
                <c:pt idx="97">
                  <c:v>10.9979999999999</c:v>
                </c:pt>
                <c:pt idx="98">
                  <c:v>11.1129999999999</c:v>
                </c:pt>
                <c:pt idx="99">
                  <c:v>11.2289999999999</c:v>
                </c:pt>
                <c:pt idx="100">
                  <c:v>11.3399999999999</c:v>
                </c:pt>
                <c:pt idx="101">
                  <c:v>11.451</c:v>
                </c:pt>
                <c:pt idx="102">
                  <c:v>11.5619999999999</c:v>
                </c:pt>
                <c:pt idx="103">
                  <c:v>11.675</c:v>
                </c:pt>
                <c:pt idx="104">
                  <c:v>11.7919999999999</c:v>
                </c:pt>
                <c:pt idx="105">
                  <c:v>11.9039999999999</c:v>
                </c:pt>
                <c:pt idx="106">
                  <c:v>12.0169999999999</c:v>
                </c:pt>
                <c:pt idx="107">
                  <c:v>12.13</c:v>
                </c:pt>
                <c:pt idx="108">
                  <c:v>12.246</c:v>
                </c:pt>
                <c:pt idx="109">
                  <c:v>12.3569999999999</c:v>
                </c:pt>
                <c:pt idx="110">
                  <c:v>12.4689999999999</c:v>
                </c:pt>
                <c:pt idx="111">
                  <c:v>12.5809999999999</c:v>
                </c:pt>
                <c:pt idx="112">
                  <c:v>12.6929999999999</c:v>
                </c:pt>
                <c:pt idx="113">
                  <c:v>12.8049999999999</c:v>
                </c:pt>
                <c:pt idx="114">
                  <c:v>12.916</c:v>
                </c:pt>
                <c:pt idx="115">
                  <c:v>13.0269999999999</c:v>
                </c:pt>
                <c:pt idx="116">
                  <c:v>13.1389999999999</c:v>
                </c:pt>
                <c:pt idx="117">
                  <c:v>13.249</c:v>
                </c:pt>
                <c:pt idx="118">
                  <c:v>13.3599999999999</c:v>
                </c:pt>
                <c:pt idx="119">
                  <c:v>13.471</c:v>
                </c:pt>
                <c:pt idx="120">
                  <c:v>13.582</c:v>
                </c:pt>
                <c:pt idx="121">
                  <c:v>13.695</c:v>
                </c:pt>
                <c:pt idx="122">
                  <c:v>13.8179999999999</c:v>
                </c:pt>
                <c:pt idx="123">
                  <c:v>13.9299999999999</c:v>
                </c:pt>
                <c:pt idx="124">
                  <c:v>14.048</c:v>
                </c:pt>
                <c:pt idx="125">
                  <c:v>14.159</c:v>
                </c:pt>
                <c:pt idx="126">
                  <c:v>14.269</c:v>
                </c:pt>
                <c:pt idx="127">
                  <c:v>14.38</c:v>
                </c:pt>
                <c:pt idx="128">
                  <c:v>14.492</c:v>
                </c:pt>
                <c:pt idx="129">
                  <c:v>14.608</c:v>
                </c:pt>
                <c:pt idx="130">
                  <c:v>14.72</c:v>
                </c:pt>
                <c:pt idx="131">
                  <c:v>14.8309999999999</c:v>
                </c:pt>
                <c:pt idx="132">
                  <c:v>14.9429999999999</c:v>
                </c:pt>
                <c:pt idx="133">
                  <c:v>15.054</c:v>
                </c:pt>
                <c:pt idx="134">
                  <c:v>15.169</c:v>
                </c:pt>
                <c:pt idx="135">
                  <c:v>15.281</c:v>
                </c:pt>
                <c:pt idx="136">
                  <c:v>15.393</c:v>
                </c:pt>
                <c:pt idx="137">
                  <c:v>15.509</c:v>
                </c:pt>
                <c:pt idx="138">
                  <c:v>15.624</c:v>
                </c:pt>
                <c:pt idx="139">
                  <c:v>15.736</c:v>
                </c:pt>
                <c:pt idx="140">
                  <c:v>15.8469999999999</c:v>
                </c:pt>
                <c:pt idx="141">
                  <c:v>15.958</c:v>
                </c:pt>
                <c:pt idx="142">
                  <c:v>16.0749999999999</c:v>
                </c:pt>
                <c:pt idx="143">
                  <c:v>16.201</c:v>
                </c:pt>
                <c:pt idx="144">
                  <c:v>16.3159999999999</c:v>
                </c:pt>
                <c:pt idx="145">
                  <c:v>16.4359999999999</c:v>
                </c:pt>
                <c:pt idx="146">
                  <c:v>16.5459999999999</c:v>
                </c:pt>
                <c:pt idx="147">
                  <c:v>16.6559999999999</c:v>
                </c:pt>
                <c:pt idx="148">
                  <c:v>16.7719999999999</c:v>
                </c:pt>
                <c:pt idx="149">
                  <c:v>16.884</c:v>
                </c:pt>
                <c:pt idx="150">
                  <c:v>16.998</c:v>
                </c:pt>
                <c:pt idx="151">
                  <c:v>17.12</c:v>
                </c:pt>
                <c:pt idx="152">
                  <c:v>17.2349999999999</c:v>
                </c:pt>
                <c:pt idx="153">
                  <c:v>17.3449999999999</c:v>
                </c:pt>
                <c:pt idx="154">
                  <c:v>17.457</c:v>
                </c:pt>
                <c:pt idx="155">
                  <c:v>17.57400000000001</c:v>
                </c:pt>
                <c:pt idx="156">
                  <c:v>17.6849999999999</c:v>
                </c:pt>
                <c:pt idx="157">
                  <c:v>17.797</c:v>
                </c:pt>
                <c:pt idx="158">
                  <c:v>17.916</c:v>
                </c:pt>
                <c:pt idx="159">
                  <c:v>18.027</c:v>
                </c:pt>
                <c:pt idx="160">
                  <c:v>18.1509999999999</c:v>
                </c:pt>
                <c:pt idx="161">
                  <c:v>18.2609999999999</c:v>
                </c:pt>
                <c:pt idx="162">
                  <c:v>18.3739999999999</c:v>
                </c:pt>
                <c:pt idx="163">
                  <c:v>18.4849999999999</c:v>
                </c:pt>
                <c:pt idx="164">
                  <c:v>18.596</c:v>
                </c:pt>
                <c:pt idx="165">
                  <c:v>18.707</c:v>
                </c:pt>
                <c:pt idx="166">
                  <c:v>18.8299999999999</c:v>
                </c:pt>
                <c:pt idx="167">
                  <c:v>18.9409999999999</c:v>
                </c:pt>
                <c:pt idx="168">
                  <c:v>19.056</c:v>
                </c:pt>
                <c:pt idx="169">
                  <c:v>19.1679999999999</c:v>
                </c:pt>
                <c:pt idx="170">
                  <c:v>19.2789999999999</c:v>
                </c:pt>
                <c:pt idx="171">
                  <c:v>19.39</c:v>
                </c:pt>
                <c:pt idx="172">
                  <c:v>19.5219999999999</c:v>
                </c:pt>
                <c:pt idx="173">
                  <c:v>19.634</c:v>
                </c:pt>
                <c:pt idx="174">
                  <c:v>19.7459999999999</c:v>
                </c:pt>
                <c:pt idx="175">
                  <c:v>19.8569999999999</c:v>
                </c:pt>
                <c:pt idx="176">
                  <c:v>19.968</c:v>
                </c:pt>
                <c:pt idx="177">
                  <c:v>20.079</c:v>
                </c:pt>
                <c:pt idx="178">
                  <c:v>20.193</c:v>
                </c:pt>
                <c:pt idx="179">
                  <c:v>20.3249999999999</c:v>
                </c:pt>
                <c:pt idx="180">
                  <c:v>20.439</c:v>
                </c:pt>
                <c:pt idx="181">
                  <c:v>20.5509999999999</c:v>
                </c:pt>
                <c:pt idx="182">
                  <c:v>20.6619999999999</c:v>
                </c:pt>
                <c:pt idx="183">
                  <c:v>20.774</c:v>
                </c:pt>
                <c:pt idx="184">
                  <c:v>20.884</c:v>
                </c:pt>
                <c:pt idx="185">
                  <c:v>20.995</c:v>
                </c:pt>
                <c:pt idx="186">
                  <c:v>21.10600000000001</c:v>
                </c:pt>
                <c:pt idx="187">
                  <c:v>21.218</c:v>
                </c:pt>
                <c:pt idx="188">
                  <c:v>21.3339999999999</c:v>
                </c:pt>
                <c:pt idx="189">
                  <c:v>21.445</c:v>
                </c:pt>
                <c:pt idx="190">
                  <c:v>21.5549999999999</c:v>
                </c:pt>
                <c:pt idx="191">
                  <c:v>21.666</c:v>
                </c:pt>
                <c:pt idx="192">
                  <c:v>21.78</c:v>
                </c:pt>
                <c:pt idx="193">
                  <c:v>21.8919999999999</c:v>
                </c:pt>
                <c:pt idx="194">
                  <c:v>22.004</c:v>
                </c:pt>
                <c:pt idx="195">
                  <c:v>22.1179999999999</c:v>
                </c:pt>
                <c:pt idx="196">
                  <c:v>22.23100000000001</c:v>
                </c:pt>
                <c:pt idx="197">
                  <c:v>22.35900000000001</c:v>
                </c:pt>
                <c:pt idx="198">
                  <c:v>22.4699999999999</c:v>
                </c:pt>
                <c:pt idx="199">
                  <c:v>22.5809999999999</c:v>
                </c:pt>
                <c:pt idx="200">
                  <c:v>22.692</c:v>
                </c:pt>
                <c:pt idx="201">
                  <c:v>22.803</c:v>
                </c:pt>
                <c:pt idx="202">
                  <c:v>22.914</c:v>
                </c:pt>
                <c:pt idx="203">
                  <c:v>23.0339999999999</c:v>
                </c:pt>
                <c:pt idx="204">
                  <c:v>23.16</c:v>
                </c:pt>
                <c:pt idx="205">
                  <c:v>23.271</c:v>
                </c:pt>
                <c:pt idx="206">
                  <c:v>23.382</c:v>
                </c:pt>
                <c:pt idx="207">
                  <c:v>23.4939999999999</c:v>
                </c:pt>
                <c:pt idx="208">
                  <c:v>23.60600000000001</c:v>
                </c:pt>
                <c:pt idx="209">
                  <c:v>23.7229999999999</c:v>
                </c:pt>
                <c:pt idx="210">
                  <c:v>23.8339999999999</c:v>
                </c:pt>
                <c:pt idx="211">
                  <c:v>23.9439999999999</c:v>
                </c:pt>
                <c:pt idx="212">
                  <c:v>24.0549999999999</c:v>
                </c:pt>
                <c:pt idx="213">
                  <c:v>24.1649999999999</c:v>
                </c:pt>
                <c:pt idx="214">
                  <c:v>24.2869999999999</c:v>
                </c:pt>
                <c:pt idx="215">
                  <c:v>24.3969999999999</c:v>
                </c:pt>
                <c:pt idx="216">
                  <c:v>24.5139999999999</c:v>
                </c:pt>
                <c:pt idx="217">
                  <c:v>24.625</c:v>
                </c:pt>
                <c:pt idx="218">
                  <c:v>24.736</c:v>
                </c:pt>
                <c:pt idx="219">
                  <c:v>24.8479999999999</c:v>
                </c:pt>
                <c:pt idx="220">
                  <c:v>24.9589999999999</c:v>
                </c:pt>
                <c:pt idx="221">
                  <c:v>25.0689999999999</c:v>
                </c:pt>
                <c:pt idx="222">
                  <c:v>25.1799999999999</c:v>
                </c:pt>
                <c:pt idx="223">
                  <c:v>25.291</c:v>
                </c:pt>
                <c:pt idx="224">
                  <c:v>25.4039999999999</c:v>
                </c:pt>
                <c:pt idx="225">
                  <c:v>25.515</c:v>
                </c:pt>
                <c:pt idx="226">
                  <c:v>25.6269999999999</c:v>
                </c:pt>
                <c:pt idx="227">
                  <c:v>25.739</c:v>
                </c:pt>
                <c:pt idx="228">
                  <c:v>25.852</c:v>
                </c:pt>
                <c:pt idx="229">
                  <c:v>25.966</c:v>
                </c:pt>
                <c:pt idx="230">
                  <c:v>26.07700000000001</c:v>
                </c:pt>
                <c:pt idx="231">
                  <c:v>26.189</c:v>
                </c:pt>
                <c:pt idx="232">
                  <c:v>26.3</c:v>
                </c:pt>
                <c:pt idx="233">
                  <c:v>26.413</c:v>
                </c:pt>
                <c:pt idx="234">
                  <c:v>26.5259999999999</c:v>
                </c:pt>
                <c:pt idx="235">
                  <c:v>26.6419999999999</c:v>
                </c:pt>
                <c:pt idx="236">
                  <c:v>26.7609999999999</c:v>
                </c:pt>
                <c:pt idx="237">
                  <c:v>26.8719999999999</c:v>
                </c:pt>
                <c:pt idx="238">
                  <c:v>26.9909999999999</c:v>
                </c:pt>
                <c:pt idx="239">
                  <c:v>27.102</c:v>
                </c:pt>
                <c:pt idx="240">
                  <c:v>27.2229999999999</c:v>
                </c:pt>
                <c:pt idx="241">
                  <c:v>27.335</c:v>
                </c:pt>
                <c:pt idx="242">
                  <c:v>27.452</c:v>
                </c:pt>
                <c:pt idx="243">
                  <c:v>27.564</c:v>
                </c:pt>
                <c:pt idx="244">
                  <c:v>27.675</c:v>
                </c:pt>
                <c:pt idx="245">
                  <c:v>27.795</c:v>
                </c:pt>
                <c:pt idx="246">
                  <c:v>27.9059999999999</c:v>
                </c:pt>
                <c:pt idx="247">
                  <c:v>28.0169999999999</c:v>
                </c:pt>
                <c:pt idx="248">
                  <c:v>28.129</c:v>
                </c:pt>
                <c:pt idx="249">
                  <c:v>28.2409999999999</c:v>
                </c:pt>
                <c:pt idx="250">
                  <c:v>28.361</c:v>
                </c:pt>
                <c:pt idx="251">
                  <c:v>28.471</c:v>
                </c:pt>
                <c:pt idx="252">
                  <c:v>28.582</c:v>
                </c:pt>
                <c:pt idx="253">
                  <c:v>28.693</c:v>
                </c:pt>
                <c:pt idx="254">
                  <c:v>28.8049999999999</c:v>
                </c:pt>
                <c:pt idx="255">
                  <c:v>28.928</c:v>
                </c:pt>
                <c:pt idx="256">
                  <c:v>29.039</c:v>
                </c:pt>
                <c:pt idx="257">
                  <c:v>29.1499999999999</c:v>
                </c:pt>
                <c:pt idx="258">
                  <c:v>29.2609999999999</c:v>
                </c:pt>
                <c:pt idx="259">
                  <c:v>29.3719999999999</c:v>
                </c:pt>
                <c:pt idx="260">
                  <c:v>29.4819999999999</c:v>
                </c:pt>
                <c:pt idx="261">
                  <c:v>29.593</c:v>
                </c:pt>
                <c:pt idx="262">
                  <c:v>29.704</c:v>
                </c:pt>
                <c:pt idx="263">
                  <c:v>29.815</c:v>
                </c:pt>
                <c:pt idx="264">
                  <c:v>29.9259999999999</c:v>
                </c:pt>
                <c:pt idx="265">
                  <c:v>30.038</c:v>
                </c:pt>
                <c:pt idx="266">
                  <c:v>30.1499999999999</c:v>
                </c:pt>
                <c:pt idx="267">
                  <c:v>30.26</c:v>
                </c:pt>
                <c:pt idx="268">
                  <c:v>30.373</c:v>
                </c:pt>
                <c:pt idx="269">
                  <c:v>30.484</c:v>
                </c:pt>
                <c:pt idx="270">
                  <c:v>30.597</c:v>
                </c:pt>
                <c:pt idx="271">
                  <c:v>30.7139999999999</c:v>
                </c:pt>
                <c:pt idx="272">
                  <c:v>30.832</c:v>
                </c:pt>
                <c:pt idx="273">
                  <c:v>30.943</c:v>
                </c:pt>
                <c:pt idx="274">
                  <c:v>31.0609999999999</c:v>
                </c:pt>
                <c:pt idx="275">
                  <c:v>31.1729999999999</c:v>
                </c:pt>
                <c:pt idx="276">
                  <c:v>31.286</c:v>
                </c:pt>
                <c:pt idx="277">
                  <c:v>31.396</c:v>
                </c:pt>
                <c:pt idx="278">
                  <c:v>31.5079999999999</c:v>
                </c:pt>
                <c:pt idx="279">
                  <c:v>31.623</c:v>
                </c:pt>
                <c:pt idx="280">
                  <c:v>31.73400000000001</c:v>
                </c:pt>
                <c:pt idx="281">
                  <c:v>31.85300000000001</c:v>
                </c:pt>
                <c:pt idx="282">
                  <c:v>31.9639999999999</c:v>
                </c:pt>
                <c:pt idx="283">
                  <c:v>32.075</c:v>
                </c:pt>
                <c:pt idx="284">
                  <c:v>32.1859999999999</c:v>
                </c:pt>
                <c:pt idx="285">
                  <c:v>32.2999999999999</c:v>
                </c:pt>
                <c:pt idx="286">
                  <c:v>32.4119999999999</c:v>
                </c:pt>
                <c:pt idx="287">
                  <c:v>32.523</c:v>
                </c:pt>
                <c:pt idx="288">
                  <c:v>32.639</c:v>
                </c:pt>
                <c:pt idx="289">
                  <c:v>32.7509999999999</c:v>
                </c:pt>
                <c:pt idx="290">
                  <c:v>32.8629999999999</c:v>
                </c:pt>
                <c:pt idx="291">
                  <c:v>32.9759999999999</c:v>
                </c:pt>
                <c:pt idx="292">
                  <c:v>33.088</c:v>
                </c:pt>
                <c:pt idx="293">
                  <c:v>33.1989999999999</c:v>
                </c:pt>
                <c:pt idx="294">
                  <c:v>33.31</c:v>
                </c:pt>
                <c:pt idx="295">
                  <c:v>33.423</c:v>
                </c:pt>
                <c:pt idx="296">
                  <c:v>33.536</c:v>
                </c:pt>
                <c:pt idx="297">
                  <c:v>33.6559999999999</c:v>
                </c:pt>
                <c:pt idx="298">
                  <c:v>33.768</c:v>
                </c:pt>
                <c:pt idx="299">
                  <c:v>33.8789999999999</c:v>
                </c:pt>
                <c:pt idx="300">
                  <c:v>33.993</c:v>
                </c:pt>
                <c:pt idx="301">
                  <c:v>34.1039999999999</c:v>
                </c:pt>
                <c:pt idx="302">
                  <c:v>34.215</c:v>
                </c:pt>
                <c:pt idx="303">
                  <c:v>34.328</c:v>
                </c:pt>
                <c:pt idx="304">
                  <c:v>34.439</c:v>
                </c:pt>
                <c:pt idx="305">
                  <c:v>34.5499999999999</c:v>
                </c:pt>
                <c:pt idx="306">
                  <c:v>34.661</c:v>
                </c:pt>
                <c:pt idx="307">
                  <c:v>34.7719999999999</c:v>
                </c:pt>
                <c:pt idx="308">
                  <c:v>34.883</c:v>
                </c:pt>
                <c:pt idx="309">
                  <c:v>34.9979999999999</c:v>
                </c:pt>
                <c:pt idx="310">
                  <c:v>35.1169999999999</c:v>
                </c:pt>
                <c:pt idx="311">
                  <c:v>35.2349999999999</c:v>
                </c:pt>
                <c:pt idx="312">
                  <c:v>35.3459999999999</c:v>
                </c:pt>
                <c:pt idx="313">
                  <c:v>35.466</c:v>
                </c:pt>
                <c:pt idx="314">
                  <c:v>35.576</c:v>
                </c:pt>
                <c:pt idx="315">
                  <c:v>35.6899999999999</c:v>
                </c:pt>
                <c:pt idx="316">
                  <c:v>35.801</c:v>
                </c:pt>
                <c:pt idx="317">
                  <c:v>35.9129999999999</c:v>
                </c:pt>
                <c:pt idx="318">
                  <c:v>36.033</c:v>
                </c:pt>
                <c:pt idx="319">
                  <c:v>36.1439999999999</c:v>
                </c:pt>
                <c:pt idx="320">
                  <c:v>36.265</c:v>
                </c:pt>
                <c:pt idx="321">
                  <c:v>36.3759999999999</c:v>
                </c:pt>
                <c:pt idx="322">
                  <c:v>36.487</c:v>
                </c:pt>
                <c:pt idx="323">
                  <c:v>36.5979999999999</c:v>
                </c:pt>
                <c:pt idx="324">
                  <c:v>36.709</c:v>
                </c:pt>
                <c:pt idx="325">
                  <c:v>36.823</c:v>
                </c:pt>
                <c:pt idx="326">
                  <c:v>36.9359999999999</c:v>
                </c:pt>
                <c:pt idx="327">
                  <c:v>37.0469999999999</c:v>
                </c:pt>
                <c:pt idx="328">
                  <c:v>37.1659999999999</c:v>
                </c:pt>
                <c:pt idx="329">
                  <c:v>37.276</c:v>
                </c:pt>
                <c:pt idx="330">
                  <c:v>37.387</c:v>
                </c:pt>
                <c:pt idx="331">
                  <c:v>37.499</c:v>
                </c:pt>
                <c:pt idx="332">
                  <c:v>37.609</c:v>
                </c:pt>
                <c:pt idx="333">
                  <c:v>37.7229999999999</c:v>
                </c:pt>
                <c:pt idx="334">
                  <c:v>37.837</c:v>
                </c:pt>
                <c:pt idx="335">
                  <c:v>37.9519999999999</c:v>
                </c:pt>
                <c:pt idx="336">
                  <c:v>38.063</c:v>
                </c:pt>
                <c:pt idx="337">
                  <c:v>38.173</c:v>
                </c:pt>
                <c:pt idx="338">
                  <c:v>38.2839999999999</c:v>
                </c:pt>
                <c:pt idx="339">
                  <c:v>38.395</c:v>
                </c:pt>
                <c:pt idx="340">
                  <c:v>38.506</c:v>
                </c:pt>
                <c:pt idx="341">
                  <c:v>38.6159999999999</c:v>
                </c:pt>
                <c:pt idx="342">
                  <c:v>38.7509999999999</c:v>
                </c:pt>
                <c:pt idx="343">
                  <c:v>38.8659999999999</c:v>
                </c:pt>
                <c:pt idx="344">
                  <c:v>38.9759999999999</c:v>
                </c:pt>
                <c:pt idx="345">
                  <c:v>39.087</c:v>
                </c:pt>
                <c:pt idx="346">
                  <c:v>39.198</c:v>
                </c:pt>
                <c:pt idx="347">
                  <c:v>39.3089999999999</c:v>
                </c:pt>
                <c:pt idx="348">
                  <c:v>39.423</c:v>
                </c:pt>
                <c:pt idx="349">
                  <c:v>39.557</c:v>
                </c:pt>
                <c:pt idx="350">
                  <c:v>39.667</c:v>
                </c:pt>
                <c:pt idx="351">
                  <c:v>39.7779999999999</c:v>
                </c:pt>
                <c:pt idx="352">
                  <c:v>39.889</c:v>
                </c:pt>
                <c:pt idx="353">
                  <c:v>40.0</c:v>
                </c:pt>
                <c:pt idx="354">
                  <c:v>40.1139999999999</c:v>
                </c:pt>
                <c:pt idx="355">
                  <c:v>40.225</c:v>
                </c:pt>
                <c:pt idx="356">
                  <c:v>40.34</c:v>
                </c:pt>
                <c:pt idx="357">
                  <c:v>40.451</c:v>
                </c:pt>
                <c:pt idx="358">
                  <c:v>40.5609999999999</c:v>
                </c:pt>
                <c:pt idx="359">
                  <c:v>40.6719999999999</c:v>
                </c:pt>
                <c:pt idx="360">
                  <c:v>40.783</c:v>
                </c:pt>
                <c:pt idx="361">
                  <c:v>40.8939999999999</c:v>
                </c:pt>
                <c:pt idx="362">
                  <c:v>41.0039999999999</c:v>
                </c:pt>
                <c:pt idx="363">
                  <c:v>41.115</c:v>
                </c:pt>
                <c:pt idx="364">
                  <c:v>41.2259999999999</c:v>
                </c:pt>
                <c:pt idx="365">
                  <c:v>41.3459999999999</c:v>
                </c:pt>
                <c:pt idx="366">
                  <c:v>41.457</c:v>
                </c:pt>
                <c:pt idx="367">
                  <c:v>41.5679999999999</c:v>
                </c:pt>
                <c:pt idx="368">
                  <c:v>41.6779999999999</c:v>
                </c:pt>
                <c:pt idx="369">
                  <c:v>41.789</c:v>
                </c:pt>
                <c:pt idx="370">
                  <c:v>41.902</c:v>
                </c:pt>
                <c:pt idx="371">
                  <c:v>42.017</c:v>
                </c:pt>
                <c:pt idx="372">
                  <c:v>42.13</c:v>
                </c:pt>
                <c:pt idx="373">
                  <c:v>42.2409999999999</c:v>
                </c:pt>
                <c:pt idx="374">
                  <c:v>42.3519999999999</c:v>
                </c:pt>
                <c:pt idx="375">
                  <c:v>42.4639999999999</c:v>
                </c:pt>
                <c:pt idx="376">
                  <c:v>42.5799999999999</c:v>
                </c:pt>
                <c:pt idx="377">
                  <c:v>42.6899999999999</c:v>
                </c:pt>
                <c:pt idx="378">
                  <c:v>42.807</c:v>
                </c:pt>
                <c:pt idx="379">
                  <c:v>42.9179999999999</c:v>
                </c:pt>
                <c:pt idx="380">
                  <c:v>43.042</c:v>
                </c:pt>
                <c:pt idx="381">
                  <c:v>43.1599999999999</c:v>
                </c:pt>
                <c:pt idx="382">
                  <c:v>43.276</c:v>
                </c:pt>
                <c:pt idx="383">
                  <c:v>43.387</c:v>
                </c:pt>
                <c:pt idx="384">
                  <c:v>43.502</c:v>
                </c:pt>
                <c:pt idx="385">
                  <c:v>43.6129999999999</c:v>
                </c:pt>
                <c:pt idx="386">
                  <c:v>43.731</c:v>
                </c:pt>
                <c:pt idx="387">
                  <c:v>43.8419999999999</c:v>
                </c:pt>
                <c:pt idx="388">
                  <c:v>43.953</c:v>
                </c:pt>
                <c:pt idx="389">
                  <c:v>44.066</c:v>
                </c:pt>
                <c:pt idx="390">
                  <c:v>44.1779999999999</c:v>
                </c:pt>
                <c:pt idx="391">
                  <c:v>44.289</c:v>
                </c:pt>
                <c:pt idx="392">
                  <c:v>44.4029999999999</c:v>
                </c:pt>
                <c:pt idx="393">
                  <c:v>44.515</c:v>
                </c:pt>
                <c:pt idx="394">
                  <c:v>44.6259999999999</c:v>
                </c:pt>
                <c:pt idx="395">
                  <c:v>44.7449999999999</c:v>
                </c:pt>
                <c:pt idx="396">
                  <c:v>44.859</c:v>
                </c:pt>
                <c:pt idx="397">
                  <c:v>44.987</c:v>
                </c:pt>
                <c:pt idx="398">
                  <c:v>45.0979999999999</c:v>
                </c:pt>
                <c:pt idx="399">
                  <c:v>45.2079999999999</c:v>
                </c:pt>
                <c:pt idx="400">
                  <c:v>45.319</c:v>
                </c:pt>
                <c:pt idx="401">
                  <c:v>45.4299999999999</c:v>
                </c:pt>
                <c:pt idx="402">
                  <c:v>45.542</c:v>
                </c:pt>
                <c:pt idx="403">
                  <c:v>45.6529999999999</c:v>
                </c:pt>
                <c:pt idx="404">
                  <c:v>45.764</c:v>
                </c:pt>
                <c:pt idx="405">
                  <c:v>45.875</c:v>
                </c:pt>
                <c:pt idx="406">
                  <c:v>45.9859999999999</c:v>
                </c:pt>
                <c:pt idx="407">
                  <c:v>46.097</c:v>
                </c:pt>
                <c:pt idx="408">
                  <c:v>46.207</c:v>
                </c:pt>
                <c:pt idx="409">
                  <c:v>46.32</c:v>
                </c:pt>
                <c:pt idx="410">
                  <c:v>46.4359999999999</c:v>
                </c:pt>
                <c:pt idx="411">
                  <c:v>46.554</c:v>
                </c:pt>
                <c:pt idx="412">
                  <c:v>46.6649999999999</c:v>
                </c:pt>
                <c:pt idx="413">
                  <c:v>46.78</c:v>
                </c:pt>
                <c:pt idx="414">
                  <c:v>46.8909999999999</c:v>
                </c:pt>
                <c:pt idx="415">
                  <c:v>47.002</c:v>
                </c:pt>
                <c:pt idx="416">
                  <c:v>47.118</c:v>
                </c:pt>
                <c:pt idx="417">
                  <c:v>47.2289999999999</c:v>
                </c:pt>
                <c:pt idx="418">
                  <c:v>47.341</c:v>
                </c:pt>
                <c:pt idx="419">
                  <c:v>47.454</c:v>
                </c:pt>
                <c:pt idx="420">
                  <c:v>47.5709999999999</c:v>
                </c:pt>
                <c:pt idx="421">
                  <c:v>47.682</c:v>
                </c:pt>
                <c:pt idx="422">
                  <c:v>47.7929999999999</c:v>
                </c:pt>
                <c:pt idx="423">
                  <c:v>47.904</c:v>
                </c:pt>
                <c:pt idx="424">
                  <c:v>48.015</c:v>
                </c:pt>
                <c:pt idx="425">
                  <c:v>48.127</c:v>
                </c:pt>
                <c:pt idx="426">
                  <c:v>48.246</c:v>
                </c:pt>
                <c:pt idx="427">
                  <c:v>48.3579999999999</c:v>
                </c:pt>
                <c:pt idx="428">
                  <c:v>48.478</c:v>
                </c:pt>
                <c:pt idx="429">
                  <c:v>48.588</c:v>
                </c:pt>
                <c:pt idx="430">
                  <c:v>48.6989999999999</c:v>
                </c:pt>
                <c:pt idx="431">
                  <c:v>48.81</c:v>
                </c:pt>
                <c:pt idx="432">
                  <c:v>48.9209999999999</c:v>
                </c:pt>
                <c:pt idx="433">
                  <c:v>49.054</c:v>
                </c:pt>
                <c:pt idx="434">
                  <c:v>49.1689999999999</c:v>
                </c:pt>
                <c:pt idx="435">
                  <c:v>49.28</c:v>
                </c:pt>
                <c:pt idx="436">
                  <c:v>49.3909999999999</c:v>
                </c:pt>
                <c:pt idx="437">
                  <c:v>49.512</c:v>
                </c:pt>
                <c:pt idx="438">
                  <c:v>49.6229999999999</c:v>
                </c:pt>
                <c:pt idx="439">
                  <c:v>49.7379999999999</c:v>
                </c:pt>
                <c:pt idx="440">
                  <c:v>49.8599999999999</c:v>
                </c:pt>
                <c:pt idx="441">
                  <c:v>49.9709999999999</c:v>
                </c:pt>
                <c:pt idx="442">
                  <c:v>50.082</c:v>
                </c:pt>
                <c:pt idx="443">
                  <c:v>50.1929999999999</c:v>
                </c:pt>
                <c:pt idx="444">
                  <c:v>50.304</c:v>
                </c:pt>
                <c:pt idx="445">
                  <c:v>50.4149999999999</c:v>
                </c:pt>
                <c:pt idx="446">
                  <c:v>50.529</c:v>
                </c:pt>
                <c:pt idx="447">
                  <c:v>50.6499999999999</c:v>
                </c:pt>
                <c:pt idx="448">
                  <c:v>50.7629999999999</c:v>
                </c:pt>
                <c:pt idx="449">
                  <c:v>50.875</c:v>
                </c:pt>
                <c:pt idx="450">
                  <c:v>50.9849999999999</c:v>
                </c:pt>
                <c:pt idx="451">
                  <c:v>51.097</c:v>
                </c:pt>
                <c:pt idx="452">
                  <c:v>51.212</c:v>
                </c:pt>
                <c:pt idx="453">
                  <c:v>51.323</c:v>
                </c:pt>
                <c:pt idx="454">
                  <c:v>51.4359999999999</c:v>
                </c:pt>
                <c:pt idx="455">
                  <c:v>51.56</c:v>
                </c:pt>
                <c:pt idx="456">
                  <c:v>51.6719999999999</c:v>
                </c:pt>
                <c:pt idx="457">
                  <c:v>51.7839999999999</c:v>
                </c:pt>
                <c:pt idx="458">
                  <c:v>51.895</c:v>
                </c:pt>
                <c:pt idx="459">
                  <c:v>52.012</c:v>
                </c:pt>
                <c:pt idx="460">
                  <c:v>52.1229999999999</c:v>
                </c:pt>
                <c:pt idx="461">
                  <c:v>52.2349999999999</c:v>
                </c:pt>
                <c:pt idx="462">
                  <c:v>52.3459999999999</c:v>
                </c:pt>
                <c:pt idx="463">
                  <c:v>52.4579999999999</c:v>
                </c:pt>
                <c:pt idx="464">
                  <c:v>52.57</c:v>
                </c:pt>
                <c:pt idx="465">
                  <c:v>52.6839999999999</c:v>
                </c:pt>
                <c:pt idx="466">
                  <c:v>52.795</c:v>
                </c:pt>
                <c:pt idx="467">
                  <c:v>52.9069999999999</c:v>
                </c:pt>
                <c:pt idx="468">
                  <c:v>53.0189999999999</c:v>
                </c:pt>
                <c:pt idx="469">
                  <c:v>53.133</c:v>
                </c:pt>
                <c:pt idx="470">
                  <c:v>53.2819999999999</c:v>
                </c:pt>
                <c:pt idx="471">
                  <c:v>53.3939999999999</c:v>
                </c:pt>
                <c:pt idx="472">
                  <c:v>53.505</c:v>
                </c:pt>
                <c:pt idx="473">
                  <c:v>53.6159999999999</c:v>
                </c:pt>
                <c:pt idx="474">
                  <c:v>53.734</c:v>
                </c:pt>
                <c:pt idx="475">
                  <c:v>53.868</c:v>
                </c:pt>
                <c:pt idx="476">
                  <c:v>53.9879999999999</c:v>
                </c:pt>
                <c:pt idx="477">
                  <c:v>54.0989999999999</c:v>
                </c:pt>
                <c:pt idx="478">
                  <c:v>54.216</c:v>
                </c:pt>
                <c:pt idx="479">
                  <c:v>54.328</c:v>
                </c:pt>
                <c:pt idx="480">
                  <c:v>54.444</c:v>
                </c:pt>
                <c:pt idx="481">
                  <c:v>54.564</c:v>
                </c:pt>
                <c:pt idx="482">
                  <c:v>54.6739999999999</c:v>
                </c:pt>
                <c:pt idx="483">
                  <c:v>54.7939999999999</c:v>
                </c:pt>
                <c:pt idx="484">
                  <c:v>54.904</c:v>
                </c:pt>
                <c:pt idx="485">
                  <c:v>55.0159999999999</c:v>
                </c:pt>
                <c:pt idx="486">
                  <c:v>55.127</c:v>
                </c:pt>
                <c:pt idx="487">
                  <c:v>55.2469999999999</c:v>
                </c:pt>
                <c:pt idx="488">
                  <c:v>55.3579999999999</c:v>
                </c:pt>
                <c:pt idx="489">
                  <c:v>55.475</c:v>
                </c:pt>
                <c:pt idx="490">
                  <c:v>55.59</c:v>
                </c:pt>
                <c:pt idx="491">
                  <c:v>55.701</c:v>
                </c:pt>
                <c:pt idx="492">
                  <c:v>55.8119999999999</c:v>
                </c:pt>
                <c:pt idx="493">
                  <c:v>55.923</c:v>
                </c:pt>
                <c:pt idx="494">
                  <c:v>56.0339999999999</c:v>
                </c:pt>
                <c:pt idx="495">
                  <c:v>56.148</c:v>
                </c:pt>
                <c:pt idx="496">
                  <c:v>56.2599999999999</c:v>
                </c:pt>
                <c:pt idx="497">
                  <c:v>56.3699999999999</c:v>
                </c:pt>
                <c:pt idx="498">
                  <c:v>56.4849999999999</c:v>
                </c:pt>
                <c:pt idx="499">
                  <c:v>56.5949999999999</c:v>
                </c:pt>
                <c:pt idx="500">
                  <c:v>56.706</c:v>
                </c:pt>
                <c:pt idx="501">
                  <c:v>56.8209999999999</c:v>
                </c:pt>
                <c:pt idx="502">
                  <c:v>56.932</c:v>
                </c:pt>
                <c:pt idx="503">
                  <c:v>57.0439999999999</c:v>
                </c:pt>
                <c:pt idx="504">
                  <c:v>57.158</c:v>
                </c:pt>
                <c:pt idx="505">
                  <c:v>57.274</c:v>
                </c:pt>
                <c:pt idx="506">
                  <c:v>57.386</c:v>
                </c:pt>
                <c:pt idx="507">
                  <c:v>57.4979999999999</c:v>
                </c:pt>
                <c:pt idx="508">
                  <c:v>57.609</c:v>
                </c:pt>
                <c:pt idx="509">
                  <c:v>57.7239999999999</c:v>
                </c:pt>
                <c:pt idx="510">
                  <c:v>57.8359999999999</c:v>
                </c:pt>
                <c:pt idx="511">
                  <c:v>57.947</c:v>
                </c:pt>
                <c:pt idx="512">
                  <c:v>58.06</c:v>
                </c:pt>
                <c:pt idx="513">
                  <c:v>58.173</c:v>
                </c:pt>
                <c:pt idx="514">
                  <c:v>58.289</c:v>
                </c:pt>
                <c:pt idx="515">
                  <c:v>58.4059999999999</c:v>
                </c:pt>
                <c:pt idx="516">
                  <c:v>58.5249999999999</c:v>
                </c:pt>
                <c:pt idx="517">
                  <c:v>58.636</c:v>
                </c:pt>
                <c:pt idx="518">
                  <c:v>58.7479999999999</c:v>
                </c:pt>
                <c:pt idx="519">
                  <c:v>58.862</c:v>
                </c:pt>
                <c:pt idx="520">
                  <c:v>58.9769999999999</c:v>
                </c:pt>
                <c:pt idx="521">
                  <c:v>59.09</c:v>
                </c:pt>
                <c:pt idx="522">
                  <c:v>59.2</c:v>
                </c:pt>
                <c:pt idx="523">
                  <c:v>59.3109999999999</c:v>
                </c:pt>
                <c:pt idx="524">
                  <c:v>59.4249999999999</c:v>
                </c:pt>
                <c:pt idx="525">
                  <c:v>59.5369999999999</c:v>
                </c:pt>
                <c:pt idx="526">
                  <c:v>59.648</c:v>
                </c:pt>
                <c:pt idx="527">
                  <c:v>59.7599999999999</c:v>
                </c:pt>
                <c:pt idx="528">
                  <c:v>59.871</c:v>
                </c:pt>
                <c:pt idx="529">
                  <c:v>59.9849999999999</c:v>
                </c:pt>
                <c:pt idx="530">
                  <c:v>60.097</c:v>
                </c:pt>
                <c:pt idx="531">
                  <c:v>60.2079999999999</c:v>
                </c:pt>
                <c:pt idx="532">
                  <c:v>60.319</c:v>
                </c:pt>
                <c:pt idx="533">
                  <c:v>60.429</c:v>
                </c:pt>
                <c:pt idx="534">
                  <c:v>60.5409999999999</c:v>
                </c:pt>
                <c:pt idx="535">
                  <c:v>60.654</c:v>
                </c:pt>
                <c:pt idx="536">
                  <c:v>60.774</c:v>
                </c:pt>
                <c:pt idx="537">
                  <c:v>60.884</c:v>
                </c:pt>
                <c:pt idx="538">
                  <c:v>60.9979999999999</c:v>
                </c:pt>
                <c:pt idx="539">
                  <c:v>61.1129999999999</c:v>
                </c:pt>
                <c:pt idx="540">
                  <c:v>61.2239999999999</c:v>
                </c:pt>
                <c:pt idx="541">
                  <c:v>61.335</c:v>
                </c:pt>
                <c:pt idx="542">
                  <c:v>61.4459999999999</c:v>
                </c:pt>
                <c:pt idx="543">
                  <c:v>61.557</c:v>
                </c:pt>
                <c:pt idx="544">
                  <c:v>61.6679999999999</c:v>
                </c:pt>
                <c:pt idx="545">
                  <c:v>61.7879999999999</c:v>
                </c:pt>
                <c:pt idx="546">
                  <c:v>61.9099999999999</c:v>
                </c:pt>
                <c:pt idx="547">
                  <c:v>62.021</c:v>
                </c:pt>
                <c:pt idx="548">
                  <c:v>62.1319999999999</c:v>
                </c:pt>
                <c:pt idx="549">
                  <c:v>62.243</c:v>
                </c:pt>
                <c:pt idx="550">
                  <c:v>62.3539999999999</c:v>
                </c:pt>
                <c:pt idx="551">
                  <c:v>62.478</c:v>
                </c:pt>
                <c:pt idx="552">
                  <c:v>62.59</c:v>
                </c:pt>
                <c:pt idx="553">
                  <c:v>62.7049999999999</c:v>
                </c:pt>
                <c:pt idx="554">
                  <c:v>62.816</c:v>
                </c:pt>
                <c:pt idx="555">
                  <c:v>62.9269999999999</c:v>
                </c:pt>
                <c:pt idx="556">
                  <c:v>63.0379999999999</c:v>
                </c:pt>
                <c:pt idx="557">
                  <c:v>63.1499999999999</c:v>
                </c:pt>
                <c:pt idx="558">
                  <c:v>63.264</c:v>
                </c:pt>
                <c:pt idx="559">
                  <c:v>63.377</c:v>
                </c:pt>
                <c:pt idx="560">
                  <c:v>63.487</c:v>
                </c:pt>
                <c:pt idx="561">
                  <c:v>63.5989999999999</c:v>
                </c:pt>
                <c:pt idx="562">
                  <c:v>63.709</c:v>
                </c:pt>
                <c:pt idx="563">
                  <c:v>63.819</c:v>
                </c:pt>
                <c:pt idx="564">
                  <c:v>63.9299999999999</c:v>
                </c:pt>
                <c:pt idx="565">
                  <c:v>64.0409999999999</c:v>
                </c:pt>
                <c:pt idx="566">
                  <c:v>64.15499999999998</c:v>
                </c:pt>
                <c:pt idx="567">
                  <c:v>64.27899999999988</c:v>
                </c:pt>
                <c:pt idx="568">
                  <c:v>64.39</c:v>
                </c:pt>
                <c:pt idx="569">
                  <c:v>64.513</c:v>
                </c:pt>
                <c:pt idx="570">
                  <c:v>64.62499999999998</c:v>
                </c:pt>
                <c:pt idx="571">
                  <c:v>64.7399999999999</c:v>
                </c:pt>
                <c:pt idx="572">
                  <c:v>64.861</c:v>
                </c:pt>
                <c:pt idx="573">
                  <c:v>64.9869999999999</c:v>
                </c:pt>
                <c:pt idx="574">
                  <c:v>65.0979999999999</c:v>
                </c:pt>
                <c:pt idx="575">
                  <c:v>65.2099999999999</c:v>
                </c:pt>
                <c:pt idx="576">
                  <c:v>65.32299999999988</c:v>
                </c:pt>
                <c:pt idx="577">
                  <c:v>65.4399999999999</c:v>
                </c:pt>
                <c:pt idx="578">
                  <c:v>65.551</c:v>
                </c:pt>
                <c:pt idx="579">
                  <c:v>65.664</c:v>
                </c:pt>
                <c:pt idx="580">
                  <c:v>65.781</c:v>
                </c:pt>
                <c:pt idx="581">
                  <c:v>65.8919999999999</c:v>
                </c:pt>
                <c:pt idx="582">
                  <c:v>66.02599999999988</c:v>
                </c:pt>
                <c:pt idx="583">
                  <c:v>66.137</c:v>
                </c:pt>
                <c:pt idx="584">
                  <c:v>66.2489999999999</c:v>
                </c:pt>
                <c:pt idx="585">
                  <c:v>66.361</c:v>
                </c:pt>
                <c:pt idx="586">
                  <c:v>66.4819999999999</c:v>
                </c:pt>
                <c:pt idx="587">
                  <c:v>66.593</c:v>
                </c:pt>
                <c:pt idx="588">
                  <c:v>66.7249999999999</c:v>
                </c:pt>
                <c:pt idx="589">
                  <c:v>66.84</c:v>
                </c:pt>
                <c:pt idx="590">
                  <c:v>66.9509999999999</c:v>
                </c:pt>
                <c:pt idx="591">
                  <c:v>67.0619999999999</c:v>
                </c:pt>
                <c:pt idx="592">
                  <c:v>67.17399999999998</c:v>
                </c:pt>
                <c:pt idx="593">
                  <c:v>67.286</c:v>
                </c:pt>
                <c:pt idx="594">
                  <c:v>67.396</c:v>
                </c:pt>
                <c:pt idx="595">
                  <c:v>67.52599999999988</c:v>
                </c:pt>
                <c:pt idx="596">
                  <c:v>67.641</c:v>
                </c:pt>
                <c:pt idx="597">
                  <c:v>67.7519999999999</c:v>
                </c:pt>
                <c:pt idx="598">
                  <c:v>67.864</c:v>
                </c:pt>
                <c:pt idx="599">
                  <c:v>67.9989999999999</c:v>
                </c:pt>
                <c:pt idx="600">
                  <c:v>68.1099999999999</c:v>
                </c:pt>
                <c:pt idx="601">
                  <c:v>68.2259999999999</c:v>
                </c:pt>
                <c:pt idx="602">
                  <c:v>68.337</c:v>
                </c:pt>
                <c:pt idx="603">
                  <c:v>68.4479999999999</c:v>
                </c:pt>
                <c:pt idx="604">
                  <c:v>68.56</c:v>
                </c:pt>
                <c:pt idx="605">
                  <c:v>68.67299999999975</c:v>
                </c:pt>
                <c:pt idx="606">
                  <c:v>68.79</c:v>
                </c:pt>
                <c:pt idx="607">
                  <c:v>68.9009999999999</c:v>
                </c:pt>
                <c:pt idx="608">
                  <c:v>69.012</c:v>
                </c:pt>
                <c:pt idx="609">
                  <c:v>69.12299999999995</c:v>
                </c:pt>
                <c:pt idx="610">
                  <c:v>69.2339999999999</c:v>
                </c:pt>
                <c:pt idx="611">
                  <c:v>69.349</c:v>
                </c:pt>
                <c:pt idx="612">
                  <c:v>69.4599999999999</c:v>
                </c:pt>
                <c:pt idx="613">
                  <c:v>69.5739999999999</c:v>
                </c:pt>
                <c:pt idx="614">
                  <c:v>69.68499999999997</c:v>
                </c:pt>
                <c:pt idx="615">
                  <c:v>69.796</c:v>
                </c:pt>
                <c:pt idx="616">
                  <c:v>69.9069999999999</c:v>
                </c:pt>
                <c:pt idx="617">
                  <c:v>70.018</c:v>
                </c:pt>
                <c:pt idx="618">
                  <c:v>70.12899999999995</c:v>
                </c:pt>
                <c:pt idx="619">
                  <c:v>70.242</c:v>
                </c:pt>
                <c:pt idx="620">
                  <c:v>70.3539999999999</c:v>
                </c:pt>
                <c:pt idx="621">
                  <c:v>70.465</c:v>
                </c:pt>
                <c:pt idx="622">
                  <c:v>70.57599999999988</c:v>
                </c:pt>
                <c:pt idx="623">
                  <c:v>70.6869999999999</c:v>
                </c:pt>
                <c:pt idx="624">
                  <c:v>70.801</c:v>
                </c:pt>
                <c:pt idx="625">
                  <c:v>70.9419999999999</c:v>
                </c:pt>
                <c:pt idx="626">
                  <c:v>71.0529999999999</c:v>
                </c:pt>
                <c:pt idx="627">
                  <c:v>71.168</c:v>
                </c:pt>
                <c:pt idx="628">
                  <c:v>71.2819999999999</c:v>
                </c:pt>
                <c:pt idx="629">
                  <c:v>71.393</c:v>
                </c:pt>
                <c:pt idx="630">
                  <c:v>71.504</c:v>
                </c:pt>
                <c:pt idx="631">
                  <c:v>71.62</c:v>
                </c:pt>
                <c:pt idx="632">
                  <c:v>71.7349999999999</c:v>
                </c:pt>
                <c:pt idx="633">
                  <c:v>71.849</c:v>
                </c:pt>
                <c:pt idx="634">
                  <c:v>71.9599999999999</c:v>
                </c:pt>
                <c:pt idx="635">
                  <c:v>72.07299999999988</c:v>
                </c:pt>
                <c:pt idx="636">
                  <c:v>72.18899999999988</c:v>
                </c:pt>
                <c:pt idx="637">
                  <c:v>72.301</c:v>
                </c:pt>
                <c:pt idx="638">
                  <c:v>72.418</c:v>
                </c:pt>
                <c:pt idx="639">
                  <c:v>72.5319999999999</c:v>
                </c:pt>
                <c:pt idx="640">
                  <c:v>72.643</c:v>
                </c:pt>
                <c:pt idx="641">
                  <c:v>72.754</c:v>
                </c:pt>
                <c:pt idx="642">
                  <c:v>72.8649999999999</c:v>
                </c:pt>
                <c:pt idx="643">
                  <c:v>72.9759999999999</c:v>
                </c:pt>
                <c:pt idx="644">
                  <c:v>73.087</c:v>
                </c:pt>
                <c:pt idx="645">
                  <c:v>73.1979999999999</c:v>
                </c:pt>
                <c:pt idx="646">
                  <c:v>73.3179999999999</c:v>
                </c:pt>
                <c:pt idx="647">
                  <c:v>73.43</c:v>
                </c:pt>
                <c:pt idx="648">
                  <c:v>73.5409999999999</c:v>
                </c:pt>
                <c:pt idx="649">
                  <c:v>73.65599999999995</c:v>
                </c:pt>
                <c:pt idx="650">
                  <c:v>73.768</c:v>
                </c:pt>
                <c:pt idx="651">
                  <c:v>73.884</c:v>
                </c:pt>
                <c:pt idx="652">
                  <c:v>74.001</c:v>
                </c:pt>
                <c:pt idx="653">
                  <c:v>74.114</c:v>
                </c:pt>
                <c:pt idx="654">
                  <c:v>74.2249999999999</c:v>
                </c:pt>
                <c:pt idx="655">
                  <c:v>74.3359999999999</c:v>
                </c:pt>
                <c:pt idx="656">
                  <c:v>74.4479999999999</c:v>
                </c:pt>
                <c:pt idx="657">
                  <c:v>74.5589999999999</c:v>
                </c:pt>
                <c:pt idx="658">
                  <c:v>74.6779999999999</c:v>
                </c:pt>
                <c:pt idx="659">
                  <c:v>74.8089999999999</c:v>
                </c:pt>
                <c:pt idx="660">
                  <c:v>74.921</c:v>
                </c:pt>
                <c:pt idx="661">
                  <c:v>75.0319999999999</c:v>
                </c:pt>
                <c:pt idx="662">
                  <c:v>75.144</c:v>
                </c:pt>
                <c:pt idx="663">
                  <c:v>75.259</c:v>
                </c:pt>
                <c:pt idx="664">
                  <c:v>75.37099999999988</c:v>
                </c:pt>
                <c:pt idx="665">
                  <c:v>75.483</c:v>
                </c:pt>
                <c:pt idx="666">
                  <c:v>75.5939999999999</c:v>
                </c:pt>
                <c:pt idx="667">
                  <c:v>75.7049999999999</c:v>
                </c:pt>
                <c:pt idx="668">
                  <c:v>75.8169999999999</c:v>
                </c:pt>
                <c:pt idx="669">
                  <c:v>75.9309999999999</c:v>
                </c:pt>
                <c:pt idx="670">
                  <c:v>76.042</c:v>
                </c:pt>
                <c:pt idx="671">
                  <c:v>76.15199999999998</c:v>
                </c:pt>
                <c:pt idx="672">
                  <c:v>76.263</c:v>
                </c:pt>
                <c:pt idx="673">
                  <c:v>76.385</c:v>
                </c:pt>
                <c:pt idx="674">
                  <c:v>76.4969999999999</c:v>
                </c:pt>
                <c:pt idx="675">
                  <c:v>76.60899999999988</c:v>
                </c:pt>
                <c:pt idx="676">
                  <c:v>76.7219999999999</c:v>
                </c:pt>
                <c:pt idx="677">
                  <c:v>76.8329999999999</c:v>
                </c:pt>
                <c:pt idx="678">
                  <c:v>76.9459999999999</c:v>
                </c:pt>
                <c:pt idx="679">
                  <c:v>77.057</c:v>
                </c:pt>
                <c:pt idx="680">
                  <c:v>77.167</c:v>
                </c:pt>
                <c:pt idx="681">
                  <c:v>77.28</c:v>
                </c:pt>
                <c:pt idx="682">
                  <c:v>77.396</c:v>
                </c:pt>
                <c:pt idx="683">
                  <c:v>77.5079999999999</c:v>
                </c:pt>
                <c:pt idx="684">
                  <c:v>77.6189999999999</c:v>
                </c:pt>
                <c:pt idx="685">
                  <c:v>77.73</c:v>
                </c:pt>
                <c:pt idx="686">
                  <c:v>77.8409999999999</c:v>
                </c:pt>
                <c:pt idx="687">
                  <c:v>77.9519999999999</c:v>
                </c:pt>
                <c:pt idx="688">
                  <c:v>78.063</c:v>
                </c:pt>
                <c:pt idx="689">
                  <c:v>78.17299999999975</c:v>
                </c:pt>
                <c:pt idx="690">
                  <c:v>78.286</c:v>
                </c:pt>
                <c:pt idx="691">
                  <c:v>78.405</c:v>
                </c:pt>
                <c:pt idx="692">
                  <c:v>78.519</c:v>
                </c:pt>
                <c:pt idx="693">
                  <c:v>78.62999999999988</c:v>
                </c:pt>
                <c:pt idx="694">
                  <c:v>78.7399999999999</c:v>
                </c:pt>
                <c:pt idx="695">
                  <c:v>78.8509999999999</c:v>
                </c:pt>
                <c:pt idx="696">
                  <c:v>78.962</c:v>
                </c:pt>
                <c:pt idx="697">
                  <c:v>79.07299999999988</c:v>
                </c:pt>
                <c:pt idx="698">
                  <c:v>79.18499999999997</c:v>
                </c:pt>
                <c:pt idx="699">
                  <c:v>79.301</c:v>
                </c:pt>
                <c:pt idx="700">
                  <c:v>79.412</c:v>
                </c:pt>
                <c:pt idx="701">
                  <c:v>79.52299999999988</c:v>
                </c:pt>
                <c:pt idx="702">
                  <c:v>79.63299999999988</c:v>
                </c:pt>
                <c:pt idx="703">
                  <c:v>79.7439999999999</c:v>
                </c:pt>
                <c:pt idx="704">
                  <c:v>79.85499999999997</c:v>
                </c:pt>
                <c:pt idx="705">
                  <c:v>79.9659999999999</c:v>
                </c:pt>
                <c:pt idx="706">
                  <c:v>80.07799999999997</c:v>
                </c:pt>
                <c:pt idx="707">
                  <c:v>80.197</c:v>
                </c:pt>
                <c:pt idx="708">
                  <c:v>80.3149999999999</c:v>
                </c:pt>
                <c:pt idx="709">
                  <c:v>80.432</c:v>
                </c:pt>
                <c:pt idx="710">
                  <c:v>80.543</c:v>
                </c:pt>
                <c:pt idx="711">
                  <c:v>80.65699999999988</c:v>
                </c:pt>
                <c:pt idx="712">
                  <c:v>80.768</c:v>
                </c:pt>
                <c:pt idx="713">
                  <c:v>80.882</c:v>
                </c:pt>
                <c:pt idx="714">
                  <c:v>80.9929999999999</c:v>
                </c:pt>
                <c:pt idx="715">
                  <c:v>81.1069999999999</c:v>
                </c:pt>
                <c:pt idx="716">
                  <c:v>81.2219999999999</c:v>
                </c:pt>
                <c:pt idx="717">
                  <c:v>81.3329999999999</c:v>
                </c:pt>
                <c:pt idx="718">
                  <c:v>81.444</c:v>
                </c:pt>
                <c:pt idx="719">
                  <c:v>81.5559999999999</c:v>
                </c:pt>
                <c:pt idx="720">
                  <c:v>81.667</c:v>
                </c:pt>
                <c:pt idx="721">
                  <c:v>81.77899999999988</c:v>
                </c:pt>
                <c:pt idx="722">
                  <c:v>81.8919999999999</c:v>
                </c:pt>
                <c:pt idx="723">
                  <c:v>82.0049999999999</c:v>
                </c:pt>
                <c:pt idx="724">
                  <c:v>82.12099999999988</c:v>
                </c:pt>
                <c:pt idx="725">
                  <c:v>82.2339999999999</c:v>
                </c:pt>
                <c:pt idx="726">
                  <c:v>82.346</c:v>
                </c:pt>
                <c:pt idx="727">
                  <c:v>82.4569999999999</c:v>
                </c:pt>
                <c:pt idx="728">
                  <c:v>82.5679999999999</c:v>
                </c:pt>
                <c:pt idx="729">
                  <c:v>82.6809999999999</c:v>
                </c:pt>
                <c:pt idx="730">
                  <c:v>82.792</c:v>
                </c:pt>
                <c:pt idx="731">
                  <c:v>82.936</c:v>
                </c:pt>
                <c:pt idx="732">
                  <c:v>83.0469999999999</c:v>
                </c:pt>
                <c:pt idx="733">
                  <c:v>83.15799999999998</c:v>
                </c:pt>
                <c:pt idx="734">
                  <c:v>83.272</c:v>
                </c:pt>
                <c:pt idx="735">
                  <c:v>83.38299999999988</c:v>
                </c:pt>
                <c:pt idx="736">
                  <c:v>83.5049999999999</c:v>
                </c:pt>
                <c:pt idx="737">
                  <c:v>83.62299999999995</c:v>
                </c:pt>
                <c:pt idx="738">
                  <c:v>83.7339999999999</c:v>
                </c:pt>
                <c:pt idx="739">
                  <c:v>83.8449999999999</c:v>
                </c:pt>
                <c:pt idx="740">
                  <c:v>83.956</c:v>
                </c:pt>
                <c:pt idx="741">
                  <c:v>84.0669999999999</c:v>
                </c:pt>
                <c:pt idx="742">
                  <c:v>84.1779999999999</c:v>
                </c:pt>
                <c:pt idx="743">
                  <c:v>84.289</c:v>
                </c:pt>
                <c:pt idx="744">
                  <c:v>84.4009999999999</c:v>
                </c:pt>
                <c:pt idx="745">
                  <c:v>84.5199999999999</c:v>
                </c:pt>
                <c:pt idx="746">
                  <c:v>84.63599999999988</c:v>
                </c:pt>
                <c:pt idx="747">
                  <c:v>84.7469999999999</c:v>
                </c:pt>
                <c:pt idx="748">
                  <c:v>84.85799999999997</c:v>
                </c:pt>
                <c:pt idx="749">
                  <c:v>84.9689999999999</c:v>
                </c:pt>
                <c:pt idx="750">
                  <c:v>85.0829999999999</c:v>
                </c:pt>
                <c:pt idx="751">
                  <c:v>85.206</c:v>
                </c:pt>
                <c:pt idx="752">
                  <c:v>85.3169999999999</c:v>
                </c:pt>
                <c:pt idx="753">
                  <c:v>85.4279999999999</c:v>
                </c:pt>
                <c:pt idx="754">
                  <c:v>85.5439999999999</c:v>
                </c:pt>
                <c:pt idx="755">
                  <c:v>85.65499999999998</c:v>
                </c:pt>
                <c:pt idx="756">
                  <c:v>85.765</c:v>
                </c:pt>
                <c:pt idx="757">
                  <c:v>85.87599999999995</c:v>
                </c:pt>
                <c:pt idx="758">
                  <c:v>85.9879999999999</c:v>
                </c:pt>
                <c:pt idx="759">
                  <c:v>86.0999999999999</c:v>
                </c:pt>
                <c:pt idx="760">
                  <c:v>86.2109999999999</c:v>
                </c:pt>
                <c:pt idx="761">
                  <c:v>86.32199999999997</c:v>
                </c:pt>
                <c:pt idx="762">
                  <c:v>86.4339999999999</c:v>
                </c:pt>
                <c:pt idx="763">
                  <c:v>86.545</c:v>
                </c:pt>
                <c:pt idx="764">
                  <c:v>86.65599999999995</c:v>
                </c:pt>
                <c:pt idx="765">
                  <c:v>86.774</c:v>
                </c:pt>
                <c:pt idx="766">
                  <c:v>86.88599999999988</c:v>
                </c:pt>
                <c:pt idx="767">
                  <c:v>86.998</c:v>
                </c:pt>
                <c:pt idx="768">
                  <c:v>87.1149999999999</c:v>
                </c:pt>
                <c:pt idx="769">
                  <c:v>87.2259999999999</c:v>
                </c:pt>
                <c:pt idx="770">
                  <c:v>87.3359999999999</c:v>
                </c:pt>
                <c:pt idx="771">
                  <c:v>87.447</c:v>
                </c:pt>
                <c:pt idx="772">
                  <c:v>87.558</c:v>
                </c:pt>
                <c:pt idx="773">
                  <c:v>87.6719999999999</c:v>
                </c:pt>
                <c:pt idx="774">
                  <c:v>87.7849999999999</c:v>
                </c:pt>
                <c:pt idx="775">
                  <c:v>87.896</c:v>
                </c:pt>
                <c:pt idx="776">
                  <c:v>88.007</c:v>
                </c:pt>
                <c:pt idx="777">
                  <c:v>88.1189999999999</c:v>
                </c:pt>
                <c:pt idx="778">
                  <c:v>88.23</c:v>
                </c:pt>
                <c:pt idx="779">
                  <c:v>88.34</c:v>
                </c:pt>
                <c:pt idx="780">
                  <c:v>88.4509999999999</c:v>
                </c:pt>
                <c:pt idx="781">
                  <c:v>88.5619999999999</c:v>
                </c:pt>
                <c:pt idx="782">
                  <c:v>88.67299999999975</c:v>
                </c:pt>
                <c:pt idx="783">
                  <c:v>88.786</c:v>
                </c:pt>
                <c:pt idx="784">
                  <c:v>88.8979999999999</c:v>
                </c:pt>
                <c:pt idx="785">
                  <c:v>89.0169999999999</c:v>
                </c:pt>
                <c:pt idx="786">
                  <c:v>89.12999999999988</c:v>
                </c:pt>
                <c:pt idx="787">
                  <c:v>89.242</c:v>
                </c:pt>
                <c:pt idx="788">
                  <c:v>89.35199999999997</c:v>
                </c:pt>
                <c:pt idx="789">
                  <c:v>89.4629999999999</c:v>
                </c:pt>
                <c:pt idx="790">
                  <c:v>89.5739999999999</c:v>
                </c:pt>
                <c:pt idx="791">
                  <c:v>89.68499999999997</c:v>
                </c:pt>
                <c:pt idx="792">
                  <c:v>89.798</c:v>
                </c:pt>
                <c:pt idx="793">
                  <c:v>89.915</c:v>
                </c:pt>
                <c:pt idx="794">
                  <c:v>90.02599999999988</c:v>
                </c:pt>
                <c:pt idx="795">
                  <c:v>90.164</c:v>
                </c:pt>
                <c:pt idx="796">
                  <c:v>90.275</c:v>
                </c:pt>
                <c:pt idx="797">
                  <c:v>90.38599999999988</c:v>
                </c:pt>
                <c:pt idx="798">
                  <c:v>90.498</c:v>
                </c:pt>
                <c:pt idx="799">
                  <c:v>90.611</c:v>
                </c:pt>
                <c:pt idx="800">
                  <c:v>90.724</c:v>
                </c:pt>
                <c:pt idx="801">
                  <c:v>90.8349999999999</c:v>
                </c:pt>
                <c:pt idx="802">
                  <c:v>90.962</c:v>
                </c:pt>
                <c:pt idx="803">
                  <c:v>91.07299999999988</c:v>
                </c:pt>
                <c:pt idx="804">
                  <c:v>91.1839999999999</c:v>
                </c:pt>
                <c:pt idx="805">
                  <c:v>91.301</c:v>
                </c:pt>
                <c:pt idx="806">
                  <c:v>91.415</c:v>
                </c:pt>
                <c:pt idx="807">
                  <c:v>91.52599999999988</c:v>
                </c:pt>
                <c:pt idx="808">
                  <c:v>91.638</c:v>
                </c:pt>
                <c:pt idx="809">
                  <c:v>91.7499999999999</c:v>
                </c:pt>
                <c:pt idx="810">
                  <c:v>91.8599999999999</c:v>
                </c:pt>
                <c:pt idx="811">
                  <c:v>91.977</c:v>
                </c:pt>
                <c:pt idx="812">
                  <c:v>92.0969999999999</c:v>
                </c:pt>
                <c:pt idx="813">
                  <c:v>92.2109999999999</c:v>
                </c:pt>
                <c:pt idx="814">
                  <c:v>92.331</c:v>
                </c:pt>
                <c:pt idx="815">
                  <c:v>92.4429999999999</c:v>
                </c:pt>
                <c:pt idx="816">
                  <c:v>92.554</c:v>
                </c:pt>
                <c:pt idx="817">
                  <c:v>92.665</c:v>
                </c:pt>
                <c:pt idx="818">
                  <c:v>92.77599999999988</c:v>
                </c:pt>
                <c:pt idx="819">
                  <c:v>92.88599999999988</c:v>
                </c:pt>
                <c:pt idx="820">
                  <c:v>92.998</c:v>
                </c:pt>
                <c:pt idx="821">
                  <c:v>93.1099999999999</c:v>
                </c:pt>
                <c:pt idx="822">
                  <c:v>93.2259999999999</c:v>
                </c:pt>
                <c:pt idx="823">
                  <c:v>93.3379999999999</c:v>
                </c:pt>
                <c:pt idx="824">
                  <c:v>93.4509999999999</c:v>
                </c:pt>
                <c:pt idx="825">
                  <c:v>93.5619999999999</c:v>
                </c:pt>
                <c:pt idx="826">
                  <c:v>93.67399999999998</c:v>
                </c:pt>
                <c:pt idx="827">
                  <c:v>93.7849999999999</c:v>
                </c:pt>
                <c:pt idx="828">
                  <c:v>93.8949999999999</c:v>
                </c:pt>
                <c:pt idx="829">
                  <c:v>94.0169999999999</c:v>
                </c:pt>
                <c:pt idx="830">
                  <c:v>94.12799999999998</c:v>
                </c:pt>
                <c:pt idx="831">
                  <c:v>94.2399999999999</c:v>
                </c:pt>
                <c:pt idx="832">
                  <c:v>94.3509999999999</c:v>
                </c:pt>
                <c:pt idx="833">
                  <c:v>94.4639999999999</c:v>
                </c:pt>
                <c:pt idx="834">
                  <c:v>94.57499999999997</c:v>
                </c:pt>
                <c:pt idx="835">
                  <c:v>94.68599999999998</c:v>
                </c:pt>
                <c:pt idx="836">
                  <c:v>94.7969999999999</c:v>
                </c:pt>
                <c:pt idx="837">
                  <c:v>94.9099999999999</c:v>
                </c:pt>
                <c:pt idx="838">
                  <c:v>95.022</c:v>
                </c:pt>
                <c:pt idx="839">
                  <c:v>95.138</c:v>
                </c:pt>
                <c:pt idx="840">
                  <c:v>95.257</c:v>
                </c:pt>
                <c:pt idx="841">
                  <c:v>95.37099999999988</c:v>
                </c:pt>
                <c:pt idx="842">
                  <c:v>95.4809999999999</c:v>
                </c:pt>
                <c:pt idx="843">
                  <c:v>95.5919999999999</c:v>
                </c:pt>
                <c:pt idx="844">
                  <c:v>95.703</c:v>
                </c:pt>
                <c:pt idx="845">
                  <c:v>95.8139999999999</c:v>
                </c:pt>
                <c:pt idx="846">
                  <c:v>95.9249999999999</c:v>
                </c:pt>
                <c:pt idx="847">
                  <c:v>96.0439999999999</c:v>
                </c:pt>
                <c:pt idx="848">
                  <c:v>96.15699999999988</c:v>
                </c:pt>
                <c:pt idx="849">
                  <c:v>96.268</c:v>
                </c:pt>
                <c:pt idx="850">
                  <c:v>96.37799999999998</c:v>
                </c:pt>
                <c:pt idx="851">
                  <c:v>96.489</c:v>
                </c:pt>
                <c:pt idx="852">
                  <c:v>96.60499999999997</c:v>
                </c:pt>
                <c:pt idx="853">
                  <c:v>96.7169999999999</c:v>
                </c:pt>
                <c:pt idx="854">
                  <c:v>96.8439999999999</c:v>
                </c:pt>
                <c:pt idx="855">
                  <c:v>96.9609999999999</c:v>
                </c:pt>
                <c:pt idx="856">
                  <c:v>97.07199999999997</c:v>
                </c:pt>
                <c:pt idx="857">
                  <c:v>97.18199999999997</c:v>
                </c:pt>
                <c:pt idx="858">
                  <c:v>97.298</c:v>
                </c:pt>
                <c:pt idx="859">
                  <c:v>97.4099999999999</c:v>
                </c:pt>
                <c:pt idx="860">
                  <c:v>97.525</c:v>
                </c:pt>
                <c:pt idx="861">
                  <c:v>97.6419999999999</c:v>
                </c:pt>
                <c:pt idx="862">
                  <c:v>97.754</c:v>
                </c:pt>
                <c:pt idx="863">
                  <c:v>97.867</c:v>
                </c:pt>
                <c:pt idx="864">
                  <c:v>97.9789999999999</c:v>
                </c:pt>
                <c:pt idx="865">
                  <c:v>98.09</c:v>
                </c:pt>
                <c:pt idx="866">
                  <c:v>98.2009999999999</c:v>
                </c:pt>
                <c:pt idx="867">
                  <c:v>98.316</c:v>
                </c:pt>
                <c:pt idx="868">
                  <c:v>98.4369999999999</c:v>
                </c:pt>
                <c:pt idx="869">
                  <c:v>98.552</c:v>
                </c:pt>
                <c:pt idx="870">
                  <c:v>98.66999999999997</c:v>
                </c:pt>
                <c:pt idx="871">
                  <c:v>98.78</c:v>
                </c:pt>
                <c:pt idx="872">
                  <c:v>98.891</c:v>
                </c:pt>
                <c:pt idx="873">
                  <c:v>99.004</c:v>
                </c:pt>
                <c:pt idx="874">
                  <c:v>99.12</c:v>
                </c:pt>
                <c:pt idx="875">
                  <c:v>99.2369999999999</c:v>
                </c:pt>
                <c:pt idx="876">
                  <c:v>99.3499999999999</c:v>
                </c:pt>
                <c:pt idx="877">
                  <c:v>99.4819999999999</c:v>
                </c:pt>
                <c:pt idx="878">
                  <c:v>99.5949999999999</c:v>
                </c:pt>
                <c:pt idx="879">
                  <c:v>99.7069999999999</c:v>
                </c:pt>
                <c:pt idx="880">
                  <c:v>99.82299999999988</c:v>
                </c:pt>
                <c:pt idx="881">
                  <c:v>99.9389999999999</c:v>
                </c:pt>
                <c:pt idx="882">
                  <c:v>100.049999999999</c:v>
                </c:pt>
                <c:pt idx="883">
                  <c:v>100.162</c:v>
                </c:pt>
                <c:pt idx="884">
                  <c:v>100.272999999999</c:v>
                </c:pt>
                <c:pt idx="885">
                  <c:v>100.384</c:v>
                </c:pt>
                <c:pt idx="886">
                  <c:v>100.498999999999</c:v>
                </c:pt>
                <c:pt idx="887">
                  <c:v>100.611</c:v>
                </c:pt>
                <c:pt idx="888">
                  <c:v>100.724</c:v>
                </c:pt>
                <c:pt idx="889">
                  <c:v>100.846</c:v>
                </c:pt>
                <c:pt idx="890">
                  <c:v>100.957999999999</c:v>
                </c:pt>
                <c:pt idx="891">
                  <c:v>101.069</c:v>
                </c:pt>
                <c:pt idx="892">
                  <c:v>101.179</c:v>
                </c:pt>
                <c:pt idx="893">
                  <c:v>101.29</c:v>
                </c:pt>
                <c:pt idx="894">
                  <c:v>101.403</c:v>
                </c:pt>
                <c:pt idx="895">
                  <c:v>101.519</c:v>
                </c:pt>
                <c:pt idx="896">
                  <c:v>101.632999999999</c:v>
                </c:pt>
                <c:pt idx="897">
                  <c:v>101.753</c:v>
                </c:pt>
                <c:pt idx="898">
                  <c:v>101.879</c:v>
                </c:pt>
                <c:pt idx="899">
                  <c:v>101.989999999999</c:v>
                </c:pt>
                <c:pt idx="900">
                  <c:v>102.100999999999</c:v>
                </c:pt>
                <c:pt idx="901">
                  <c:v>102.212999999999</c:v>
                </c:pt>
                <c:pt idx="902">
                  <c:v>102.325999999999</c:v>
                </c:pt>
                <c:pt idx="903">
                  <c:v>102.438</c:v>
                </c:pt>
                <c:pt idx="904">
                  <c:v>102.549</c:v>
                </c:pt>
                <c:pt idx="905">
                  <c:v>102.662999999999</c:v>
                </c:pt>
                <c:pt idx="906">
                  <c:v>102.784999999999</c:v>
                </c:pt>
                <c:pt idx="907">
                  <c:v>102.896</c:v>
                </c:pt>
                <c:pt idx="908">
                  <c:v>103.013</c:v>
                </c:pt>
                <c:pt idx="909">
                  <c:v>103.126999999999</c:v>
                </c:pt>
                <c:pt idx="910">
                  <c:v>103.239</c:v>
                </c:pt>
                <c:pt idx="911">
                  <c:v>103.350999999999</c:v>
                </c:pt>
                <c:pt idx="912">
                  <c:v>103.462</c:v>
                </c:pt>
                <c:pt idx="913">
                  <c:v>103.575</c:v>
                </c:pt>
                <c:pt idx="914">
                  <c:v>103.686999999999</c:v>
                </c:pt>
                <c:pt idx="915">
                  <c:v>103.798</c:v>
                </c:pt>
                <c:pt idx="916">
                  <c:v>103.909</c:v>
                </c:pt>
                <c:pt idx="917">
                  <c:v>104.019</c:v>
                </c:pt>
                <c:pt idx="918">
                  <c:v>104.135999999999</c:v>
                </c:pt>
                <c:pt idx="919">
                  <c:v>104.248999999999</c:v>
                </c:pt>
                <c:pt idx="920">
                  <c:v>104.359999999999</c:v>
                </c:pt>
                <c:pt idx="921">
                  <c:v>104.477999999999</c:v>
                </c:pt>
                <c:pt idx="922">
                  <c:v>104.588999999999</c:v>
                </c:pt>
                <c:pt idx="923">
                  <c:v>104.7</c:v>
                </c:pt>
                <c:pt idx="924">
                  <c:v>104.811</c:v>
                </c:pt>
                <c:pt idx="925">
                  <c:v>104.921999999999</c:v>
                </c:pt>
                <c:pt idx="926">
                  <c:v>105.031999999999</c:v>
                </c:pt>
                <c:pt idx="927">
                  <c:v>105.144</c:v>
                </c:pt>
                <c:pt idx="928">
                  <c:v>105.254999999999</c:v>
                </c:pt>
                <c:pt idx="929">
                  <c:v>105.367</c:v>
                </c:pt>
                <c:pt idx="930">
                  <c:v>105.478999999999</c:v>
                </c:pt>
                <c:pt idx="931">
                  <c:v>105.588999999999</c:v>
                </c:pt>
                <c:pt idx="932">
                  <c:v>105.700999999999</c:v>
                </c:pt>
                <c:pt idx="933">
                  <c:v>105.813</c:v>
                </c:pt>
                <c:pt idx="934">
                  <c:v>105.924</c:v>
                </c:pt>
                <c:pt idx="935">
                  <c:v>106.036</c:v>
                </c:pt>
                <c:pt idx="936">
                  <c:v>106.147999999999</c:v>
                </c:pt>
                <c:pt idx="937">
                  <c:v>106.26</c:v>
                </c:pt>
                <c:pt idx="938">
                  <c:v>106.370999999999</c:v>
                </c:pt>
                <c:pt idx="939">
                  <c:v>106.481999999999</c:v>
                </c:pt>
                <c:pt idx="940">
                  <c:v>106.591999999999</c:v>
                </c:pt>
                <c:pt idx="941">
                  <c:v>106.703999999999</c:v>
                </c:pt>
                <c:pt idx="942">
                  <c:v>106.814999999999</c:v>
                </c:pt>
                <c:pt idx="943">
                  <c:v>106.927</c:v>
                </c:pt>
                <c:pt idx="944">
                  <c:v>107.039</c:v>
                </c:pt>
                <c:pt idx="945">
                  <c:v>107.15</c:v>
                </c:pt>
                <c:pt idx="946">
                  <c:v>107.260999999999</c:v>
                </c:pt>
                <c:pt idx="947">
                  <c:v>107.373</c:v>
                </c:pt>
                <c:pt idx="948">
                  <c:v>107.483</c:v>
                </c:pt>
                <c:pt idx="949">
                  <c:v>107.593</c:v>
                </c:pt>
                <c:pt idx="950">
                  <c:v>107.703</c:v>
                </c:pt>
                <c:pt idx="951">
                  <c:v>107.813</c:v>
                </c:pt>
                <c:pt idx="952">
                  <c:v>107.924</c:v>
                </c:pt>
                <c:pt idx="953">
                  <c:v>108.034999999999</c:v>
                </c:pt>
                <c:pt idx="954">
                  <c:v>108.147</c:v>
                </c:pt>
                <c:pt idx="955">
                  <c:v>108.257</c:v>
                </c:pt>
                <c:pt idx="956">
                  <c:v>108.369</c:v>
                </c:pt>
                <c:pt idx="957">
                  <c:v>108.48</c:v>
                </c:pt>
                <c:pt idx="958">
                  <c:v>108.590999999999</c:v>
                </c:pt>
                <c:pt idx="959">
                  <c:v>108.703</c:v>
                </c:pt>
                <c:pt idx="960">
                  <c:v>108.813999999999</c:v>
                </c:pt>
                <c:pt idx="961">
                  <c:v>108.924999999999</c:v>
                </c:pt>
                <c:pt idx="962">
                  <c:v>109.037</c:v>
                </c:pt>
                <c:pt idx="963">
                  <c:v>109.147999999999</c:v>
                </c:pt>
                <c:pt idx="964">
                  <c:v>109.259</c:v>
                </c:pt>
                <c:pt idx="965">
                  <c:v>109.370999999999</c:v>
                </c:pt>
                <c:pt idx="966">
                  <c:v>109.481999999999</c:v>
                </c:pt>
                <c:pt idx="967">
                  <c:v>109.593</c:v>
                </c:pt>
                <c:pt idx="968">
                  <c:v>109.704999999999</c:v>
                </c:pt>
                <c:pt idx="969">
                  <c:v>109.816</c:v>
                </c:pt>
                <c:pt idx="970">
                  <c:v>109.927</c:v>
                </c:pt>
                <c:pt idx="971">
                  <c:v>110.039</c:v>
                </c:pt>
                <c:pt idx="972">
                  <c:v>110.149</c:v>
                </c:pt>
                <c:pt idx="973">
                  <c:v>110.26</c:v>
                </c:pt>
                <c:pt idx="974">
                  <c:v>110.372</c:v>
                </c:pt>
                <c:pt idx="975">
                  <c:v>110.489999999999</c:v>
                </c:pt>
                <c:pt idx="976">
                  <c:v>110.600999999999</c:v>
                </c:pt>
                <c:pt idx="977">
                  <c:v>110.712</c:v>
                </c:pt>
                <c:pt idx="978">
                  <c:v>110.823999999999</c:v>
                </c:pt>
                <c:pt idx="979">
                  <c:v>110.935</c:v>
                </c:pt>
                <c:pt idx="980">
                  <c:v>111.046999999999</c:v>
                </c:pt>
                <c:pt idx="981">
                  <c:v>111.156999999999</c:v>
                </c:pt>
                <c:pt idx="982">
                  <c:v>111.269</c:v>
                </c:pt>
                <c:pt idx="983">
                  <c:v>111.379</c:v>
                </c:pt>
                <c:pt idx="984">
                  <c:v>111.489999999999</c:v>
                </c:pt>
                <c:pt idx="985">
                  <c:v>111.599999999999</c:v>
                </c:pt>
                <c:pt idx="986">
                  <c:v>111.712</c:v>
                </c:pt>
                <c:pt idx="987">
                  <c:v>111.822</c:v>
                </c:pt>
                <c:pt idx="988">
                  <c:v>111.932</c:v>
                </c:pt>
                <c:pt idx="989">
                  <c:v>112.043</c:v>
                </c:pt>
                <c:pt idx="990">
                  <c:v>112.153999999999</c:v>
                </c:pt>
                <c:pt idx="991">
                  <c:v>112.266</c:v>
                </c:pt>
                <c:pt idx="992">
                  <c:v>112.378</c:v>
                </c:pt>
                <c:pt idx="993">
                  <c:v>112.489999999999</c:v>
                </c:pt>
                <c:pt idx="994">
                  <c:v>112.602</c:v>
                </c:pt>
                <c:pt idx="995">
                  <c:v>112.712999999999</c:v>
                </c:pt>
                <c:pt idx="996">
                  <c:v>112.825</c:v>
                </c:pt>
                <c:pt idx="997">
                  <c:v>112.935</c:v>
                </c:pt>
                <c:pt idx="998">
                  <c:v>113.046</c:v>
                </c:pt>
                <c:pt idx="999">
                  <c:v>113.156</c:v>
                </c:pt>
                <c:pt idx="1000">
                  <c:v>113.268</c:v>
                </c:pt>
              </c:numCache>
            </c:numRef>
          </c:xVal>
          <c:yVal>
            <c:numRef>
              <c:f>'It curve'!$D$3:$D$1003</c:f>
              <c:numCache>
                <c:formatCode>General</c:formatCode>
                <c:ptCount val="1001"/>
                <c:pt idx="0">
                  <c:v>2.05588E-7</c:v>
                </c:pt>
                <c:pt idx="1">
                  <c:v>2.03884E-7</c:v>
                </c:pt>
                <c:pt idx="2">
                  <c:v>2.00832E-7</c:v>
                </c:pt>
                <c:pt idx="3">
                  <c:v>1.95929E-7</c:v>
                </c:pt>
                <c:pt idx="4">
                  <c:v>1.89498999999999E-7</c:v>
                </c:pt>
                <c:pt idx="5">
                  <c:v>1.82887999999999E-7</c:v>
                </c:pt>
                <c:pt idx="6">
                  <c:v>1.77491E-7</c:v>
                </c:pt>
                <c:pt idx="7">
                  <c:v>1.73502999999999E-7</c:v>
                </c:pt>
                <c:pt idx="8">
                  <c:v>1.69753999999999E-7</c:v>
                </c:pt>
                <c:pt idx="9">
                  <c:v>1.66948999999999E-7</c:v>
                </c:pt>
                <c:pt idx="10">
                  <c:v>1.64666E-7</c:v>
                </c:pt>
                <c:pt idx="11">
                  <c:v>1.62746999999999E-7</c:v>
                </c:pt>
                <c:pt idx="12">
                  <c:v>1.61079E-7</c:v>
                </c:pt>
                <c:pt idx="13">
                  <c:v>1.59651E-7</c:v>
                </c:pt>
                <c:pt idx="14">
                  <c:v>1.58376999999999E-7</c:v>
                </c:pt>
                <c:pt idx="15">
                  <c:v>1.57248E-7</c:v>
                </c:pt>
                <c:pt idx="16">
                  <c:v>1.56247E-7</c:v>
                </c:pt>
                <c:pt idx="17">
                  <c:v>1.5534E-7</c:v>
                </c:pt>
                <c:pt idx="18">
                  <c:v>1.5452E-7</c:v>
                </c:pt>
                <c:pt idx="19">
                  <c:v>1.53771E-7</c:v>
                </c:pt>
                <c:pt idx="20">
                  <c:v>1.53081999999999E-7</c:v>
                </c:pt>
                <c:pt idx="21">
                  <c:v>1.52448999999999E-7</c:v>
                </c:pt>
                <c:pt idx="22">
                  <c:v>1.51864999999999E-7</c:v>
                </c:pt>
                <c:pt idx="23">
                  <c:v>1.51321E-7</c:v>
                </c:pt>
                <c:pt idx="24">
                  <c:v>1.50811999999999E-7</c:v>
                </c:pt>
                <c:pt idx="25">
                  <c:v>1.50326999999999E-7</c:v>
                </c:pt>
                <c:pt idx="26">
                  <c:v>1.49886999999999E-7</c:v>
                </c:pt>
                <c:pt idx="27">
                  <c:v>1.49472E-7</c:v>
                </c:pt>
                <c:pt idx="28">
                  <c:v>1.49086999999999E-7</c:v>
                </c:pt>
                <c:pt idx="29">
                  <c:v>1.48719999999999E-7</c:v>
                </c:pt>
                <c:pt idx="30">
                  <c:v>1.48367999999999E-7</c:v>
                </c:pt>
                <c:pt idx="31">
                  <c:v>1.48032E-7</c:v>
                </c:pt>
                <c:pt idx="32">
                  <c:v>1.47734999999999E-7</c:v>
                </c:pt>
                <c:pt idx="33">
                  <c:v>1.47448E-7</c:v>
                </c:pt>
                <c:pt idx="34">
                  <c:v>1.47186E-7</c:v>
                </c:pt>
                <c:pt idx="35">
                  <c:v>1.46929E-7</c:v>
                </c:pt>
                <c:pt idx="36">
                  <c:v>1.46687999999999E-7</c:v>
                </c:pt>
                <c:pt idx="37">
                  <c:v>1.46452999999999E-7</c:v>
                </c:pt>
                <c:pt idx="38">
                  <c:v>1.46238999999999E-7</c:v>
                </c:pt>
                <c:pt idx="39">
                  <c:v>1.46034999999999E-7</c:v>
                </c:pt>
                <c:pt idx="40">
                  <c:v>1.45847999999999E-7</c:v>
                </c:pt>
                <c:pt idx="41">
                  <c:v>1.45652E-7</c:v>
                </c:pt>
                <c:pt idx="42">
                  <c:v>1.45441E-7</c:v>
                </c:pt>
                <c:pt idx="43">
                  <c:v>1.45273E-7</c:v>
                </c:pt>
                <c:pt idx="44">
                  <c:v>1.45114E-7</c:v>
                </c:pt>
                <c:pt idx="45">
                  <c:v>1.44965E-7</c:v>
                </c:pt>
                <c:pt idx="46">
                  <c:v>1.44815999999999E-7</c:v>
                </c:pt>
                <c:pt idx="47">
                  <c:v>1.44652999999999E-7</c:v>
                </c:pt>
                <c:pt idx="48">
                  <c:v>1.44526E-7</c:v>
                </c:pt>
                <c:pt idx="49">
                  <c:v>1.44393999999999E-7</c:v>
                </c:pt>
                <c:pt idx="50">
                  <c:v>1.44268E-7</c:v>
                </c:pt>
                <c:pt idx="51">
                  <c:v>1.44172E-7</c:v>
                </c:pt>
                <c:pt idx="52">
                  <c:v>1.44058E-7</c:v>
                </c:pt>
                <c:pt idx="53">
                  <c:v>1.43963E-7</c:v>
                </c:pt>
                <c:pt idx="54">
                  <c:v>1.43853E-7</c:v>
                </c:pt>
                <c:pt idx="55">
                  <c:v>1.43756E-7</c:v>
                </c:pt>
                <c:pt idx="56">
                  <c:v>1.43669999999999E-7</c:v>
                </c:pt>
                <c:pt idx="57">
                  <c:v>1.43591E-7</c:v>
                </c:pt>
                <c:pt idx="58">
                  <c:v>1.43505999999999E-7</c:v>
                </c:pt>
                <c:pt idx="59">
                  <c:v>1.43434999999999E-7</c:v>
                </c:pt>
                <c:pt idx="60">
                  <c:v>1.43356E-7</c:v>
                </c:pt>
                <c:pt idx="61">
                  <c:v>1.43245E-7</c:v>
                </c:pt>
                <c:pt idx="62">
                  <c:v>1.43182999999999E-7</c:v>
                </c:pt>
                <c:pt idx="63">
                  <c:v>1.43108999999999E-7</c:v>
                </c:pt>
                <c:pt idx="64">
                  <c:v>1.43047999999999E-7</c:v>
                </c:pt>
                <c:pt idx="65">
                  <c:v>1.42983E-7</c:v>
                </c:pt>
                <c:pt idx="66">
                  <c:v>1.42913E-7</c:v>
                </c:pt>
                <c:pt idx="67">
                  <c:v>1.42872E-7</c:v>
                </c:pt>
                <c:pt idx="68">
                  <c:v>1.42830999999999E-7</c:v>
                </c:pt>
                <c:pt idx="69">
                  <c:v>1.42779E-7</c:v>
                </c:pt>
                <c:pt idx="70">
                  <c:v>1.42734E-7</c:v>
                </c:pt>
                <c:pt idx="71">
                  <c:v>1.42689999999999E-7</c:v>
                </c:pt>
                <c:pt idx="72">
                  <c:v>1.42646999999999E-7</c:v>
                </c:pt>
                <c:pt idx="73">
                  <c:v>1.42612E-7</c:v>
                </c:pt>
                <c:pt idx="74">
                  <c:v>1.42568E-7</c:v>
                </c:pt>
                <c:pt idx="75">
                  <c:v>1.42537E-7</c:v>
                </c:pt>
                <c:pt idx="76">
                  <c:v>1.42518E-7</c:v>
                </c:pt>
                <c:pt idx="77">
                  <c:v>1.42482999999999E-7</c:v>
                </c:pt>
                <c:pt idx="78">
                  <c:v>1.42443E-7</c:v>
                </c:pt>
                <c:pt idx="79">
                  <c:v>1.42417999999999E-7</c:v>
                </c:pt>
                <c:pt idx="80">
                  <c:v>1.42398E-7</c:v>
                </c:pt>
                <c:pt idx="81">
                  <c:v>1.42373E-7</c:v>
                </c:pt>
                <c:pt idx="82">
                  <c:v>1.4235E-7</c:v>
                </c:pt>
                <c:pt idx="83">
                  <c:v>1.42337999999999E-7</c:v>
                </c:pt>
                <c:pt idx="84">
                  <c:v>1.42305E-7</c:v>
                </c:pt>
                <c:pt idx="85">
                  <c:v>1.42292999999999E-7</c:v>
                </c:pt>
                <c:pt idx="86">
                  <c:v>1.42274999999999E-7</c:v>
                </c:pt>
                <c:pt idx="87">
                  <c:v>1.42246999999999E-7</c:v>
                </c:pt>
                <c:pt idx="88">
                  <c:v>1.42241E-7</c:v>
                </c:pt>
                <c:pt idx="89">
                  <c:v>1.42221999999999E-7</c:v>
                </c:pt>
                <c:pt idx="90">
                  <c:v>1.42202999999999E-7</c:v>
                </c:pt>
                <c:pt idx="91">
                  <c:v>1.42196E-7</c:v>
                </c:pt>
                <c:pt idx="92">
                  <c:v>1.42196E-7</c:v>
                </c:pt>
                <c:pt idx="93">
                  <c:v>1.42195E-7</c:v>
                </c:pt>
                <c:pt idx="94">
                  <c:v>1.42188E-7</c:v>
                </c:pt>
                <c:pt idx="95">
                  <c:v>1.42173E-7</c:v>
                </c:pt>
                <c:pt idx="96">
                  <c:v>1.42177999999999E-7</c:v>
                </c:pt>
                <c:pt idx="97">
                  <c:v>1.42172E-7</c:v>
                </c:pt>
                <c:pt idx="98">
                  <c:v>1.42175999999999E-7</c:v>
                </c:pt>
                <c:pt idx="99">
                  <c:v>1.42169E-7</c:v>
                </c:pt>
                <c:pt idx="100">
                  <c:v>1.42156999999999E-7</c:v>
                </c:pt>
                <c:pt idx="101">
                  <c:v>1.42151999999999E-7</c:v>
                </c:pt>
                <c:pt idx="102">
                  <c:v>1.42142E-7</c:v>
                </c:pt>
                <c:pt idx="103">
                  <c:v>1.42149E-7</c:v>
                </c:pt>
                <c:pt idx="104">
                  <c:v>1.42148E-7</c:v>
                </c:pt>
                <c:pt idx="105">
                  <c:v>1.4214E-7</c:v>
                </c:pt>
                <c:pt idx="106">
                  <c:v>1.42146E-7</c:v>
                </c:pt>
                <c:pt idx="107">
                  <c:v>1.42145E-7</c:v>
                </c:pt>
                <c:pt idx="108">
                  <c:v>1.42144E-7</c:v>
                </c:pt>
                <c:pt idx="109">
                  <c:v>1.42163E-7</c:v>
                </c:pt>
                <c:pt idx="110">
                  <c:v>1.42167E-7</c:v>
                </c:pt>
                <c:pt idx="111">
                  <c:v>1.42169E-7</c:v>
                </c:pt>
                <c:pt idx="112">
                  <c:v>1.42174999999999E-7</c:v>
                </c:pt>
                <c:pt idx="113">
                  <c:v>1.42177999999999E-7</c:v>
                </c:pt>
                <c:pt idx="114">
                  <c:v>1.42181999999999E-7</c:v>
                </c:pt>
                <c:pt idx="115">
                  <c:v>1.42188E-7</c:v>
                </c:pt>
                <c:pt idx="116">
                  <c:v>1.42199999999999E-7</c:v>
                </c:pt>
                <c:pt idx="117">
                  <c:v>1.42212E-7</c:v>
                </c:pt>
                <c:pt idx="118">
                  <c:v>1.42212E-7</c:v>
                </c:pt>
                <c:pt idx="119">
                  <c:v>1.42230999999999E-7</c:v>
                </c:pt>
                <c:pt idx="120">
                  <c:v>1.42252999999999E-7</c:v>
                </c:pt>
                <c:pt idx="121">
                  <c:v>1.42251999999999E-7</c:v>
                </c:pt>
                <c:pt idx="122">
                  <c:v>1.42270999999999E-7</c:v>
                </c:pt>
                <c:pt idx="123">
                  <c:v>1.42284E-7</c:v>
                </c:pt>
                <c:pt idx="124">
                  <c:v>1.42289E-7</c:v>
                </c:pt>
                <c:pt idx="125">
                  <c:v>1.42304E-7</c:v>
                </c:pt>
                <c:pt idx="126">
                  <c:v>1.42317999999999E-7</c:v>
                </c:pt>
                <c:pt idx="127">
                  <c:v>1.42341999999999E-7</c:v>
                </c:pt>
                <c:pt idx="128">
                  <c:v>1.4235E-7</c:v>
                </c:pt>
                <c:pt idx="129">
                  <c:v>1.42364999999999E-7</c:v>
                </c:pt>
                <c:pt idx="130">
                  <c:v>1.42364999999999E-7</c:v>
                </c:pt>
                <c:pt idx="131">
                  <c:v>1.42393999999999E-7</c:v>
                </c:pt>
                <c:pt idx="132">
                  <c:v>1.42411999999999E-7</c:v>
                </c:pt>
                <c:pt idx="133">
                  <c:v>1.42421E-7</c:v>
                </c:pt>
                <c:pt idx="134">
                  <c:v>1.42438999999999E-7</c:v>
                </c:pt>
                <c:pt idx="135">
                  <c:v>1.42454999999999E-7</c:v>
                </c:pt>
                <c:pt idx="136">
                  <c:v>1.42474E-7</c:v>
                </c:pt>
                <c:pt idx="137">
                  <c:v>1.42477999999999E-7</c:v>
                </c:pt>
                <c:pt idx="138">
                  <c:v>1.42501999999999E-7</c:v>
                </c:pt>
                <c:pt idx="139">
                  <c:v>1.42518E-7</c:v>
                </c:pt>
                <c:pt idx="140">
                  <c:v>1.42532999999999E-7</c:v>
                </c:pt>
                <c:pt idx="141">
                  <c:v>1.42547E-7</c:v>
                </c:pt>
                <c:pt idx="142">
                  <c:v>1.42567E-7</c:v>
                </c:pt>
                <c:pt idx="143">
                  <c:v>1.42592E-7</c:v>
                </c:pt>
                <c:pt idx="144">
                  <c:v>1.42602999999999E-7</c:v>
                </c:pt>
                <c:pt idx="145">
                  <c:v>1.42618999999999E-7</c:v>
                </c:pt>
                <c:pt idx="146">
                  <c:v>1.42625999999999E-7</c:v>
                </c:pt>
                <c:pt idx="147">
                  <c:v>1.42647999999999E-7</c:v>
                </c:pt>
                <c:pt idx="148">
                  <c:v>1.42651999999999E-7</c:v>
                </c:pt>
                <c:pt idx="149">
                  <c:v>1.42674999999999E-7</c:v>
                </c:pt>
                <c:pt idx="150">
                  <c:v>1.42691999999999E-7</c:v>
                </c:pt>
                <c:pt idx="151">
                  <c:v>1.42707E-7</c:v>
                </c:pt>
                <c:pt idx="152">
                  <c:v>1.42736999999999E-7</c:v>
                </c:pt>
                <c:pt idx="153">
                  <c:v>1.42753E-7</c:v>
                </c:pt>
                <c:pt idx="154">
                  <c:v>1.42760999999999E-7</c:v>
                </c:pt>
                <c:pt idx="155">
                  <c:v>1.42790999999999E-7</c:v>
                </c:pt>
                <c:pt idx="156">
                  <c:v>1.42805999999999E-7</c:v>
                </c:pt>
                <c:pt idx="157">
                  <c:v>1.42822E-7</c:v>
                </c:pt>
                <c:pt idx="158">
                  <c:v>1.42842E-7</c:v>
                </c:pt>
                <c:pt idx="159">
                  <c:v>1.42861999999999E-7</c:v>
                </c:pt>
                <c:pt idx="160">
                  <c:v>1.42879999999999E-7</c:v>
                </c:pt>
                <c:pt idx="161">
                  <c:v>1.42899999999999E-7</c:v>
                </c:pt>
                <c:pt idx="162">
                  <c:v>1.42926999999999E-7</c:v>
                </c:pt>
                <c:pt idx="163">
                  <c:v>1.42925999999999E-7</c:v>
                </c:pt>
                <c:pt idx="164">
                  <c:v>1.42950999999999E-7</c:v>
                </c:pt>
                <c:pt idx="165">
                  <c:v>1.42969999999999E-7</c:v>
                </c:pt>
                <c:pt idx="166">
                  <c:v>1.42992999999999E-7</c:v>
                </c:pt>
                <c:pt idx="167">
                  <c:v>1.43003E-7</c:v>
                </c:pt>
                <c:pt idx="168">
                  <c:v>1.43021999999999E-7</c:v>
                </c:pt>
                <c:pt idx="169">
                  <c:v>1.43041999999999E-7</c:v>
                </c:pt>
                <c:pt idx="170">
                  <c:v>1.43073E-7</c:v>
                </c:pt>
                <c:pt idx="171">
                  <c:v>1.43070999999999E-7</c:v>
                </c:pt>
                <c:pt idx="172">
                  <c:v>1.43093999999999E-7</c:v>
                </c:pt>
                <c:pt idx="173">
                  <c:v>1.43118999999999E-7</c:v>
                </c:pt>
                <c:pt idx="174">
                  <c:v>1.43115999999999E-7</c:v>
                </c:pt>
                <c:pt idx="175">
                  <c:v>1.43135999999999E-7</c:v>
                </c:pt>
                <c:pt idx="176">
                  <c:v>1.43160999999999E-7</c:v>
                </c:pt>
                <c:pt idx="177">
                  <c:v>1.43177999999999E-7</c:v>
                </c:pt>
                <c:pt idx="178">
                  <c:v>1.43192E-7</c:v>
                </c:pt>
                <c:pt idx="179">
                  <c:v>1.43213E-7</c:v>
                </c:pt>
                <c:pt idx="180">
                  <c:v>1.43230999999999E-7</c:v>
                </c:pt>
                <c:pt idx="181">
                  <c:v>1.43248999999999E-7</c:v>
                </c:pt>
                <c:pt idx="182">
                  <c:v>1.43267E-7</c:v>
                </c:pt>
                <c:pt idx="183">
                  <c:v>1.43278999999999E-7</c:v>
                </c:pt>
                <c:pt idx="184">
                  <c:v>1.43294999999999E-7</c:v>
                </c:pt>
                <c:pt idx="185">
                  <c:v>1.43322999999999E-7</c:v>
                </c:pt>
                <c:pt idx="186">
                  <c:v>1.43327999999999E-7</c:v>
                </c:pt>
                <c:pt idx="187">
                  <c:v>1.43350999999999E-7</c:v>
                </c:pt>
                <c:pt idx="188">
                  <c:v>1.43373999999999E-7</c:v>
                </c:pt>
                <c:pt idx="189">
                  <c:v>1.43396999999999E-7</c:v>
                </c:pt>
                <c:pt idx="190">
                  <c:v>1.43412999999999E-7</c:v>
                </c:pt>
                <c:pt idx="191">
                  <c:v>1.43422999999999E-7</c:v>
                </c:pt>
                <c:pt idx="192">
                  <c:v>1.43437999999999E-7</c:v>
                </c:pt>
                <c:pt idx="193">
                  <c:v>1.43448E-7</c:v>
                </c:pt>
                <c:pt idx="194">
                  <c:v>1.4347E-7</c:v>
                </c:pt>
                <c:pt idx="195">
                  <c:v>1.43476E-7</c:v>
                </c:pt>
                <c:pt idx="196">
                  <c:v>1.43485999999999E-7</c:v>
                </c:pt>
                <c:pt idx="197">
                  <c:v>1.43521E-7</c:v>
                </c:pt>
                <c:pt idx="198">
                  <c:v>1.43536999999999E-7</c:v>
                </c:pt>
                <c:pt idx="199">
                  <c:v>1.43557999999999E-7</c:v>
                </c:pt>
                <c:pt idx="200">
                  <c:v>1.43574999999999E-7</c:v>
                </c:pt>
                <c:pt idx="201">
                  <c:v>1.43585999999999E-7</c:v>
                </c:pt>
                <c:pt idx="202">
                  <c:v>1.43617E-7</c:v>
                </c:pt>
                <c:pt idx="203">
                  <c:v>1.43624999999999E-7</c:v>
                </c:pt>
                <c:pt idx="204">
                  <c:v>1.43629999999999E-7</c:v>
                </c:pt>
                <c:pt idx="205">
                  <c:v>1.43648999999999E-7</c:v>
                </c:pt>
                <c:pt idx="206">
                  <c:v>1.43666E-7</c:v>
                </c:pt>
                <c:pt idx="207">
                  <c:v>1.43689E-7</c:v>
                </c:pt>
                <c:pt idx="208">
                  <c:v>1.43708E-7</c:v>
                </c:pt>
                <c:pt idx="209">
                  <c:v>1.43720999999999E-7</c:v>
                </c:pt>
                <c:pt idx="210">
                  <c:v>1.43748999999999E-7</c:v>
                </c:pt>
                <c:pt idx="211">
                  <c:v>1.43753E-7</c:v>
                </c:pt>
                <c:pt idx="212">
                  <c:v>1.43778E-7</c:v>
                </c:pt>
                <c:pt idx="213">
                  <c:v>1.43789999999999E-7</c:v>
                </c:pt>
                <c:pt idx="214">
                  <c:v>1.43805E-7</c:v>
                </c:pt>
                <c:pt idx="215">
                  <c:v>1.43814999999999E-7</c:v>
                </c:pt>
                <c:pt idx="216">
                  <c:v>1.43826E-7</c:v>
                </c:pt>
                <c:pt idx="217">
                  <c:v>1.43846E-7</c:v>
                </c:pt>
                <c:pt idx="218">
                  <c:v>1.43858999999999E-7</c:v>
                </c:pt>
                <c:pt idx="219">
                  <c:v>1.43883999999999E-7</c:v>
                </c:pt>
                <c:pt idx="220">
                  <c:v>1.439E-7</c:v>
                </c:pt>
                <c:pt idx="221">
                  <c:v>1.43921E-7</c:v>
                </c:pt>
                <c:pt idx="222">
                  <c:v>1.43934999999999E-7</c:v>
                </c:pt>
                <c:pt idx="223">
                  <c:v>1.43931999999999E-7</c:v>
                </c:pt>
                <c:pt idx="224">
                  <c:v>1.43964E-7</c:v>
                </c:pt>
                <c:pt idx="225">
                  <c:v>1.43972999999999E-7</c:v>
                </c:pt>
                <c:pt idx="226">
                  <c:v>1.43971999999999E-7</c:v>
                </c:pt>
                <c:pt idx="227">
                  <c:v>1.43994E-7</c:v>
                </c:pt>
                <c:pt idx="228">
                  <c:v>1.44008E-7</c:v>
                </c:pt>
                <c:pt idx="229">
                  <c:v>1.44027999999999E-7</c:v>
                </c:pt>
                <c:pt idx="230">
                  <c:v>1.44033E-7</c:v>
                </c:pt>
                <c:pt idx="231">
                  <c:v>1.4404E-7</c:v>
                </c:pt>
                <c:pt idx="232">
                  <c:v>1.44059E-7</c:v>
                </c:pt>
                <c:pt idx="233">
                  <c:v>1.44083E-7</c:v>
                </c:pt>
                <c:pt idx="234">
                  <c:v>1.44090999999999E-7</c:v>
                </c:pt>
                <c:pt idx="235">
                  <c:v>1.44093999999999E-7</c:v>
                </c:pt>
                <c:pt idx="236">
                  <c:v>1.44097999999999E-7</c:v>
                </c:pt>
                <c:pt idx="237">
                  <c:v>1.44120999999999E-7</c:v>
                </c:pt>
                <c:pt idx="238">
                  <c:v>1.44129E-7</c:v>
                </c:pt>
                <c:pt idx="239">
                  <c:v>1.4413E-7</c:v>
                </c:pt>
                <c:pt idx="240">
                  <c:v>1.44160999999999E-7</c:v>
                </c:pt>
                <c:pt idx="241">
                  <c:v>1.44166999999999E-7</c:v>
                </c:pt>
                <c:pt idx="242">
                  <c:v>1.44197E-7</c:v>
                </c:pt>
                <c:pt idx="243">
                  <c:v>1.44205E-7</c:v>
                </c:pt>
                <c:pt idx="244">
                  <c:v>1.44223E-7</c:v>
                </c:pt>
                <c:pt idx="245">
                  <c:v>1.44249E-7</c:v>
                </c:pt>
                <c:pt idx="246">
                  <c:v>1.44265E-7</c:v>
                </c:pt>
                <c:pt idx="247">
                  <c:v>1.44278999999999E-7</c:v>
                </c:pt>
                <c:pt idx="248">
                  <c:v>1.44294E-7</c:v>
                </c:pt>
                <c:pt idx="249">
                  <c:v>1.44322999999999E-7</c:v>
                </c:pt>
                <c:pt idx="250">
                  <c:v>1.44341E-7</c:v>
                </c:pt>
                <c:pt idx="251">
                  <c:v>1.44347999999999E-7</c:v>
                </c:pt>
                <c:pt idx="252">
                  <c:v>1.44368999999999E-7</c:v>
                </c:pt>
                <c:pt idx="253">
                  <c:v>1.4439E-7</c:v>
                </c:pt>
                <c:pt idx="254">
                  <c:v>1.44397999999999E-7</c:v>
                </c:pt>
                <c:pt idx="255">
                  <c:v>1.44415999999999E-7</c:v>
                </c:pt>
                <c:pt idx="256">
                  <c:v>1.44432E-7</c:v>
                </c:pt>
                <c:pt idx="257">
                  <c:v>1.44440999999999E-7</c:v>
                </c:pt>
                <c:pt idx="258">
                  <c:v>1.44454E-7</c:v>
                </c:pt>
                <c:pt idx="259">
                  <c:v>1.44465999999999E-7</c:v>
                </c:pt>
                <c:pt idx="260">
                  <c:v>1.44474E-7</c:v>
                </c:pt>
                <c:pt idx="261">
                  <c:v>1.44484E-7</c:v>
                </c:pt>
                <c:pt idx="262">
                  <c:v>1.44498E-7</c:v>
                </c:pt>
                <c:pt idx="263">
                  <c:v>1.44515999999999E-7</c:v>
                </c:pt>
                <c:pt idx="264">
                  <c:v>1.44538999999999E-7</c:v>
                </c:pt>
                <c:pt idx="265">
                  <c:v>1.44557999999999E-7</c:v>
                </c:pt>
                <c:pt idx="266">
                  <c:v>1.44578999999999E-7</c:v>
                </c:pt>
                <c:pt idx="267">
                  <c:v>1.44585999999999E-7</c:v>
                </c:pt>
                <c:pt idx="268">
                  <c:v>1.44605999999999E-7</c:v>
                </c:pt>
                <c:pt idx="269">
                  <c:v>1.44624E-7</c:v>
                </c:pt>
                <c:pt idx="270">
                  <c:v>1.44647E-7</c:v>
                </c:pt>
                <c:pt idx="271">
                  <c:v>1.44662E-7</c:v>
                </c:pt>
                <c:pt idx="272">
                  <c:v>1.44674999999999E-7</c:v>
                </c:pt>
                <c:pt idx="273">
                  <c:v>1.44675999999999E-7</c:v>
                </c:pt>
                <c:pt idx="274">
                  <c:v>1.4471E-7</c:v>
                </c:pt>
                <c:pt idx="275">
                  <c:v>1.44729999999999E-7</c:v>
                </c:pt>
                <c:pt idx="276">
                  <c:v>1.44732E-7</c:v>
                </c:pt>
                <c:pt idx="277">
                  <c:v>1.44758E-7</c:v>
                </c:pt>
                <c:pt idx="278">
                  <c:v>1.44778E-7</c:v>
                </c:pt>
                <c:pt idx="279">
                  <c:v>1.44789999999999E-7</c:v>
                </c:pt>
                <c:pt idx="280">
                  <c:v>1.44809E-7</c:v>
                </c:pt>
                <c:pt idx="281">
                  <c:v>1.44818999999999E-7</c:v>
                </c:pt>
                <c:pt idx="282">
                  <c:v>1.44827E-7</c:v>
                </c:pt>
                <c:pt idx="283">
                  <c:v>1.44835999999999E-7</c:v>
                </c:pt>
                <c:pt idx="284">
                  <c:v>1.44839999999999E-7</c:v>
                </c:pt>
                <c:pt idx="285">
                  <c:v>1.44869999999999E-7</c:v>
                </c:pt>
                <c:pt idx="286">
                  <c:v>1.44881E-7</c:v>
                </c:pt>
                <c:pt idx="287">
                  <c:v>1.44904E-7</c:v>
                </c:pt>
                <c:pt idx="288">
                  <c:v>1.44929999999999E-7</c:v>
                </c:pt>
                <c:pt idx="289">
                  <c:v>1.44930999999999E-7</c:v>
                </c:pt>
                <c:pt idx="290">
                  <c:v>1.44953999999999E-7</c:v>
                </c:pt>
                <c:pt idx="291">
                  <c:v>1.44976999999999E-7</c:v>
                </c:pt>
                <c:pt idx="292">
                  <c:v>1.44998E-7</c:v>
                </c:pt>
                <c:pt idx="293">
                  <c:v>1.45011E-7</c:v>
                </c:pt>
                <c:pt idx="294">
                  <c:v>1.45019E-7</c:v>
                </c:pt>
                <c:pt idx="295">
                  <c:v>1.45025999999999E-7</c:v>
                </c:pt>
                <c:pt idx="296">
                  <c:v>1.45038E-7</c:v>
                </c:pt>
                <c:pt idx="297">
                  <c:v>1.45058E-7</c:v>
                </c:pt>
                <c:pt idx="298">
                  <c:v>1.45088E-7</c:v>
                </c:pt>
                <c:pt idx="299">
                  <c:v>1.45095999999999E-7</c:v>
                </c:pt>
                <c:pt idx="300">
                  <c:v>1.45115E-7</c:v>
                </c:pt>
                <c:pt idx="301">
                  <c:v>1.45132E-7</c:v>
                </c:pt>
                <c:pt idx="302">
                  <c:v>1.45134E-7</c:v>
                </c:pt>
                <c:pt idx="303">
                  <c:v>1.45138999999999E-7</c:v>
                </c:pt>
                <c:pt idx="304">
                  <c:v>1.4516E-7</c:v>
                </c:pt>
                <c:pt idx="305">
                  <c:v>1.45172999999999E-7</c:v>
                </c:pt>
                <c:pt idx="306">
                  <c:v>1.45189999999999E-7</c:v>
                </c:pt>
                <c:pt idx="307">
                  <c:v>1.45210999999999E-7</c:v>
                </c:pt>
                <c:pt idx="308">
                  <c:v>1.45210999999999E-7</c:v>
                </c:pt>
                <c:pt idx="309">
                  <c:v>1.45226E-7</c:v>
                </c:pt>
                <c:pt idx="310">
                  <c:v>1.45229E-7</c:v>
                </c:pt>
                <c:pt idx="311">
                  <c:v>1.45255999999999E-7</c:v>
                </c:pt>
                <c:pt idx="312">
                  <c:v>1.45277E-7</c:v>
                </c:pt>
                <c:pt idx="313">
                  <c:v>1.45275E-7</c:v>
                </c:pt>
                <c:pt idx="314">
                  <c:v>1.45292E-7</c:v>
                </c:pt>
                <c:pt idx="315">
                  <c:v>1.45324E-7</c:v>
                </c:pt>
                <c:pt idx="316">
                  <c:v>1.45345E-7</c:v>
                </c:pt>
                <c:pt idx="317">
                  <c:v>1.45354999999999E-7</c:v>
                </c:pt>
                <c:pt idx="318">
                  <c:v>1.45366E-7</c:v>
                </c:pt>
                <c:pt idx="319">
                  <c:v>1.45387E-7</c:v>
                </c:pt>
                <c:pt idx="320">
                  <c:v>1.45415E-7</c:v>
                </c:pt>
                <c:pt idx="321">
                  <c:v>1.45420999999999E-7</c:v>
                </c:pt>
                <c:pt idx="322">
                  <c:v>1.45449999999999E-7</c:v>
                </c:pt>
                <c:pt idx="323">
                  <c:v>1.45450999999999E-7</c:v>
                </c:pt>
                <c:pt idx="324">
                  <c:v>1.45469999999999E-7</c:v>
                </c:pt>
                <c:pt idx="325">
                  <c:v>1.45491999999999E-7</c:v>
                </c:pt>
                <c:pt idx="326">
                  <c:v>1.45507E-7</c:v>
                </c:pt>
                <c:pt idx="327">
                  <c:v>1.4553E-7</c:v>
                </c:pt>
                <c:pt idx="328">
                  <c:v>1.4555E-7</c:v>
                </c:pt>
                <c:pt idx="329">
                  <c:v>1.45571E-7</c:v>
                </c:pt>
                <c:pt idx="330">
                  <c:v>1.45573E-7</c:v>
                </c:pt>
                <c:pt idx="331">
                  <c:v>1.456E-7</c:v>
                </c:pt>
                <c:pt idx="332">
                  <c:v>1.45613999999999E-7</c:v>
                </c:pt>
                <c:pt idx="333">
                  <c:v>1.45631999999999E-7</c:v>
                </c:pt>
                <c:pt idx="334">
                  <c:v>1.45629999999999E-7</c:v>
                </c:pt>
                <c:pt idx="335">
                  <c:v>1.45652999999999E-7</c:v>
                </c:pt>
                <c:pt idx="336">
                  <c:v>1.45683999999999E-7</c:v>
                </c:pt>
                <c:pt idx="337">
                  <c:v>1.45697E-7</c:v>
                </c:pt>
                <c:pt idx="338">
                  <c:v>1.45698E-7</c:v>
                </c:pt>
                <c:pt idx="339">
                  <c:v>1.45722999999999E-7</c:v>
                </c:pt>
                <c:pt idx="340">
                  <c:v>1.45729999999999E-7</c:v>
                </c:pt>
                <c:pt idx="341">
                  <c:v>1.45742E-7</c:v>
                </c:pt>
                <c:pt idx="342">
                  <c:v>1.45751999999999E-7</c:v>
                </c:pt>
                <c:pt idx="343">
                  <c:v>1.45769E-7</c:v>
                </c:pt>
                <c:pt idx="344">
                  <c:v>1.45787E-7</c:v>
                </c:pt>
                <c:pt idx="345">
                  <c:v>1.45791E-7</c:v>
                </c:pt>
                <c:pt idx="346">
                  <c:v>1.45815999999999E-7</c:v>
                </c:pt>
                <c:pt idx="347">
                  <c:v>1.45823999999999E-7</c:v>
                </c:pt>
                <c:pt idx="348">
                  <c:v>1.45842999999999E-7</c:v>
                </c:pt>
                <c:pt idx="349">
                  <c:v>1.45861E-7</c:v>
                </c:pt>
                <c:pt idx="350">
                  <c:v>1.45877E-7</c:v>
                </c:pt>
                <c:pt idx="351">
                  <c:v>1.45890999999999E-7</c:v>
                </c:pt>
                <c:pt idx="352">
                  <c:v>1.45905E-7</c:v>
                </c:pt>
                <c:pt idx="353">
                  <c:v>1.45912999999999E-7</c:v>
                </c:pt>
                <c:pt idx="354">
                  <c:v>1.45933999999999E-7</c:v>
                </c:pt>
                <c:pt idx="355">
                  <c:v>1.45942999999999E-7</c:v>
                </c:pt>
                <c:pt idx="356">
                  <c:v>1.45951E-7</c:v>
                </c:pt>
                <c:pt idx="357">
                  <c:v>1.45955E-7</c:v>
                </c:pt>
                <c:pt idx="358">
                  <c:v>1.45960999999999E-7</c:v>
                </c:pt>
                <c:pt idx="359">
                  <c:v>1.45971E-7</c:v>
                </c:pt>
                <c:pt idx="360">
                  <c:v>1.45992E-7</c:v>
                </c:pt>
                <c:pt idx="361">
                  <c:v>1.46021E-7</c:v>
                </c:pt>
                <c:pt idx="362">
                  <c:v>1.46030999999999E-7</c:v>
                </c:pt>
                <c:pt idx="363">
                  <c:v>1.46038E-7</c:v>
                </c:pt>
                <c:pt idx="364">
                  <c:v>1.46068E-7</c:v>
                </c:pt>
                <c:pt idx="365">
                  <c:v>1.46092E-7</c:v>
                </c:pt>
                <c:pt idx="366">
                  <c:v>1.46108E-7</c:v>
                </c:pt>
                <c:pt idx="367">
                  <c:v>1.46134E-7</c:v>
                </c:pt>
                <c:pt idx="368">
                  <c:v>1.46159E-7</c:v>
                </c:pt>
                <c:pt idx="369">
                  <c:v>1.46163E-7</c:v>
                </c:pt>
                <c:pt idx="370">
                  <c:v>1.46176999999999E-7</c:v>
                </c:pt>
                <c:pt idx="371">
                  <c:v>1.46188E-7</c:v>
                </c:pt>
                <c:pt idx="372">
                  <c:v>1.46207E-7</c:v>
                </c:pt>
                <c:pt idx="373">
                  <c:v>1.46205E-7</c:v>
                </c:pt>
                <c:pt idx="374">
                  <c:v>1.46217999999999E-7</c:v>
                </c:pt>
                <c:pt idx="375">
                  <c:v>1.46236999999999E-7</c:v>
                </c:pt>
                <c:pt idx="376">
                  <c:v>1.46256E-7</c:v>
                </c:pt>
                <c:pt idx="377">
                  <c:v>1.46273E-7</c:v>
                </c:pt>
                <c:pt idx="378">
                  <c:v>1.46290999999999E-7</c:v>
                </c:pt>
                <c:pt idx="379">
                  <c:v>1.46319E-7</c:v>
                </c:pt>
                <c:pt idx="380">
                  <c:v>1.46346E-7</c:v>
                </c:pt>
                <c:pt idx="381">
                  <c:v>1.46360999999999E-7</c:v>
                </c:pt>
                <c:pt idx="382">
                  <c:v>1.46384999999999E-7</c:v>
                </c:pt>
                <c:pt idx="383">
                  <c:v>1.46397E-7</c:v>
                </c:pt>
                <c:pt idx="384">
                  <c:v>1.46412E-7</c:v>
                </c:pt>
                <c:pt idx="385">
                  <c:v>1.46426999999999E-7</c:v>
                </c:pt>
                <c:pt idx="386">
                  <c:v>1.46436E-7</c:v>
                </c:pt>
                <c:pt idx="387">
                  <c:v>1.46462E-7</c:v>
                </c:pt>
                <c:pt idx="388">
                  <c:v>1.46479999999999E-7</c:v>
                </c:pt>
                <c:pt idx="389">
                  <c:v>1.46489E-7</c:v>
                </c:pt>
                <c:pt idx="390">
                  <c:v>1.46489E-7</c:v>
                </c:pt>
                <c:pt idx="391">
                  <c:v>1.46520999999999E-7</c:v>
                </c:pt>
                <c:pt idx="392">
                  <c:v>1.46537E-7</c:v>
                </c:pt>
                <c:pt idx="393">
                  <c:v>1.46561E-7</c:v>
                </c:pt>
                <c:pt idx="394">
                  <c:v>1.46586E-7</c:v>
                </c:pt>
                <c:pt idx="395">
                  <c:v>1.46602E-7</c:v>
                </c:pt>
                <c:pt idx="396">
                  <c:v>1.46623E-7</c:v>
                </c:pt>
                <c:pt idx="397">
                  <c:v>1.46615999999999E-7</c:v>
                </c:pt>
                <c:pt idx="398">
                  <c:v>1.46635999999999E-7</c:v>
                </c:pt>
                <c:pt idx="399">
                  <c:v>1.46664999999999E-7</c:v>
                </c:pt>
                <c:pt idx="400">
                  <c:v>1.46687999999999E-7</c:v>
                </c:pt>
                <c:pt idx="401">
                  <c:v>1.46705999999999E-7</c:v>
                </c:pt>
                <c:pt idx="402">
                  <c:v>1.46732999999999E-7</c:v>
                </c:pt>
                <c:pt idx="403">
                  <c:v>1.46739E-7</c:v>
                </c:pt>
                <c:pt idx="404">
                  <c:v>1.46749999999999E-7</c:v>
                </c:pt>
                <c:pt idx="405">
                  <c:v>1.46754999999999E-7</c:v>
                </c:pt>
                <c:pt idx="406">
                  <c:v>1.46772999999999E-7</c:v>
                </c:pt>
                <c:pt idx="407">
                  <c:v>1.4679E-7</c:v>
                </c:pt>
                <c:pt idx="408">
                  <c:v>1.46799999999999E-7</c:v>
                </c:pt>
                <c:pt idx="409">
                  <c:v>1.46806999999999E-7</c:v>
                </c:pt>
                <c:pt idx="410">
                  <c:v>1.46835E-7</c:v>
                </c:pt>
                <c:pt idx="411">
                  <c:v>1.46842999999999E-7</c:v>
                </c:pt>
                <c:pt idx="412">
                  <c:v>1.46867999999999E-7</c:v>
                </c:pt>
                <c:pt idx="413">
                  <c:v>1.46879E-7</c:v>
                </c:pt>
                <c:pt idx="414">
                  <c:v>1.4691E-7</c:v>
                </c:pt>
                <c:pt idx="415">
                  <c:v>1.46915999999999E-7</c:v>
                </c:pt>
                <c:pt idx="416">
                  <c:v>1.46942999999999E-7</c:v>
                </c:pt>
                <c:pt idx="417">
                  <c:v>1.46964999999999E-7</c:v>
                </c:pt>
                <c:pt idx="418">
                  <c:v>1.46977E-7</c:v>
                </c:pt>
                <c:pt idx="419">
                  <c:v>1.47006E-7</c:v>
                </c:pt>
                <c:pt idx="420">
                  <c:v>1.47011999999999E-7</c:v>
                </c:pt>
                <c:pt idx="421">
                  <c:v>1.47033999999999E-7</c:v>
                </c:pt>
                <c:pt idx="422">
                  <c:v>1.47042E-7</c:v>
                </c:pt>
                <c:pt idx="423">
                  <c:v>1.47055999999999E-7</c:v>
                </c:pt>
                <c:pt idx="424">
                  <c:v>1.47072E-7</c:v>
                </c:pt>
                <c:pt idx="425">
                  <c:v>1.47091E-7</c:v>
                </c:pt>
                <c:pt idx="426">
                  <c:v>1.47100999999999E-7</c:v>
                </c:pt>
                <c:pt idx="427">
                  <c:v>1.47129999999999E-7</c:v>
                </c:pt>
                <c:pt idx="428">
                  <c:v>1.47135E-7</c:v>
                </c:pt>
                <c:pt idx="429">
                  <c:v>1.47161E-7</c:v>
                </c:pt>
                <c:pt idx="430">
                  <c:v>1.47178999999999E-7</c:v>
                </c:pt>
                <c:pt idx="431">
                  <c:v>1.47198999999999E-7</c:v>
                </c:pt>
                <c:pt idx="432">
                  <c:v>1.47209E-7</c:v>
                </c:pt>
                <c:pt idx="433">
                  <c:v>1.47227999999999E-7</c:v>
                </c:pt>
                <c:pt idx="434">
                  <c:v>1.47254E-7</c:v>
                </c:pt>
                <c:pt idx="435">
                  <c:v>1.47265999999999E-7</c:v>
                </c:pt>
                <c:pt idx="436">
                  <c:v>1.47292999999999E-7</c:v>
                </c:pt>
                <c:pt idx="437">
                  <c:v>1.47306E-7</c:v>
                </c:pt>
                <c:pt idx="438">
                  <c:v>1.47332E-7</c:v>
                </c:pt>
                <c:pt idx="439">
                  <c:v>1.47352E-7</c:v>
                </c:pt>
                <c:pt idx="440">
                  <c:v>1.47378E-7</c:v>
                </c:pt>
                <c:pt idx="441">
                  <c:v>1.47392E-7</c:v>
                </c:pt>
                <c:pt idx="442">
                  <c:v>1.47410999999999E-7</c:v>
                </c:pt>
                <c:pt idx="443">
                  <c:v>1.47419E-7</c:v>
                </c:pt>
                <c:pt idx="444">
                  <c:v>1.47437999999999E-7</c:v>
                </c:pt>
                <c:pt idx="445">
                  <c:v>1.47469E-7</c:v>
                </c:pt>
                <c:pt idx="446">
                  <c:v>1.47491E-7</c:v>
                </c:pt>
                <c:pt idx="447">
                  <c:v>1.47502999999999E-7</c:v>
                </c:pt>
                <c:pt idx="448">
                  <c:v>1.47529999999999E-7</c:v>
                </c:pt>
                <c:pt idx="449">
                  <c:v>1.47547999999999E-7</c:v>
                </c:pt>
                <c:pt idx="450">
                  <c:v>1.47568999999999E-7</c:v>
                </c:pt>
                <c:pt idx="451">
                  <c:v>1.47585E-7</c:v>
                </c:pt>
                <c:pt idx="452">
                  <c:v>1.47600999999999E-7</c:v>
                </c:pt>
                <c:pt idx="453">
                  <c:v>1.47618999999999E-7</c:v>
                </c:pt>
                <c:pt idx="454">
                  <c:v>1.47633E-7</c:v>
                </c:pt>
                <c:pt idx="455">
                  <c:v>1.47660999999999E-7</c:v>
                </c:pt>
                <c:pt idx="456">
                  <c:v>1.47678E-7</c:v>
                </c:pt>
                <c:pt idx="457">
                  <c:v>1.47686999999999E-7</c:v>
                </c:pt>
                <c:pt idx="458">
                  <c:v>1.47715999999999E-7</c:v>
                </c:pt>
                <c:pt idx="459">
                  <c:v>1.47732999999999E-7</c:v>
                </c:pt>
                <c:pt idx="460">
                  <c:v>1.47757999999999E-7</c:v>
                </c:pt>
                <c:pt idx="461">
                  <c:v>1.47774E-7</c:v>
                </c:pt>
                <c:pt idx="462">
                  <c:v>1.47804999999999E-7</c:v>
                </c:pt>
                <c:pt idx="463">
                  <c:v>1.47826999999999E-7</c:v>
                </c:pt>
                <c:pt idx="464">
                  <c:v>1.47845E-7</c:v>
                </c:pt>
                <c:pt idx="465">
                  <c:v>1.47856999999999E-7</c:v>
                </c:pt>
                <c:pt idx="466">
                  <c:v>1.47868E-7</c:v>
                </c:pt>
                <c:pt idx="467">
                  <c:v>1.47876999999999E-7</c:v>
                </c:pt>
                <c:pt idx="468">
                  <c:v>1.47902999999999E-7</c:v>
                </c:pt>
                <c:pt idx="469">
                  <c:v>1.47911E-7</c:v>
                </c:pt>
                <c:pt idx="470">
                  <c:v>1.47945999999999E-7</c:v>
                </c:pt>
                <c:pt idx="471">
                  <c:v>1.47962E-7</c:v>
                </c:pt>
                <c:pt idx="472">
                  <c:v>1.47983E-7</c:v>
                </c:pt>
                <c:pt idx="473">
                  <c:v>1.48023E-7</c:v>
                </c:pt>
                <c:pt idx="474">
                  <c:v>1.48041999999999E-7</c:v>
                </c:pt>
                <c:pt idx="475">
                  <c:v>1.48056999999999E-7</c:v>
                </c:pt>
                <c:pt idx="476">
                  <c:v>1.48071E-7</c:v>
                </c:pt>
                <c:pt idx="477">
                  <c:v>1.48105999999999E-7</c:v>
                </c:pt>
                <c:pt idx="478">
                  <c:v>1.4812E-7</c:v>
                </c:pt>
                <c:pt idx="479">
                  <c:v>1.48142E-7</c:v>
                </c:pt>
                <c:pt idx="480">
                  <c:v>1.48167E-7</c:v>
                </c:pt>
                <c:pt idx="481">
                  <c:v>1.48188E-7</c:v>
                </c:pt>
                <c:pt idx="482">
                  <c:v>1.48198999999999E-7</c:v>
                </c:pt>
                <c:pt idx="483">
                  <c:v>1.48228999999999E-7</c:v>
                </c:pt>
                <c:pt idx="484">
                  <c:v>1.48242E-7</c:v>
                </c:pt>
                <c:pt idx="485">
                  <c:v>1.48270999999999E-7</c:v>
                </c:pt>
                <c:pt idx="486">
                  <c:v>1.48275999999999E-7</c:v>
                </c:pt>
                <c:pt idx="487">
                  <c:v>1.48286E-7</c:v>
                </c:pt>
                <c:pt idx="488">
                  <c:v>1.48313999999999E-7</c:v>
                </c:pt>
                <c:pt idx="489">
                  <c:v>1.48336E-7</c:v>
                </c:pt>
                <c:pt idx="490">
                  <c:v>1.48331E-7</c:v>
                </c:pt>
                <c:pt idx="491">
                  <c:v>1.48363999999999E-7</c:v>
                </c:pt>
                <c:pt idx="492">
                  <c:v>1.48356E-7</c:v>
                </c:pt>
                <c:pt idx="493">
                  <c:v>1.48397E-7</c:v>
                </c:pt>
                <c:pt idx="494">
                  <c:v>1.48410999999999E-7</c:v>
                </c:pt>
                <c:pt idx="495">
                  <c:v>1.48428E-7</c:v>
                </c:pt>
                <c:pt idx="496">
                  <c:v>1.48452E-7</c:v>
                </c:pt>
                <c:pt idx="497">
                  <c:v>1.48466E-7</c:v>
                </c:pt>
                <c:pt idx="498">
                  <c:v>1.48499E-7</c:v>
                </c:pt>
                <c:pt idx="499">
                  <c:v>1.48507999999999E-7</c:v>
                </c:pt>
                <c:pt idx="500">
                  <c:v>1.48516E-7</c:v>
                </c:pt>
                <c:pt idx="501">
                  <c:v>1.48547E-7</c:v>
                </c:pt>
                <c:pt idx="502">
                  <c:v>1.48566E-7</c:v>
                </c:pt>
                <c:pt idx="503">
                  <c:v>1.48576999999999E-7</c:v>
                </c:pt>
                <c:pt idx="504">
                  <c:v>1.48600999999999E-7</c:v>
                </c:pt>
                <c:pt idx="505">
                  <c:v>1.48617999999999E-7</c:v>
                </c:pt>
                <c:pt idx="506">
                  <c:v>1.48642999999999E-7</c:v>
                </c:pt>
                <c:pt idx="507">
                  <c:v>1.48669999999999E-7</c:v>
                </c:pt>
                <c:pt idx="508">
                  <c:v>1.48688999999999E-7</c:v>
                </c:pt>
                <c:pt idx="509">
                  <c:v>1.48715999999999E-7</c:v>
                </c:pt>
                <c:pt idx="510">
                  <c:v>1.48734999999999E-7</c:v>
                </c:pt>
                <c:pt idx="511">
                  <c:v>1.48771E-7</c:v>
                </c:pt>
                <c:pt idx="512">
                  <c:v>1.48783999999999E-7</c:v>
                </c:pt>
                <c:pt idx="513">
                  <c:v>1.48803E-7</c:v>
                </c:pt>
                <c:pt idx="514">
                  <c:v>1.48825E-7</c:v>
                </c:pt>
                <c:pt idx="515">
                  <c:v>1.4884E-7</c:v>
                </c:pt>
                <c:pt idx="516">
                  <c:v>1.48876999999999E-7</c:v>
                </c:pt>
                <c:pt idx="517">
                  <c:v>1.48911E-7</c:v>
                </c:pt>
                <c:pt idx="518">
                  <c:v>1.48930999999999E-7</c:v>
                </c:pt>
                <c:pt idx="519">
                  <c:v>1.48947999999999E-7</c:v>
                </c:pt>
                <c:pt idx="520">
                  <c:v>1.4898E-7</c:v>
                </c:pt>
                <c:pt idx="521">
                  <c:v>1.48985E-7</c:v>
                </c:pt>
                <c:pt idx="522">
                  <c:v>1.49006E-7</c:v>
                </c:pt>
                <c:pt idx="523">
                  <c:v>1.49036E-7</c:v>
                </c:pt>
                <c:pt idx="524">
                  <c:v>1.49061999999999E-7</c:v>
                </c:pt>
                <c:pt idx="525">
                  <c:v>1.49082E-7</c:v>
                </c:pt>
                <c:pt idx="526">
                  <c:v>1.49096E-7</c:v>
                </c:pt>
                <c:pt idx="527">
                  <c:v>1.49123E-7</c:v>
                </c:pt>
                <c:pt idx="528">
                  <c:v>1.49147E-7</c:v>
                </c:pt>
                <c:pt idx="529">
                  <c:v>1.4915E-7</c:v>
                </c:pt>
                <c:pt idx="530">
                  <c:v>1.49177999999999E-7</c:v>
                </c:pt>
                <c:pt idx="531">
                  <c:v>1.49202999999999E-7</c:v>
                </c:pt>
                <c:pt idx="532">
                  <c:v>1.49224999999999E-7</c:v>
                </c:pt>
                <c:pt idx="533">
                  <c:v>1.49236E-7</c:v>
                </c:pt>
                <c:pt idx="534">
                  <c:v>1.49263E-7</c:v>
                </c:pt>
                <c:pt idx="535">
                  <c:v>1.4929E-7</c:v>
                </c:pt>
                <c:pt idx="536">
                  <c:v>1.49308E-7</c:v>
                </c:pt>
                <c:pt idx="537">
                  <c:v>1.49344999999999E-7</c:v>
                </c:pt>
                <c:pt idx="538">
                  <c:v>1.49346999999999E-7</c:v>
                </c:pt>
                <c:pt idx="539">
                  <c:v>1.4938E-7</c:v>
                </c:pt>
                <c:pt idx="540">
                  <c:v>1.49396999999999E-7</c:v>
                </c:pt>
                <c:pt idx="541">
                  <c:v>1.49440999999999E-7</c:v>
                </c:pt>
                <c:pt idx="542">
                  <c:v>1.49455E-7</c:v>
                </c:pt>
                <c:pt idx="543">
                  <c:v>1.49474E-7</c:v>
                </c:pt>
                <c:pt idx="544">
                  <c:v>1.49496E-7</c:v>
                </c:pt>
                <c:pt idx="545">
                  <c:v>1.49530999999999E-7</c:v>
                </c:pt>
                <c:pt idx="546">
                  <c:v>1.49535999999999E-7</c:v>
                </c:pt>
                <c:pt idx="547">
                  <c:v>1.49572E-7</c:v>
                </c:pt>
                <c:pt idx="548">
                  <c:v>1.49580999999999E-7</c:v>
                </c:pt>
                <c:pt idx="549">
                  <c:v>1.49622999999999E-7</c:v>
                </c:pt>
                <c:pt idx="550">
                  <c:v>1.49623999999999E-7</c:v>
                </c:pt>
                <c:pt idx="551">
                  <c:v>1.49663E-7</c:v>
                </c:pt>
                <c:pt idx="552">
                  <c:v>1.4968E-7</c:v>
                </c:pt>
                <c:pt idx="553">
                  <c:v>1.49709E-7</c:v>
                </c:pt>
                <c:pt idx="554">
                  <c:v>1.49724999999999E-7</c:v>
                </c:pt>
                <c:pt idx="555">
                  <c:v>1.49757E-7</c:v>
                </c:pt>
                <c:pt idx="556">
                  <c:v>1.49784999999999E-7</c:v>
                </c:pt>
                <c:pt idx="557">
                  <c:v>1.49794999999999E-7</c:v>
                </c:pt>
                <c:pt idx="558">
                  <c:v>1.49816999999999E-7</c:v>
                </c:pt>
                <c:pt idx="559">
                  <c:v>1.49847E-7</c:v>
                </c:pt>
                <c:pt idx="560">
                  <c:v>1.49872E-7</c:v>
                </c:pt>
                <c:pt idx="561">
                  <c:v>1.49894E-7</c:v>
                </c:pt>
                <c:pt idx="562">
                  <c:v>1.49918E-7</c:v>
                </c:pt>
                <c:pt idx="563">
                  <c:v>1.49934999999999E-7</c:v>
                </c:pt>
                <c:pt idx="564">
                  <c:v>1.49949999999999E-7</c:v>
                </c:pt>
                <c:pt idx="565">
                  <c:v>1.49981999999999E-7</c:v>
                </c:pt>
                <c:pt idx="566">
                  <c:v>1.50000999999999E-7</c:v>
                </c:pt>
                <c:pt idx="567">
                  <c:v>1.50022999999999E-7</c:v>
                </c:pt>
                <c:pt idx="568">
                  <c:v>1.50051999999999E-7</c:v>
                </c:pt>
                <c:pt idx="569">
                  <c:v>1.50075999999999E-7</c:v>
                </c:pt>
                <c:pt idx="570">
                  <c:v>1.50106E-7</c:v>
                </c:pt>
                <c:pt idx="571">
                  <c:v>1.50126E-7</c:v>
                </c:pt>
                <c:pt idx="572">
                  <c:v>1.50141999999999E-7</c:v>
                </c:pt>
                <c:pt idx="573">
                  <c:v>1.50184999999999E-7</c:v>
                </c:pt>
                <c:pt idx="574">
                  <c:v>1.50209999999999E-7</c:v>
                </c:pt>
                <c:pt idx="575">
                  <c:v>1.50232999999999E-7</c:v>
                </c:pt>
                <c:pt idx="576">
                  <c:v>1.50252999999999E-7</c:v>
                </c:pt>
                <c:pt idx="577">
                  <c:v>1.50280999999999E-7</c:v>
                </c:pt>
                <c:pt idx="578">
                  <c:v>1.50296E-7</c:v>
                </c:pt>
                <c:pt idx="579">
                  <c:v>1.50325999999999E-7</c:v>
                </c:pt>
                <c:pt idx="580">
                  <c:v>1.50355999999999E-7</c:v>
                </c:pt>
                <c:pt idx="581">
                  <c:v>1.50372999999999E-7</c:v>
                </c:pt>
                <c:pt idx="582">
                  <c:v>1.50376999999999E-7</c:v>
                </c:pt>
                <c:pt idx="583">
                  <c:v>1.50414E-7</c:v>
                </c:pt>
                <c:pt idx="584">
                  <c:v>1.50422999999999E-7</c:v>
                </c:pt>
                <c:pt idx="585">
                  <c:v>1.50462999999999E-7</c:v>
                </c:pt>
                <c:pt idx="586">
                  <c:v>1.50479E-7</c:v>
                </c:pt>
                <c:pt idx="587">
                  <c:v>1.50489999999999E-7</c:v>
                </c:pt>
                <c:pt idx="588">
                  <c:v>1.50524E-7</c:v>
                </c:pt>
                <c:pt idx="589">
                  <c:v>1.50545E-7</c:v>
                </c:pt>
                <c:pt idx="590">
                  <c:v>1.50576E-7</c:v>
                </c:pt>
                <c:pt idx="591">
                  <c:v>1.50597E-7</c:v>
                </c:pt>
                <c:pt idx="592">
                  <c:v>1.50638E-7</c:v>
                </c:pt>
                <c:pt idx="593">
                  <c:v>1.50652999999999E-7</c:v>
                </c:pt>
                <c:pt idx="594">
                  <c:v>1.50673999999999E-7</c:v>
                </c:pt>
                <c:pt idx="595">
                  <c:v>1.50696999999999E-7</c:v>
                </c:pt>
                <c:pt idx="596">
                  <c:v>1.50715E-7</c:v>
                </c:pt>
                <c:pt idx="597">
                  <c:v>1.50743999999999E-7</c:v>
                </c:pt>
                <c:pt idx="598">
                  <c:v>1.50766999999999E-7</c:v>
                </c:pt>
                <c:pt idx="599">
                  <c:v>1.50796999999999E-7</c:v>
                </c:pt>
                <c:pt idx="600">
                  <c:v>1.50834E-7</c:v>
                </c:pt>
                <c:pt idx="601">
                  <c:v>1.50844999999999E-7</c:v>
                </c:pt>
                <c:pt idx="602">
                  <c:v>1.50868999999999E-7</c:v>
                </c:pt>
                <c:pt idx="603">
                  <c:v>1.50899E-7</c:v>
                </c:pt>
                <c:pt idx="604">
                  <c:v>1.50919E-7</c:v>
                </c:pt>
                <c:pt idx="605">
                  <c:v>1.50942E-7</c:v>
                </c:pt>
                <c:pt idx="606">
                  <c:v>1.50974999999999E-7</c:v>
                </c:pt>
                <c:pt idx="607">
                  <c:v>1.51004999999999E-7</c:v>
                </c:pt>
                <c:pt idx="608">
                  <c:v>1.51046999999999E-7</c:v>
                </c:pt>
                <c:pt idx="609">
                  <c:v>1.51063E-7</c:v>
                </c:pt>
                <c:pt idx="610">
                  <c:v>1.5109E-7</c:v>
                </c:pt>
                <c:pt idx="611">
                  <c:v>1.51113E-7</c:v>
                </c:pt>
                <c:pt idx="612">
                  <c:v>1.51128E-7</c:v>
                </c:pt>
                <c:pt idx="613">
                  <c:v>1.51157E-7</c:v>
                </c:pt>
                <c:pt idx="614">
                  <c:v>1.51199E-7</c:v>
                </c:pt>
                <c:pt idx="615">
                  <c:v>1.51210999999999E-7</c:v>
                </c:pt>
                <c:pt idx="616">
                  <c:v>1.51236999999999E-7</c:v>
                </c:pt>
                <c:pt idx="617">
                  <c:v>1.51264999999999E-7</c:v>
                </c:pt>
                <c:pt idx="618">
                  <c:v>1.51284999999999E-7</c:v>
                </c:pt>
                <c:pt idx="619">
                  <c:v>1.51316E-7</c:v>
                </c:pt>
                <c:pt idx="620">
                  <c:v>1.51326999999999E-7</c:v>
                </c:pt>
                <c:pt idx="621">
                  <c:v>1.51365E-7</c:v>
                </c:pt>
                <c:pt idx="622">
                  <c:v>1.51379999999999E-7</c:v>
                </c:pt>
                <c:pt idx="623">
                  <c:v>1.51413E-7</c:v>
                </c:pt>
                <c:pt idx="624">
                  <c:v>1.51449999999999E-7</c:v>
                </c:pt>
                <c:pt idx="625">
                  <c:v>1.51457E-7</c:v>
                </c:pt>
                <c:pt idx="626">
                  <c:v>1.51489999999999E-7</c:v>
                </c:pt>
                <c:pt idx="627">
                  <c:v>1.51529E-7</c:v>
                </c:pt>
                <c:pt idx="628">
                  <c:v>1.51522999999999E-7</c:v>
                </c:pt>
                <c:pt idx="629">
                  <c:v>1.51554E-7</c:v>
                </c:pt>
                <c:pt idx="630">
                  <c:v>1.51572E-7</c:v>
                </c:pt>
                <c:pt idx="631">
                  <c:v>1.51598E-7</c:v>
                </c:pt>
                <c:pt idx="632">
                  <c:v>1.51606999999999E-7</c:v>
                </c:pt>
                <c:pt idx="633">
                  <c:v>1.51634999999999E-7</c:v>
                </c:pt>
                <c:pt idx="634">
                  <c:v>1.51673E-7</c:v>
                </c:pt>
                <c:pt idx="635">
                  <c:v>1.51706999999999E-7</c:v>
                </c:pt>
                <c:pt idx="636">
                  <c:v>1.51717E-7</c:v>
                </c:pt>
                <c:pt idx="637">
                  <c:v>1.51736E-7</c:v>
                </c:pt>
                <c:pt idx="638">
                  <c:v>1.51781E-7</c:v>
                </c:pt>
                <c:pt idx="639">
                  <c:v>1.5181E-7</c:v>
                </c:pt>
                <c:pt idx="640">
                  <c:v>1.51829E-7</c:v>
                </c:pt>
                <c:pt idx="641">
                  <c:v>1.5186E-7</c:v>
                </c:pt>
                <c:pt idx="642">
                  <c:v>1.51878E-7</c:v>
                </c:pt>
                <c:pt idx="643">
                  <c:v>1.51893999999999E-7</c:v>
                </c:pt>
                <c:pt idx="644">
                  <c:v>1.51924E-7</c:v>
                </c:pt>
                <c:pt idx="645">
                  <c:v>1.5195E-7</c:v>
                </c:pt>
                <c:pt idx="646">
                  <c:v>1.51954E-7</c:v>
                </c:pt>
                <c:pt idx="647">
                  <c:v>1.51978E-7</c:v>
                </c:pt>
                <c:pt idx="648">
                  <c:v>1.51986999999999E-7</c:v>
                </c:pt>
                <c:pt idx="649">
                  <c:v>1.52009999999999E-7</c:v>
                </c:pt>
                <c:pt idx="650">
                  <c:v>1.52047E-7</c:v>
                </c:pt>
                <c:pt idx="651">
                  <c:v>1.52067E-7</c:v>
                </c:pt>
                <c:pt idx="652">
                  <c:v>1.52091E-7</c:v>
                </c:pt>
                <c:pt idx="653">
                  <c:v>1.52124999999999E-7</c:v>
                </c:pt>
                <c:pt idx="654">
                  <c:v>1.52133E-7</c:v>
                </c:pt>
                <c:pt idx="655">
                  <c:v>1.52157E-7</c:v>
                </c:pt>
                <c:pt idx="656">
                  <c:v>1.52182E-7</c:v>
                </c:pt>
                <c:pt idx="657">
                  <c:v>1.52190999999999E-7</c:v>
                </c:pt>
                <c:pt idx="658">
                  <c:v>1.52237999999999E-7</c:v>
                </c:pt>
                <c:pt idx="659">
                  <c:v>1.52248E-7</c:v>
                </c:pt>
                <c:pt idx="660">
                  <c:v>1.52281999999999E-7</c:v>
                </c:pt>
                <c:pt idx="661">
                  <c:v>1.52304E-7</c:v>
                </c:pt>
                <c:pt idx="662">
                  <c:v>1.52326E-7</c:v>
                </c:pt>
                <c:pt idx="663">
                  <c:v>1.52343E-7</c:v>
                </c:pt>
                <c:pt idx="664">
                  <c:v>1.52373E-7</c:v>
                </c:pt>
                <c:pt idx="665">
                  <c:v>1.52412E-7</c:v>
                </c:pt>
                <c:pt idx="666">
                  <c:v>1.52427999999999E-7</c:v>
                </c:pt>
                <c:pt idx="667">
                  <c:v>1.52453999999999E-7</c:v>
                </c:pt>
                <c:pt idx="668">
                  <c:v>1.52485E-7</c:v>
                </c:pt>
                <c:pt idx="669">
                  <c:v>1.52494999999999E-7</c:v>
                </c:pt>
                <c:pt idx="670">
                  <c:v>1.52528E-7</c:v>
                </c:pt>
                <c:pt idx="671">
                  <c:v>1.52549999999999E-7</c:v>
                </c:pt>
                <c:pt idx="672">
                  <c:v>1.52577E-7</c:v>
                </c:pt>
                <c:pt idx="673">
                  <c:v>1.526E-7</c:v>
                </c:pt>
                <c:pt idx="674">
                  <c:v>1.52628E-7</c:v>
                </c:pt>
                <c:pt idx="675">
                  <c:v>1.52653E-7</c:v>
                </c:pt>
                <c:pt idx="676">
                  <c:v>1.52674E-7</c:v>
                </c:pt>
                <c:pt idx="677">
                  <c:v>1.52709999999999E-7</c:v>
                </c:pt>
                <c:pt idx="678">
                  <c:v>1.52727999999999E-7</c:v>
                </c:pt>
                <c:pt idx="679">
                  <c:v>1.52767E-7</c:v>
                </c:pt>
                <c:pt idx="680">
                  <c:v>1.52785E-7</c:v>
                </c:pt>
                <c:pt idx="681">
                  <c:v>1.52795E-7</c:v>
                </c:pt>
                <c:pt idx="682">
                  <c:v>1.52839E-7</c:v>
                </c:pt>
                <c:pt idx="683">
                  <c:v>1.52837E-7</c:v>
                </c:pt>
                <c:pt idx="684">
                  <c:v>1.52879E-7</c:v>
                </c:pt>
                <c:pt idx="685">
                  <c:v>1.52906E-7</c:v>
                </c:pt>
                <c:pt idx="686">
                  <c:v>1.52912999999999E-7</c:v>
                </c:pt>
                <c:pt idx="687">
                  <c:v>1.52955E-7</c:v>
                </c:pt>
                <c:pt idx="688">
                  <c:v>1.52992999999999E-7</c:v>
                </c:pt>
                <c:pt idx="689">
                  <c:v>1.53009999999999E-7</c:v>
                </c:pt>
                <c:pt idx="690">
                  <c:v>1.53049E-7</c:v>
                </c:pt>
                <c:pt idx="691">
                  <c:v>1.53054999999999E-7</c:v>
                </c:pt>
                <c:pt idx="692">
                  <c:v>1.53084999999999E-7</c:v>
                </c:pt>
                <c:pt idx="693">
                  <c:v>1.53098E-7</c:v>
                </c:pt>
                <c:pt idx="694">
                  <c:v>1.53130999999999E-7</c:v>
                </c:pt>
                <c:pt idx="695">
                  <c:v>1.53159E-7</c:v>
                </c:pt>
                <c:pt idx="696">
                  <c:v>1.53198999999999E-7</c:v>
                </c:pt>
                <c:pt idx="697">
                  <c:v>1.53217999999999E-7</c:v>
                </c:pt>
                <c:pt idx="698">
                  <c:v>1.53239E-7</c:v>
                </c:pt>
                <c:pt idx="699">
                  <c:v>1.5328E-7</c:v>
                </c:pt>
                <c:pt idx="700">
                  <c:v>1.53313999999999E-7</c:v>
                </c:pt>
                <c:pt idx="701">
                  <c:v>1.53334999999999E-7</c:v>
                </c:pt>
                <c:pt idx="702">
                  <c:v>1.53355999999999E-7</c:v>
                </c:pt>
                <c:pt idx="703">
                  <c:v>1.53365999999999E-7</c:v>
                </c:pt>
                <c:pt idx="704">
                  <c:v>1.53405999999999E-7</c:v>
                </c:pt>
                <c:pt idx="705">
                  <c:v>1.53431999999999E-7</c:v>
                </c:pt>
                <c:pt idx="706">
                  <c:v>1.53449E-7</c:v>
                </c:pt>
                <c:pt idx="707">
                  <c:v>1.53481999999999E-7</c:v>
                </c:pt>
                <c:pt idx="708">
                  <c:v>1.53495999999999E-7</c:v>
                </c:pt>
                <c:pt idx="709">
                  <c:v>1.53516E-7</c:v>
                </c:pt>
                <c:pt idx="710">
                  <c:v>1.53551999999999E-7</c:v>
                </c:pt>
                <c:pt idx="711">
                  <c:v>1.53576999999999E-7</c:v>
                </c:pt>
                <c:pt idx="712">
                  <c:v>1.53612E-7</c:v>
                </c:pt>
                <c:pt idx="713">
                  <c:v>1.53639999999999E-7</c:v>
                </c:pt>
                <c:pt idx="714">
                  <c:v>1.53659999999999E-7</c:v>
                </c:pt>
                <c:pt idx="715">
                  <c:v>1.53682999999999E-7</c:v>
                </c:pt>
                <c:pt idx="716">
                  <c:v>1.53703E-7</c:v>
                </c:pt>
                <c:pt idx="717">
                  <c:v>1.53734999999999E-7</c:v>
                </c:pt>
                <c:pt idx="718">
                  <c:v>1.53767E-7</c:v>
                </c:pt>
                <c:pt idx="719">
                  <c:v>1.53771E-7</c:v>
                </c:pt>
                <c:pt idx="720">
                  <c:v>1.53795E-7</c:v>
                </c:pt>
                <c:pt idx="721">
                  <c:v>1.53804999999999E-7</c:v>
                </c:pt>
                <c:pt idx="722">
                  <c:v>1.53841E-7</c:v>
                </c:pt>
                <c:pt idx="723">
                  <c:v>1.53856999999999E-7</c:v>
                </c:pt>
                <c:pt idx="724">
                  <c:v>1.53876999999999E-7</c:v>
                </c:pt>
                <c:pt idx="725">
                  <c:v>1.53903999999999E-7</c:v>
                </c:pt>
                <c:pt idx="726">
                  <c:v>1.53939E-7</c:v>
                </c:pt>
                <c:pt idx="727">
                  <c:v>1.53952E-7</c:v>
                </c:pt>
                <c:pt idx="728">
                  <c:v>1.53987999999999E-7</c:v>
                </c:pt>
                <c:pt idx="729">
                  <c:v>1.54004E-7</c:v>
                </c:pt>
                <c:pt idx="730">
                  <c:v>1.54049E-7</c:v>
                </c:pt>
                <c:pt idx="731">
                  <c:v>1.54080999999999E-7</c:v>
                </c:pt>
                <c:pt idx="732">
                  <c:v>1.54097E-7</c:v>
                </c:pt>
                <c:pt idx="733">
                  <c:v>1.54128999999999E-7</c:v>
                </c:pt>
                <c:pt idx="734">
                  <c:v>1.54145E-7</c:v>
                </c:pt>
                <c:pt idx="735">
                  <c:v>1.54157999999999E-7</c:v>
                </c:pt>
                <c:pt idx="736">
                  <c:v>1.54192E-7</c:v>
                </c:pt>
                <c:pt idx="737">
                  <c:v>1.54212E-7</c:v>
                </c:pt>
                <c:pt idx="738">
                  <c:v>1.54249999999999E-7</c:v>
                </c:pt>
                <c:pt idx="739">
                  <c:v>1.54272999999999E-7</c:v>
                </c:pt>
                <c:pt idx="740">
                  <c:v>1.54293999999999E-7</c:v>
                </c:pt>
                <c:pt idx="741">
                  <c:v>1.54314999999999E-7</c:v>
                </c:pt>
                <c:pt idx="742">
                  <c:v>1.54336E-7</c:v>
                </c:pt>
                <c:pt idx="743">
                  <c:v>1.54363999999999E-7</c:v>
                </c:pt>
                <c:pt idx="744">
                  <c:v>1.54386999999999E-7</c:v>
                </c:pt>
                <c:pt idx="745">
                  <c:v>1.54406E-7</c:v>
                </c:pt>
                <c:pt idx="746">
                  <c:v>1.54429999999999E-7</c:v>
                </c:pt>
                <c:pt idx="747">
                  <c:v>1.54462999999999E-7</c:v>
                </c:pt>
                <c:pt idx="748">
                  <c:v>1.54475E-7</c:v>
                </c:pt>
                <c:pt idx="749">
                  <c:v>1.54514E-7</c:v>
                </c:pt>
                <c:pt idx="750">
                  <c:v>1.54541E-7</c:v>
                </c:pt>
                <c:pt idx="751">
                  <c:v>1.54621999999999E-7</c:v>
                </c:pt>
                <c:pt idx="752">
                  <c:v>1.54644999999999E-7</c:v>
                </c:pt>
                <c:pt idx="753">
                  <c:v>1.54682E-7</c:v>
                </c:pt>
                <c:pt idx="754">
                  <c:v>1.54702E-7</c:v>
                </c:pt>
                <c:pt idx="755">
                  <c:v>1.54738999999999E-7</c:v>
                </c:pt>
                <c:pt idx="756">
                  <c:v>1.54752E-7</c:v>
                </c:pt>
                <c:pt idx="757">
                  <c:v>1.54786999999999E-7</c:v>
                </c:pt>
                <c:pt idx="758">
                  <c:v>1.54810999999999E-7</c:v>
                </c:pt>
                <c:pt idx="759">
                  <c:v>1.54849999999999E-7</c:v>
                </c:pt>
                <c:pt idx="760">
                  <c:v>1.54875999999999E-7</c:v>
                </c:pt>
                <c:pt idx="761">
                  <c:v>1.54913E-7</c:v>
                </c:pt>
                <c:pt idx="762">
                  <c:v>1.54944999999999E-7</c:v>
                </c:pt>
                <c:pt idx="763">
                  <c:v>1.54968999999999E-7</c:v>
                </c:pt>
                <c:pt idx="764">
                  <c:v>1.54994999999999E-7</c:v>
                </c:pt>
                <c:pt idx="765">
                  <c:v>1.55034E-7</c:v>
                </c:pt>
                <c:pt idx="766">
                  <c:v>1.55059999999999E-7</c:v>
                </c:pt>
                <c:pt idx="767">
                  <c:v>1.55085999999999E-7</c:v>
                </c:pt>
                <c:pt idx="768">
                  <c:v>1.55122E-7</c:v>
                </c:pt>
                <c:pt idx="769">
                  <c:v>1.55146E-7</c:v>
                </c:pt>
                <c:pt idx="770">
                  <c:v>1.55181999999999E-7</c:v>
                </c:pt>
                <c:pt idx="771">
                  <c:v>1.55212E-7</c:v>
                </c:pt>
                <c:pt idx="772">
                  <c:v>1.55232999999999E-7</c:v>
                </c:pt>
                <c:pt idx="773">
                  <c:v>1.55252999999999E-7</c:v>
                </c:pt>
                <c:pt idx="774">
                  <c:v>1.55289E-7</c:v>
                </c:pt>
                <c:pt idx="775">
                  <c:v>1.55316999999999E-7</c:v>
                </c:pt>
                <c:pt idx="776">
                  <c:v>1.55362E-7</c:v>
                </c:pt>
                <c:pt idx="777">
                  <c:v>1.5538E-7</c:v>
                </c:pt>
                <c:pt idx="778">
                  <c:v>1.55420999999999E-7</c:v>
                </c:pt>
                <c:pt idx="779">
                  <c:v>1.55440999999999E-7</c:v>
                </c:pt>
                <c:pt idx="780">
                  <c:v>1.55472E-7</c:v>
                </c:pt>
                <c:pt idx="781">
                  <c:v>1.55505999999999E-7</c:v>
                </c:pt>
                <c:pt idx="782">
                  <c:v>1.55526999999999E-7</c:v>
                </c:pt>
                <c:pt idx="783">
                  <c:v>1.55548E-7</c:v>
                </c:pt>
                <c:pt idx="784">
                  <c:v>1.5559E-7</c:v>
                </c:pt>
                <c:pt idx="785">
                  <c:v>1.55609E-7</c:v>
                </c:pt>
                <c:pt idx="786">
                  <c:v>1.55626999999999E-7</c:v>
                </c:pt>
                <c:pt idx="787">
                  <c:v>1.55664E-7</c:v>
                </c:pt>
                <c:pt idx="788">
                  <c:v>1.55672999999999E-7</c:v>
                </c:pt>
                <c:pt idx="789">
                  <c:v>1.55713E-7</c:v>
                </c:pt>
                <c:pt idx="790">
                  <c:v>1.55731E-7</c:v>
                </c:pt>
                <c:pt idx="791">
                  <c:v>1.55764999999999E-7</c:v>
                </c:pt>
                <c:pt idx="792">
                  <c:v>1.55786999999999E-7</c:v>
                </c:pt>
                <c:pt idx="793">
                  <c:v>1.55809999999999E-7</c:v>
                </c:pt>
                <c:pt idx="794">
                  <c:v>1.5583E-7</c:v>
                </c:pt>
                <c:pt idx="795">
                  <c:v>1.55853E-7</c:v>
                </c:pt>
                <c:pt idx="796">
                  <c:v>1.55875E-7</c:v>
                </c:pt>
                <c:pt idx="797">
                  <c:v>1.55894E-7</c:v>
                </c:pt>
                <c:pt idx="798">
                  <c:v>1.55921E-7</c:v>
                </c:pt>
                <c:pt idx="799">
                  <c:v>1.55942E-7</c:v>
                </c:pt>
                <c:pt idx="800">
                  <c:v>1.55971999999999E-7</c:v>
                </c:pt>
                <c:pt idx="801">
                  <c:v>1.55996999999999E-7</c:v>
                </c:pt>
                <c:pt idx="802">
                  <c:v>1.56029E-7</c:v>
                </c:pt>
                <c:pt idx="803">
                  <c:v>1.56056E-7</c:v>
                </c:pt>
                <c:pt idx="804">
                  <c:v>1.56086999999999E-7</c:v>
                </c:pt>
                <c:pt idx="805">
                  <c:v>1.56110999999999E-7</c:v>
                </c:pt>
                <c:pt idx="806">
                  <c:v>1.56140999999999E-7</c:v>
                </c:pt>
                <c:pt idx="807">
                  <c:v>1.56189999999999E-7</c:v>
                </c:pt>
                <c:pt idx="808">
                  <c:v>1.56222E-7</c:v>
                </c:pt>
                <c:pt idx="809">
                  <c:v>1.56248E-7</c:v>
                </c:pt>
                <c:pt idx="810">
                  <c:v>1.56281999999999E-7</c:v>
                </c:pt>
                <c:pt idx="811">
                  <c:v>1.56316E-7</c:v>
                </c:pt>
                <c:pt idx="812">
                  <c:v>1.56342E-7</c:v>
                </c:pt>
                <c:pt idx="813">
                  <c:v>1.56395999999999E-7</c:v>
                </c:pt>
                <c:pt idx="814">
                  <c:v>1.56433E-7</c:v>
                </c:pt>
                <c:pt idx="815">
                  <c:v>1.56477E-7</c:v>
                </c:pt>
                <c:pt idx="816">
                  <c:v>1.5653E-7</c:v>
                </c:pt>
                <c:pt idx="817">
                  <c:v>1.56577999999999E-7</c:v>
                </c:pt>
                <c:pt idx="818">
                  <c:v>1.56627999999999E-7</c:v>
                </c:pt>
                <c:pt idx="819">
                  <c:v>1.56680999999999E-7</c:v>
                </c:pt>
                <c:pt idx="820">
                  <c:v>1.56720999999999E-7</c:v>
                </c:pt>
                <c:pt idx="821">
                  <c:v>1.56753E-7</c:v>
                </c:pt>
                <c:pt idx="822">
                  <c:v>1.56833999999999E-7</c:v>
                </c:pt>
                <c:pt idx="823">
                  <c:v>1.56864999999999E-7</c:v>
                </c:pt>
                <c:pt idx="824">
                  <c:v>1.56914999999999E-7</c:v>
                </c:pt>
                <c:pt idx="825">
                  <c:v>1.56955999999999E-7</c:v>
                </c:pt>
                <c:pt idx="826">
                  <c:v>1.56997999999999E-7</c:v>
                </c:pt>
                <c:pt idx="827">
                  <c:v>1.57053999999999E-7</c:v>
                </c:pt>
                <c:pt idx="828">
                  <c:v>1.57093999999999E-7</c:v>
                </c:pt>
                <c:pt idx="829">
                  <c:v>1.57137999999999E-7</c:v>
                </c:pt>
                <c:pt idx="830">
                  <c:v>1.57171999999999E-7</c:v>
                </c:pt>
                <c:pt idx="831">
                  <c:v>1.57215999999999E-7</c:v>
                </c:pt>
                <c:pt idx="832">
                  <c:v>1.57234999999999E-7</c:v>
                </c:pt>
                <c:pt idx="833">
                  <c:v>1.57277999999999E-7</c:v>
                </c:pt>
                <c:pt idx="834">
                  <c:v>1.57301999999999E-7</c:v>
                </c:pt>
                <c:pt idx="835">
                  <c:v>1.57351999999999E-7</c:v>
                </c:pt>
                <c:pt idx="836">
                  <c:v>1.57402999999999E-7</c:v>
                </c:pt>
                <c:pt idx="837">
                  <c:v>1.57445999999999E-7</c:v>
                </c:pt>
                <c:pt idx="838">
                  <c:v>1.5748E-7</c:v>
                </c:pt>
                <c:pt idx="839">
                  <c:v>1.57544999999999E-7</c:v>
                </c:pt>
                <c:pt idx="840">
                  <c:v>1.57584999999999E-7</c:v>
                </c:pt>
                <c:pt idx="841">
                  <c:v>1.57627999999999E-7</c:v>
                </c:pt>
                <c:pt idx="842">
                  <c:v>1.57674999999999E-7</c:v>
                </c:pt>
                <c:pt idx="843">
                  <c:v>1.57724999999999E-7</c:v>
                </c:pt>
                <c:pt idx="844">
                  <c:v>1.57771999999999E-7</c:v>
                </c:pt>
                <c:pt idx="845">
                  <c:v>1.57822999999999E-7</c:v>
                </c:pt>
                <c:pt idx="846">
                  <c:v>1.57868999999999E-7</c:v>
                </c:pt>
                <c:pt idx="847">
                  <c:v>1.57927E-7</c:v>
                </c:pt>
                <c:pt idx="848">
                  <c:v>1.57981999999999E-7</c:v>
                </c:pt>
                <c:pt idx="849">
                  <c:v>1.58039E-7</c:v>
                </c:pt>
                <c:pt idx="850">
                  <c:v>1.58088E-7</c:v>
                </c:pt>
                <c:pt idx="851">
                  <c:v>1.58165999999999E-7</c:v>
                </c:pt>
                <c:pt idx="852">
                  <c:v>1.58208E-7</c:v>
                </c:pt>
                <c:pt idx="853">
                  <c:v>1.5825E-7</c:v>
                </c:pt>
                <c:pt idx="854">
                  <c:v>1.58276E-7</c:v>
                </c:pt>
                <c:pt idx="855">
                  <c:v>1.58333999999999E-7</c:v>
                </c:pt>
                <c:pt idx="856">
                  <c:v>1.58391E-7</c:v>
                </c:pt>
                <c:pt idx="857">
                  <c:v>1.5844E-7</c:v>
                </c:pt>
                <c:pt idx="858">
                  <c:v>1.58476999999999E-7</c:v>
                </c:pt>
                <c:pt idx="859">
                  <c:v>1.5853E-7</c:v>
                </c:pt>
                <c:pt idx="860">
                  <c:v>1.58584E-7</c:v>
                </c:pt>
                <c:pt idx="861">
                  <c:v>1.58641999999999E-7</c:v>
                </c:pt>
                <c:pt idx="862">
                  <c:v>1.58686999999999E-7</c:v>
                </c:pt>
                <c:pt idx="863">
                  <c:v>1.58750999999999E-7</c:v>
                </c:pt>
                <c:pt idx="864">
                  <c:v>1.58841E-7</c:v>
                </c:pt>
                <c:pt idx="865">
                  <c:v>1.58883E-7</c:v>
                </c:pt>
                <c:pt idx="866">
                  <c:v>1.58936999999999E-7</c:v>
                </c:pt>
                <c:pt idx="867">
                  <c:v>1.58981999999999E-7</c:v>
                </c:pt>
                <c:pt idx="868">
                  <c:v>1.59043E-7</c:v>
                </c:pt>
                <c:pt idx="869">
                  <c:v>1.59091E-7</c:v>
                </c:pt>
                <c:pt idx="870">
                  <c:v>1.59153999999999E-7</c:v>
                </c:pt>
                <c:pt idx="871">
                  <c:v>1.59207E-7</c:v>
                </c:pt>
                <c:pt idx="872">
                  <c:v>1.59265999999999E-7</c:v>
                </c:pt>
                <c:pt idx="873">
                  <c:v>1.59332999999999E-7</c:v>
                </c:pt>
                <c:pt idx="874">
                  <c:v>1.59392E-7</c:v>
                </c:pt>
                <c:pt idx="875">
                  <c:v>1.59453999999999E-7</c:v>
                </c:pt>
                <c:pt idx="876">
                  <c:v>1.59516E-7</c:v>
                </c:pt>
                <c:pt idx="877">
                  <c:v>1.59575999999999E-7</c:v>
                </c:pt>
                <c:pt idx="878">
                  <c:v>1.59637999999999E-7</c:v>
                </c:pt>
                <c:pt idx="879">
                  <c:v>1.59710999999999E-7</c:v>
                </c:pt>
                <c:pt idx="880">
                  <c:v>1.59767E-7</c:v>
                </c:pt>
                <c:pt idx="881">
                  <c:v>1.59808999999999E-7</c:v>
                </c:pt>
                <c:pt idx="882">
                  <c:v>1.59869999999999E-7</c:v>
                </c:pt>
                <c:pt idx="883">
                  <c:v>1.59936E-7</c:v>
                </c:pt>
                <c:pt idx="884">
                  <c:v>1.59985E-7</c:v>
                </c:pt>
                <c:pt idx="885">
                  <c:v>1.60071E-7</c:v>
                </c:pt>
                <c:pt idx="886">
                  <c:v>1.60125E-7</c:v>
                </c:pt>
                <c:pt idx="887">
                  <c:v>1.60178999999999E-7</c:v>
                </c:pt>
                <c:pt idx="888">
                  <c:v>1.60228999999999E-7</c:v>
                </c:pt>
                <c:pt idx="889">
                  <c:v>1.60283E-7</c:v>
                </c:pt>
                <c:pt idx="890">
                  <c:v>1.60321999999999E-7</c:v>
                </c:pt>
                <c:pt idx="891">
                  <c:v>1.60362999999999E-7</c:v>
                </c:pt>
                <c:pt idx="892">
                  <c:v>1.60413999999999E-7</c:v>
                </c:pt>
                <c:pt idx="893">
                  <c:v>1.60455999999999E-7</c:v>
                </c:pt>
                <c:pt idx="894">
                  <c:v>1.60512E-7</c:v>
                </c:pt>
                <c:pt idx="895">
                  <c:v>1.60570999999999E-7</c:v>
                </c:pt>
                <c:pt idx="896">
                  <c:v>1.60629E-7</c:v>
                </c:pt>
                <c:pt idx="897">
                  <c:v>1.60679E-7</c:v>
                </c:pt>
                <c:pt idx="898">
                  <c:v>1.60724E-7</c:v>
                </c:pt>
                <c:pt idx="899">
                  <c:v>1.60777E-7</c:v>
                </c:pt>
                <c:pt idx="900">
                  <c:v>1.60819E-7</c:v>
                </c:pt>
                <c:pt idx="901">
                  <c:v>1.60867E-7</c:v>
                </c:pt>
                <c:pt idx="902">
                  <c:v>1.60902999999999E-7</c:v>
                </c:pt>
                <c:pt idx="903">
                  <c:v>1.60938E-7</c:v>
                </c:pt>
                <c:pt idx="904">
                  <c:v>1.60997999999999E-7</c:v>
                </c:pt>
                <c:pt idx="905">
                  <c:v>1.61034E-7</c:v>
                </c:pt>
                <c:pt idx="906">
                  <c:v>1.61062999999999E-7</c:v>
                </c:pt>
                <c:pt idx="907">
                  <c:v>1.611E-7</c:v>
                </c:pt>
                <c:pt idx="908">
                  <c:v>1.61148E-7</c:v>
                </c:pt>
                <c:pt idx="909">
                  <c:v>1.61160999999999E-7</c:v>
                </c:pt>
                <c:pt idx="910">
                  <c:v>1.61218E-7</c:v>
                </c:pt>
                <c:pt idx="911">
                  <c:v>1.61256999999999E-7</c:v>
                </c:pt>
                <c:pt idx="912">
                  <c:v>1.61299999999999E-7</c:v>
                </c:pt>
                <c:pt idx="913">
                  <c:v>1.61320999999999E-7</c:v>
                </c:pt>
                <c:pt idx="914">
                  <c:v>1.61378E-7</c:v>
                </c:pt>
                <c:pt idx="915">
                  <c:v>1.61399E-7</c:v>
                </c:pt>
                <c:pt idx="916">
                  <c:v>1.61432E-7</c:v>
                </c:pt>
                <c:pt idx="917">
                  <c:v>1.6147E-7</c:v>
                </c:pt>
                <c:pt idx="918">
                  <c:v>1.61506999999999E-7</c:v>
                </c:pt>
                <c:pt idx="919">
                  <c:v>1.61539E-7</c:v>
                </c:pt>
                <c:pt idx="920">
                  <c:v>1.61580999999999E-7</c:v>
                </c:pt>
                <c:pt idx="921">
                  <c:v>1.61627999999999E-7</c:v>
                </c:pt>
                <c:pt idx="922">
                  <c:v>1.61649999999999E-7</c:v>
                </c:pt>
                <c:pt idx="923">
                  <c:v>1.61692999999999E-7</c:v>
                </c:pt>
                <c:pt idx="924">
                  <c:v>1.61728E-7</c:v>
                </c:pt>
                <c:pt idx="925">
                  <c:v>1.61770999999999E-7</c:v>
                </c:pt>
                <c:pt idx="926">
                  <c:v>1.61818E-7</c:v>
                </c:pt>
                <c:pt idx="927">
                  <c:v>1.61851E-7</c:v>
                </c:pt>
                <c:pt idx="928">
                  <c:v>1.61894E-7</c:v>
                </c:pt>
                <c:pt idx="929">
                  <c:v>1.61936E-7</c:v>
                </c:pt>
                <c:pt idx="930">
                  <c:v>1.61989E-7</c:v>
                </c:pt>
                <c:pt idx="931">
                  <c:v>1.62035E-7</c:v>
                </c:pt>
                <c:pt idx="932">
                  <c:v>1.62065999999999E-7</c:v>
                </c:pt>
                <c:pt idx="933">
                  <c:v>1.62099E-7</c:v>
                </c:pt>
                <c:pt idx="934">
                  <c:v>1.62120999999999E-7</c:v>
                </c:pt>
                <c:pt idx="935">
                  <c:v>1.62148E-7</c:v>
                </c:pt>
                <c:pt idx="936">
                  <c:v>1.62183999999999E-7</c:v>
                </c:pt>
                <c:pt idx="937">
                  <c:v>1.62221E-7</c:v>
                </c:pt>
                <c:pt idx="938">
                  <c:v>1.62245E-7</c:v>
                </c:pt>
                <c:pt idx="939">
                  <c:v>1.62272E-7</c:v>
                </c:pt>
                <c:pt idx="940">
                  <c:v>1.62311E-7</c:v>
                </c:pt>
                <c:pt idx="941">
                  <c:v>1.62351999999999E-7</c:v>
                </c:pt>
                <c:pt idx="942">
                  <c:v>1.62388E-7</c:v>
                </c:pt>
                <c:pt idx="943">
                  <c:v>1.62398999999999E-7</c:v>
                </c:pt>
                <c:pt idx="944">
                  <c:v>1.62442999999999E-7</c:v>
                </c:pt>
                <c:pt idx="945">
                  <c:v>1.6248E-7</c:v>
                </c:pt>
                <c:pt idx="946">
                  <c:v>1.62530999999999E-7</c:v>
                </c:pt>
                <c:pt idx="947">
                  <c:v>1.62553999999999E-7</c:v>
                </c:pt>
                <c:pt idx="948">
                  <c:v>1.6259E-7</c:v>
                </c:pt>
                <c:pt idx="949">
                  <c:v>1.62594E-7</c:v>
                </c:pt>
                <c:pt idx="950">
                  <c:v>1.62608999999999E-7</c:v>
                </c:pt>
                <c:pt idx="951">
                  <c:v>1.62645E-7</c:v>
                </c:pt>
                <c:pt idx="952">
                  <c:v>1.62664E-7</c:v>
                </c:pt>
                <c:pt idx="953">
                  <c:v>1.62692E-7</c:v>
                </c:pt>
                <c:pt idx="954">
                  <c:v>1.62727999999999E-7</c:v>
                </c:pt>
                <c:pt idx="955">
                  <c:v>1.62756E-7</c:v>
                </c:pt>
                <c:pt idx="956">
                  <c:v>1.62790999999999E-7</c:v>
                </c:pt>
                <c:pt idx="957">
                  <c:v>1.62819999999999E-7</c:v>
                </c:pt>
                <c:pt idx="958">
                  <c:v>1.62854E-7</c:v>
                </c:pt>
                <c:pt idx="959">
                  <c:v>1.62881999999999E-7</c:v>
                </c:pt>
                <c:pt idx="960">
                  <c:v>1.6292E-7</c:v>
                </c:pt>
                <c:pt idx="961">
                  <c:v>1.62949E-7</c:v>
                </c:pt>
                <c:pt idx="962">
                  <c:v>1.62981999999999E-7</c:v>
                </c:pt>
                <c:pt idx="963">
                  <c:v>1.63007999999999E-7</c:v>
                </c:pt>
                <c:pt idx="964">
                  <c:v>1.63043E-7</c:v>
                </c:pt>
                <c:pt idx="965">
                  <c:v>1.63076999999999E-7</c:v>
                </c:pt>
                <c:pt idx="966">
                  <c:v>1.63098999999999E-7</c:v>
                </c:pt>
                <c:pt idx="967">
                  <c:v>1.63136E-7</c:v>
                </c:pt>
                <c:pt idx="968">
                  <c:v>1.6316E-7</c:v>
                </c:pt>
                <c:pt idx="969">
                  <c:v>1.63187999999999E-7</c:v>
                </c:pt>
                <c:pt idx="970">
                  <c:v>1.63239999999999E-7</c:v>
                </c:pt>
                <c:pt idx="971">
                  <c:v>1.6327E-7</c:v>
                </c:pt>
                <c:pt idx="972">
                  <c:v>1.63310999999999E-7</c:v>
                </c:pt>
                <c:pt idx="973">
                  <c:v>1.63339E-7</c:v>
                </c:pt>
                <c:pt idx="974">
                  <c:v>1.63368E-7</c:v>
                </c:pt>
                <c:pt idx="975">
                  <c:v>1.63387E-7</c:v>
                </c:pt>
                <c:pt idx="976">
                  <c:v>1.63421999999999E-7</c:v>
                </c:pt>
                <c:pt idx="977">
                  <c:v>1.63468999999999E-7</c:v>
                </c:pt>
                <c:pt idx="978">
                  <c:v>1.63504E-7</c:v>
                </c:pt>
                <c:pt idx="979">
                  <c:v>1.63529E-7</c:v>
                </c:pt>
                <c:pt idx="980">
                  <c:v>1.63553E-7</c:v>
                </c:pt>
                <c:pt idx="981">
                  <c:v>1.63581999999999E-7</c:v>
                </c:pt>
                <c:pt idx="982">
                  <c:v>1.63619E-7</c:v>
                </c:pt>
                <c:pt idx="983">
                  <c:v>1.63674999999999E-7</c:v>
                </c:pt>
                <c:pt idx="984">
                  <c:v>1.63731999999999E-7</c:v>
                </c:pt>
                <c:pt idx="985">
                  <c:v>1.63752999999999E-7</c:v>
                </c:pt>
                <c:pt idx="986">
                  <c:v>1.63796999999999E-7</c:v>
                </c:pt>
                <c:pt idx="987">
                  <c:v>1.63832E-7</c:v>
                </c:pt>
                <c:pt idx="988">
                  <c:v>1.63858E-7</c:v>
                </c:pt>
                <c:pt idx="989">
                  <c:v>1.63912999999999E-7</c:v>
                </c:pt>
                <c:pt idx="990">
                  <c:v>1.63919E-7</c:v>
                </c:pt>
                <c:pt idx="991">
                  <c:v>1.63952E-7</c:v>
                </c:pt>
                <c:pt idx="992">
                  <c:v>1.63972E-7</c:v>
                </c:pt>
                <c:pt idx="993">
                  <c:v>1.63999E-7</c:v>
                </c:pt>
                <c:pt idx="994">
                  <c:v>1.64017E-7</c:v>
                </c:pt>
                <c:pt idx="995">
                  <c:v>1.64051999999999E-7</c:v>
                </c:pt>
                <c:pt idx="996">
                  <c:v>1.64091E-7</c:v>
                </c:pt>
                <c:pt idx="997">
                  <c:v>1.64104999999999E-7</c:v>
                </c:pt>
                <c:pt idx="998">
                  <c:v>1.64122999999999E-7</c:v>
                </c:pt>
                <c:pt idx="999">
                  <c:v>1.6416E-7</c:v>
                </c:pt>
                <c:pt idx="1000">
                  <c:v>1.64170999999999E-7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9301032"/>
        <c:axId val="2101563512"/>
      </c:scatterChart>
      <c:valAx>
        <c:axId val="-2129301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350" b="1" i="0" baseline="0"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2101563512"/>
        <c:crosses val="autoZero"/>
        <c:crossBetween val="midCat"/>
        <c:majorUnit val="20.0"/>
      </c:valAx>
      <c:valAx>
        <c:axId val="2101563512"/>
        <c:scaling>
          <c:orientation val="minMax"/>
          <c:max val="3.0E-7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350" b="1"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-2129301032"/>
        <c:crosses val="autoZero"/>
        <c:crossBetween val="midCat"/>
        <c:majorUnit val="1.0E-7"/>
        <c:dispUnits>
          <c:custUnit val="1.0E-7"/>
        </c:dispUnits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1"/>
          <c:order val="0"/>
          <c:tx>
            <c:v>5V</c:v>
          </c:tx>
          <c:spPr>
            <a:ln w="254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'It curve'!$A$3:$A$1003</c:f>
              <c:numCache>
                <c:formatCode>General</c:formatCode>
                <c:ptCount val="1001"/>
                <c:pt idx="0">
                  <c:v>0.0</c:v>
                </c:pt>
                <c:pt idx="1">
                  <c:v>0.112</c:v>
                </c:pt>
                <c:pt idx="2">
                  <c:v>0.222</c:v>
                </c:pt>
                <c:pt idx="3">
                  <c:v>0.34</c:v>
                </c:pt>
                <c:pt idx="4">
                  <c:v>0.451</c:v>
                </c:pt>
                <c:pt idx="5">
                  <c:v>0.562999999999999</c:v>
                </c:pt>
                <c:pt idx="6">
                  <c:v>0.677</c:v>
                </c:pt>
                <c:pt idx="7">
                  <c:v>0.789</c:v>
                </c:pt>
                <c:pt idx="8">
                  <c:v>0.899</c:v>
                </c:pt>
                <c:pt idx="9">
                  <c:v>1.01</c:v>
                </c:pt>
                <c:pt idx="10">
                  <c:v>1.122</c:v>
                </c:pt>
                <c:pt idx="11">
                  <c:v>1.233</c:v>
                </c:pt>
                <c:pt idx="12">
                  <c:v>1.34699999999999</c:v>
                </c:pt>
                <c:pt idx="13">
                  <c:v>1.457999999999989</c:v>
                </c:pt>
                <c:pt idx="14">
                  <c:v>1.56899999999999</c:v>
                </c:pt>
                <c:pt idx="15">
                  <c:v>1.681</c:v>
                </c:pt>
                <c:pt idx="16">
                  <c:v>1.792</c:v>
                </c:pt>
                <c:pt idx="17">
                  <c:v>1.903999999999989</c:v>
                </c:pt>
                <c:pt idx="18">
                  <c:v>2.015</c:v>
                </c:pt>
                <c:pt idx="19">
                  <c:v>2.132</c:v>
                </c:pt>
                <c:pt idx="20">
                  <c:v>2.24299999999999</c:v>
                </c:pt>
                <c:pt idx="21">
                  <c:v>2.353</c:v>
                </c:pt>
                <c:pt idx="22">
                  <c:v>2.46399999999999</c:v>
                </c:pt>
                <c:pt idx="23">
                  <c:v>2.579</c:v>
                </c:pt>
                <c:pt idx="24">
                  <c:v>2.70299999999999</c:v>
                </c:pt>
                <c:pt idx="25">
                  <c:v>2.84699999999999</c:v>
                </c:pt>
                <c:pt idx="26">
                  <c:v>2.96099999999999</c:v>
                </c:pt>
                <c:pt idx="27">
                  <c:v>3.072</c:v>
                </c:pt>
                <c:pt idx="28">
                  <c:v>3.184</c:v>
                </c:pt>
                <c:pt idx="29">
                  <c:v>3.298</c:v>
                </c:pt>
                <c:pt idx="30">
                  <c:v>3.40899999999999</c:v>
                </c:pt>
                <c:pt idx="31">
                  <c:v>3.52599999999999</c:v>
                </c:pt>
                <c:pt idx="32">
                  <c:v>3.63799999999999</c:v>
                </c:pt>
                <c:pt idx="33">
                  <c:v>3.749</c:v>
                </c:pt>
                <c:pt idx="34">
                  <c:v>3.85999999999999</c:v>
                </c:pt>
                <c:pt idx="35">
                  <c:v>3.971</c:v>
                </c:pt>
                <c:pt idx="36">
                  <c:v>4.083</c:v>
                </c:pt>
                <c:pt idx="37">
                  <c:v>4.193999999999987</c:v>
                </c:pt>
                <c:pt idx="38">
                  <c:v>4.303999999999998</c:v>
                </c:pt>
                <c:pt idx="39">
                  <c:v>4.421</c:v>
                </c:pt>
                <c:pt idx="40">
                  <c:v>4.533</c:v>
                </c:pt>
                <c:pt idx="41">
                  <c:v>4.642999999999985</c:v>
                </c:pt>
                <c:pt idx="42">
                  <c:v>4.762999999999986</c:v>
                </c:pt>
                <c:pt idx="43">
                  <c:v>4.87399999999999</c:v>
                </c:pt>
                <c:pt idx="44">
                  <c:v>4.98599999999999</c:v>
                </c:pt>
                <c:pt idx="45">
                  <c:v>5.103999999999997</c:v>
                </c:pt>
                <c:pt idx="46">
                  <c:v>5.214999999999987</c:v>
                </c:pt>
                <c:pt idx="47">
                  <c:v>5.33</c:v>
                </c:pt>
                <c:pt idx="48">
                  <c:v>5.44099999999999</c:v>
                </c:pt>
                <c:pt idx="49">
                  <c:v>5.55199999999999</c:v>
                </c:pt>
                <c:pt idx="50">
                  <c:v>5.662999999999979</c:v>
                </c:pt>
                <c:pt idx="51">
                  <c:v>5.782</c:v>
                </c:pt>
                <c:pt idx="52">
                  <c:v>5.902</c:v>
                </c:pt>
                <c:pt idx="53">
                  <c:v>6.012999999999987</c:v>
                </c:pt>
                <c:pt idx="54">
                  <c:v>6.134999999999986</c:v>
                </c:pt>
                <c:pt idx="55">
                  <c:v>6.246</c:v>
                </c:pt>
                <c:pt idx="56">
                  <c:v>6.360999999999985</c:v>
                </c:pt>
                <c:pt idx="57">
                  <c:v>6.472</c:v>
                </c:pt>
                <c:pt idx="58">
                  <c:v>6.583</c:v>
                </c:pt>
                <c:pt idx="59">
                  <c:v>6.694999999999981</c:v>
                </c:pt>
                <c:pt idx="60">
                  <c:v>6.806999999999999</c:v>
                </c:pt>
                <c:pt idx="61">
                  <c:v>6.91899999999999</c:v>
                </c:pt>
                <c:pt idx="62">
                  <c:v>7.03</c:v>
                </c:pt>
                <c:pt idx="63">
                  <c:v>7.13999999999999</c:v>
                </c:pt>
                <c:pt idx="64">
                  <c:v>7.25</c:v>
                </c:pt>
                <c:pt idx="65">
                  <c:v>7.364999999999979</c:v>
                </c:pt>
                <c:pt idx="66">
                  <c:v>7.48099999999999</c:v>
                </c:pt>
                <c:pt idx="67">
                  <c:v>7.620999999999981</c:v>
                </c:pt>
                <c:pt idx="68">
                  <c:v>7.732</c:v>
                </c:pt>
                <c:pt idx="69">
                  <c:v>7.842999999999987</c:v>
                </c:pt>
                <c:pt idx="70">
                  <c:v>7.95399999999999</c:v>
                </c:pt>
                <c:pt idx="71">
                  <c:v>8.067</c:v>
                </c:pt>
                <c:pt idx="72">
                  <c:v>8.178</c:v>
                </c:pt>
                <c:pt idx="73">
                  <c:v>8.29299999999999</c:v>
                </c:pt>
                <c:pt idx="74">
                  <c:v>8.40499999999999</c:v>
                </c:pt>
                <c:pt idx="75">
                  <c:v>8.516</c:v>
                </c:pt>
                <c:pt idx="76">
                  <c:v>8.63199999999999</c:v>
                </c:pt>
                <c:pt idx="77">
                  <c:v>8.742000000000001</c:v>
                </c:pt>
                <c:pt idx="78">
                  <c:v>8.85399999999999</c:v>
                </c:pt>
                <c:pt idx="79">
                  <c:v>8.97</c:v>
                </c:pt>
                <c:pt idx="80">
                  <c:v>9.08099999999999</c:v>
                </c:pt>
                <c:pt idx="81">
                  <c:v>9.192</c:v>
                </c:pt>
                <c:pt idx="82">
                  <c:v>9.317</c:v>
                </c:pt>
                <c:pt idx="83">
                  <c:v>9.429</c:v>
                </c:pt>
                <c:pt idx="84">
                  <c:v>9.53999999999999</c:v>
                </c:pt>
                <c:pt idx="85">
                  <c:v>9.65</c:v>
                </c:pt>
                <c:pt idx="86">
                  <c:v>9.76099999999999</c:v>
                </c:pt>
                <c:pt idx="87">
                  <c:v>9.87199999999999</c:v>
                </c:pt>
                <c:pt idx="88">
                  <c:v>9.983</c:v>
                </c:pt>
                <c:pt idx="89">
                  <c:v>10.098</c:v>
                </c:pt>
                <c:pt idx="90">
                  <c:v>10.2149999999999</c:v>
                </c:pt>
                <c:pt idx="91">
                  <c:v>10.327</c:v>
                </c:pt>
                <c:pt idx="92">
                  <c:v>10.439</c:v>
                </c:pt>
                <c:pt idx="93">
                  <c:v>10.55</c:v>
                </c:pt>
                <c:pt idx="94">
                  <c:v>10.6609999999999</c:v>
                </c:pt>
                <c:pt idx="95">
                  <c:v>10.7759999999999</c:v>
                </c:pt>
                <c:pt idx="96">
                  <c:v>10.887</c:v>
                </c:pt>
                <c:pt idx="97">
                  <c:v>10.9979999999999</c:v>
                </c:pt>
                <c:pt idx="98">
                  <c:v>11.1129999999999</c:v>
                </c:pt>
                <c:pt idx="99">
                  <c:v>11.2289999999999</c:v>
                </c:pt>
                <c:pt idx="100">
                  <c:v>11.3399999999999</c:v>
                </c:pt>
                <c:pt idx="101">
                  <c:v>11.451</c:v>
                </c:pt>
                <c:pt idx="102">
                  <c:v>11.5619999999999</c:v>
                </c:pt>
                <c:pt idx="103">
                  <c:v>11.675</c:v>
                </c:pt>
                <c:pt idx="104">
                  <c:v>11.7919999999999</c:v>
                </c:pt>
                <c:pt idx="105">
                  <c:v>11.9039999999999</c:v>
                </c:pt>
                <c:pt idx="106">
                  <c:v>12.0169999999999</c:v>
                </c:pt>
                <c:pt idx="107">
                  <c:v>12.13</c:v>
                </c:pt>
                <c:pt idx="108">
                  <c:v>12.246</c:v>
                </c:pt>
                <c:pt idx="109">
                  <c:v>12.3569999999999</c:v>
                </c:pt>
                <c:pt idx="110">
                  <c:v>12.4689999999999</c:v>
                </c:pt>
                <c:pt idx="111">
                  <c:v>12.5809999999999</c:v>
                </c:pt>
                <c:pt idx="112">
                  <c:v>12.6929999999999</c:v>
                </c:pt>
                <c:pt idx="113">
                  <c:v>12.8049999999999</c:v>
                </c:pt>
                <c:pt idx="114">
                  <c:v>12.916</c:v>
                </c:pt>
                <c:pt idx="115">
                  <c:v>13.0269999999999</c:v>
                </c:pt>
                <c:pt idx="116">
                  <c:v>13.1389999999999</c:v>
                </c:pt>
                <c:pt idx="117">
                  <c:v>13.249</c:v>
                </c:pt>
                <c:pt idx="118">
                  <c:v>13.3599999999999</c:v>
                </c:pt>
                <c:pt idx="119">
                  <c:v>13.471</c:v>
                </c:pt>
                <c:pt idx="120">
                  <c:v>13.582</c:v>
                </c:pt>
                <c:pt idx="121">
                  <c:v>13.695</c:v>
                </c:pt>
                <c:pt idx="122">
                  <c:v>13.8179999999999</c:v>
                </c:pt>
                <c:pt idx="123">
                  <c:v>13.9299999999999</c:v>
                </c:pt>
                <c:pt idx="124">
                  <c:v>14.048</c:v>
                </c:pt>
                <c:pt idx="125">
                  <c:v>14.159</c:v>
                </c:pt>
                <c:pt idx="126">
                  <c:v>14.269</c:v>
                </c:pt>
                <c:pt idx="127">
                  <c:v>14.38</c:v>
                </c:pt>
                <c:pt idx="128">
                  <c:v>14.492</c:v>
                </c:pt>
                <c:pt idx="129">
                  <c:v>14.608</c:v>
                </c:pt>
                <c:pt idx="130">
                  <c:v>14.72</c:v>
                </c:pt>
                <c:pt idx="131">
                  <c:v>14.8309999999999</c:v>
                </c:pt>
                <c:pt idx="132">
                  <c:v>14.9429999999999</c:v>
                </c:pt>
                <c:pt idx="133">
                  <c:v>15.054</c:v>
                </c:pt>
                <c:pt idx="134">
                  <c:v>15.169</c:v>
                </c:pt>
                <c:pt idx="135">
                  <c:v>15.281</c:v>
                </c:pt>
                <c:pt idx="136">
                  <c:v>15.393</c:v>
                </c:pt>
                <c:pt idx="137">
                  <c:v>15.509</c:v>
                </c:pt>
                <c:pt idx="138">
                  <c:v>15.624</c:v>
                </c:pt>
                <c:pt idx="139">
                  <c:v>15.736</c:v>
                </c:pt>
                <c:pt idx="140">
                  <c:v>15.8469999999999</c:v>
                </c:pt>
                <c:pt idx="141">
                  <c:v>15.958</c:v>
                </c:pt>
                <c:pt idx="142">
                  <c:v>16.0749999999999</c:v>
                </c:pt>
                <c:pt idx="143">
                  <c:v>16.201</c:v>
                </c:pt>
                <c:pt idx="144">
                  <c:v>16.3159999999999</c:v>
                </c:pt>
                <c:pt idx="145">
                  <c:v>16.4359999999999</c:v>
                </c:pt>
                <c:pt idx="146">
                  <c:v>16.5459999999999</c:v>
                </c:pt>
                <c:pt idx="147">
                  <c:v>16.6559999999999</c:v>
                </c:pt>
                <c:pt idx="148">
                  <c:v>16.7719999999999</c:v>
                </c:pt>
                <c:pt idx="149">
                  <c:v>16.884</c:v>
                </c:pt>
                <c:pt idx="150">
                  <c:v>16.998</c:v>
                </c:pt>
                <c:pt idx="151">
                  <c:v>17.12</c:v>
                </c:pt>
                <c:pt idx="152">
                  <c:v>17.2349999999999</c:v>
                </c:pt>
                <c:pt idx="153">
                  <c:v>17.3449999999999</c:v>
                </c:pt>
                <c:pt idx="154">
                  <c:v>17.457</c:v>
                </c:pt>
                <c:pt idx="155">
                  <c:v>17.57400000000001</c:v>
                </c:pt>
                <c:pt idx="156">
                  <c:v>17.6849999999999</c:v>
                </c:pt>
                <c:pt idx="157">
                  <c:v>17.797</c:v>
                </c:pt>
                <c:pt idx="158">
                  <c:v>17.916</c:v>
                </c:pt>
                <c:pt idx="159">
                  <c:v>18.027</c:v>
                </c:pt>
                <c:pt idx="160">
                  <c:v>18.1509999999999</c:v>
                </c:pt>
                <c:pt idx="161">
                  <c:v>18.2609999999999</c:v>
                </c:pt>
                <c:pt idx="162">
                  <c:v>18.3739999999999</c:v>
                </c:pt>
                <c:pt idx="163">
                  <c:v>18.4849999999999</c:v>
                </c:pt>
                <c:pt idx="164">
                  <c:v>18.596</c:v>
                </c:pt>
                <c:pt idx="165">
                  <c:v>18.707</c:v>
                </c:pt>
                <c:pt idx="166">
                  <c:v>18.8299999999999</c:v>
                </c:pt>
                <c:pt idx="167">
                  <c:v>18.9409999999999</c:v>
                </c:pt>
                <c:pt idx="168">
                  <c:v>19.056</c:v>
                </c:pt>
                <c:pt idx="169">
                  <c:v>19.1679999999999</c:v>
                </c:pt>
                <c:pt idx="170">
                  <c:v>19.2789999999999</c:v>
                </c:pt>
                <c:pt idx="171">
                  <c:v>19.39</c:v>
                </c:pt>
                <c:pt idx="172">
                  <c:v>19.5219999999999</c:v>
                </c:pt>
                <c:pt idx="173">
                  <c:v>19.634</c:v>
                </c:pt>
                <c:pt idx="174">
                  <c:v>19.7459999999999</c:v>
                </c:pt>
                <c:pt idx="175">
                  <c:v>19.8569999999999</c:v>
                </c:pt>
                <c:pt idx="176">
                  <c:v>19.968</c:v>
                </c:pt>
                <c:pt idx="177">
                  <c:v>20.079</c:v>
                </c:pt>
                <c:pt idx="178">
                  <c:v>20.193</c:v>
                </c:pt>
                <c:pt idx="179">
                  <c:v>20.3249999999999</c:v>
                </c:pt>
                <c:pt idx="180">
                  <c:v>20.439</c:v>
                </c:pt>
                <c:pt idx="181">
                  <c:v>20.5509999999999</c:v>
                </c:pt>
                <c:pt idx="182">
                  <c:v>20.6619999999999</c:v>
                </c:pt>
                <c:pt idx="183">
                  <c:v>20.774</c:v>
                </c:pt>
                <c:pt idx="184">
                  <c:v>20.884</c:v>
                </c:pt>
                <c:pt idx="185">
                  <c:v>20.995</c:v>
                </c:pt>
                <c:pt idx="186">
                  <c:v>21.10600000000001</c:v>
                </c:pt>
                <c:pt idx="187">
                  <c:v>21.218</c:v>
                </c:pt>
                <c:pt idx="188">
                  <c:v>21.3339999999999</c:v>
                </c:pt>
                <c:pt idx="189">
                  <c:v>21.445</c:v>
                </c:pt>
                <c:pt idx="190">
                  <c:v>21.5549999999999</c:v>
                </c:pt>
                <c:pt idx="191">
                  <c:v>21.666</c:v>
                </c:pt>
                <c:pt idx="192">
                  <c:v>21.78</c:v>
                </c:pt>
                <c:pt idx="193">
                  <c:v>21.8919999999999</c:v>
                </c:pt>
                <c:pt idx="194">
                  <c:v>22.004</c:v>
                </c:pt>
                <c:pt idx="195">
                  <c:v>22.1179999999999</c:v>
                </c:pt>
                <c:pt idx="196">
                  <c:v>22.23100000000001</c:v>
                </c:pt>
                <c:pt idx="197">
                  <c:v>22.35900000000001</c:v>
                </c:pt>
                <c:pt idx="198">
                  <c:v>22.4699999999999</c:v>
                </c:pt>
                <c:pt idx="199">
                  <c:v>22.5809999999999</c:v>
                </c:pt>
                <c:pt idx="200">
                  <c:v>22.692</c:v>
                </c:pt>
                <c:pt idx="201">
                  <c:v>22.803</c:v>
                </c:pt>
                <c:pt idx="202">
                  <c:v>22.914</c:v>
                </c:pt>
                <c:pt idx="203">
                  <c:v>23.0339999999999</c:v>
                </c:pt>
                <c:pt idx="204">
                  <c:v>23.16</c:v>
                </c:pt>
                <c:pt idx="205">
                  <c:v>23.271</c:v>
                </c:pt>
                <c:pt idx="206">
                  <c:v>23.382</c:v>
                </c:pt>
                <c:pt idx="207">
                  <c:v>23.4939999999999</c:v>
                </c:pt>
                <c:pt idx="208">
                  <c:v>23.60600000000001</c:v>
                </c:pt>
                <c:pt idx="209">
                  <c:v>23.7229999999999</c:v>
                </c:pt>
                <c:pt idx="210">
                  <c:v>23.8339999999999</c:v>
                </c:pt>
                <c:pt idx="211">
                  <c:v>23.9439999999999</c:v>
                </c:pt>
                <c:pt idx="212">
                  <c:v>24.0549999999999</c:v>
                </c:pt>
                <c:pt idx="213">
                  <c:v>24.1649999999999</c:v>
                </c:pt>
                <c:pt idx="214">
                  <c:v>24.2869999999999</c:v>
                </c:pt>
                <c:pt idx="215">
                  <c:v>24.3969999999999</c:v>
                </c:pt>
                <c:pt idx="216">
                  <c:v>24.5139999999999</c:v>
                </c:pt>
                <c:pt idx="217">
                  <c:v>24.625</c:v>
                </c:pt>
                <c:pt idx="218">
                  <c:v>24.736</c:v>
                </c:pt>
                <c:pt idx="219">
                  <c:v>24.8479999999999</c:v>
                </c:pt>
                <c:pt idx="220">
                  <c:v>24.9589999999999</c:v>
                </c:pt>
                <c:pt idx="221">
                  <c:v>25.0689999999999</c:v>
                </c:pt>
                <c:pt idx="222">
                  <c:v>25.1799999999999</c:v>
                </c:pt>
                <c:pt idx="223">
                  <c:v>25.291</c:v>
                </c:pt>
                <c:pt idx="224">
                  <c:v>25.4039999999999</c:v>
                </c:pt>
                <c:pt idx="225">
                  <c:v>25.515</c:v>
                </c:pt>
                <c:pt idx="226">
                  <c:v>25.6269999999999</c:v>
                </c:pt>
                <c:pt idx="227">
                  <c:v>25.739</c:v>
                </c:pt>
                <c:pt idx="228">
                  <c:v>25.852</c:v>
                </c:pt>
                <c:pt idx="229">
                  <c:v>25.966</c:v>
                </c:pt>
                <c:pt idx="230">
                  <c:v>26.07700000000001</c:v>
                </c:pt>
                <c:pt idx="231">
                  <c:v>26.189</c:v>
                </c:pt>
                <c:pt idx="232">
                  <c:v>26.3</c:v>
                </c:pt>
                <c:pt idx="233">
                  <c:v>26.413</c:v>
                </c:pt>
                <c:pt idx="234">
                  <c:v>26.5259999999999</c:v>
                </c:pt>
                <c:pt idx="235">
                  <c:v>26.6419999999999</c:v>
                </c:pt>
                <c:pt idx="236">
                  <c:v>26.7609999999999</c:v>
                </c:pt>
                <c:pt idx="237">
                  <c:v>26.8719999999999</c:v>
                </c:pt>
                <c:pt idx="238">
                  <c:v>26.9909999999999</c:v>
                </c:pt>
                <c:pt idx="239">
                  <c:v>27.102</c:v>
                </c:pt>
                <c:pt idx="240">
                  <c:v>27.2229999999999</c:v>
                </c:pt>
                <c:pt idx="241">
                  <c:v>27.335</c:v>
                </c:pt>
                <c:pt idx="242">
                  <c:v>27.452</c:v>
                </c:pt>
                <c:pt idx="243">
                  <c:v>27.564</c:v>
                </c:pt>
                <c:pt idx="244">
                  <c:v>27.675</c:v>
                </c:pt>
                <c:pt idx="245">
                  <c:v>27.795</c:v>
                </c:pt>
                <c:pt idx="246">
                  <c:v>27.9059999999999</c:v>
                </c:pt>
                <c:pt idx="247">
                  <c:v>28.0169999999999</c:v>
                </c:pt>
                <c:pt idx="248">
                  <c:v>28.129</c:v>
                </c:pt>
                <c:pt idx="249">
                  <c:v>28.2409999999999</c:v>
                </c:pt>
                <c:pt idx="250">
                  <c:v>28.361</c:v>
                </c:pt>
                <c:pt idx="251">
                  <c:v>28.471</c:v>
                </c:pt>
                <c:pt idx="252">
                  <c:v>28.582</c:v>
                </c:pt>
                <c:pt idx="253">
                  <c:v>28.693</c:v>
                </c:pt>
                <c:pt idx="254">
                  <c:v>28.8049999999999</c:v>
                </c:pt>
                <c:pt idx="255">
                  <c:v>28.928</c:v>
                </c:pt>
                <c:pt idx="256">
                  <c:v>29.039</c:v>
                </c:pt>
                <c:pt idx="257">
                  <c:v>29.1499999999999</c:v>
                </c:pt>
                <c:pt idx="258">
                  <c:v>29.2609999999999</c:v>
                </c:pt>
                <c:pt idx="259">
                  <c:v>29.3719999999999</c:v>
                </c:pt>
                <c:pt idx="260">
                  <c:v>29.4819999999999</c:v>
                </c:pt>
                <c:pt idx="261">
                  <c:v>29.593</c:v>
                </c:pt>
                <c:pt idx="262">
                  <c:v>29.704</c:v>
                </c:pt>
                <c:pt idx="263">
                  <c:v>29.815</c:v>
                </c:pt>
                <c:pt idx="264">
                  <c:v>29.9259999999999</c:v>
                </c:pt>
                <c:pt idx="265">
                  <c:v>30.038</c:v>
                </c:pt>
                <c:pt idx="266">
                  <c:v>30.1499999999999</c:v>
                </c:pt>
                <c:pt idx="267">
                  <c:v>30.26</c:v>
                </c:pt>
                <c:pt idx="268">
                  <c:v>30.373</c:v>
                </c:pt>
                <c:pt idx="269">
                  <c:v>30.484</c:v>
                </c:pt>
                <c:pt idx="270">
                  <c:v>30.597</c:v>
                </c:pt>
                <c:pt idx="271">
                  <c:v>30.7139999999999</c:v>
                </c:pt>
                <c:pt idx="272">
                  <c:v>30.832</c:v>
                </c:pt>
                <c:pt idx="273">
                  <c:v>30.943</c:v>
                </c:pt>
                <c:pt idx="274">
                  <c:v>31.0609999999999</c:v>
                </c:pt>
                <c:pt idx="275">
                  <c:v>31.1729999999999</c:v>
                </c:pt>
                <c:pt idx="276">
                  <c:v>31.286</c:v>
                </c:pt>
                <c:pt idx="277">
                  <c:v>31.396</c:v>
                </c:pt>
                <c:pt idx="278">
                  <c:v>31.5079999999999</c:v>
                </c:pt>
                <c:pt idx="279">
                  <c:v>31.623</c:v>
                </c:pt>
                <c:pt idx="280">
                  <c:v>31.73400000000001</c:v>
                </c:pt>
                <c:pt idx="281">
                  <c:v>31.85300000000001</c:v>
                </c:pt>
                <c:pt idx="282">
                  <c:v>31.9639999999999</c:v>
                </c:pt>
                <c:pt idx="283">
                  <c:v>32.075</c:v>
                </c:pt>
                <c:pt idx="284">
                  <c:v>32.1859999999999</c:v>
                </c:pt>
                <c:pt idx="285">
                  <c:v>32.2999999999999</c:v>
                </c:pt>
                <c:pt idx="286">
                  <c:v>32.4119999999999</c:v>
                </c:pt>
                <c:pt idx="287">
                  <c:v>32.523</c:v>
                </c:pt>
                <c:pt idx="288">
                  <c:v>32.639</c:v>
                </c:pt>
                <c:pt idx="289">
                  <c:v>32.7509999999999</c:v>
                </c:pt>
                <c:pt idx="290">
                  <c:v>32.8629999999999</c:v>
                </c:pt>
                <c:pt idx="291">
                  <c:v>32.9759999999999</c:v>
                </c:pt>
                <c:pt idx="292">
                  <c:v>33.088</c:v>
                </c:pt>
                <c:pt idx="293">
                  <c:v>33.1989999999999</c:v>
                </c:pt>
                <c:pt idx="294">
                  <c:v>33.31</c:v>
                </c:pt>
                <c:pt idx="295">
                  <c:v>33.423</c:v>
                </c:pt>
                <c:pt idx="296">
                  <c:v>33.536</c:v>
                </c:pt>
                <c:pt idx="297">
                  <c:v>33.6559999999999</c:v>
                </c:pt>
                <c:pt idx="298">
                  <c:v>33.768</c:v>
                </c:pt>
                <c:pt idx="299">
                  <c:v>33.8789999999999</c:v>
                </c:pt>
                <c:pt idx="300">
                  <c:v>33.993</c:v>
                </c:pt>
                <c:pt idx="301">
                  <c:v>34.1039999999999</c:v>
                </c:pt>
                <c:pt idx="302">
                  <c:v>34.215</c:v>
                </c:pt>
                <c:pt idx="303">
                  <c:v>34.328</c:v>
                </c:pt>
                <c:pt idx="304">
                  <c:v>34.439</c:v>
                </c:pt>
                <c:pt idx="305">
                  <c:v>34.5499999999999</c:v>
                </c:pt>
                <c:pt idx="306">
                  <c:v>34.661</c:v>
                </c:pt>
                <c:pt idx="307">
                  <c:v>34.7719999999999</c:v>
                </c:pt>
                <c:pt idx="308">
                  <c:v>34.883</c:v>
                </c:pt>
                <c:pt idx="309">
                  <c:v>34.9979999999999</c:v>
                </c:pt>
                <c:pt idx="310">
                  <c:v>35.1169999999999</c:v>
                </c:pt>
                <c:pt idx="311">
                  <c:v>35.2349999999999</c:v>
                </c:pt>
                <c:pt idx="312">
                  <c:v>35.3459999999999</c:v>
                </c:pt>
                <c:pt idx="313">
                  <c:v>35.466</c:v>
                </c:pt>
                <c:pt idx="314">
                  <c:v>35.576</c:v>
                </c:pt>
                <c:pt idx="315">
                  <c:v>35.6899999999999</c:v>
                </c:pt>
                <c:pt idx="316">
                  <c:v>35.801</c:v>
                </c:pt>
                <c:pt idx="317">
                  <c:v>35.9129999999999</c:v>
                </c:pt>
                <c:pt idx="318">
                  <c:v>36.033</c:v>
                </c:pt>
                <c:pt idx="319">
                  <c:v>36.1439999999999</c:v>
                </c:pt>
                <c:pt idx="320">
                  <c:v>36.265</c:v>
                </c:pt>
                <c:pt idx="321">
                  <c:v>36.3759999999999</c:v>
                </c:pt>
                <c:pt idx="322">
                  <c:v>36.487</c:v>
                </c:pt>
                <c:pt idx="323">
                  <c:v>36.5979999999999</c:v>
                </c:pt>
                <c:pt idx="324">
                  <c:v>36.709</c:v>
                </c:pt>
                <c:pt idx="325">
                  <c:v>36.823</c:v>
                </c:pt>
                <c:pt idx="326">
                  <c:v>36.9359999999999</c:v>
                </c:pt>
                <c:pt idx="327">
                  <c:v>37.0469999999999</c:v>
                </c:pt>
                <c:pt idx="328">
                  <c:v>37.1659999999999</c:v>
                </c:pt>
                <c:pt idx="329">
                  <c:v>37.276</c:v>
                </c:pt>
                <c:pt idx="330">
                  <c:v>37.387</c:v>
                </c:pt>
                <c:pt idx="331">
                  <c:v>37.499</c:v>
                </c:pt>
                <c:pt idx="332">
                  <c:v>37.609</c:v>
                </c:pt>
                <c:pt idx="333">
                  <c:v>37.7229999999999</c:v>
                </c:pt>
                <c:pt idx="334">
                  <c:v>37.837</c:v>
                </c:pt>
                <c:pt idx="335">
                  <c:v>37.9519999999999</c:v>
                </c:pt>
                <c:pt idx="336">
                  <c:v>38.063</c:v>
                </c:pt>
                <c:pt idx="337">
                  <c:v>38.173</c:v>
                </c:pt>
                <c:pt idx="338">
                  <c:v>38.2839999999999</c:v>
                </c:pt>
                <c:pt idx="339">
                  <c:v>38.395</c:v>
                </c:pt>
                <c:pt idx="340">
                  <c:v>38.506</c:v>
                </c:pt>
                <c:pt idx="341">
                  <c:v>38.6159999999999</c:v>
                </c:pt>
                <c:pt idx="342">
                  <c:v>38.7509999999999</c:v>
                </c:pt>
                <c:pt idx="343">
                  <c:v>38.8659999999999</c:v>
                </c:pt>
                <c:pt idx="344">
                  <c:v>38.9759999999999</c:v>
                </c:pt>
                <c:pt idx="345">
                  <c:v>39.087</c:v>
                </c:pt>
                <c:pt idx="346">
                  <c:v>39.198</c:v>
                </c:pt>
                <c:pt idx="347">
                  <c:v>39.3089999999999</c:v>
                </c:pt>
                <c:pt idx="348">
                  <c:v>39.423</c:v>
                </c:pt>
                <c:pt idx="349">
                  <c:v>39.557</c:v>
                </c:pt>
                <c:pt idx="350">
                  <c:v>39.667</c:v>
                </c:pt>
                <c:pt idx="351">
                  <c:v>39.7779999999999</c:v>
                </c:pt>
                <c:pt idx="352">
                  <c:v>39.889</c:v>
                </c:pt>
                <c:pt idx="353">
                  <c:v>40.0</c:v>
                </c:pt>
                <c:pt idx="354">
                  <c:v>40.1139999999999</c:v>
                </c:pt>
                <c:pt idx="355">
                  <c:v>40.225</c:v>
                </c:pt>
                <c:pt idx="356">
                  <c:v>40.34</c:v>
                </c:pt>
                <c:pt idx="357">
                  <c:v>40.451</c:v>
                </c:pt>
                <c:pt idx="358">
                  <c:v>40.5609999999999</c:v>
                </c:pt>
                <c:pt idx="359">
                  <c:v>40.6719999999999</c:v>
                </c:pt>
                <c:pt idx="360">
                  <c:v>40.783</c:v>
                </c:pt>
                <c:pt idx="361">
                  <c:v>40.8939999999999</c:v>
                </c:pt>
                <c:pt idx="362">
                  <c:v>41.0039999999999</c:v>
                </c:pt>
                <c:pt idx="363">
                  <c:v>41.115</c:v>
                </c:pt>
                <c:pt idx="364">
                  <c:v>41.2259999999999</c:v>
                </c:pt>
                <c:pt idx="365">
                  <c:v>41.3459999999999</c:v>
                </c:pt>
                <c:pt idx="366">
                  <c:v>41.457</c:v>
                </c:pt>
                <c:pt idx="367">
                  <c:v>41.5679999999999</c:v>
                </c:pt>
                <c:pt idx="368">
                  <c:v>41.6779999999999</c:v>
                </c:pt>
                <c:pt idx="369">
                  <c:v>41.789</c:v>
                </c:pt>
                <c:pt idx="370">
                  <c:v>41.902</c:v>
                </c:pt>
                <c:pt idx="371">
                  <c:v>42.017</c:v>
                </c:pt>
                <c:pt idx="372">
                  <c:v>42.13</c:v>
                </c:pt>
                <c:pt idx="373">
                  <c:v>42.2409999999999</c:v>
                </c:pt>
                <c:pt idx="374">
                  <c:v>42.3519999999999</c:v>
                </c:pt>
                <c:pt idx="375">
                  <c:v>42.4639999999999</c:v>
                </c:pt>
                <c:pt idx="376">
                  <c:v>42.5799999999999</c:v>
                </c:pt>
                <c:pt idx="377">
                  <c:v>42.6899999999999</c:v>
                </c:pt>
                <c:pt idx="378">
                  <c:v>42.807</c:v>
                </c:pt>
                <c:pt idx="379">
                  <c:v>42.9179999999999</c:v>
                </c:pt>
                <c:pt idx="380">
                  <c:v>43.042</c:v>
                </c:pt>
                <c:pt idx="381">
                  <c:v>43.1599999999999</c:v>
                </c:pt>
                <c:pt idx="382">
                  <c:v>43.276</c:v>
                </c:pt>
                <c:pt idx="383">
                  <c:v>43.387</c:v>
                </c:pt>
                <c:pt idx="384">
                  <c:v>43.502</c:v>
                </c:pt>
                <c:pt idx="385">
                  <c:v>43.6129999999999</c:v>
                </c:pt>
                <c:pt idx="386">
                  <c:v>43.731</c:v>
                </c:pt>
                <c:pt idx="387">
                  <c:v>43.8419999999999</c:v>
                </c:pt>
                <c:pt idx="388">
                  <c:v>43.953</c:v>
                </c:pt>
                <c:pt idx="389">
                  <c:v>44.066</c:v>
                </c:pt>
                <c:pt idx="390">
                  <c:v>44.1779999999999</c:v>
                </c:pt>
                <c:pt idx="391">
                  <c:v>44.289</c:v>
                </c:pt>
                <c:pt idx="392">
                  <c:v>44.4029999999999</c:v>
                </c:pt>
                <c:pt idx="393">
                  <c:v>44.515</c:v>
                </c:pt>
                <c:pt idx="394">
                  <c:v>44.6259999999999</c:v>
                </c:pt>
                <c:pt idx="395">
                  <c:v>44.7449999999999</c:v>
                </c:pt>
                <c:pt idx="396">
                  <c:v>44.859</c:v>
                </c:pt>
                <c:pt idx="397">
                  <c:v>44.987</c:v>
                </c:pt>
                <c:pt idx="398">
                  <c:v>45.0979999999999</c:v>
                </c:pt>
                <c:pt idx="399">
                  <c:v>45.2079999999999</c:v>
                </c:pt>
                <c:pt idx="400">
                  <c:v>45.319</c:v>
                </c:pt>
                <c:pt idx="401">
                  <c:v>45.4299999999999</c:v>
                </c:pt>
                <c:pt idx="402">
                  <c:v>45.542</c:v>
                </c:pt>
                <c:pt idx="403">
                  <c:v>45.6529999999999</c:v>
                </c:pt>
                <c:pt idx="404">
                  <c:v>45.764</c:v>
                </c:pt>
                <c:pt idx="405">
                  <c:v>45.875</c:v>
                </c:pt>
                <c:pt idx="406">
                  <c:v>45.9859999999999</c:v>
                </c:pt>
                <c:pt idx="407">
                  <c:v>46.097</c:v>
                </c:pt>
                <c:pt idx="408">
                  <c:v>46.207</c:v>
                </c:pt>
                <c:pt idx="409">
                  <c:v>46.32</c:v>
                </c:pt>
                <c:pt idx="410">
                  <c:v>46.4359999999999</c:v>
                </c:pt>
                <c:pt idx="411">
                  <c:v>46.554</c:v>
                </c:pt>
                <c:pt idx="412">
                  <c:v>46.6649999999999</c:v>
                </c:pt>
                <c:pt idx="413">
                  <c:v>46.78</c:v>
                </c:pt>
                <c:pt idx="414">
                  <c:v>46.8909999999999</c:v>
                </c:pt>
                <c:pt idx="415">
                  <c:v>47.002</c:v>
                </c:pt>
                <c:pt idx="416">
                  <c:v>47.118</c:v>
                </c:pt>
                <c:pt idx="417">
                  <c:v>47.2289999999999</c:v>
                </c:pt>
                <c:pt idx="418">
                  <c:v>47.341</c:v>
                </c:pt>
                <c:pt idx="419">
                  <c:v>47.454</c:v>
                </c:pt>
                <c:pt idx="420">
                  <c:v>47.5709999999999</c:v>
                </c:pt>
                <c:pt idx="421">
                  <c:v>47.682</c:v>
                </c:pt>
                <c:pt idx="422">
                  <c:v>47.7929999999999</c:v>
                </c:pt>
                <c:pt idx="423">
                  <c:v>47.904</c:v>
                </c:pt>
                <c:pt idx="424">
                  <c:v>48.015</c:v>
                </c:pt>
                <c:pt idx="425">
                  <c:v>48.127</c:v>
                </c:pt>
                <c:pt idx="426">
                  <c:v>48.246</c:v>
                </c:pt>
                <c:pt idx="427">
                  <c:v>48.3579999999999</c:v>
                </c:pt>
                <c:pt idx="428">
                  <c:v>48.478</c:v>
                </c:pt>
                <c:pt idx="429">
                  <c:v>48.588</c:v>
                </c:pt>
                <c:pt idx="430">
                  <c:v>48.6989999999999</c:v>
                </c:pt>
                <c:pt idx="431">
                  <c:v>48.81</c:v>
                </c:pt>
                <c:pt idx="432">
                  <c:v>48.9209999999999</c:v>
                </c:pt>
                <c:pt idx="433">
                  <c:v>49.054</c:v>
                </c:pt>
                <c:pt idx="434">
                  <c:v>49.1689999999999</c:v>
                </c:pt>
                <c:pt idx="435">
                  <c:v>49.28</c:v>
                </c:pt>
                <c:pt idx="436">
                  <c:v>49.3909999999999</c:v>
                </c:pt>
                <c:pt idx="437">
                  <c:v>49.512</c:v>
                </c:pt>
                <c:pt idx="438">
                  <c:v>49.6229999999999</c:v>
                </c:pt>
                <c:pt idx="439">
                  <c:v>49.7379999999999</c:v>
                </c:pt>
                <c:pt idx="440">
                  <c:v>49.8599999999999</c:v>
                </c:pt>
                <c:pt idx="441">
                  <c:v>49.9709999999999</c:v>
                </c:pt>
                <c:pt idx="442">
                  <c:v>50.082</c:v>
                </c:pt>
                <c:pt idx="443">
                  <c:v>50.1929999999999</c:v>
                </c:pt>
                <c:pt idx="444">
                  <c:v>50.304</c:v>
                </c:pt>
                <c:pt idx="445">
                  <c:v>50.4149999999999</c:v>
                </c:pt>
                <c:pt idx="446">
                  <c:v>50.529</c:v>
                </c:pt>
                <c:pt idx="447">
                  <c:v>50.6499999999999</c:v>
                </c:pt>
                <c:pt idx="448">
                  <c:v>50.7629999999999</c:v>
                </c:pt>
                <c:pt idx="449">
                  <c:v>50.875</c:v>
                </c:pt>
                <c:pt idx="450">
                  <c:v>50.9849999999999</c:v>
                </c:pt>
                <c:pt idx="451">
                  <c:v>51.097</c:v>
                </c:pt>
                <c:pt idx="452">
                  <c:v>51.212</c:v>
                </c:pt>
                <c:pt idx="453">
                  <c:v>51.323</c:v>
                </c:pt>
                <c:pt idx="454">
                  <c:v>51.4359999999999</c:v>
                </c:pt>
                <c:pt idx="455">
                  <c:v>51.56</c:v>
                </c:pt>
                <c:pt idx="456">
                  <c:v>51.6719999999999</c:v>
                </c:pt>
                <c:pt idx="457">
                  <c:v>51.7839999999999</c:v>
                </c:pt>
                <c:pt idx="458">
                  <c:v>51.895</c:v>
                </c:pt>
                <c:pt idx="459">
                  <c:v>52.012</c:v>
                </c:pt>
                <c:pt idx="460">
                  <c:v>52.1229999999999</c:v>
                </c:pt>
                <c:pt idx="461">
                  <c:v>52.2349999999999</c:v>
                </c:pt>
                <c:pt idx="462">
                  <c:v>52.3459999999999</c:v>
                </c:pt>
                <c:pt idx="463">
                  <c:v>52.4579999999999</c:v>
                </c:pt>
                <c:pt idx="464">
                  <c:v>52.57</c:v>
                </c:pt>
                <c:pt idx="465">
                  <c:v>52.6839999999999</c:v>
                </c:pt>
                <c:pt idx="466">
                  <c:v>52.795</c:v>
                </c:pt>
                <c:pt idx="467">
                  <c:v>52.9069999999999</c:v>
                </c:pt>
                <c:pt idx="468">
                  <c:v>53.0189999999999</c:v>
                </c:pt>
                <c:pt idx="469">
                  <c:v>53.133</c:v>
                </c:pt>
                <c:pt idx="470">
                  <c:v>53.2819999999999</c:v>
                </c:pt>
                <c:pt idx="471">
                  <c:v>53.3939999999999</c:v>
                </c:pt>
                <c:pt idx="472">
                  <c:v>53.505</c:v>
                </c:pt>
                <c:pt idx="473">
                  <c:v>53.6159999999999</c:v>
                </c:pt>
                <c:pt idx="474">
                  <c:v>53.734</c:v>
                </c:pt>
                <c:pt idx="475">
                  <c:v>53.868</c:v>
                </c:pt>
                <c:pt idx="476">
                  <c:v>53.9879999999999</c:v>
                </c:pt>
                <c:pt idx="477">
                  <c:v>54.0989999999999</c:v>
                </c:pt>
                <c:pt idx="478">
                  <c:v>54.216</c:v>
                </c:pt>
                <c:pt idx="479">
                  <c:v>54.328</c:v>
                </c:pt>
                <c:pt idx="480">
                  <c:v>54.444</c:v>
                </c:pt>
                <c:pt idx="481">
                  <c:v>54.564</c:v>
                </c:pt>
                <c:pt idx="482">
                  <c:v>54.6739999999999</c:v>
                </c:pt>
                <c:pt idx="483">
                  <c:v>54.7939999999999</c:v>
                </c:pt>
                <c:pt idx="484">
                  <c:v>54.904</c:v>
                </c:pt>
                <c:pt idx="485">
                  <c:v>55.0159999999999</c:v>
                </c:pt>
                <c:pt idx="486">
                  <c:v>55.127</c:v>
                </c:pt>
                <c:pt idx="487">
                  <c:v>55.2469999999999</c:v>
                </c:pt>
                <c:pt idx="488">
                  <c:v>55.3579999999999</c:v>
                </c:pt>
                <c:pt idx="489">
                  <c:v>55.475</c:v>
                </c:pt>
                <c:pt idx="490">
                  <c:v>55.59</c:v>
                </c:pt>
                <c:pt idx="491">
                  <c:v>55.701</c:v>
                </c:pt>
                <c:pt idx="492">
                  <c:v>55.8119999999999</c:v>
                </c:pt>
                <c:pt idx="493">
                  <c:v>55.923</c:v>
                </c:pt>
                <c:pt idx="494">
                  <c:v>56.0339999999999</c:v>
                </c:pt>
                <c:pt idx="495">
                  <c:v>56.148</c:v>
                </c:pt>
                <c:pt idx="496">
                  <c:v>56.2599999999999</c:v>
                </c:pt>
                <c:pt idx="497">
                  <c:v>56.3699999999999</c:v>
                </c:pt>
                <c:pt idx="498">
                  <c:v>56.4849999999999</c:v>
                </c:pt>
                <c:pt idx="499">
                  <c:v>56.5949999999999</c:v>
                </c:pt>
                <c:pt idx="500">
                  <c:v>56.706</c:v>
                </c:pt>
                <c:pt idx="501">
                  <c:v>56.8209999999999</c:v>
                </c:pt>
                <c:pt idx="502">
                  <c:v>56.932</c:v>
                </c:pt>
                <c:pt idx="503">
                  <c:v>57.0439999999999</c:v>
                </c:pt>
                <c:pt idx="504">
                  <c:v>57.158</c:v>
                </c:pt>
                <c:pt idx="505">
                  <c:v>57.274</c:v>
                </c:pt>
                <c:pt idx="506">
                  <c:v>57.386</c:v>
                </c:pt>
                <c:pt idx="507">
                  <c:v>57.4979999999999</c:v>
                </c:pt>
                <c:pt idx="508">
                  <c:v>57.609</c:v>
                </c:pt>
                <c:pt idx="509">
                  <c:v>57.7239999999999</c:v>
                </c:pt>
                <c:pt idx="510">
                  <c:v>57.8359999999999</c:v>
                </c:pt>
                <c:pt idx="511">
                  <c:v>57.947</c:v>
                </c:pt>
                <c:pt idx="512">
                  <c:v>58.06</c:v>
                </c:pt>
                <c:pt idx="513">
                  <c:v>58.173</c:v>
                </c:pt>
                <c:pt idx="514">
                  <c:v>58.289</c:v>
                </c:pt>
                <c:pt idx="515">
                  <c:v>58.4059999999999</c:v>
                </c:pt>
                <c:pt idx="516">
                  <c:v>58.5249999999999</c:v>
                </c:pt>
                <c:pt idx="517">
                  <c:v>58.636</c:v>
                </c:pt>
                <c:pt idx="518">
                  <c:v>58.7479999999999</c:v>
                </c:pt>
                <c:pt idx="519">
                  <c:v>58.862</c:v>
                </c:pt>
                <c:pt idx="520">
                  <c:v>58.9769999999999</c:v>
                </c:pt>
                <c:pt idx="521">
                  <c:v>59.09</c:v>
                </c:pt>
                <c:pt idx="522">
                  <c:v>59.2</c:v>
                </c:pt>
                <c:pt idx="523">
                  <c:v>59.3109999999999</c:v>
                </c:pt>
                <c:pt idx="524">
                  <c:v>59.4249999999999</c:v>
                </c:pt>
                <c:pt idx="525">
                  <c:v>59.5369999999999</c:v>
                </c:pt>
                <c:pt idx="526">
                  <c:v>59.648</c:v>
                </c:pt>
                <c:pt idx="527">
                  <c:v>59.7599999999999</c:v>
                </c:pt>
                <c:pt idx="528">
                  <c:v>59.871</c:v>
                </c:pt>
                <c:pt idx="529">
                  <c:v>59.9849999999999</c:v>
                </c:pt>
                <c:pt idx="530">
                  <c:v>60.097</c:v>
                </c:pt>
                <c:pt idx="531">
                  <c:v>60.2079999999999</c:v>
                </c:pt>
                <c:pt idx="532">
                  <c:v>60.319</c:v>
                </c:pt>
                <c:pt idx="533">
                  <c:v>60.429</c:v>
                </c:pt>
                <c:pt idx="534">
                  <c:v>60.5409999999999</c:v>
                </c:pt>
                <c:pt idx="535">
                  <c:v>60.654</c:v>
                </c:pt>
                <c:pt idx="536">
                  <c:v>60.774</c:v>
                </c:pt>
                <c:pt idx="537">
                  <c:v>60.884</c:v>
                </c:pt>
                <c:pt idx="538">
                  <c:v>60.9979999999999</c:v>
                </c:pt>
                <c:pt idx="539">
                  <c:v>61.1129999999999</c:v>
                </c:pt>
                <c:pt idx="540">
                  <c:v>61.2239999999999</c:v>
                </c:pt>
                <c:pt idx="541">
                  <c:v>61.335</c:v>
                </c:pt>
                <c:pt idx="542">
                  <c:v>61.4459999999999</c:v>
                </c:pt>
                <c:pt idx="543">
                  <c:v>61.557</c:v>
                </c:pt>
                <c:pt idx="544">
                  <c:v>61.6679999999999</c:v>
                </c:pt>
                <c:pt idx="545">
                  <c:v>61.7879999999999</c:v>
                </c:pt>
                <c:pt idx="546">
                  <c:v>61.9099999999999</c:v>
                </c:pt>
                <c:pt idx="547">
                  <c:v>62.021</c:v>
                </c:pt>
                <c:pt idx="548">
                  <c:v>62.1319999999999</c:v>
                </c:pt>
                <c:pt idx="549">
                  <c:v>62.243</c:v>
                </c:pt>
                <c:pt idx="550">
                  <c:v>62.3539999999999</c:v>
                </c:pt>
                <c:pt idx="551">
                  <c:v>62.478</c:v>
                </c:pt>
                <c:pt idx="552">
                  <c:v>62.59</c:v>
                </c:pt>
                <c:pt idx="553">
                  <c:v>62.7049999999999</c:v>
                </c:pt>
                <c:pt idx="554">
                  <c:v>62.816</c:v>
                </c:pt>
                <c:pt idx="555">
                  <c:v>62.9269999999999</c:v>
                </c:pt>
                <c:pt idx="556">
                  <c:v>63.0379999999999</c:v>
                </c:pt>
                <c:pt idx="557">
                  <c:v>63.1499999999999</c:v>
                </c:pt>
                <c:pt idx="558">
                  <c:v>63.264</c:v>
                </c:pt>
                <c:pt idx="559">
                  <c:v>63.377</c:v>
                </c:pt>
                <c:pt idx="560">
                  <c:v>63.487</c:v>
                </c:pt>
                <c:pt idx="561">
                  <c:v>63.5989999999999</c:v>
                </c:pt>
                <c:pt idx="562">
                  <c:v>63.709</c:v>
                </c:pt>
                <c:pt idx="563">
                  <c:v>63.819</c:v>
                </c:pt>
                <c:pt idx="564">
                  <c:v>63.9299999999999</c:v>
                </c:pt>
                <c:pt idx="565">
                  <c:v>64.0409999999999</c:v>
                </c:pt>
                <c:pt idx="566">
                  <c:v>64.15499999999998</c:v>
                </c:pt>
                <c:pt idx="567">
                  <c:v>64.27899999999988</c:v>
                </c:pt>
                <c:pt idx="568">
                  <c:v>64.39</c:v>
                </c:pt>
                <c:pt idx="569">
                  <c:v>64.513</c:v>
                </c:pt>
                <c:pt idx="570">
                  <c:v>64.62499999999998</c:v>
                </c:pt>
                <c:pt idx="571">
                  <c:v>64.7399999999999</c:v>
                </c:pt>
                <c:pt idx="572">
                  <c:v>64.861</c:v>
                </c:pt>
                <c:pt idx="573">
                  <c:v>64.9869999999999</c:v>
                </c:pt>
                <c:pt idx="574">
                  <c:v>65.0979999999999</c:v>
                </c:pt>
                <c:pt idx="575">
                  <c:v>65.2099999999999</c:v>
                </c:pt>
                <c:pt idx="576">
                  <c:v>65.32299999999988</c:v>
                </c:pt>
                <c:pt idx="577">
                  <c:v>65.4399999999999</c:v>
                </c:pt>
                <c:pt idx="578">
                  <c:v>65.551</c:v>
                </c:pt>
                <c:pt idx="579">
                  <c:v>65.664</c:v>
                </c:pt>
                <c:pt idx="580">
                  <c:v>65.781</c:v>
                </c:pt>
                <c:pt idx="581">
                  <c:v>65.8919999999999</c:v>
                </c:pt>
                <c:pt idx="582">
                  <c:v>66.02599999999988</c:v>
                </c:pt>
                <c:pt idx="583">
                  <c:v>66.137</c:v>
                </c:pt>
                <c:pt idx="584">
                  <c:v>66.2489999999999</c:v>
                </c:pt>
                <c:pt idx="585">
                  <c:v>66.361</c:v>
                </c:pt>
                <c:pt idx="586">
                  <c:v>66.4819999999999</c:v>
                </c:pt>
                <c:pt idx="587">
                  <c:v>66.593</c:v>
                </c:pt>
                <c:pt idx="588">
                  <c:v>66.7249999999999</c:v>
                </c:pt>
                <c:pt idx="589">
                  <c:v>66.84</c:v>
                </c:pt>
                <c:pt idx="590">
                  <c:v>66.9509999999999</c:v>
                </c:pt>
                <c:pt idx="591">
                  <c:v>67.0619999999999</c:v>
                </c:pt>
                <c:pt idx="592">
                  <c:v>67.17399999999998</c:v>
                </c:pt>
                <c:pt idx="593">
                  <c:v>67.286</c:v>
                </c:pt>
                <c:pt idx="594">
                  <c:v>67.396</c:v>
                </c:pt>
                <c:pt idx="595">
                  <c:v>67.52599999999988</c:v>
                </c:pt>
                <c:pt idx="596">
                  <c:v>67.641</c:v>
                </c:pt>
                <c:pt idx="597">
                  <c:v>67.7519999999999</c:v>
                </c:pt>
                <c:pt idx="598">
                  <c:v>67.864</c:v>
                </c:pt>
                <c:pt idx="599">
                  <c:v>67.9989999999999</c:v>
                </c:pt>
                <c:pt idx="600">
                  <c:v>68.1099999999999</c:v>
                </c:pt>
                <c:pt idx="601">
                  <c:v>68.2259999999999</c:v>
                </c:pt>
                <c:pt idx="602">
                  <c:v>68.337</c:v>
                </c:pt>
                <c:pt idx="603">
                  <c:v>68.4479999999999</c:v>
                </c:pt>
                <c:pt idx="604">
                  <c:v>68.56</c:v>
                </c:pt>
                <c:pt idx="605">
                  <c:v>68.67299999999977</c:v>
                </c:pt>
                <c:pt idx="606">
                  <c:v>68.79</c:v>
                </c:pt>
                <c:pt idx="607">
                  <c:v>68.9009999999999</c:v>
                </c:pt>
                <c:pt idx="608">
                  <c:v>69.012</c:v>
                </c:pt>
                <c:pt idx="609">
                  <c:v>69.12299999999995</c:v>
                </c:pt>
                <c:pt idx="610">
                  <c:v>69.2339999999999</c:v>
                </c:pt>
                <c:pt idx="611">
                  <c:v>69.349</c:v>
                </c:pt>
                <c:pt idx="612">
                  <c:v>69.4599999999999</c:v>
                </c:pt>
                <c:pt idx="613">
                  <c:v>69.5739999999999</c:v>
                </c:pt>
                <c:pt idx="614">
                  <c:v>69.68499999999997</c:v>
                </c:pt>
                <c:pt idx="615">
                  <c:v>69.796</c:v>
                </c:pt>
                <c:pt idx="616">
                  <c:v>69.9069999999999</c:v>
                </c:pt>
                <c:pt idx="617">
                  <c:v>70.018</c:v>
                </c:pt>
                <c:pt idx="618">
                  <c:v>70.12899999999995</c:v>
                </c:pt>
                <c:pt idx="619">
                  <c:v>70.242</c:v>
                </c:pt>
                <c:pt idx="620">
                  <c:v>70.3539999999999</c:v>
                </c:pt>
                <c:pt idx="621">
                  <c:v>70.465</c:v>
                </c:pt>
                <c:pt idx="622">
                  <c:v>70.57599999999988</c:v>
                </c:pt>
                <c:pt idx="623">
                  <c:v>70.6869999999999</c:v>
                </c:pt>
                <c:pt idx="624">
                  <c:v>70.801</c:v>
                </c:pt>
                <c:pt idx="625">
                  <c:v>70.9419999999999</c:v>
                </c:pt>
                <c:pt idx="626">
                  <c:v>71.0529999999999</c:v>
                </c:pt>
                <c:pt idx="627">
                  <c:v>71.168</c:v>
                </c:pt>
                <c:pt idx="628">
                  <c:v>71.2819999999999</c:v>
                </c:pt>
                <c:pt idx="629">
                  <c:v>71.393</c:v>
                </c:pt>
                <c:pt idx="630">
                  <c:v>71.504</c:v>
                </c:pt>
                <c:pt idx="631">
                  <c:v>71.62</c:v>
                </c:pt>
                <c:pt idx="632">
                  <c:v>71.7349999999999</c:v>
                </c:pt>
                <c:pt idx="633">
                  <c:v>71.849</c:v>
                </c:pt>
                <c:pt idx="634">
                  <c:v>71.9599999999999</c:v>
                </c:pt>
                <c:pt idx="635">
                  <c:v>72.07299999999988</c:v>
                </c:pt>
                <c:pt idx="636">
                  <c:v>72.18899999999988</c:v>
                </c:pt>
                <c:pt idx="637">
                  <c:v>72.301</c:v>
                </c:pt>
                <c:pt idx="638">
                  <c:v>72.418</c:v>
                </c:pt>
                <c:pt idx="639">
                  <c:v>72.5319999999999</c:v>
                </c:pt>
                <c:pt idx="640">
                  <c:v>72.643</c:v>
                </c:pt>
                <c:pt idx="641">
                  <c:v>72.754</c:v>
                </c:pt>
                <c:pt idx="642">
                  <c:v>72.8649999999999</c:v>
                </c:pt>
                <c:pt idx="643">
                  <c:v>72.9759999999999</c:v>
                </c:pt>
                <c:pt idx="644">
                  <c:v>73.087</c:v>
                </c:pt>
                <c:pt idx="645">
                  <c:v>73.1979999999999</c:v>
                </c:pt>
                <c:pt idx="646">
                  <c:v>73.3179999999999</c:v>
                </c:pt>
                <c:pt idx="647">
                  <c:v>73.43</c:v>
                </c:pt>
                <c:pt idx="648">
                  <c:v>73.5409999999999</c:v>
                </c:pt>
                <c:pt idx="649">
                  <c:v>73.65599999999995</c:v>
                </c:pt>
                <c:pt idx="650">
                  <c:v>73.768</c:v>
                </c:pt>
                <c:pt idx="651">
                  <c:v>73.884</c:v>
                </c:pt>
                <c:pt idx="652">
                  <c:v>74.001</c:v>
                </c:pt>
                <c:pt idx="653">
                  <c:v>74.114</c:v>
                </c:pt>
                <c:pt idx="654">
                  <c:v>74.2249999999999</c:v>
                </c:pt>
                <c:pt idx="655">
                  <c:v>74.3359999999999</c:v>
                </c:pt>
                <c:pt idx="656">
                  <c:v>74.4479999999999</c:v>
                </c:pt>
                <c:pt idx="657">
                  <c:v>74.5589999999999</c:v>
                </c:pt>
                <c:pt idx="658">
                  <c:v>74.6779999999999</c:v>
                </c:pt>
                <c:pt idx="659">
                  <c:v>74.8089999999999</c:v>
                </c:pt>
                <c:pt idx="660">
                  <c:v>74.921</c:v>
                </c:pt>
                <c:pt idx="661">
                  <c:v>75.0319999999999</c:v>
                </c:pt>
                <c:pt idx="662">
                  <c:v>75.144</c:v>
                </c:pt>
                <c:pt idx="663">
                  <c:v>75.259</c:v>
                </c:pt>
                <c:pt idx="664">
                  <c:v>75.37099999999988</c:v>
                </c:pt>
                <c:pt idx="665">
                  <c:v>75.483</c:v>
                </c:pt>
                <c:pt idx="666">
                  <c:v>75.5939999999999</c:v>
                </c:pt>
                <c:pt idx="667">
                  <c:v>75.7049999999999</c:v>
                </c:pt>
                <c:pt idx="668">
                  <c:v>75.8169999999999</c:v>
                </c:pt>
                <c:pt idx="669">
                  <c:v>75.9309999999999</c:v>
                </c:pt>
                <c:pt idx="670">
                  <c:v>76.042</c:v>
                </c:pt>
                <c:pt idx="671">
                  <c:v>76.15199999999998</c:v>
                </c:pt>
                <c:pt idx="672">
                  <c:v>76.263</c:v>
                </c:pt>
                <c:pt idx="673">
                  <c:v>76.385</c:v>
                </c:pt>
                <c:pt idx="674">
                  <c:v>76.4969999999999</c:v>
                </c:pt>
                <c:pt idx="675">
                  <c:v>76.60899999999988</c:v>
                </c:pt>
                <c:pt idx="676">
                  <c:v>76.7219999999999</c:v>
                </c:pt>
                <c:pt idx="677">
                  <c:v>76.8329999999999</c:v>
                </c:pt>
                <c:pt idx="678">
                  <c:v>76.9459999999999</c:v>
                </c:pt>
                <c:pt idx="679">
                  <c:v>77.057</c:v>
                </c:pt>
                <c:pt idx="680">
                  <c:v>77.167</c:v>
                </c:pt>
                <c:pt idx="681">
                  <c:v>77.28</c:v>
                </c:pt>
                <c:pt idx="682">
                  <c:v>77.396</c:v>
                </c:pt>
                <c:pt idx="683">
                  <c:v>77.5079999999999</c:v>
                </c:pt>
                <c:pt idx="684">
                  <c:v>77.6189999999999</c:v>
                </c:pt>
                <c:pt idx="685">
                  <c:v>77.73</c:v>
                </c:pt>
                <c:pt idx="686">
                  <c:v>77.8409999999999</c:v>
                </c:pt>
                <c:pt idx="687">
                  <c:v>77.9519999999999</c:v>
                </c:pt>
                <c:pt idx="688">
                  <c:v>78.063</c:v>
                </c:pt>
                <c:pt idx="689">
                  <c:v>78.17299999999977</c:v>
                </c:pt>
                <c:pt idx="690">
                  <c:v>78.286</c:v>
                </c:pt>
                <c:pt idx="691">
                  <c:v>78.405</c:v>
                </c:pt>
                <c:pt idx="692">
                  <c:v>78.519</c:v>
                </c:pt>
                <c:pt idx="693">
                  <c:v>78.62999999999988</c:v>
                </c:pt>
                <c:pt idx="694">
                  <c:v>78.7399999999999</c:v>
                </c:pt>
                <c:pt idx="695">
                  <c:v>78.8509999999999</c:v>
                </c:pt>
                <c:pt idx="696">
                  <c:v>78.962</c:v>
                </c:pt>
                <c:pt idx="697">
                  <c:v>79.07299999999988</c:v>
                </c:pt>
                <c:pt idx="698">
                  <c:v>79.18499999999997</c:v>
                </c:pt>
                <c:pt idx="699">
                  <c:v>79.301</c:v>
                </c:pt>
                <c:pt idx="700">
                  <c:v>79.412</c:v>
                </c:pt>
                <c:pt idx="701">
                  <c:v>79.52299999999988</c:v>
                </c:pt>
                <c:pt idx="702">
                  <c:v>79.63299999999988</c:v>
                </c:pt>
                <c:pt idx="703">
                  <c:v>79.7439999999999</c:v>
                </c:pt>
                <c:pt idx="704">
                  <c:v>79.85499999999997</c:v>
                </c:pt>
                <c:pt idx="705">
                  <c:v>79.9659999999999</c:v>
                </c:pt>
                <c:pt idx="706">
                  <c:v>80.07799999999997</c:v>
                </c:pt>
                <c:pt idx="707">
                  <c:v>80.197</c:v>
                </c:pt>
                <c:pt idx="708">
                  <c:v>80.3149999999999</c:v>
                </c:pt>
                <c:pt idx="709">
                  <c:v>80.432</c:v>
                </c:pt>
                <c:pt idx="710">
                  <c:v>80.543</c:v>
                </c:pt>
                <c:pt idx="711">
                  <c:v>80.65699999999988</c:v>
                </c:pt>
                <c:pt idx="712">
                  <c:v>80.768</c:v>
                </c:pt>
                <c:pt idx="713">
                  <c:v>80.882</c:v>
                </c:pt>
                <c:pt idx="714">
                  <c:v>80.9929999999999</c:v>
                </c:pt>
                <c:pt idx="715">
                  <c:v>81.1069999999999</c:v>
                </c:pt>
                <c:pt idx="716">
                  <c:v>81.2219999999999</c:v>
                </c:pt>
                <c:pt idx="717">
                  <c:v>81.3329999999999</c:v>
                </c:pt>
                <c:pt idx="718">
                  <c:v>81.444</c:v>
                </c:pt>
                <c:pt idx="719">
                  <c:v>81.5559999999999</c:v>
                </c:pt>
                <c:pt idx="720">
                  <c:v>81.667</c:v>
                </c:pt>
                <c:pt idx="721">
                  <c:v>81.77899999999988</c:v>
                </c:pt>
                <c:pt idx="722">
                  <c:v>81.8919999999999</c:v>
                </c:pt>
                <c:pt idx="723">
                  <c:v>82.0049999999999</c:v>
                </c:pt>
                <c:pt idx="724">
                  <c:v>82.12099999999988</c:v>
                </c:pt>
                <c:pt idx="725">
                  <c:v>82.2339999999999</c:v>
                </c:pt>
                <c:pt idx="726">
                  <c:v>82.346</c:v>
                </c:pt>
                <c:pt idx="727">
                  <c:v>82.4569999999999</c:v>
                </c:pt>
                <c:pt idx="728">
                  <c:v>82.5679999999999</c:v>
                </c:pt>
                <c:pt idx="729">
                  <c:v>82.6809999999999</c:v>
                </c:pt>
                <c:pt idx="730">
                  <c:v>82.792</c:v>
                </c:pt>
                <c:pt idx="731">
                  <c:v>82.936</c:v>
                </c:pt>
                <c:pt idx="732">
                  <c:v>83.0469999999999</c:v>
                </c:pt>
                <c:pt idx="733">
                  <c:v>83.15799999999998</c:v>
                </c:pt>
                <c:pt idx="734">
                  <c:v>83.272</c:v>
                </c:pt>
                <c:pt idx="735">
                  <c:v>83.38299999999988</c:v>
                </c:pt>
                <c:pt idx="736">
                  <c:v>83.5049999999999</c:v>
                </c:pt>
                <c:pt idx="737">
                  <c:v>83.62299999999995</c:v>
                </c:pt>
                <c:pt idx="738">
                  <c:v>83.7339999999999</c:v>
                </c:pt>
                <c:pt idx="739">
                  <c:v>83.8449999999999</c:v>
                </c:pt>
                <c:pt idx="740">
                  <c:v>83.956</c:v>
                </c:pt>
                <c:pt idx="741">
                  <c:v>84.0669999999999</c:v>
                </c:pt>
                <c:pt idx="742">
                  <c:v>84.1779999999999</c:v>
                </c:pt>
                <c:pt idx="743">
                  <c:v>84.289</c:v>
                </c:pt>
                <c:pt idx="744">
                  <c:v>84.4009999999999</c:v>
                </c:pt>
                <c:pt idx="745">
                  <c:v>84.5199999999999</c:v>
                </c:pt>
                <c:pt idx="746">
                  <c:v>84.63599999999988</c:v>
                </c:pt>
                <c:pt idx="747">
                  <c:v>84.7469999999999</c:v>
                </c:pt>
                <c:pt idx="748">
                  <c:v>84.85799999999997</c:v>
                </c:pt>
                <c:pt idx="749">
                  <c:v>84.9689999999999</c:v>
                </c:pt>
                <c:pt idx="750">
                  <c:v>85.0829999999999</c:v>
                </c:pt>
                <c:pt idx="751">
                  <c:v>85.206</c:v>
                </c:pt>
                <c:pt idx="752">
                  <c:v>85.3169999999999</c:v>
                </c:pt>
                <c:pt idx="753">
                  <c:v>85.4279999999999</c:v>
                </c:pt>
                <c:pt idx="754">
                  <c:v>85.5439999999999</c:v>
                </c:pt>
                <c:pt idx="755">
                  <c:v>85.65499999999998</c:v>
                </c:pt>
                <c:pt idx="756">
                  <c:v>85.765</c:v>
                </c:pt>
                <c:pt idx="757">
                  <c:v>85.87599999999995</c:v>
                </c:pt>
                <c:pt idx="758">
                  <c:v>85.9879999999999</c:v>
                </c:pt>
                <c:pt idx="759">
                  <c:v>86.0999999999999</c:v>
                </c:pt>
                <c:pt idx="760">
                  <c:v>86.2109999999999</c:v>
                </c:pt>
                <c:pt idx="761">
                  <c:v>86.32199999999997</c:v>
                </c:pt>
                <c:pt idx="762">
                  <c:v>86.4339999999999</c:v>
                </c:pt>
                <c:pt idx="763">
                  <c:v>86.545</c:v>
                </c:pt>
                <c:pt idx="764">
                  <c:v>86.65599999999995</c:v>
                </c:pt>
                <c:pt idx="765">
                  <c:v>86.774</c:v>
                </c:pt>
                <c:pt idx="766">
                  <c:v>86.88599999999988</c:v>
                </c:pt>
                <c:pt idx="767">
                  <c:v>86.998</c:v>
                </c:pt>
                <c:pt idx="768">
                  <c:v>87.1149999999999</c:v>
                </c:pt>
                <c:pt idx="769">
                  <c:v>87.2259999999999</c:v>
                </c:pt>
                <c:pt idx="770">
                  <c:v>87.3359999999999</c:v>
                </c:pt>
                <c:pt idx="771">
                  <c:v>87.447</c:v>
                </c:pt>
                <c:pt idx="772">
                  <c:v>87.558</c:v>
                </c:pt>
                <c:pt idx="773">
                  <c:v>87.6719999999999</c:v>
                </c:pt>
                <c:pt idx="774">
                  <c:v>87.7849999999999</c:v>
                </c:pt>
                <c:pt idx="775">
                  <c:v>87.896</c:v>
                </c:pt>
                <c:pt idx="776">
                  <c:v>88.007</c:v>
                </c:pt>
                <c:pt idx="777">
                  <c:v>88.1189999999999</c:v>
                </c:pt>
                <c:pt idx="778">
                  <c:v>88.23</c:v>
                </c:pt>
                <c:pt idx="779">
                  <c:v>88.34</c:v>
                </c:pt>
                <c:pt idx="780">
                  <c:v>88.4509999999999</c:v>
                </c:pt>
                <c:pt idx="781">
                  <c:v>88.5619999999999</c:v>
                </c:pt>
                <c:pt idx="782">
                  <c:v>88.67299999999977</c:v>
                </c:pt>
                <c:pt idx="783">
                  <c:v>88.786</c:v>
                </c:pt>
                <c:pt idx="784">
                  <c:v>88.8979999999999</c:v>
                </c:pt>
                <c:pt idx="785">
                  <c:v>89.0169999999999</c:v>
                </c:pt>
                <c:pt idx="786">
                  <c:v>89.12999999999988</c:v>
                </c:pt>
                <c:pt idx="787">
                  <c:v>89.242</c:v>
                </c:pt>
                <c:pt idx="788">
                  <c:v>89.35199999999997</c:v>
                </c:pt>
                <c:pt idx="789">
                  <c:v>89.4629999999999</c:v>
                </c:pt>
                <c:pt idx="790">
                  <c:v>89.5739999999999</c:v>
                </c:pt>
                <c:pt idx="791">
                  <c:v>89.68499999999997</c:v>
                </c:pt>
                <c:pt idx="792">
                  <c:v>89.798</c:v>
                </c:pt>
                <c:pt idx="793">
                  <c:v>89.915</c:v>
                </c:pt>
                <c:pt idx="794">
                  <c:v>90.02599999999988</c:v>
                </c:pt>
                <c:pt idx="795">
                  <c:v>90.164</c:v>
                </c:pt>
                <c:pt idx="796">
                  <c:v>90.275</c:v>
                </c:pt>
                <c:pt idx="797">
                  <c:v>90.38599999999988</c:v>
                </c:pt>
                <c:pt idx="798">
                  <c:v>90.498</c:v>
                </c:pt>
                <c:pt idx="799">
                  <c:v>90.611</c:v>
                </c:pt>
                <c:pt idx="800">
                  <c:v>90.724</c:v>
                </c:pt>
                <c:pt idx="801">
                  <c:v>90.8349999999999</c:v>
                </c:pt>
                <c:pt idx="802">
                  <c:v>90.962</c:v>
                </c:pt>
                <c:pt idx="803">
                  <c:v>91.07299999999988</c:v>
                </c:pt>
                <c:pt idx="804">
                  <c:v>91.1839999999999</c:v>
                </c:pt>
                <c:pt idx="805">
                  <c:v>91.301</c:v>
                </c:pt>
                <c:pt idx="806">
                  <c:v>91.415</c:v>
                </c:pt>
                <c:pt idx="807">
                  <c:v>91.52599999999988</c:v>
                </c:pt>
                <c:pt idx="808">
                  <c:v>91.638</c:v>
                </c:pt>
                <c:pt idx="809">
                  <c:v>91.7499999999999</c:v>
                </c:pt>
                <c:pt idx="810">
                  <c:v>91.8599999999999</c:v>
                </c:pt>
                <c:pt idx="811">
                  <c:v>91.977</c:v>
                </c:pt>
                <c:pt idx="812">
                  <c:v>92.0969999999999</c:v>
                </c:pt>
                <c:pt idx="813">
                  <c:v>92.2109999999999</c:v>
                </c:pt>
                <c:pt idx="814">
                  <c:v>92.331</c:v>
                </c:pt>
                <c:pt idx="815">
                  <c:v>92.4429999999999</c:v>
                </c:pt>
                <c:pt idx="816">
                  <c:v>92.554</c:v>
                </c:pt>
                <c:pt idx="817">
                  <c:v>92.665</c:v>
                </c:pt>
                <c:pt idx="818">
                  <c:v>92.77599999999988</c:v>
                </c:pt>
                <c:pt idx="819">
                  <c:v>92.88599999999988</c:v>
                </c:pt>
                <c:pt idx="820">
                  <c:v>92.998</c:v>
                </c:pt>
                <c:pt idx="821">
                  <c:v>93.1099999999999</c:v>
                </c:pt>
                <c:pt idx="822">
                  <c:v>93.2259999999999</c:v>
                </c:pt>
                <c:pt idx="823">
                  <c:v>93.3379999999999</c:v>
                </c:pt>
                <c:pt idx="824">
                  <c:v>93.4509999999999</c:v>
                </c:pt>
                <c:pt idx="825">
                  <c:v>93.5619999999999</c:v>
                </c:pt>
                <c:pt idx="826">
                  <c:v>93.67399999999998</c:v>
                </c:pt>
                <c:pt idx="827">
                  <c:v>93.7849999999999</c:v>
                </c:pt>
                <c:pt idx="828">
                  <c:v>93.8949999999999</c:v>
                </c:pt>
                <c:pt idx="829">
                  <c:v>94.0169999999999</c:v>
                </c:pt>
                <c:pt idx="830">
                  <c:v>94.12799999999998</c:v>
                </c:pt>
                <c:pt idx="831">
                  <c:v>94.2399999999999</c:v>
                </c:pt>
                <c:pt idx="832">
                  <c:v>94.3509999999999</c:v>
                </c:pt>
                <c:pt idx="833">
                  <c:v>94.4639999999999</c:v>
                </c:pt>
                <c:pt idx="834">
                  <c:v>94.57499999999997</c:v>
                </c:pt>
                <c:pt idx="835">
                  <c:v>94.68599999999998</c:v>
                </c:pt>
                <c:pt idx="836">
                  <c:v>94.7969999999999</c:v>
                </c:pt>
                <c:pt idx="837">
                  <c:v>94.9099999999999</c:v>
                </c:pt>
                <c:pt idx="838">
                  <c:v>95.022</c:v>
                </c:pt>
                <c:pt idx="839">
                  <c:v>95.138</c:v>
                </c:pt>
                <c:pt idx="840">
                  <c:v>95.257</c:v>
                </c:pt>
                <c:pt idx="841">
                  <c:v>95.37099999999988</c:v>
                </c:pt>
                <c:pt idx="842">
                  <c:v>95.4809999999999</c:v>
                </c:pt>
                <c:pt idx="843">
                  <c:v>95.5919999999999</c:v>
                </c:pt>
                <c:pt idx="844">
                  <c:v>95.703</c:v>
                </c:pt>
                <c:pt idx="845">
                  <c:v>95.8139999999999</c:v>
                </c:pt>
                <c:pt idx="846">
                  <c:v>95.9249999999999</c:v>
                </c:pt>
                <c:pt idx="847">
                  <c:v>96.0439999999999</c:v>
                </c:pt>
                <c:pt idx="848">
                  <c:v>96.15699999999988</c:v>
                </c:pt>
                <c:pt idx="849">
                  <c:v>96.268</c:v>
                </c:pt>
                <c:pt idx="850">
                  <c:v>96.37799999999998</c:v>
                </c:pt>
                <c:pt idx="851">
                  <c:v>96.489</c:v>
                </c:pt>
                <c:pt idx="852">
                  <c:v>96.60499999999997</c:v>
                </c:pt>
                <c:pt idx="853">
                  <c:v>96.7169999999999</c:v>
                </c:pt>
                <c:pt idx="854">
                  <c:v>96.8439999999999</c:v>
                </c:pt>
                <c:pt idx="855">
                  <c:v>96.9609999999999</c:v>
                </c:pt>
                <c:pt idx="856">
                  <c:v>97.07199999999997</c:v>
                </c:pt>
                <c:pt idx="857">
                  <c:v>97.18199999999997</c:v>
                </c:pt>
                <c:pt idx="858">
                  <c:v>97.298</c:v>
                </c:pt>
                <c:pt idx="859">
                  <c:v>97.4099999999999</c:v>
                </c:pt>
                <c:pt idx="860">
                  <c:v>97.525</c:v>
                </c:pt>
                <c:pt idx="861">
                  <c:v>97.6419999999999</c:v>
                </c:pt>
                <c:pt idx="862">
                  <c:v>97.754</c:v>
                </c:pt>
                <c:pt idx="863">
                  <c:v>97.867</c:v>
                </c:pt>
                <c:pt idx="864">
                  <c:v>97.9789999999999</c:v>
                </c:pt>
                <c:pt idx="865">
                  <c:v>98.09</c:v>
                </c:pt>
                <c:pt idx="866">
                  <c:v>98.2009999999999</c:v>
                </c:pt>
                <c:pt idx="867">
                  <c:v>98.316</c:v>
                </c:pt>
                <c:pt idx="868">
                  <c:v>98.4369999999999</c:v>
                </c:pt>
                <c:pt idx="869">
                  <c:v>98.552</c:v>
                </c:pt>
                <c:pt idx="870">
                  <c:v>98.66999999999997</c:v>
                </c:pt>
                <c:pt idx="871">
                  <c:v>98.78</c:v>
                </c:pt>
                <c:pt idx="872">
                  <c:v>98.891</c:v>
                </c:pt>
                <c:pt idx="873">
                  <c:v>99.004</c:v>
                </c:pt>
                <c:pt idx="874">
                  <c:v>99.12</c:v>
                </c:pt>
                <c:pt idx="875">
                  <c:v>99.2369999999999</c:v>
                </c:pt>
                <c:pt idx="876">
                  <c:v>99.3499999999999</c:v>
                </c:pt>
                <c:pt idx="877">
                  <c:v>99.4819999999999</c:v>
                </c:pt>
                <c:pt idx="878">
                  <c:v>99.5949999999999</c:v>
                </c:pt>
                <c:pt idx="879">
                  <c:v>99.7069999999999</c:v>
                </c:pt>
                <c:pt idx="880">
                  <c:v>99.82299999999988</c:v>
                </c:pt>
                <c:pt idx="881">
                  <c:v>99.9389999999999</c:v>
                </c:pt>
                <c:pt idx="882">
                  <c:v>100.049999999999</c:v>
                </c:pt>
                <c:pt idx="883">
                  <c:v>100.162</c:v>
                </c:pt>
                <c:pt idx="884">
                  <c:v>100.272999999999</c:v>
                </c:pt>
                <c:pt idx="885">
                  <c:v>100.384</c:v>
                </c:pt>
                <c:pt idx="886">
                  <c:v>100.498999999999</c:v>
                </c:pt>
                <c:pt idx="887">
                  <c:v>100.611</c:v>
                </c:pt>
                <c:pt idx="888">
                  <c:v>100.724</c:v>
                </c:pt>
                <c:pt idx="889">
                  <c:v>100.846</c:v>
                </c:pt>
                <c:pt idx="890">
                  <c:v>100.957999999999</c:v>
                </c:pt>
                <c:pt idx="891">
                  <c:v>101.069</c:v>
                </c:pt>
                <c:pt idx="892">
                  <c:v>101.179</c:v>
                </c:pt>
                <c:pt idx="893">
                  <c:v>101.29</c:v>
                </c:pt>
                <c:pt idx="894">
                  <c:v>101.403</c:v>
                </c:pt>
                <c:pt idx="895">
                  <c:v>101.519</c:v>
                </c:pt>
                <c:pt idx="896">
                  <c:v>101.632999999999</c:v>
                </c:pt>
                <c:pt idx="897">
                  <c:v>101.753</c:v>
                </c:pt>
                <c:pt idx="898">
                  <c:v>101.879</c:v>
                </c:pt>
                <c:pt idx="899">
                  <c:v>101.989999999999</c:v>
                </c:pt>
                <c:pt idx="900">
                  <c:v>102.100999999999</c:v>
                </c:pt>
                <c:pt idx="901">
                  <c:v>102.212999999999</c:v>
                </c:pt>
                <c:pt idx="902">
                  <c:v>102.325999999999</c:v>
                </c:pt>
                <c:pt idx="903">
                  <c:v>102.438</c:v>
                </c:pt>
                <c:pt idx="904">
                  <c:v>102.549</c:v>
                </c:pt>
                <c:pt idx="905">
                  <c:v>102.662999999999</c:v>
                </c:pt>
                <c:pt idx="906">
                  <c:v>102.784999999999</c:v>
                </c:pt>
                <c:pt idx="907">
                  <c:v>102.896</c:v>
                </c:pt>
                <c:pt idx="908">
                  <c:v>103.013</c:v>
                </c:pt>
                <c:pt idx="909">
                  <c:v>103.126999999999</c:v>
                </c:pt>
                <c:pt idx="910">
                  <c:v>103.239</c:v>
                </c:pt>
                <c:pt idx="911">
                  <c:v>103.350999999999</c:v>
                </c:pt>
                <c:pt idx="912">
                  <c:v>103.462</c:v>
                </c:pt>
                <c:pt idx="913">
                  <c:v>103.575</c:v>
                </c:pt>
                <c:pt idx="914">
                  <c:v>103.686999999999</c:v>
                </c:pt>
                <c:pt idx="915">
                  <c:v>103.798</c:v>
                </c:pt>
                <c:pt idx="916">
                  <c:v>103.909</c:v>
                </c:pt>
                <c:pt idx="917">
                  <c:v>104.019</c:v>
                </c:pt>
                <c:pt idx="918">
                  <c:v>104.135999999999</c:v>
                </c:pt>
                <c:pt idx="919">
                  <c:v>104.248999999999</c:v>
                </c:pt>
                <c:pt idx="920">
                  <c:v>104.359999999999</c:v>
                </c:pt>
                <c:pt idx="921">
                  <c:v>104.477999999999</c:v>
                </c:pt>
                <c:pt idx="922">
                  <c:v>104.588999999999</c:v>
                </c:pt>
                <c:pt idx="923">
                  <c:v>104.7</c:v>
                </c:pt>
                <c:pt idx="924">
                  <c:v>104.811</c:v>
                </c:pt>
                <c:pt idx="925">
                  <c:v>104.921999999999</c:v>
                </c:pt>
                <c:pt idx="926">
                  <c:v>105.031999999999</c:v>
                </c:pt>
                <c:pt idx="927">
                  <c:v>105.144</c:v>
                </c:pt>
                <c:pt idx="928">
                  <c:v>105.254999999999</c:v>
                </c:pt>
                <c:pt idx="929">
                  <c:v>105.367</c:v>
                </c:pt>
                <c:pt idx="930">
                  <c:v>105.478999999999</c:v>
                </c:pt>
                <c:pt idx="931">
                  <c:v>105.588999999999</c:v>
                </c:pt>
                <c:pt idx="932">
                  <c:v>105.700999999999</c:v>
                </c:pt>
                <c:pt idx="933">
                  <c:v>105.813</c:v>
                </c:pt>
                <c:pt idx="934">
                  <c:v>105.924</c:v>
                </c:pt>
                <c:pt idx="935">
                  <c:v>106.036</c:v>
                </c:pt>
                <c:pt idx="936">
                  <c:v>106.147999999999</c:v>
                </c:pt>
                <c:pt idx="937">
                  <c:v>106.26</c:v>
                </c:pt>
                <c:pt idx="938">
                  <c:v>106.370999999999</c:v>
                </c:pt>
                <c:pt idx="939">
                  <c:v>106.481999999999</c:v>
                </c:pt>
                <c:pt idx="940">
                  <c:v>106.591999999999</c:v>
                </c:pt>
                <c:pt idx="941">
                  <c:v>106.703999999999</c:v>
                </c:pt>
                <c:pt idx="942">
                  <c:v>106.814999999999</c:v>
                </c:pt>
                <c:pt idx="943">
                  <c:v>106.927</c:v>
                </c:pt>
                <c:pt idx="944">
                  <c:v>107.039</c:v>
                </c:pt>
                <c:pt idx="945">
                  <c:v>107.15</c:v>
                </c:pt>
                <c:pt idx="946">
                  <c:v>107.260999999999</c:v>
                </c:pt>
                <c:pt idx="947">
                  <c:v>107.373</c:v>
                </c:pt>
                <c:pt idx="948">
                  <c:v>107.483</c:v>
                </c:pt>
                <c:pt idx="949">
                  <c:v>107.593</c:v>
                </c:pt>
                <c:pt idx="950">
                  <c:v>107.703</c:v>
                </c:pt>
                <c:pt idx="951">
                  <c:v>107.813</c:v>
                </c:pt>
                <c:pt idx="952">
                  <c:v>107.924</c:v>
                </c:pt>
                <c:pt idx="953">
                  <c:v>108.034999999999</c:v>
                </c:pt>
                <c:pt idx="954">
                  <c:v>108.147</c:v>
                </c:pt>
                <c:pt idx="955">
                  <c:v>108.257</c:v>
                </c:pt>
                <c:pt idx="956">
                  <c:v>108.369</c:v>
                </c:pt>
                <c:pt idx="957">
                  <c:v>108.48</c:v>
                </c:pt>
                <c:pt idx="958">
                  <c:v>108.590999999999</c:v>
                </c:pt>
                <c:pt idx="959">
                  <c:v>108.703</c:v>
                </c:pt>
                <c:pt idx="960">
                  <c:v>108.813999999999</c:v>
                </c:pt>
                <c:pt idx="961">
                  <c:v>108.924999999999</c:v>
                </c:pt>
                <c:pt idx="962">
                  <c:v>109.037</c:v>
                </c:pt>
                <c:pt idx="963">
                  <c:v>109.147999999999</c:v>
                </c:pt>
                <c:pt idx="964">
                  <c:v>109.259</c:v>
                </c:pt>
                <c:pt idx="965">
                  <c:v>109.370999999999</c:v>
                </c:pt>
                <c:pt idx="966">
                  <c:v>109.481999999999</c:v>
                </c:pt>
                <c:pt idx="967">
                  <c:v>109.593</c:v>
                </c:pt>
                <c:pt idx="968">
                  <c:v>109.704999999999</c:v>
                </c:pt>
                <c:pt idx="969">
                  <c:v>109.816</c:v>
                </c:pt>
                <c:pt idx="970">
                  <c:v>109.927</c:v>
                </c:pt>
                <c:pt idx="971">
                  <c:v>110.039</c:v>
                </c:pt>
                <c:pt idx="972">
                  <c:v>110.149</c:v>
                </c:pt>
                <c:pt idx="973">
                  <c:v>110.26</c:v>
                </c:pt>
                <c:pt idx="974">
                  <c:v>110.372</c:v>
                </c:pt>
                <c:pt idx="975">
                  <c:v>110.489999999999</c:v>
                </c:pt>
                <c:pt idx="976">
                  <c:v>110.600999999999</c:v>
                </c:pt>
                <c:pt idx="977">
                  <c:v>110.712</c:v>
                </c:pt>
                <c:pt idx="978">
                  <c:v>110.823999999999</c:v>
                </c:pt>
                <c:pt idx="979">
                  <c:v>110.935</c:v>
                </c:pt>
                <c:pt idx="980">
                  <c:v>111.046999999999</c:v>
                </c:pt>
                <c:pt idx="981">
                  <c:v>111.156999999999</c:v>
                </c:pt>
                <c:pt idx="982">
                  <c:v>111.269</c:v>
                </c:pt>
                <c:pt idx="983">
                  <c:v>111.379</c:v>
                </c:pt>
                <c:pt idx="984">
                  <c:v>111.489999999999</c:v>
                </c:pt>
                <c:pt idx="985">
                  <c:v>111.599999999999</c:v>
                </c:pt>
                <c:pt idx="986">
                  <c:v>111.712</c:v>
                </c:pt>
                <c:pt idx="987">
                  <c:v>111.822</c:v>
                </c:pt>
                <c:pt idx="988">
                  <c:v>111.932</c:v>
                </c:pt>
                <c:pt idx="989">
                  <c:v>112.043</c:v>
                </c:pt>
                <c:pt idx="990">
                  <c:v>112.153999999999</c:v>
                </c:pt>
                <c:pt idx="991">
                  <c:v>112.266</c:v>
                </c:pt>
                <c:pt idx="992">
                  <c:v>112.378</c:v>
                </c:pt>
                <c:pt idx="993">
                  <c:v>112.489999999999</c:v>
                </c:pt>
                <c:pt idx="994">
                  <c:v>112.602</c:v>
                </c:pt>
                <c:pt idx="995">
                  <c:v>112.712999999999</c:v>
                </c:pt>
                <c:pt idx="996">
                  <c:v>112.825</c:v>
                </c:pt>
                <c:pt idx="997">
                  <c:v>112.935</c:v>
                </c:pt>
                <c:pt idx="998">
                  <c:v>113.046</c:v>
                </c:pt>
                <c:pt idx="999">
                  <c:v>113.156</c:v>
                </c:pt>
                <c:pt idx="1000">
                  <c:v>113.268</c:v>
                </c:pt>
              </c:numCache>
            </c:numRef>
          </c:xVal>
          <c:yVal>
            <c:numRef>
              <c:f>'It curve'!$C$3:$C$1003</c:f>
              <c:numCache>
                <c:formatCode>General</c:formatCode>
                <c:ptCount val="1001"/>
                <c:pt idx="0">
                  <c:v>6.52984999999999E-8</c:v>
                </c:pt>
                <c:pt idx="1">
                  <c:v>6.50684999999999E-8</c:v>
                </c:pt>
                <c:pt idx="2">
                  <c:v>6.48386999999999E-8</c:v>
                </c:pt>
                <c:pt idx="3">
                  <c:v>6.45867E-8</c:v>
                </c:pt>
                <c:pt idx="4">
                  <c:v>6.43147E-8</c:v>
                </c:pt>
                <c:pt idx="5">
                  <c:v>6.401E-8</c:v>
                </c:pt>
                <c:pt idx="6">
                  <c:v>6.36632999999999E-8</c:v>
                </c:pt>
                <c:pt idx="7">
                  <c:v>6.32658999999999E-8</c:v>
                </c:pt>
                <c:pt idx="8">
                  <c:v>6.27853E-8</c:v>
                </c:pt>
                <c:pt idx="9">
                  <c:v>6.2201E-8</c:v>
                </c:pt>
                <c:pt idx="10">
                  <c:v>6.14678999999999E-8</c:v>
                </c:pt>
                <c:pt idx="11">
                  <c:v>6.05636E-8</c:v>
                </c:pt>
                <c:pt idx="12">
                  <c:v>5.94727E-8</c:v>
                </c:pt>
                <c:pt idx="13">
                  <c:v>5.83562E-8</c:v>
                </c:pt>
                <c:pt idx="14">
                  <c:v>5.72660999999999E-8</c:v>
                </c:pt>
                <c:pt idx="15">
                  <c:v>5.62754999999999E-8</c:v>
                </c:pt>
                <c:pt idx="16">
                  <c:v>5.53828E-8</c:v>
                </c:pt>
                <c:pt idx="17">
                  <c:v>5.45924999999999E-8</c:v>
                </c:pt>
                <c:pt idx="18">
                  <c:v>5.38841999999999E-8</c:v>
                </c:pt>
                <c:pt idx="19">
                  <c:v>5.32541999999999E-8</c:v>
                </c:pt>
                <c:pt idx="20">
                  <c:v>5.26768999999999E-8</c:v>
                </c:pt>
                <c:pt idx="21">
                  <c:v>5.21516999999999E-8</c:v>
                </c:pt>
                <c:pt idx="22">
                  <c:v>5.16159999999999E-8</c:v>
                </c:pt>
                <c:pt idx="23">
                  <c:v>5.11898999999999E-8</c:v>
                </c:pt>
                <c:pt idx="24">
                  <c:v>5.07976E-8</c:v>
                </c:pt>
                <c:pt idx="25">
                  <c:v>5.04307999999999E-8</c:v>
                </c:pt>
                <c:pt idx="26">
                  <c:v>5.00890999999999E-8</c:v>
                </c:pt>
                <c:pt idx="27">
                  <c:v>4.97668E-8</c:v>
                </c:pt>
                <c:pt idx="28">
                  <c:v>4.94764E-8</c:v>
                </c:pt>
                <c:pt idx="29">
                  <c:v>4.92012E-8</c:v>
                </c:pt>
                <c:pt idx="30">
                  <c:v>4.89485E-8</c:v>
                </c:pt>
                <c:pt idx="31">
                  <c:v>4.87097999999999E-8</c:v>
                </c:pt>
                <c:pt idx="32">
                  <c:v>4.84954999999999E-8</c:v>
                </c:pt>
                <c:pt idx="33">
                  <c:v>4.82918E-8</c:v>
                </c:pt>
                <c:pt idx="34">
                  <c:v>4.80938E-8</c:v>
                </c:pt>
                <c:pt idx="35">
                  <c:v>4.79181999999999E-8</c:v>
                </c:pt>
                <c:pt idx="36">
                  <c:v>4.77455E-8</c:v>
                </c:pt>
                <c:pt idx="37">
                  <c:v>4.75716E-8</c:v>
                </c:pt>
                <c:pt idx="38">
                  <c:v>4.74198999999999E-8</c:v>
                </c:pt>
                <c:pt idx="39">
                  <c:v>4.72744999999999E-8</c:v>
                </c:pt>
                <c:pt idx="40">
                  <c:v>4.71501999999999E-8</c:v>
                </c:pt>
                <c:pt idx="41">
                  <c:v>4.70283999999999E-8</c:v>
                </c:pt>
                <c:pt idx="42">
                  <c:v>4.69129999999999E-8</c:v>
                </c:pt>
                <c:pt idx="43">
                  <c:v>4.67990999999999E-8</c:v>
                </c:pt>
                <c:pt idx="44">
                  <c:v>4.66793999999999E-8</c:v>
                </c:pt>
                <c:pt idx="45">
                  <c:v>4.65834E-8</c:v>
                </c:pt>
                <c:pt idx="46">
                  <c:v>4.64859999999999E-8</c:v>
                </c:pt>
                <c:pt idx="47">
                  <c:v>4.63956999999999E-8</c:v>
                </c:pt>
                <c:pt idx="48">
                  <c:v>4.6316E-8</c:v>
                </c:pt>
                <c:pt idx="49">
                  <c:v>4.62346E-8</c:v>
                </c:pt>
                <c:pt idx="50">
                  <c:v>4.61532999999999E-8</c:v>
                </c:pt>
                <c:pt idx="51">
                  <c:v>4.60772E-8</c:v>
                </c:pt>
                <c:pt idx="52">
                  <c:v>4.60085999999999E-8</c:v>
                </c:pt>
                <c:pt idx="53">
                  <c:v>4.59469E-8</c:v>
                </c:pt>
                <c:pt idx="54">
                  <c:v>4.58809999999999E-8</c:v>
                </c:pt>
                <c:pt idx="55">
                  <c:v>4.58332E-8</c:v>
                </c:pt>
                <c:pt idx="56">
                  <c:v>4.57675E-8</c:v>
                </c:pt>
                <c:pt idx="57">
                  <c:v>4.57157999999999E-8</c:v>
                </c:pt>
                <c:pt idx="58">
                  <c:v>4.56659999999999E-8</c:v>
                </c:pt>
                <c:pt idx="59">
                  <c:v>4.56057E-8</c:v>
                </c:pt>
                <c:pt idx="60">
                  <c:v>4.55578999999999E-8</c:v>
                </c:pt>
                <c:pt idx="61">
                  <c:v>4.55206999999999E-8</c:v>
                </c:pt>
                <c:pt idx="62">
                  <c:v>4.54702999999999E-8</c:v>
                </c:pt>
                <c:pt idx="63">
                  <c:v>4.54388E-8</c:v>
                </c:pt>
                <c:pt idx="64">
                  <c:v>4.53903E-8</c:v>
                </c:pt>
                <c:pt idx="65">
                  <c:v>4.53554999999999E-8</c:v>
                </c:pt>
                <c:pt idx="66">
                  <c:v>4.53174E-8</c:v>
                </c:pt>
                <c:pt idx="67">
                  <c:v>4.52870999999999E-8</c:v>
                </c:pt>
                <c:pt idx="68">
                  <c:v>4.52618E-8</c:v>
                </c:pt>
                <c:pt idx="69">
                  <c:v>4.52346999999999E-8</c:v>
                </c:pt>
                <c:pt idx="70">
                  <c:v>4.52111999999999E-8</c:v>
                </c:pt>
                <c:pt idx="71">
                  <c:v>4.51796E-8</c:v>
                </c:pt>
                <c:pt idx="72">
                  <c:v>4.51570999999999E-8</c:v>
                </c:pt>
                <c:pt idx="73">
                  <c:v>4.51272E-8</c:v>
                </c:pt>
                <c:pt idx="74">
                  <c:v>4.50968999999999E-8</c:v>
                </c:pt>
                <c:pt idx="75">
                  <c:v>4.50782999999999E-8</c:v>
                </c:pt>
                <c:pt idx="76">
                  <c:v>4.50628E-8</c:v>
                </c:pt>
                <c:pt idx="77">
                  <c:v>4.50519999999999E-8</c:v>
                </c:pt>
                <c:pt idx="78">
                  <c:v>4.50373999999999E-8</c:v>
                </c:pt>
                <c:pt idx="79">
                  <c:v>4.50243E-8</c:v>
                </c:pt>
                <c:pt idx="80">
                  <c:v>4.50064999999999E-8</c:v>
                </c:pt>
                <c:pt idx="81">
                  <c:v>4.49955999999999E-8</c:v>
                </c:pt>
                <c:pt idx="82">
                  <c:v>4.49818999999999E-8</c:v>
                </c:pt>
                <c:pt idx="83">
                  <c:v>4.49644999999999E-8</c:v>
                </c:pt>
                <c:pt idx="84">
                  <c:v>4.49583E-8</c:v>
                </c:pt>
                <c:pt idx="85">
                  <c:v>4.49479999999999E-8</c:v>
                </c:pt>
                <c:pt idx="86">
                  <c:v>4.49358E-8</c:v>
                </c:pt>
                <c:pt idx="87">
                  <c:v>4.49279999999999E-8</c:v>
                </c:pt>
                <c:pt idx="88">
                  <c:v>4.4921E-8</c:v>
                </c:pt>
                <c:pt idx="89">
                  <c:v>4.49135999999999E-8</c:v>
                </c:pt>
                <c:pt idx="90">
                  <c:v>4.49013E-8</c:v>
                </c:pt>
                <c:pt idx="91">
                  <c:v>4.49069999999999E-8</c:v>
                </c:pt>
                <c:pt idx="92">
                  <c:v>4.49022999999999E-8</c:v>
                </c:pt>
                <c:pt idx="93">
                  <c:v>4.49022999999999E-8</c:v>
                </c:pt>
                <c:pt idx="94">
                  <c:v>4.48987E-8</c:v>
                </c:pt>
                <c:pt idx="95">
                  <c:v>4.48982999999999E-8</c:v>
                </c:pt>
                <c:pt idx="96">
                  <c:v>4.48976999999999E-8</c:v>
                </c:pt>
                <c:pt idx="97">
                  <c:v>4.48912999999999E-8</c:v>
                </c:pt>
                <c:pt idx="98">
                  <c:v>4.49057E-8</c:v>
                </c:pt>
                <c:pt idx="99">
                  <c:v>4.49057E-8</c:v>
                </c:pt>
                <c:pt idx="100">
                  <c:v>4.49032999999999E-8</c:v>
                </c:pt>
                <c:pt idx="101">
                  <c:v>4.49104999999999E-8</c:v>
                </c:pt>
                <c:pt idx="102">
                  <c:v>4.49089E-8</c:v>
                </c:pt>
                <c:pt idx="103">
                  <c:v>4.49169999999999E-8</c:v>
                </c:pt>
                <c:pt idx="104">
                  <c:v>4.49185999999999E-8</c:v>
                </c:pt>
                <c:pt idx="105">
                  <c:v>4.49262999999999E-8</c:v>
                </c:pt>
                <c:pt idx="106">
                  <c:v>4.49306999999999E-8</c:v>
                </c:pt>
                <c:pt idx="107">
                  <c:v>4.49372999999999E-8</c:v>
                </c:pt>
                <c:pt idx="108">
                  <c:v>4.49379E-8</c:v>
                </c:pt>
                <c:pt idx="109">
                  <c:v>4.49399999999999E-8</c:v>
                </c:pt>
                <c:pt idx="110">
                  <c:v>4.49485999999999E-8</c:v>
                </c:pt>
                <c:pt idx="111">
                  <c:v>4.49611999999999E-8</c:v>
                </c:pt>
                <c:pt idx="112">
                  <c:v>4.49699999999999E-8</c:v>
                </c:pt>
                <c:pt idx="113">
                  <c:v>4.49793999999999E-8</c:v>
                </c:pt>
                <c:pt idx="114">
                  <c:v>4.49863999999999E-8</c:v>
                </c:pt>
                <c:pt idx="115">
                  <c:v>4.49912999999999E-8</c:v>
                </c:pt>
                <c:pt idx="116">
                  <c:v>4.50037999999999E-8</c:v>
                </c:pt>
                <c:pt idx="117">
                  <c:v>4.50141E-8</c:v>
                </c:pt>
                <c:pt idx="118">
                  <c:v>4.50233E-8</c:v>
                </c:pt>
                <c:pt idx="119">
                  <c:v>4.50354999999999E-8</c:v>
                </c:pt>
                <c:pt idx="120">
                  <c:v>4.50474E-8</c:v>
                </c:pt>
                <c:pt idx="121">
                  <c:v>4.50659E-8</c:v>
                </c:pt>
                <c:pt idx="122">
                  <c:v>4.50760999999999E-8</c:v>
                </c:pt>
                <c:pt idx="123">
                  <c:v>4.50834E-8</c:v>
                </c:pt>
                <c:pt idx="124">
                  <c:v>4.51006999999999E-8</c:v>
                </c:pt>
                <c:pt idx="125">
                  <c:v>4.51060999999999E-8</c:v>
                </c:pt>
                <c:pt idx="126">
                  <c:v>4.51246999999999E-8</c:v>
                </c:pt>
                <c:pt idx="127">
                  <c:v>4.51324999999999E-8</c:v>
                </c:pt>
                <c:pt idx="128">
                  <c:v>4.51465999999999E-8</c:v>
                </c:pt>
                <c:pt idx="129">
                  <c:v>4.51579E-8</c:v>
                </c:pt>
                <c:pt idx="130">
                  <c:v>4.51733999999999E-8</c:v>
                </c:pt>
                <c:pt idx="131">
                  <c:v>4.51829E-8</c:v>
                </c:pt>
                <c:pt idx="132">
                  <c:v>4.52011999999999E-8</c:v>
                </c:pt>
                <c:pt idx="133">
                  <c:v>4.52176999999999E-8</c:v>
                </c:pt>
                <c:pt idx="134">
                  <c:v>4.52284E-8</c:v>
                </c:pt>
                <c:pt idx="135">
                  <c:v>4.52388E-8</c:v>
                </c:pt>
                <c:pt idx="136">
                  <c:v>4.52547999999999E-8</c:v>
                </c:pt>
                <c:pt idx="137">
                  <c:v>4.52651E-8</c:v>
                </c:pt>
                <c:pt idx="138">
                  <c:v>4.52773999999999E-8</c:v>
                </c:pt>
                <c:pt idx="139">
                  <c:v>4.52941E-8</c:v>
                </c:pt>
                <c:pt idx="140">
                  <c:v>4.5317E-8</c:v>
                </c:pt>
                <c:pt idx="141">
                  <c:v>4.53270999999999E-8</c:v>
                </c:pt>
                <c:pt idx="142">
                  <c:v>4.53393E-8</c:v>
                </c:pt>
                <c:pt idx="143">
                  <c:v>4.53563E-8</c:v>
                </c:pt>
                <c:pt idx="144">
                  <c:v>4.53683E-8</c:v>
                </c:pt>
                <c:pt idx="145">
                  <c:v>4.53850999999999E-8</c:v>
                </c:pt>
                <c:pt idx="146">
                  <c:v>4.54071E-8</c:v>
                </c:pt>
                <c:pt idx="147">
                  <c:v>4.54264999999999E-8</c:v>
                </c:pt>
                <c:pt idx="148">
                  <c:v>4.54474999999999E-8</c:v>
                </c:pt>
                <c:pt idx="149">
                  <c:v>4.54574E-8</c:v>
                </c:pt>
                <c:pt idx="150">
                  <c:v>4.54745E-8</c:v>
                </c:pt>
                <c:pt idx="151">
                  <c:v>4.54866E-8</c:v>
                </c:pt>
                <c:pt idx="152">
                  <c:v>4.54949999999999E-8</c:v>
                </c:pt>
                <c:pt idx="153">
                  <c:v>4.55167999999999E-8</c:v>
                </c:pt>
                <c:pt idx="154">
                  <c:v>4.554E-8</c:v>
                </c:pt>
                <c:pt idx="155">
                  <c:v>4.55575E-8</c:v>
                </c:pt>
                <c:pt idx="156">
                  <c:v>4.55791999999999E-8</c:v>
                </c:pt>
                <c:pt idx="157">
                  <c:v>4.55917999999999E-8</c:v>
                </c:pt>
                <c:pt idx="158">
                  <c:v>4.56085999999999E-8</c:v>
                </c:pt>
                <c:pt idx="159">
                  <c:v>4.56291E-8</c:v>
                </c:pt>
                <c:pt idx="160">
                  <c:v>4.56419999999999E-8</c:v>
                </c:pt>
                <c:pt idx="161">
                  <c:v>4.56567E-8</c:v>
                </c:pt>
                <c:pt idx="162">
                  <c:v>4.56829999999999E-8</c:v>
                </c:pt>
                <c:pt idx="163">
                  <c:v>4.57086E-8</c:v>
                </c:pt>
                <c:pt idx="164">
                  <c:v>4.57273999999999E-8</c:v>
                </c:pt>
                <c:pt idx="165">
                  <c:v>4.57507E-8</c:v>
                </c:pt>
                <c:pt idx="166">
                  <c:v>4.57594E-8</c:v>
                </c:pt>
                <c:pt idx="167">
                  <c:v>4.57791999999999E-8</c:v>
                </c:pt>
                <c:pt idx="168">
                  <c:v>4.58105999999999E-8</c:v>
                </c:pt>
                <c:pt idx="169">
                  <c:v>4.58197999999999E-8</c:v>
                </c:pt>
                <c:pt idx="170">
                  <c:v>4.58495E-8</c:v>
                </c:pt>
                <c:pt idx="171">
                  <c:v>4.58673999999999E-8</c:v>
                </c:pt>
                <c:pt idx="172">
                  <c:v>4.58978999999999E-8</c:v>
                </c:pt>
                <c:pt idx="173">
                  <c:v>4.59217E-8</c:v>
                </c:pt>
                <c:pt idx="174">
                  <c:v>4.59352999999999E-8</c:v>
                </c:pt>
                <c:pt idx="175">
                  <c:v>4.59594E-8</c:v>
                </c:pt>
                <c:pt idx="176">
                  <c:v>4.59711E-8</c:v>
                </c:pt>
                <c:pt idx="177">
                  <c:v>4.59978E-8</c:v>
                </c:pt>
                <c:pt idx="178">
                  <c:v>4.60178999999999E-8</c:v>
                </c:pt>
                <c:pt idx="179">
                  <c:v>4.60482E-8</c:v>
                </c:pt>
                <c:pt idx="180">
                  <c:v>4.60701999999999E-8</c:v>
                </c:pt>
                <c:pt idx="181">
                  <c:v>4.60871999999999E-8</c:v>
                </c:pt>
                <c:pt idx="182">
                  <c:v>4.61073999999999E-8</c:v>
                </c:pt>
                <c:pt idx="183">
                  <c:v>4.61336999999999E-8</c:v>
                </c:pt>
                <c:pt idx="184">
                  <c:v>4.61603E-8</c:v>
                </c:pt>
                <c:pt idx="185">
                  <c:v>4.61791999999999E-8</c:v>
                </c:pt>
                <c:pt idx="186">
                  <c:v>4.61958999999999E-8</c:v>
                </c:pt>
                <c:pt idx="187">
                  <c:v>4.62178999999999E-8</c:v>
                </c:pt>
                <c:pt idx="188">
                  <c:v>4.62368E-8</c:v>
                </c:pt>
                <c:pt idx="189">
                  <c:v>4.62609E-8</c:v>
                </c:pt>
                <c:pt idx="190">
                  <c:v>4.62845999999999E-8</c:v>
                </c:pt>
                <c:pt idx="191">
                  <c:v>4.63097999999999E-8</c:v>
                </c:pt>
                <c:pt idx="192">
                  <c:v>4.63373E-8</c:v>
                </c:pt>
                <c:pt idx="193">
                  <c:v>4.63601999999999E-8</c:v>
                </c:pt>
                <c:pt idx="194">
                  <c:v>4.63829999999999E-8</c:v>
                </c:pt>
                <c:pt idx="195">
                  <c:v>4.64073E-8</c:v>
                </c:pt>
                <c:pt idx="196">
                  <c:v>4.64337E-8</c:v>
                </c:pt>
                <c:pt idx="197">
                  <c:v>4.64544E-8</c:v>
                </c:pt>
                <c:pt idx="198">
                  <c:v>4.64729E-8</c:v>
                </c:pt>
                <c:pt idx="199">
                  <c:v>4.65048999999999E-8</c:v>
                </c:pt>
                <c:pt idx="200">
                  <c:v>4.65254E-8</c:v>
                </c:pt>
                <c:pt idx="201">
                  <c:v>4.65492999999999E-8</c:v>
                </c:pt>
                <c:pt idx="202">
                  <c:v>4.65678999999999E-8</c:v>
                </c:pt>
                <c:pt idx="203">
                  <c:v>4.65892999999999E-8</c:v>
                </c:pt>
                <c:pt idx="204">
                  <c:v>4.66076999999999E-8</c:v>
                </c:pt>
                <c:pt idx="205">
                  <c:v>4.66208E-8</c:v>
                </c:pt>
                <c:pt idx="206">
                  <c:v>4.66443999999999E-8</c:v>
                </c:pt>
                <c:pt idx="207">
                  <c:v>4.66691999999999E-8</c:v>
                </c:pt>
                <c:pt idx="208">
                  <c:v>4.66940999999999E-8</c:v>
                </c:pt>
                <c:pt idx="209">
                  <c:v>4.67186E-8</c:v>
                </c:pt>
                <c:pt idx="210">
                  <c:v>4.67372999999999E-8</c:v>
                </c:pt>
                <c:pt idx="211">
                  <c:v>4.67630999999999E-8</c:v>
                </c:pt>
                <c:pt idx="212">
                  <c:v>4.67848999999999E-8</c:v>
                </c:pt>
                <c:pt idx="213">
                  <c:v>4.68187E-8</c:v>
                </c:pt>
                <c:pt idx="214">
                  <c:v>4.68282999999999E-8</c:v>
                </c:pt>
                <c:pt idx="215">
                  <c:v>4.68631999999999E-8</c:v>
                </c:pt>
                <c:pt idx="216">
                  <c:v>4.68719999999999E-8</c:v>
                </c:pt>
                <c:pt idx="217">
                  <c:v>4.68980999999999E-8</c:v>
                </c:pt>
                <c:pt idx="218">
                  <c:v>4.69339E-8</c:v>
                </c:pt>
                <c:pt idx="219">
                  <c:v>4.69560999999999E-8</c:v>
                </c:pt>
                <c:pt idx="220">
                  <c:v>4.6986E-8</c:v>
                </c:pt>
                <c:pt idx="221">
                  <c:v>4.69992E-8</c:v>
                </c:pt>
                <c:pt idx="222">
                  <c:v>4.70322999999999E-8</c:v>
                </c:pt>
                <c:pt idx="223">
                  <c:v>4.70589999999999E-8</c:v>
                </c:pt>
                <c:pt idx="224">
                  <c:v>4.70813999999999E-8</c:v>
                </c:pt>
                <c:pt idx="225">
                  <c:v>4.70982999999999E-8</c:v>
                </c:pt>
                <c:pt idx="226">
                  <c:v>4.71207999999999E-8</c:v>
                </c:pt>
                <c:pt idx="227">
                  <c:v>4.71464999999999E-8</c:v>
                </c:pt>
                <c:pt idx="228">
                  <c:v>4.71702E-8</c:v>
                </c:pt>
                <c:pt idx="229">
                  <c:v>4.71966999999999E-8</c:v>
                </c:pt>
                <c:pt idx="230">
                  <c:v>4.72225999999999E-8</c:v>
                </c:pt>
                <c:pt idx="231">
                  <c:v>4.72502E-8</c:v>
                </c:pt>
                <c:pt idx="232">
                  <c:v>4.72758E-8</c:v>
                </c:pt>
                <c:pt idx="233">
                  <c:v>4.72889E-8</c:v>
                </c:pt>
                <c:pt idx="234">
                  <c:v>4.73086E-8</c:v>
                </c:pt>
                <c:pt idx="235">
                  <c:v>4.73470999999999E-8</c:v>
                </c:pt>
                <c:pt idx="236">
                  <c:v>4.73667E-8</c:v>
                </c:pt>
                <c:pt idx="237">
                  <c:v>4.74065E-8</c:v>
                </c:pt>
                <c:pt idx="238">
                  <c:v>4.74203999999999E-8</c:v>
                </c:pt>
                <c:pt idx="239">
                  <c:v>4.74504999999999E-8</c:v>
                </c:pt>
                <c:pt idx="240">
                  <c:v>4.74753E-8</c:v>
                </c:pt>
                <c:pt idx="241">
                  <c:v>4.74926999999999E-8</c:v>
                </c:pt>
                <c:pt idx="242">
                  <c:v>4.75235E-8</c:v>
                </c:pt>
                <c:pt idx="243">
                  <c:v>4.75417E-8</c:v>
                </c:pt>
                <c:pt idx="244">
                  <c:v>4.75674999999999E-8</c:v>
                </c:pt>
                <c:pt idx="245">
                  <c:v>4.75889999999999E-8</c:v>
                </c:pt>
                <c:pt idx="246">
                  <c:v>4.76146999999999E-8</c:v>
                </c:pt>
                <c:pt idx="247">
                  <c:v>4.76378E-8</c:v>
                </c:pt>
                <c:pt idx="248">
                  <c:v>4.76669E-8</c:v>
                </c:pt>
                <c:pt idx="249">
                  <c:v>4.76928999999999E-8</c:v>
                </c:pt>
                <c:pt idx="250">
                  <c:v>4.77178999999999E-8</c:v>
                </c:pt>
                <c:pt idx="251">
                  <c:v>4.77479999999999E-8</c:v>
                </c:pt>
                <c:pt idx="252">
                  <c:v>4.77664999999999E-8</c:v>
                </c:pt>
                <c:pt idx="253">
                  <c:v>4.77959999999999E-8</c:v>
                </c:pt>
                <c:pt idx="254">
                  <c:v>4.78151E-8</c:v>
                </c:pt>
                <c:pt idx="255">
                  <c:v>4.78371999999999E-8</c:v>
                </c:pt>
                <c:pt idx="256">
                  <c:v>4.78699999999999E-8</c:v>
                </c:pt>
                <c:pt idx="257">
                  <c:v>4.79004E-8</c:v>
                </c:pt>
                <c:pt idx="258">
                  <c:v>4.79228E-8</c:v>
                </c:pt>
                <c:pt idx="259">
                  <c:v>4.79503999999999E-8</c:v>
                </c:pt>
                <c:pt idx="260">
                  <c:v>4.79818E-8</c:v>
                </c:pt>
                <c:pt idx="261">
                  <c:v>4.79998E-8</c:v>
                </c:pt>
                <c:pt idx="262">
                  <c:v>4.80219999999999E-8</c:v>
                </c:pt>
                <c:pt idx="263">
                  <c:v>4.80457E-8</c:v>
                </c:pt>
                <c:pt idx="264">
                  <c:v>4.80756999999999E-8</c:v>
                </c:pt>
                <c:pt idx="265">
                  <c:v>4.80989E-8</c:v>
                </c:pt>
                <c:pt idx="266">
                  <c:v>4.81159999999999E-8</c:v>
                </c:pt>
                <c:pt idx="267">
                  <c:v>4.81524E-8</c:v>
                </c:pt>
                <c:pt idx="268">
                  <c:v>4.81865999999999E-8</c:v>
                </c:pt>
                <c:pt idx="269">
                  <c:v>4.82095999999999E-8</c:v>
                </c:pt>
                <c:pt idx="270">
                  <c:v>4.82378E-8</c:v>
                </c:pt>
                <c:pt idx="271">
                  <c:v>4.82630999999999E-8</c:v>
                </c:pt>
                <c:pt idx="272">
                  <c:v>4.82821E-8</c:v>
                </c:pt>
                <c:pt idx="273">
                  <c:v>4.83188999999999E-8</c:v>
                </c:pt>
                <c:pt idx="274">
                  <c:v>4.83406999999999E-8</c:v>
                </c:pt>
                <c:pt idx="275">
                  <c:v>4.83772E-8</c:v>
                </c:pt>
                <c:pt idx="276">
                  <c:v>4.84004999999999E-8</c:v>
                </c:pt>
                <c:pt idx="277">
                  <c:v>4.84316999999999E-8</c:v>
                </c:pt>
                <c:pt idx="278">
                  <c:v>4.8463E-8</c:v>
                </c:pt>
                <c:pt idx="279">
                  <c:v>4.8486E-8</c:v>
                </c:pt>
                <c:pt idx="280">
                  <c:v>4.85114999999999E-8</c:v>
                </c:pt>
                <c:pt idx="281">
                  <c:v>4.85325999999999E-8</c:v>
                </c:pt>
                <c:pt idx="282">
                  <c:v>4.85681E-8</c:v>
                </c:pt>
                <c:pt idx="283">
                  <c:v>4.85939999999999E-8</c:v>
                </c:pt>
                <c:pt idx="284">
                  <c:v>4.86186999999999E-8</c:v>
                </c:pt>
                <c:pt idx="285">
                  <c:v>4.86445E-8</c:v>
                </c:pt>
                <c:pt idx="286">
                  <c:v>4.86636E-8</c:v>
                </c:pt>
                <c:pt idx="287">
                  <c:v>4.86891999999999E-8</c:v>
                </c:pt>
                <c:pt idx="288">
                  <c:v>4.87146E-8</c:v>
                </c:pt>
                <c:pt idx="289">
                  <c:v>4.87348E-8</c:v>
                </c:pt>
                <c:pt idx="290">
                  <c:v>4.87689999999999E-8</c:v>
                </c:pt>
                <c:pt idx="291">
                  <c:v>4.87908999999999E-8</c:v>
                </c:pt>
                <c:pt idx="292">
                  <c:v>4.88247999999999E-8</c:v>
                </c:pt>
                <c:pt idx="293">
                  <c:v>4.8849E-8</c:v>
                </c:pt>
                <c:pt idx="294">
                  <c:v>4.88761999999999E-8</c:v>
                </c:pt>
                <c:pt idx="295">
                  <c:v>4.89164E-8</c:v>
                </c:pt>
                <c:pt idx="296">
                  <c:v>4.89459E-8</c:v>
                </c:pt>
                <c:pt idx="297">
                  <c:v>4.89788999999999E-8</c:v>
                </c:pt>
                <c:pt idx="298">
                  <c:v>4.90150999999999E-8</c:v>
                </c:pt>
                <c:pt idx="299">
                  <c:v>4.90456999999999E-8</c:v>
                </c:pt>
                <c:pt idx="300">
                  <c:v>4.9081E-8</c:v>
                </c:pt>
                <c:pt idx="301">
                  <c:v>4.91052999999999E-8</c:v>
                </c:pt>
                <c:pt idx="302">
                  <c:v>4.91401E-8</c:v>
                </c:pt>
                <c:pt idx="303">
                  <c:v>4.9164E-8</c:v>
                </c:pt>
                <c:pt idx="304">
                  <c:v>4.9191E-8</c:v>
                </c:pt>
                <c:pt idx="305">
                  <c:v>4.92182E-8</c:v>
                </c:pt>
                <c:pt idx="306">
                  <c:v>4.92495999999999E-8</c:v>
                </c:pt>
                <c:pt idx="307">
                  <c:v>4.92743999999999E-8</c:v>
                </c:pt>
                <c:pt idx="308">
                  <c:v>4.92977999999999E-8</c:v>
                </c:pt>
                <c:pt idx="309">
                  <c:v>4.93161E-8</c:v>
                </c:pt>
                <c:pt idx="310">
                  <c:v>4.93303E-8</c:v>
                </c:pt>
                <c:pt idx="311">
                  <c:v>4.93655999999999E-8</c:v>
                </c:pt>
                <c:pt idx="312">
                  <c:v>4.94025E-8</c:v>
                </c:pt>
                <c:pt idx="313">
                  <c:v>4.94268999999999E-8</c:v>
                </c:pt>
                <c:pt idx="314">
                  <c:v>4.94452999999999E-8</c:v>
                </c:pt>
                <c:pt idx="315">
                  <c:v>4.94759E-8</c:v>
                </c:pt>
                <c:pt idx="316">
                  <c:v>4.95113E-8</c:v>
                </c:pt>
                <c:pt idx="317">
                  <c:v>4.95373999999999E-8</c:v>
                </c:pt>
                <c:pt idx="318">
                  <c:v>4.95754E-8</c:v>
                </c:pt>
                <c:pt idx="319">
                  <c:v>4.95949E-8</c:v>
                </c:pt>
                <c:pt idx="320">
                  <c:v>4.96306E-8</c:v>
                </c:pt>
                <c:pt idx="321">
                  <c:v>4.96558999999999E-8</c:v>
                </c:pt>
                <c:pt idx="322">
                  <c:v>4.9688E-8</c:v>
                </c:pt>
                <c:pt idx="323">
                  <c:v>4.97181999999999E-8</c:v>
                </c:pt>
                <c:pt idx="324">
                  <c:v>4.97475E-8</c:v>
                </c:pt>
                <c:pt idx="325">
                  <c:v>4.97798E-8</c:v>
                </c:pt>
                <c:pt idx="326">
                  <c:v>4.98104E-8</c:v>
                </c:pt>
                <c:pt idx="327">
                  <c:v>4.98231999999999E-8</c:v>
                </c:pt>
                <c:pt idx="328">
                  <c:v>4.9852E-8</c:v>
                </c:pt>
                <c:pt idx="329">
                  <c:v>4.98671999999999E-8</c:v>
                </c:pt>
                <c:pt idx="330">
                  <c:v>4.98954999999999E-8</c:v>
                </c:pt>
                <c:pt idx="331">
                  <c:v>4.99288999999999E-8</c:v>
                </c:pt>
                <c:pt idx="332">
                  <c:v>4.99600999999999E-8</c:v>
                </c:pt>
                <c:pt idx="333">
                  <c:v>4.99888E-8</c:v>
                </c:pt>
                <c:pt idx="334">
                  <c:v>5.00076999999999E-8</c:v>
                </c:pt>
                <c:pt idx="335">
                  <c:v>5.00313E-8</c:v>
                </c:pt>
                <c:pt idx="336">
                  <c:v>5.00621E-8</c:v>
                </c:pt>
                <c:pt idx="337">
                  <c:v>5.00749999999999E-8</c:v>
                </c:pt>
                <c:pt idx="338">
                  <c:v>5.01153999999999E-8</c:v>
                </c:pt>
                <c:pt idx="339">
                  <c:v>5.01383999999999E-8</c:v>
                </c:pt>
                <c:pt idx="340">
                  <c:v>5.01735E-8</c:v>
                </c:pt>
                <c:pt idx="341">
                  <c:v>5.02001999999999E-8</c:v>
                </c:pt>
                <c:pt idx="342">
                  <c:v>5.02178E-8</c:v>
                </c:pt>
                <c:pt idx="343">
                  <c:v>5.02579999999999E-8</c:v>
                </c:pt>
                <c:pt idx="344">
                  <c:v>5.02770999999999E-8</c:v>
                </c:pt>
                <c:pt idx="345">
                  <c:v>5.03110999999999E-8</c:v>
                </c:pt>
                <c:pt idx="346">
                  <c:v>5.03459999999999E-8</c:v>
                </c:pt>
                <c:pt idx="347">
                  <c:v>5.03607999999999E-8</c:v>
                </c:pt>
                <c:pt idx="348">
                  <c:v>5.04082E-8</c:v>
                </c:pt>
                <c:pt idx="349">
                  <c:v>5.04247999999999E-8</c:v>
                </c:pt>
                <c:pt idx="350">
                  <c:v>5.04602999999999E-8</c:v>
                </c:pt>
                <c:pt idx="351">
                  <c:v>5.04872999999999E-8</c:v>
                </c:pt>
                <c:pt idx="352">
                  <c:v>5.05069999999999E-8</c:v>
                </c:pt>
                <c:pt idx="353">
                  <c:v>5.05483999999999E-8</c:v>
                </c:pt>
                <c:pt idx="354">
                  <c:v>5.05798E-8</c:v>
                </c:pt>
                <c:pt idx="355">
                  <c:v>5.06028E-8</c:v>
                </c:pt>
                <c:pt idx="356">
                  <c:v>5.06293999999999E-8</c:v>
                </c:pt>
                <c:pt idx="357">
                  <c:v>5.06576E-8</c:v>
                </c:pt>
                <c:pt idx="358">
                  <c:v>5.06938999999999E-8</c:v>
                </c:pt>
                <c:pt idx="359">
                  <c:v>5.07254999999999E-8</c:v>
                </c:pt>
                <c:pt idx="360">
                  <c:v>5.07457E-8</c:v>
                </c:pt>
                <c:pt idx="361">
                  <c:v>5.07822E-8</c:v>
                </c:pt>
                <c:pt idx="362">
                  <c:v>5.07938E-8</c:v>
                </c:pt>
                <c:pt idx="363">
                  <c:v>5.08206999999999E-8</c:v>
                </c:pt>
                <c:pt idx="364">
                  <c:v>5.08523E-8</c:v>
                </c:pt>
                <c:pt idx="365">
                  <c:v>5.08773E-8</c:v>
                </c:pt>
                <c:pt idx="366">
                  <c:v>5.09143999999999E-8</c:v>
                </c:pt>
                <c:pt idx="367">
                  <c:v>5.09437999999999E-8</c:v>
                </c:pt>
                <c:pt idx="368">
                  <c:v>5.09662999999999E-8</c:v>
                </c:pt>
                <c:pt idx="369">
                  <c:v>5.09929999999999E-8</c:v>
                </c:pt>
                <c:pt idx="370">
                  <c:v>5.10193999999999E-8</c:v>
                </c:pt>
                <c:pt idx="371">
                  <c:v>5.10409E-8</c:v>
                </c:pt>
                <c:pt idx="372">
                  <c:v>5.10739999999999E-8</c:v>
                </c:pt>
                <c:pt idx="373">
                  <c:v>5.10893999999999E-8</c:v>
                </c:pt>
                <c:pt idx="374">
                  <c:v>5.11330999999999E-8</c:v>
                </c:pt>
                <c:pt idx="375">
                  <c:v>5.11627E-8</c:v>
                </c:pt>
                <c:pt idx="376">
                  <c:v>5.11903999999999E-8</c:v>
                </c:pt>
                <c:pt idx="377">
                  <c:v>5.12265999999999E-8</c:v>
                </c:pt>
                <c:pt idx="378">
                  <c:v>5.12400999999999E-8</c:v>
                </c:pt>
                <c:pt idx="379">
                  <c:v>5.12717E-8</c:v>
                </c:pt>
                <c:pt idx="380">
                  <c:v>5.13002E-8</c:v>
                </c:pt>
                <c:pt idx="381">
                  <c:v>5.13301E-8</c:v>
                </c:pt>
                <c:pt idx="382">
                  <c:v>5.13696999999999E-8</c:v>
                </c:pt>
                <c:pt idx="383">
                  <c:v>5.13827999999999E-8</c:v>
                </c:pt>
                <c:pt idx="384">
                  <c:v>5.14127E-8</c:v>
                </c:pt>
                <c:pt idx="385">
                  <c:v>5.14374E-8</c:v>
                </c:pt>
                <c:pt idx="386">
                  <c:v>5.14635E-8</c:v>
                </c:pt>
                <c:pt idx="387">
                  <c:v>5.14856999999999E-8</c:v>
                </c:pt>
                <c:pt idx="388">
                  <c:v>5.15135999999999E-8</c:v>
                </c:pt>
                <c:pt idx="389">
                  <c:v>5.15337999999999E-8</c:v>
                </c:pt>
                <c:pt idx="390">
                  <c:v>5.15693999999999E-8</c:v>
                </c:pt>
                <c:pt idx="391">
                  <c:v>5.15909E-8</c:v>
                </c:pt>
                <c:pt idx="392">
                  <c:v>5.16272E-8</c:v>
                </c:pt>
                <c:pt idx="393">
                  <c:v>5.16512E-8</c:v>
                </c:pt>
                <c:pt idx="394">
                  <c:v>5.16748E-8</c:v>
                </c:pt>
                <c:pt idx="395">
                  <c:v>5.16797E-8</c:v>
                </c:pt>
                <c:pt idx="396">
                  <c:v>5.17227E-8</c:v>
                </c:pt>
                <c:pt idx="397">
                  <c:v>5.17425E-8</c:v>
                </c:pt>
                <c:pt idx="398">
                  <c:v>5.17644E-8</c:v>
                </c:pt>
                <c:pt idx="399">
                  <c:v>5.17945999999999E-8</c:v>
                </c:pt>
                <c:pt idx="400">
                  <c:v>5.18214999999999E-8</c:v>
                </c:pt>
                <c:pt idx="401">
                  <c:v>5.18512E-8</c:v>
                </c:pt>
                <c:pt idx="402">
                  <c:v>5.18667E-8</c:v>
                </c:pt>
                <c:pt idx="403">
                  <c:v>5.19012999999999E-8</c:v>
                </c:pt>
                <c:pt idx="404">
                  <c:v>5.19213E-8</c:v>
                </c:pt>
                <c:pt idx="405">
                  <c:v>5.19435999999999E-8</c:v>
                </c:pt>
                <c:pt idx="406">
                  <c:v>5.19655E-8</c:v>
                </c:pt>
                <c:pt idx="407">
                  <c:v>5.19869E-8</c:v>
                </c:pt>
                <c:pt idx="408">
                  <c:v>5.20195999999999E-8</c:v>
                </c:pt>
                <c:pt idx="409">
                  <c:v>5.20383E-8</c:v>
                </c:pt>
                <c:pt idx="410">
                  <c:v>5.20663999999999E-8</c:v>
                </c:pt>
                <c:pt idx="411">
                  <c:v>5.20953999999999E-8</c:v>
                </c:pt>
                <c:pt idx="412">
                  <c:v>5.21216999999999E-8</c:v>
                </c:pt>
                <c:pt idx="413">
                  <c:v>5.21576E-8</c:v>
                </c:pt>
                <c:pt idx="414">
                  <c:v>5.21674E-8</c:v>
                </c:pt>
                <c:pt idx="415">
                  <c:v>5.21822999999999E-8</c:v>
                </c:pt>
                <c:pt idx="416">
                  <c:v>5.22107E-8</c:v>
                </c:pt>
                <c:pt idx="417">
                  <c:v>5.22309E-8</c:v>
                </c:pt>
                <c:pt idx="418">
                  <c:v>5.22511E-8</c:v>
                </c:pt>
                <c:pt idx="419">
                  <c:v>5.22643999999999E-8</c:v>
                </c:pt>
                <c:pt idx="420">
                  <c:v>5.2298E-8</c:v>
                </c:pt>
                <c:pt idx="421">
                  <c:v>5.23157E-8</c:v>
                </c:pt>
                <c:pt idx="422">
                  <c:v>5.23328999999999E-8</c:v>
                </c:pt>
                <c:pt idx="423">
                  <c:v>5.23625E-8</c:v>
                </c:pt>
                <c:pt idx="424">
                  <c:v>5.23846E-8</c:v>
                </c:pt>
                <c:pt idx="425">
                  <c:v>5.24097E-8</c:v>
                </c:pt>
                <c:pt idx="426">
                  <c:v>5.24236999999999E-8</c:v>
                </c:pt>
                <c:pt idx="427">
                  <c:v>5.24551E-8</c:v>
                </c:pt>
                <c:pt idx="428">
                  <c:v>5.24797E-8</c:v>
                </c:pt>
                <c:pt idx="429">
                  <c:v>5.25033999999999E-8</c:v>
                </c:pt>
                <c:pt idx="430">
                  <c:v>5.2537E-8</c:v>
                </c:pt>
                <c:pt idx="431">
                  <c:v>5.25463E-8</c:v>
                </c:pt>
                <c:pt idx="432">
                  <c:v>5.25827999999999E-8</c:v>
                </c:pt>
                <c:pt idx="433">
                  <c:v>5.25936999999999E-8</c:v>
                </c:pt>
                <c:pt idx="434">
                  <c:v>5.26237999999999E-8</c:v>
                </c:pt>
                <c:pt idx="435">
                  <c:v>5.26444999999999E-8</c:v>
                </c:pt>
                <c:pt idx="436">
                  <c:v>5.26684E-8</c:v>
                </c:pt>
                <c:pt idx="437">
                  <c:v>5.27067999999999E-8</c:v>
                </c:pt>
                <c:pt idx="438">
                  <c:v>5.27099E-8</c:v>
                </c:pt>
                <c:pt idx="439">
                  <c:v>5.27307999999999E-8</c:v>
                </c:pt>
                <c:pt idx="440">
                  <c:v>5.27476E-8</c:v>
                </c:pt>
                <c:pt idx="441">
                  <c:v>5.27623E-8</c:v>
                </c:pt>
                <c:pt idx="442">
                  <c:v>5.27920999999999E-8</c:v>
                </c:pt>
                <c:pt idx="443">
                  <c:v>5.28071E-8</c:v>
                </c:pt>
                <c:pt idx="444">
                  <c:v>5.28396E-8</c:v>
                </c:pt>
                <c:pt idx="445">
                  <c:v>5.28658E-8</c:v>
                </c:pt>
                <c:pt idx="446">
                  <c:v>5.28762E-8</c:v>
                </c:pt>
                <c:pt idx="447">
                  <c:v>5.29090999999999E-8</c:v>
                </c:pt>
                <c:pt idx="448">
                  <c:v>5.2928E-8</c:v>
                </c:pt>
                <c:pt idx="449">
                  <c:v>5.29545999999999E-8</c:v>
                </c:pt>
                <c:pt idx="450">
                  <c:v>5.29796E-8</c:v>
                </c:pt>
                <c:pt idx="451">
                  <c:v>5.30005999999999E-8</c:v>
                </c:pt>
                <c:pt idx="452">
                  <c:v>5.3021E-8</c:v>
                </c:pt>
                <c:pt idx="453">
                  <c:v>5.30253E-8</c:v>
                </c:pt>
                <c:pt idx="454">
                  <c:v>5.30594E-8</c:v>
                </c:pt>
                <c:pt idx="455">
                  <c:v>5.30722999999999E-8</c:v>
                </c:pt>
                <c:pt idx="456">
                  <c:v>5.31035E-8</c:v>
                </c:pt>
                <c:pt idx="457">
                  <c:v>5.31203999999999E-8</c:v>
                </c:pt>
                <c:pt idx="458">
                  <c:v>5.31369E-8</c:v>
                </c:pt>
                <c:pt idx="459">
                  <c:v>5.31688999999999E-8</c:v>
                </c:pt>
                <c:pt idx="460">
                  <c:v>5.3184E-8</c:v>
                </c:pt>
                <c:pt idx="461">
                  <c:v>5.32025E-8</c:v>
                </c:pt>
                <c:pt idx="462">
                  <c:v>5.32118E-8</c:v>
                </c:pt>
                <c:pt idx="463">
                  <c:v>5.32415999999999E-8</c:v>
                </c:pt>
                <c:pt idx="464">
                  <c:v>5.32491E-8</c:v>
                </c:pt>
                <c:pt idx="465">
                  <c:v>5.32749999999999E-8</c:v>
                </c:pt>
                <c:pt idx="466">
                  <c:v>5.33091E-8</c:v>
                </c:pt>
                <c:pt idx="467">
                  <c:v>5.33192999999999E-8</c:v>
                </c:pt>
                <c:pt idx="468">
                  <c:v>5.33412999999999E-8</c:v>
                </c:pt>
                <c:pt idx="469">
                  <c:v>5.33549999999999E-8</c:v>
                </c:pt>
                <c:pt idx="470">
                  <c:v>5.33591999999999E-8</c:v>
                </c:pt>
                <c:pt idx="471">
                  <c:v>5.33788999999999E-8</c:v>
                </c:pt>
                <c:pt idx="472">
                  <c:v>5.33935E-8</c:v>
                </c:pt>
                <c:pt idx="473">
                  <c:v>5.34210999999999E-8</c:v>
                </c:pt>
                <c:pt idx="474">
                  <c:v>5.34407999999999E-8</c:v>
                </c:pt>
                <c:pt idx="475">
                  <c:v>5.34577999999999E-8</c:v>
                </c:pt>
                <c:pt idx="476">
                  <c:v>5.34734999999999E-8</c:v>
                </c:pt>
                <c:pt idx="477">
                  <c:v>5.34901E-8</c:v>
                </c:pt>
                <c:pt idx="478">
                  <c:v>5.35089999999999E-8</c:v>
                </c:pt>
                <c:pt idx="479">
                  <c:v>5.35206999999999E-8</c:v>
                </c:pt>
                <c:pt idx="480">
                  <c:v>5.3546E-8</c:v>
                </c:pt>
                <c:pt idx="481">
                  <c:v>5.35660999999999E-8</c:v>
                </c:pt>
                <c:pt idx="482">
                  <c:v>5.35762999999999E-8</c:v>
                </c:pt>
                <c:pt idx="483">
                  <c:v>5.36075999999999E-8</c:v>
                </c:pt>
                <c:pt idx="484">
                  <c:v>5.36139E-8</c:v>
                </c:pt>
                <c:pt idx="485">
                  <c:v>5.36343999999999E-8</c:v>
                </c:pt>
                <c:pt idx="486">
                  <c:v>5.36558E-8</c:v>
                </c:pt>
                <c:pt idx="487">
                  <c:v>5.36643999999999E-8</c:v>
                </c:pt>
                <c:pt idx="488">
                  <c:v>5.36916999999999E-8</c:v>
                </c:pt>
                <c:pt idx="489">
                  <c:v>5.37144E-8</c:v>
                </c:pt>
                <c:pt idx="490">
                  <c:v>5.37327999999999E-8</c:v>
                </c:pt>
                <c:pt idx="491">
                  <c:v>5.37439E-8</c:v>
                </c:pt>
                <c:pt idx="492">
                  <c:v>5.37609E-8</c:v>
                </c:pt>
                <c:pt idx="493">
                  <c:v>5.37768E-8</c:v>
                </c:pt>
                <c:pt idx="494">
                  <c:v>5.37808999999999E-8</c:v>
                </c:pt>
                <c:pt idx="495">
                  <c:v>5.38069E-8</c:v>
                </c:pt>
                <c:pt idx="496">
                  <c:v>5.38174999999999E-8</c:v>
                </c:pt>
                <c:pt idx="497">
                  <c:v>5.38421999999999E-8</c:v>
                </c:pt>
                <c:pt idx="498">
                  <c:v>5.38642E-8</c:v>
                </c:pt>
                <c:pt idx="499">
                  <c:v>5.38764E-8</c:v>
                </c:pt>
                <c:pt idx="500">
                  <c:v>5.39071999999999E-8</c:v>
                </c:pt>
                <c:pt idx="501">
                  <c:v>5.39154999999999E-8</c:v>
                </c:pt>
                <c:pt idx="502">
                  <c:v>5.39203999999999E-8</c:v>
                </c:pt>
                <c:pt idx="503">
                  <c:v>5.39421999999999E-8</c:v>
                </c:pt>
                <c:pt idx="504">
                  <c:v>5.39507E-8</c:v>
                </c:pt>
                <c:pt idx="505">
                  <c:v>5.39648E-8</c:v>
                </c:pt>
                <c:pt idx="506">
                  <c:v>5.39864999999999E-8</c:v>
                </c:pt>
                <c:pt idx="507">
                  <c:v>5.40116999999999E-8</c:v>
                </c:pt>
                <c:pt idx="508">
                  <c:v>5.4025E-8</c:v>
                </c:pt>
                <c:pt idx="509">
                  <c:v>5.40352999999999E-8</c:v>
                </c:pt>
                <c:pt idx="510">
                  <c:v>5.40492E-8</c:v>
                </c:pt>
                <c:pt idx="511">
                  <c:v>5.40689999999999E-8</c:v>
                </c:pt>
                <c:pt idx="512">
                  <c:v>5.40891999999999E-8</c:v>
                </c:pt>
                <c:pt idx="513">
                  <c:v>5.40897E-8</c:v>
                </c:pt>
                <c:pt idx="514">
                  <c:v>5.41110999999999E-8</c:v>
                </c:pt>
                <c:pt idx="515">
                  <c:v>5.413E-8</c:v>
                </c:pt>
                <c:pt idx="516">
                  <c:v>5.41421E-8</c:v>
                </c:pt>
                <c:pt idx="517">
                  <c:v>5.41484999999999E-8</c:v>
                </c:pt>
                <c:pt idx="518">
                  <c:v>5.41630999999999E-8</c:v>
                </c:pt>
                <c:pt idx="519">
                  <c:v>5.41844999999999E-8</c:v>
                </c:pt>
                <c:pt idx="520">
                  <c:v>5.41931999999999E-8</c:v>
                </c:pt>
                <c:pt idx="521">
                  <c:v>5.42181E-8</c:v>
                </c:pt>
                <c:pt idx="522">
                  <c:v>5.42386999999999E-8</c:v>
                </c:pt>
                <c:pt idx="523">
                  <c:v>5.42557E-8</c:v>
                </c:pt>
                <c:pt idx="524">
                  <c:v>5.4274E-8</c:v>
                </c:pt>
                <c:pt idx="525">
                  <c:v>5.42718E-8</c:v>
                </c:pt>
                <c:pt idx="526">
                  <c:v>5.43026999999999E-8</c:v>
                </c:pt>
                <c:pt idx="527">
                  <c:v>5.43078E-8</c:v>
                </c:pt>
                <c:pt idx="528">
                  <c:v>5.43276999999999E-8</c:v>
                </c:pt>
                <c:pt idx="529">
                  <c:v>5.43411E-8</c:v>
                </c:pt>
                <c:pt idx="530">
                  <c:v>5.43666999999999E-8</c:v>
                </c:pt>
                <c:pt idx="531">
                  <c:v>5.43737999999999E-8</c:v>
                </c:pt>
                <c:pt idx="532">
                  <c:v>5.43921E-8</c:v>
                </c:pt>
                <c:pt idx="533">
                  <c:v>5.44085E-8</c:v>
                </c:pt>
                <c:pt idx="534">
                  <c:v>5.44125999999999E-8</c:v>
                </c:pt>
                <c:pt idx="535">
                  <c:v>5.44335E-8</c:v>
                </c:pt>
                <c:pt idx="536">
                  <c:v>5.44433E-8</c:v>
                </c:pt>
                <c:pt idx="537">
                  <c:v>5.44535999999999E-8</c:v>
                </c:pt>
                <c:pt idx="538">
                  <c:v>5.44796999999999E-8</c:v>
                </c:pt>
                <c:pt idx="539">
                  <c:v>5.44895999999999E-8</c:v>
                </c:pt>
                <c:pt idx="540">
                  <c:v>5.45125999999999E-8</c:v>
                </c:pt>
                <c:pt idx="541">
                  <c:v>5.45155E-8</c:v>
                </c:pt>
                <c:pt idx="542">
                  <c:v>5.45281E-8</c:v>
                </c:pt>
                <c:pt idx="543">
                  <c:v>5.45431999999999E-8</c:v>
                </c:pt>
                <c:pt idx="544">
                  <c:v>5.45503999999999E-8</c:v>
                </c:pt>
                <c:pt idx="545">
                  <c:v>5.45665999999999E-8</c:v>
                </c:pt>
                <c:pt idx="546">
                  <c:v>5.45714E-8</c:v>
                </c:pt>
                <c:pt idx="547">
                  <c:v>5.45895E-8</c:v>
                </c:pt>
                <c:pt idx="548">
                  <c:v>5.46075999999999E-8</c:v>
                </c:pt>
                <c:pt idx="549">
                  <c:v>5.46147999999999E-8</c:v>
                </c:pt>
                <c:pt idx="550">
                  <c:v>5.46470999999999E-8</c:v>
                </c:pt>
                <c:pt idx="551">
                  <c:v>5.46480999999999E-8</c:v>
                </c:pt>
                <c:pt idx="552">
                  <c:v>5.46537999999999E-8</c:v>
                </c:pt>
                <c:pt idx="553">
                  <c:v>5.46688999999999E-8</c:v>
                </c:pt>
                <c:pt idx="554">
                  <c:v>5.4665E-8</c:v>
                </c:pt>
                <c:pt idx="555">
                  <c:v>5.46933E-8</c:v>
                </c:pt>
                <c:pt idx="556">
                  <c:v>5.47015E-8</c:v>
                </c:pt>
                <c:pt idx="557">
                  <c:v>5.4718E-8</c:v>
                </c:pt>
                <c:pt idx="558">
                  <c:v>5.47326E-8</c:v>
                </c:pt>
                <c:pt idx="559">
                  <c:v>5.47422999999999E-8</c:v>
                </c:pt>
                <c:pt idx="560">
                  <c:v>5.47561E-8</c:v>
                </c:pt>
                <c:pt idx="561">
                  <c:v>5.47661999999999E-8</c:v>
                </c:pt>
                <c:pt idx="562">
                  <c:v>5.47886999999999E-8</c:v>
                </c:pt>
                <c:pt idx="563">
                  <c:v>5.47955E-8</c:v>
                </c:pt>
                <c:pt idx="564">
                  <c:v>5.48018999999999E-8</c:v>
                </c:pt>
                <c:pt idx="565">
                  <c:v>5.48212E-8</c:v>
                </c:pt>
                <c:pt idx="566">
                  <c:v>5.48338E-8</c:v>
                </c:pt>
                <c:pt idx="567">
                  <c:v>5.48543999999999E-8</c:v>
                </c:pt>
                <c:pt idx="568">
                  <c:v>5.48613E-8</c:v>
                </c:pt>
                <c:pt idx="569">
                  <c:v>5.48661E-8</c:v>
                </c:pt>
                <c:pt idx="570">
                  <c:v>5.48959999999999E-8</c:v>
                </c:pt>
                <c:pt idx="571">
                  <c:v>5.48989E-8</c:v>
                </c:pt>
                <c:pt idx="572">
                  <c:v>5.49171999999999E-8</c:v>
                </c:pt>
                <c:pt idx="573">
                  <c:v>5.49307E-8</c:v>
                </c:pt>
                <c:pt idx="574">
                  <c:v>5.49395999999999E-8</c:v>
                </c:pt>
                <c:pt idx="575">
                  <c:v>5.49548999999999E-8</c:v>
                </c:pt>
                <c:pt idx="576">
                  <c:v>5.49560999999999E-8</c:v>
                </c:pt>
                <c:pt idx="577">
                  <c:v>5.49889999999999E-8</c:v>
                </c:pt>
                <c:pt idx="578">
                  <c:v>5.49865999999999E-8</c:v>
                </c:pt>
                <c:pt idx="579">
                  <c:v>5.50055E-8</c:v>
                </c:pt>
                <c:pt idx="580">
                  <c:v>5.50089999999999E-8</c:v>
                </c:pt>
                <c:pt idx="581">
                  <c:v>5.50166999999999E-8</c:v>
                </c:pt>
                <c:pt idx="582">
                  <c:v>5.50263E-8</c:v>
                </c:pt>
                <c:pt idx="583">
                  <c:v>5.50468999999999E-8</c:v>
                </c:pt>
                <c:pt idx="584">
                  <c:v>5.50518999999999E-8</c:v>
                </c:pt>
                <c:pt idx="585">
                  <c:v>5.50620999999999E-8</c:v>
                </c:pt>
                <c:pt idx="586">
                  <c:v>5.50846999999999E-8</c:v>
                </c:pt>
                <c:pt idx="587">
                  <c:v>5.50928999999999E-8</c:v>
                </c:pt>
                <c:pt idx="588">
                  <c:v>5.51079E-8</c:v>
                </c:pt>
                <c:pt idx="589">
                  <c:v>5.51276E-8</c:v>
                </c:pt>
                <c:pt idx="590">
                  <c:v>5.51231E-8</c:v>
                </c:pt>
                <c:pt idx="591">
                  <c:v>5.51408999999999E-8</c:v>
                </c:pt>
                <c:pt idx="592">
                  <c:v>5.51523999999999E-8</c:v>
                </c:pt>
                <c:pt idx="593">
                  <c:v>5.51691E-8</c:v>
                </c:pt>
                <c:pt idx="594">
                  <c:v>5.518E-8</c:v>
                </c:pt>
                <c:pt idx="595">
                  <c:v>5.51923999999999E-8</c:v>
                </c:pt>
                <c:pt idx="596">
                  <c:v>5.52075999999999E-8</c:v>
                </c:pt>
                <c:pt idx="597">
                  <c:v>5.52211E-8</c:v>
                </c:pt>
                <c:pt idx="598">
                  <c:v>5.52300999999999E-8</c:v>
                </c:pt>
                <c:pt idx="599">
                  <c:v>5.52305999999999E-8</c:v>
                </c:pt>
                <c:pt idx="600">
                  <c:v>5.5245E-8</c:v>
                </c:pt>
                <c:pt idx="601">
                  <c:v>5.52530999999999E-8</c:v>
                </c:pt>
                <c:pt idx="602">
                  <c:v>5.52659999999999E-8</c:v>
                </c:pt>
                <c:pt idx="603">
                  <c:v>5.52785999999999E-8</c:v>
                </c:pt>
                <c:pt idx="604">
                  <c:v>5.52803999999999E-8</c:v>
                </c:pt>
                <c:pt idx="605">
                  <c:v>5.53024E-8</c:v>
                </c:pt>
                <c:pt idx="606">
                  <c:v>5.52995999999999E-8</c:v>
                </c:pt>
                <c:pt idx="607">
                  <c:v>5.53177E-8</c:v>
                </c:pt>
                <c:pt idx="608">
                  <c:v>5.53295999999999E-8</c:v>
                </c:pt>
                <c:pt idx="609">
                  <c:v>5.53287E-8</c:v>
                </c:pt>
                <c:pt idx="610">
                  <c:v>5.5354E-8</c:v>
                </c:pt>
                <c:pt idx="611">
                  <c:v>5.53606999999999E-8</c:v>
                </c:pt>
                <c:pt idx="612">
                  <c:v>5.53802E-8</c:v>
                </c:pt>
                <c:pt idx="613">
                  <c:v>5.53813E-8</c:v>
                </c:pt>
                <c:pt idx="614">
                  <c:v>5.53856E-8</c:v>
                </c:pt>
                <c:pt idx="615">
                  <c:v>5.54076999999999E-8</c:v>
                </c:pt>
                <c:pt idx="616">
                  <c:v>5.54124E-8</c:v>
                </c:pt>
                <c:pt idx="617">
                  <c:v>5.54305E-8</c:v>
                </c:pt>
                <c:pt idx="618">
                  <c:v>5.54349E-8</c:v>
                </c:pt>
                <c:pt idx="619">
                  <c:v>5.54541999999999E-8</c:v>
                </c:pt>
                <c:pt idx="620">
                  <c:v>5.54556E-8</c:v>
                </c:pt>
                <c:pt idx="621">
                  <c:v>5.54688E-8</c:v>
                </c:pt>
                <c:pt idx="622">
                  <c:v>5.54805999999999E-8</c:v>
                </c:pt>
                <c:pt idx="623">
                  <c:v>5.54874999999999E-8</c:v>
                </c:pt>
                <c:pt idx="624">
                  <c:v>5.54978E-8</c:v>
                </c:pt>
                <c:pt idx="625">
                  <c:v>5.55188999999999E-8</c:v>
                </c:pt>
                <c:pt idx="626">
                  <c:v>5.55169999999999E-8</c:v>
                </c:pt>
                <c:pt idx="627">
                  <c:v>5.55321E-8</c:v>
                </c:pt>
                <c:pt idx="628">
                  <c:v>5.55343E-8</c:v>
                </c:pt>
                <c:pt idx="629">
                  <c:v>5.55452E-8</c:v>
                </c:pt>
                <c:pt idx="630">
                  <c:v>5.55669999999999E-8</c:v>
                </c:pt>
                <c:pt idx="631">
                  <c:v>5.55667999999999E-8</c:v>
                </c:pt>
                <c:pt idx="632">
                  <c:v>5.55837E-8</c:v>
                </c:pt>
                <c:pt idx="633">
                  <c:v>5.55897999999999E-8</c:v>
                </c:pt>
                <c:pt idx="634">
                  <c:v>5.56147E-8</c:v>
                </c:pt>
                <c:pt idx="635">
                  <c:v>5.56108E-8</c:v>
                </c:pt>
                <c:pt idx="636">
                  <c:v>5.56234E-8</c:v>
                </c:pt>
                <c:pt idx="637">
                  <c:v>5.56283E-8</c:v>
                </c:pt>
                <c:pt idx="638">
                  <c:v>5.56274999999999E-8</c:v>
                </c:pt>
                <c:pt idx="639">
                  <c:v>5.56491E-8</c:v>
                </c:pt>
                <c:pt idx="640">
                  <c:v>5.56656E-8</c:v>
                </c:pt>
                <c:pt idx="641">
                  <c:v>5.56739999999999E-8</c:v>
                </c:pt>
                <c:pt idx="642">
                  <c:v>5.56897E-8</c:v>
                </c:pt>
                <c:pt idx="643">
                  <c:v>5.56901E-8</c:v>
                </c:pt>
                <c:pt idx="644">
                  <c:v>5.57135999999999E-8</c:v>
                </c:pt>
                <c:pt idx="645">
                  <c:v>5.57205999999999E-8</c:v>
                </c:pt>
                <c:pt idx="646">
                  <c:v>5.57384999999999E-8</c:v>
                </c:pt>
                <c:pt idx="647">
                  <c:v>5.57377E-8</c:v>
                </c:pt>
                <c:pt idx="648">
                  <c:v>5.57439E-8</c:v>
                </c:pt>
                <c:pt idx="649">
                  <c:v>5.57463999999999E-8</c:v>
                </c:pt>
                <c:pt idx="650">
                  <c:v>5.57430999999999E-8</c:v>
                </c:pt>
                <c:pt idx="651">
                  <c:v>5.57648999999999E-8</c:v>
                </c:pt>
                <c:pt idx="652">
                  <c:v>5.57718E-8</c:v>
                </c:pt>
                <c:pt idx="653">
                  <c:v>5.57812999999999E-8</c:v>
                </c:pt>
                <c:pt idx="654">
                  <c:v>5.57941E-8</c:v>
                </c:pt>
                <c:pt idx="655">
                  <c:v>5.57975999999999E-8</c:v>
                </c:pt>
                <c:pt idx="656">
                  <c:v>5.58134999999999E-8</c:v>
                </c:pt>
                <c:pt idx="657">
                  <c:v>5.58145999999999E-8</c:v>
                </c:pt>
                <c:pt idx="658">
                  <c:v>5.58463999999999E-8</c:v>
                </c:pt>
                <c:pt idx="659">
                  <c:v>5.58314E-8</c:v>
                </c:pt>
                <c:pt idx="660">
                  <c:v>5.58528999999999E-8</c:v>
                </c:pt>
                <c:pt idx="661">
                  <c:v>5.58608E-8</c:v>
                </c:pt>
                <c:pt idx="662">
                  <c:v>5.58706E-8</c:v>
                </c:pt>
                <c:pt idx="663">
                  <c:v>5.58834999999999E-8</c:v>
                </c:pt>
                <c:pt idx="664">
                  <c:v>5.59010999999999E-8</c:v>
                </c:pt>
                <c:pt idx="665">
                  <c:v>5.59070999999999E-8</c:v>
                </c:pt>
                <c:pt idx="666">
                  <c:v>5.59108999999999E-8</c:v>
                </c:pt>
                <c:pt idx="667">
                  <c:v>5.59090999999999E-8</c:v>
                </c:pt>
                <c:pt idx="668">
                  <c:v>5.59222999999999E-8</c:v>
                </c:pt>
                <c:pt idx="669">
                  <c:v>5.59297E-8</c:v>
                </c:pt>
                <c:pt idx="670">
                  <c:v>5.59530999999999E-8</c:v>
                </c:pt>
                <c:pt idx="671">
                  <c:v>5.59435999999999E-8</c:v>
                </c:pt>
                <c:pt idx="672">
                  <c:v>5.59669E-8</c:v>
                </c:pt>
                <c:pt idx="673">
                  <c:v>5.59758E-8</c:v>
                </c:pt>
                <c:pt idx="674">
                  <c:v>5.59794E-8</c:v>
                </c:pt>
                <c:pt idx="675">
                  <c:v>5.59933999999999E-8</c:v>
                </c:pt>
                <c:pt idx="676">
                  <c:v>5.59899E-8</c:v>
                </c:pt>
                <c:pt idx="677">
                  <c:v>5.60076999999999E-8</c:v>
                </c:pt>
                <c:pt idx="678">
                  <c:v>5.60212999999999E-8</c:v>
                </c:pt>
                <c:pt idx="679">
                  <c:v>5.60194E-8</c:v>
                </c:pt>
                <c:pt idx="680">
                  <c:v>5.60436E-8</c:v>
                </c:pt>
                <c:pt idx="681">
                  <c:v>5.60408E-8</c:v>
                </c:pt>
                <c:pt idx="682">
                  <c:v>5.60492999999999E-8</c:v>
                </c:pt>
                <c:pt idx="683">
                  <c:v>5.60580999999999E-8</c:v>
                </c:pt>
                <c:pt idx="684">
                  <c:v>5.60534E-8</c:v>
                </c:pt>
                <c:pt idx="685">
                  <c:v>5.60623999999999E-8</c:v>
                </c:pt>
                <c:pt idx="686">
                  <c:v>5.60684999999999E-8</c:v>
                </c:pt>
                <c:pt idx="687">
                  <c:v>5.60878E-8</c:v>
                </c:pt>
                <c:pt idx="688">
                  <c:v>5.61003E-8</c:v>
                </c:pt>
                <c:pt idx="689">
                  <c:v>5.61109999999999E-8</c:v>
                </c:pt>
                <c:pt idx="690">
                  <c:v>5.61249E-8</c:v>
                </c:pt>
                <c:pt idx="691">
                  <c:v>5.61165999999999E-8</c:v>
                </c:pt>
                <c:pt idx="692">
                  <c:v>5.61332E-8</c:v>
                </c:pt>
                <c:pt idx="693">
                  <c:v>5.61327999999999E-8</c:v>
                </c:pt>
                <c:pt idx="694">
                  <c:v>5.61444999999999E-8</c:v>
                </c:pt>
                <c:pt idx="695">
                  <c:v>5.615E-8</c:v>
                </c:pt>
                <c:pt idx="696">
                  <c:v>5.61604E-8</c:v>
                </c:pt>
                <c:pt idx="697">
                  <c:v>5.61804999999999E-8</c:v>
                </c:pt>
                <c:pt idx="698">
                  <c:v>5.61732E-8</c:v>
                </c:pt>
                <c:pt idx="699">
                  <c:v>5.61768E-8</c:v>
                </c:pt>
                <c:pt idx="700">
                  <c:v>5.61872E-8</c:v>
                </c:pt>
                <c:pt idx="701">
                  <c:v>5.61902999999999E-8</c:v>
                </c:pt>
                <c:pt idx="702">
                  <c:v>5.62056999999999E-8</c:v>
                </c:pt>
                <c:pt idx="703">
                  <c:v>5.62097E-8</c:v>
                </c:pt>
                <c:pt idx="704">
                  <c:v>5.62229E-8</c:v>
                </c:pt>
                <c:pt idx="705">
                  <c:v>5.62229999999999E-8</c:v>
                </c:pt>
                <c:pt idx="706">
                  <c:v>5.62433999999999E-8</c:v>
                </c:pt>
                <c:pt idx="707">
                  <c:v>5.62515999999999E-8</c:v>
                </c:pt>
                <c:pt idx="708">
                  <c:v>5.62482999999999E-8</c:v>
                </c:pt>
                <c:pt idx="709">
                  <c:v>5.62598999999999E-8</c:v>
                </c:pt>
                <c:pt idx="710">
                  <c:v>5.62687E-8</c:v>
                </c:pt>
                <c:pt idx="711">
                  <c:v>5.62721E-8</c:v>
                </c:pt>
                <c:pt idx="712">
                  <c:v>5.62881999999999E-8</c:v>
                </c:pt>
                <c:pt idx="713">
                  <c:v>5.62885E-8</c:v>
                </c:pt>
                <c:pt idx="714">
                  <c:v>5.63112999999999E-8</c:v>
                </c:pt>
                <c:pt idx="715">
                  <c:v>5.63101999999999E-8</c:v>
                </c:pt>
                <c:pt idx="716">
                  <c:v>5.63110999999999E-8</c:v>
                </c:pt>
                <c:pt idx="717">
                  <c:v>5.63208999999999E-8</c:v>
                </c:pt>
                <c:pt idx="718">
                  <c:v>5.63213E-8</c:v>
                </c:pt>
                <c:pt idx="719">
                  <c:v>5.63343E-8</c:v>
                </c:pt>
                <c:pt idx="720">
                  <c:v>5.63366E-8</c:v>
                </c:pt>
                <c:pt idx="721">
                  <c:v>5.63438999999999E-8</c:v>
                </c:pt>
                <c:pt idx="722">
                  <c:v>5.63593999999999E-8</c:v>
                </c:pt>
                <c:pt idx="723">
                  <c:v>5.63686999999999E-8</c:v>
                </c:pt>
                <c:pt idx="724">
                  <c:v>5.63728999999999E-8</c:v>
                </c:pt>
                <c:pt idx="725">
                  <c:v>5.63686999999999E-8</c:v>
                </c:pt>
                <c:pt idx="726">
                  <c:v>5.63757999999999E-8</c:v>
                </c:pt>
                <c:pt idx="727">
                  <c:v>5.63869E-8</c:v>
                </c:pt>
                <c:pt idx="728">
                  <c:v>5.63881E-8</c:v>
                </c:pt>
                <c:pt idx="729">
                  <c:v>5.64055E-8</c:v>
                </c:pt>
                <c:pt idx="730">
                  <c:v>5.64028E-8</c:v>
                </c:pt>
                <c:pt idx="731">
                  <c:v>5.64171E-8</c:v>
                </c:pt>
                <c:pt idx="732">
                  <c:v>5.64224E-8</c:v>
                </c:pt>
                <c:pt idx="733">
                  <c:v>5.64439999999999E-8</c:v>
                </c:pt>
                <c:pt idx="734">
                  <c:v>5.64402999999999E-8</c:v>
                </c:pt>
                <c:pt idx="735">
                  <c:v>5.64506999999999E-8</c:v>
                </c:pt>
                <c:pt idx="736">
                  <c:v>5.64641999999999E-8</c:v>
                </c:pt>
                <c:pt idx="737">
                  <c:v>5.64750999999999E-8</c:v>
                </c:pt>
                <c:pt idx="738">
                  <c:v>5.64750999999999E-8</c:v>
                </c:pt>
                <c:pt idx="739">
                  <c:v>5.64843E-8</c:v>
                </c:pt>
                <c:pt idx="740">
                  <c:v>5.64954999999999E-8</c:v>
                </c:pt>
                <c:pt idx="741">
                  <c:v>5.64784999999999E-8</c:v>
                </c:pt>
                <c:pt idx="742">
                  <c:v>5.65018E-8</c:v>
                </c:pt>
                <c:pt idx="743">
                  <c:v>5.65051999999999E-8</c:v>
                </c:pt>
                <c:pt idx="744">
                  <c:v>5.65066E-8</c:v>
                </c:pt>
                <c:pt idx="745">
                  <c:v>5.65128E-8</c:v>
                </c:pt>
                <c:pt idx="746">
                  <c:v>5.65124999999999E-8</c:v>
                </c:pt>
                <c:pt idx="747">
                  <c:v>5.65357E-8</c:v>
                </c:pt>
                <c:pt idx="748">
                  <c:v>5.65326999999999E-8</c:v>
                </c:pt>
                <c:pt idx="749">
                  <c:v>5.65462999999999E-8</c:v>
                </c:pt>
                <c:pt idx="750">
                  <c:v>5.65446999999999E-8</c:v>
                </c:pt>
                <c:pt idx="751">
                  <c:v>5.65643999999999E-8</c:v>
                </c:pt>
                <c:pt idx="752">
                  <c:v>5.65753999999999E-8</c:v>
                </c:pt>
                <c:pt idx="753">
                  <c:v>5.65692999999999E-8</c:v>
                </c:pt>
                <c:pt idx="754">
                  <c:v>5.65756E-8</c:v>
                </c:pt>
                <c:pt idx="755">
                  <c:v>5.65843E-8</c:v>
                </c:pt>
                <c:pt idx="756">
                  <c:v>5.65916999999999E-8</c:v>
                </c:pt>
                <c:pt idx="757">
                  <c:v>5.66043999999999E-8</c:v>
                </c:pt>
                <c:pt idx="758">
                  <c:v>5.66199999999999E-8</c:v>
                </c:pt>
                <c:pt idx="759">
                  <c:v>5.66386999999999E-8</c:v>
                </c:pt>
                <c:pt idx="760">
                  <c:v>5.66223999999999E-8</c:v>
                </c:pt>
                <c:pt idx="761">
                  <c:v>5.66269E-8</c:v>
                </c:pt>
                <c:pt idx="762">
                  <c:v>5.66217999999999E-8</c:v>
                </c:pt>
                <c:pt idx="763">
                  <c:v>5.66341E-8</c:v>
                </c:pt>
                <c:pt idx="764">
                  <c:v>5.6644E-8</c:v>
                </c:pt>
                <c:pt idx="765">
                  <c:v>5.66619E-8</c:v>
                </c:pt>
                <c:pt idx="766">
                  <c:v>5.66556999999999E-8</c:v>
                </c:pt>
                <c:pt idx="767">
                  <c:v>5.66615E-8</c:v>
                </c:pt>
                <c:pt idx="768">
                  <c:v>5.66791999999999E-8</c:v>
                </c:pt>
                <c:pt idx="769">
                  <c:v>5.66839E-8</c:v>
                </c:pt>
                <c:pt idx="770">
                  <c:v>5.66899E-8</c:v>
                </c:pt>
                <c:pt idx="771">
                  <c:v>5.66967999999999E-8</c:v>
                </c:pt>
                <c:pt idx="772">
                  <c:v>5.66981E-8</c:v>
                </c:pt>
                <c:pt idx="773">
                  <c:v>5.66964E-8</c:v>
                </c:pt>
                <c:pt idx="774">
                  <c:v>5.67080999999999E-8</c:v>
                </c:pt>
                <c:pt idx="775">
                  <c:v>5.67240999999999E-8</c:v>
                </c:pt>
                <c:pt idx="776">
                  <c:v>5.67314E-8</c:v>
                </c:pt>
                <c:pt idx="777">
                  <c:v>5.67363E-8</c:v>
                </c:pt>
                <c:pt idx="778">
                  <c:v>5.67503999999999E-8</c:v>
                </c:pt>
                <c:pt idx="779">
                  <c:v>5.67446E-8</c:v>
                </c:pt>
                <c:pt idx="780">
                  <c:v>5.67457E-8</c:v>
                </c:pt>
                <c:pt idx="781">
                  <c:v>5.67556E-8</c:v>
                </c:pt>
                <c:pt idx="782">
                  <c:v>5.67629999999999E-8</c:v>
                </c:pt>
                <c:pt idx="783">
                  <c:v>5.67830999999999E-8</c:v>
                </c:pt>
                <c:pt idx="784">
                  <c:v>5.67873999999999E-8</c:v>
                </c:pt>
                <c:pt idx="785">
                  <c:v>5.67965E-8</c:v>
                </c:pt>
                <c:pt idx="786">
                  <c:v>5.67977999999999E-8</c:v>
                </c:pt>
                <c:pt idx="787">
                  <c:v>5.67867999999999E-8</c:v>
                </c:pt>
                <c:pt idx="788">
                  <c:v>5.67933999999999E-8</c:v>
                </c:pt>
                <c:pt idx="789">
                  <c:v>5.67984999999999E-8</c:v>
                </c:pt>
                <c:pt idx="790">
                  <c:v>5.6813E-8</c:v>
                </c:pt>
                <c:pt idx="791">
                  <c:v>5.68249E-8</c:v>
                </c:pt>
                <c:pt idx="792">
                  <c:v>5.68294999999999E-8</c:v>
                </c:pt>
                <c:pt idx="793">
                  <c:v>5.68305999999999E-8</c:v>
                </c:pt>
                <c:pt idx="794">
                  <c:v>5.68285999999999E-8</c:v>
                </c:pt>
                <c:pt idx="795">
                  <c:v>5.68340999999999E-8</c:v>
                </c:pt>
                <c:pt idx="796">
                  <c:v>5.68403E-8</c:v>
                </c:pt>
                <c:pt idx="797">
                  <c:v>5.68572E-8</c:v>
                </c:pt>
                <c:pt idx="798">
                  <c:v>5.68580999999999E-8</c:v>
                </c:pt>
                <c:pt idx="799">
                  <c:v>5.68555E-8</c:v>
                </c:pt>
                <c:pt idx="800">
                  <c:v>5.68705999999999E-8</c:v>
                </c:pt>
                <c:pt idx="801">
                  <c:v>5.68799999999999E-8</c:v>
                </c:pt>
                <c:pt idx="802">
                  <c:v>5.68824999999999E-8</c:v>
                </c:pt>
                <c:pt idx="803">
                  <c:v>5.68894E-8</c:v>
                </c:pt>
                <c:pt idx="804">
                  <c:v>5.68797999999999E-8</c:v>
                </c:pt>
                <c:pt idx="805">
                  <c:v>5.6896E-8</c:v>
                </c:pt>
                <c:pt idx="806">
                  <c:v>5.69065E-8</c:v>
                </c:pt>
                <c:pt idx="807">
                  <c:v>5.69138999999999E-8</c:v>
                </c:pt>
                <c:pt idx="808">
                  <c:v>5.69235999999999E-8</c:v>
                </c:pt>
                <c:pt idx="809">
                  <c:v>5.69120999999999E-8</c:v>
                </c:pt>
                <c:pt idx="810">
                  <c:v>5.69158999999999E-8</c:v>
                </c:pt>
                <c:pt idx="811">
                  <c:v>5.69244E-8</c:v>
                </c:pt>
                <c:pt idx="812">
                  <c:v>5.69295999999999E-8</c:v>
                </c:pt>
                <c:pt idx="813">
                  <c:v>5.69317E-8</c:v>
                </c:pt>
                <c:pt idx="814">
                  <c:v>5.69299E-8</c:v>
                </c:pt>
                <c:pt idx="815">
                  <c:v>5.69515999999999E-8</c:v>
                </c:pt>
                <c:pt idx="816">
                  <c:v>5.69574E-8</c:v>
                </c:pt>
                <c:pt idx="817">
                  <c:v>5.6972E-8</c:v>
                </c:pt>
                <c:pt idx="818">
                  <c:v>5.69683999999999E-8</c:v>
                </c:pt>
                <c:pt idx="819">
                  <c:v>5.69614999999999E-8</c:v>
                </c:pt>
                <c:pt idx="820">
                  <c:v>5.69864999999999E-8</c:v>
                </c:pt>
                <c:pt idx="821">
                  <c:v>5.69895E-8</c:v>
                </c:pt>
                <c:pt idx="822">
                  <c:v>5.69945999999999E-8</c:v>
                </c:pt>
                <c:pt idx="823">
                  <c:v>5.69977E-8</c:v>
                </c:pt>
                <c:pt idx="824">
                  <c:v>5.70004E-8</c:v>
                </c:pt>
                <c:pt idx="825">
                  <c:v>5.70061999999999E-8</c:v>
                </c:pt>
                <c:pt idx="826">
                  <c:v>5.70076E-8</c:v>
                </c:pt>
                <c:pt idx="827">
                  <c:v>5.70105999999999E-8</c:v>
                </c:pt>
                <c:pt idx="828">
                  <c:v>5.70139999999999E-8</c:v>
                </c:pt>
                <c:pt idx="829">
                  <c:v>5.70226999999999E-8</c:v>
                </c:pt>
                <c:pt idx="830">
                  <c:v>5.70461999999999E-8</c:v>
                </c:pt>
                <c:pt idx="831">
                  <c:v>5.70447E-8</c:v>
                </c:pt>
                <c:pt idx="832">
                  <c:v>5.70496E-8</c:v>
                </c:pt>
                <c:pt idx="833">
                  <c:v>5.70491E-8</c:v>
                </c:pt>
                <c:pt idx="834">
                  <c:v>5.70630999999999E-8</c:v>
                </c:pt>
                <c:pt idx="835">
                  <c:v>5.70690999999999E-8</c:v>
                </c:pt>
                <c:pt idx="836">
                  <c:v>5.70755999999999E-8</c:v>
                </c:pt>
                <c:pt idx="837">
                  <c:v>5.70788999999999E-8</c:v>
                </c:pt>
                <c:pt idx="838">
                  <c:v>5.70706999999999E-8</c:v>
                </c:pt>
                <c:pt idx="839">
                  <c:v>5.70831999999999E-8</c:v>
                </c:pt>
                <c:pt idx="840">
                  <c:v>5.70717999999999E-8</c:v>
                </c:pt>
                <c:pt idx="841">
                  <c:v>5.70947999999999E-8</c:v>
                </c:pt>
                <c:pt idx="842">
                  <c:v>5.70975999999999E-8</c:v>
                </c:pt>
                <c:pt idx="843">
                  <c:v>5.71E-8</c:v>
                </c:pt>
                <c:pt idx="844">
                  <c:v>5.70961E-8</c:v>
                </c:pt>
                <c:pt idx="845">
                  <c:v>5.71028E-8</c:v>
                </c:pt>
                <c:pt idx="846">
                  <c:v>5.71098E-8</c:v>
                </c:pt>
                <c:pt idx="847">
                  <c:v>5.71247E-8</c:v>
                </c:pt>
                <c:pt idx="848">
                  <c:v>5.71199999999999E-8</c:v>
                </c:pt>
                <c:pt idx="849">
                  <c:v>5.71305E-8</c:v>
                </c:pt>
                <c:pt idx="850">
                  <c:v>5.71409E-8</c:v>
                </c:pt>
                <c:pt idx="851">
                  <c:v>5.71450999999999E-8</c:v>
                </c:pt>
                <c:pt idx="852">
                  <c:v>5.7152E-8</c:v>
                </c:pt>
                <c:pt idx="853">
                  <c:v>5.71407999999999E-8</c:v>
                </c:pt>
                <c:pt idx="854">
                  <c:v>5.71559999999999E-8</c:v>
                </c:pt>
                <c:pt idx="855">
                  <c:v>5.71596E-8</c:v>
                </c:pt>
                <c:pt idx="856">
                  <c:v>5.71573E-8</c:v>
                </c:pt>
                <c:pt idx="857">
                  <c:v>5.71711E-8</c:v>
                </c:pt>
                <c:pt idx="858">
                  <c:v>5.71712999999999E-8</c:v>
                </c:pt>
                <c:pt idx="859">
                  <c:v>5.71817999999999E-8</c:v>
                </c:pt>
                <c:pt idx="860">
                  <c:v>5.7175E-8</c:v>
                </c:pt>
                <c:pt idx="861">
                  <c:v>5.71739E-8</c:v>
                </c:pt>
                <c:pt idx="862">
                  <c:v>5.71875E-8</c:v>
                </c:pt>
                <c:pt idx="863">
                  <c:v>5.71858E-8</c:v>
                </c:pt>
                <c:pt idx="864">
                  <c:v>5.71941999999999E-8</c:v>
                </c:pt>
                <c:pt idx="865">
                  <c:v>5.71982999999999E-8</c:v>
                </c:pt>
                <c:pt idx="866">
                  <c:v>5.72062E-8</c:v>
                </c:pt>
                <c:pt idx="867">
                  <c:v>5.72133999999999E-8</c:v>
                </c:pt>
                <c:pt idx="868">
                  <c:v>5.72221999999999E-8</c:v>
                </c:pt>
                <c:pt idx="869">
                  <c:v>5.72306E-8</c:v>
                </c:pt>
                <c:pt idx="870">
                  <c:v>5.72270999999999E-8</c:v>
                </c:pt>
                <c:pt idx="871">
                  <c:v>5.72356E-8</c:v>
                </c:pt>
                <c:pt idx="872">
                  <c:v>5.72295E-8</c:v>
                </c:pt>
                <c:pt idx="873">
                  <c:v>5.72454E-8</c:v>
                </c:pt>
                <c:pt idx="874">
                  <c:v>5.72501999999999E-8</c:v>
                </c:pt>
                <c:pt idx="875">
                  <c:v>5.72525E-8</c:v>
                </c:pt>
                <c:pt idx="876">
                  <c:v>5.72696999999999E-8</c:v>
                </c:pt>
                <c:pt idx="877">
                  <c:v>5.72685999999999E-8</c:v>
                </c:pt>
                <c:pt idx="878">
                  <c:v>5.72749E-8</c:v>
                </c:pt>
                <c:pt idx="879">
                  <c:v>5.72712999999999E-8</c:v>
                </c:pt>
                <c:pt idx="880">
                  <c:v>5.7282E-8</c:v>
                </c:pt>
                <c:pt idx="881">
                  <c:v>5.72876E-8</c:v>
                </c:pt>
                <c:pt idx="882">
                  <c:v>5.72904E-8</c:v>
                </c:pt>
                <c:pt idx="883">
                  <c:v>5.72833E-8</c:v>
                </c:pt>
                <c:pt idx="884">
                  <c:v>5.72970999999999E-8</c:v>
                </c:pt>
                <c:pt idx="885">
                  <c:v>5.73135999999999E-8</c:v>
                </c:pt>
                <c:pt idx="886">
                  <c:v>5.7304E-8</c:v>
                </c:pt>
                <c:pt idx="887">
                  <c:v>5.73019999999999E-8</c:v>
                </c:pt>
                <c:pt idx="888">
                  <c:v>5.73103999999999E-8</c:v>
                </c:pt>
                <c:pt idx="889">
                  <c:v>5.73103999999999E-8</c:v>
                </c:pt>
                <c:pt idx="890">
                  <c:v>5.73237999999999E-8</c:v>
                </c:pt>
                <c:pt idx="891">
                  <c:v>5.73176E-8</c:v>
                </c:pt>
                <c:pt idx="892">
                  <c:v>5.73371999999999E-8</c:v>
                </c:pt>
                <c:pt idx="893">
                  <c:v>5.73439E-8</c:v>
                </c:pt>
                <c:pt idx="894">
                  <c:v>5.73419999999999E-8</c:v>
                </c:pt>
                <c:pt idx="895">
                  <c:v>5.73549E-8</c:v>
                </c:pt>
                <c:pt idx="896">
                  <c:v>5.73496999999999E-8</c:v>
                </c:pt>
                <c:pt idx="897">
                  <c:v>5.73537E-8</c:v>
                </c:pt>
                <c:pt idx="898">
                  <c:v>5.73485999999999E-8</c:v>
                </c:pt>
                <c:pt idx="899">
                  <c:v>5.73573999999999E-8</c:v>
                </c:pt>
                <c:pt idx="900">
                  <c:v>5.73599999999999E-8</c:v>
                </c:pt>
                <c:pt idx="901">
                  <c:v>5.73692999999999E-8</c:v>
                </c:pt>
                <c:pt idx="902">
                  <c:v>5.73707E-8</c:v>
                </c:pt>
                <c:pt idx="903">
                  <c:v>5.73611999999999E-8</c:v>
                </c:pt>
                <c:pt idx="904">
                  <c:v>5.73819999999999E-8</c:v>
                </c:pt>
                <c:pt idx="905">
                  <c:v>5.73723E-8</c:v>
                </c:pt>
                <c:pt idx="906">
                  <c:v>5.73943E-8</c:v>
                </c:pt>
                <c:pt idx="907">
                  <c:v>5.73958E-8</c:v>
                </c:pt>
                <c:pt idx="908">
                  <c:v>5.74032999999999E-8</c:v>
                </c:pt>
                <c:pt idx="909">
                  <c:v>5.74155E-8</c:v>
                </c:pt>
                <c:pt idx="910">
                  <c:v>5.74134999999999E-8</c:v>
                </c:pt>
                <c:pt idx="911">
                  <c:v>5.74227E-8</c:v>
                </c:pt>
                <c:pt idx="912">
                  <c:v>5.74196999999999E-8</c:v>
                </c:pt>
                <c:pt idx="913">
                  <c:v>5.74231E-8</c:v>
                </c:pt>
                <c:pt idx="914">
                  <c:v>5.74335E-8</c:v>
                </c:pt>
                <c:pt idx="915">
                  <c:v>5.74364999999999E-8</c:v>
                </c:pt>
                <c:pt idx="916">
                  <c:v>5.74538E-8</c:v>
                </c:pt>
                <c:pt idx="917">
                  <c:v>5.74561E-8</c:v>
                </c:pt>
                <c:pt idx="918">
                  <c:v>5.74566999999999E-8</c:v>
                </c:pt>
                <c:pt idx="919">
                  <c:v>5.74418E-8</c:v>
                </c:pt>
                <c:pt idx="920">
                  <c:v>5.74461E-8</c:v>
                </c:pt>
                <c:pt idx="921">
                  <c:v>5.74503999999999E-8</c:v>
                </c:pt>
                <c:pt idx="922">
                  <c:v>5.74407E-8</c:v>
                </c:pt>
                <c:pt idx="923">
                  <c:v>5.74435999999999E-8</c:v>
                </c:pt>
                <c:pt idx="924">
                  <c:v>5.74481999999999E-8</c:v>
                </c:pt>
                <c:pt idx="925">
                  <c:v>5.7457E-8</c:v>
                </c:pt>
                <c:pt idx="926">
                  <c:v>5.74753999999999E-8</c:v>
                </c:pt>
                <c:pt idx="927">
                  <c:v>5.74637E-8</c:v>
                </c:pt>
                <c:pt idx="928">
                  <c:v>5.74931E-8</c:v>
                </c:pt>
                <c:pt idx="929">
                  <c:v>5.74855E-8</c:v>
                </c:pt>
                <c:pt idx="930">
                  <c:v>5.74922E-8</c:v>
                </c:pt>
                <c:pt idx="931">
                  <c:v>5.74976999999999E-8</c:v>
                </c:pt>
                <c:pt idx="932">
                  <c:v>5.75009E-8</c:v>
                </c:pt>
                <c:pt idx="933">
                  <c:v>5.74998999999999E-8</c:v>
                </c:pt>
                <c:pt idx="934">
                  <c:v>5.75122E-8</c:v>
                </c:pt>
                <c:pt idx="935">
                  <c:v>5.75172E-8</c:v>
                </c:pt>
                <c:pt idx="936">
                  <c:v>5.75217999999999E-8</c:v>
                </c:pt>
                <c:pt idx="937">
                  <c:v>5.75409999999999E-8</c:v>
                </c:pt>
                <c:pt idx="938">
                  <c:v>5.75297E-8</c:v>
                </c:pt>
                <c:pt idx="939">
                  <c:v>5.75434E-8</c:v>
                </c:pt>
                <c:pt idx="940">
                  <c:v>5.75481999999999E-8</c:v>
                </c:pt>
                <c:pt idx="941">
                  <c:v>5.75375E-8</c:v>
                </c:pt>
                <c:pt idx="942">
                  <c:v>5.75425999999999E-8</c:v>
                </c:pt>
                <c:pt idx="943">
                  <c:v>5.75464999999999E-8</c:v>
                </c:pt>
                <c:pt idx="944">
                  <c:v>5.75386E-8</c:v>
                </c:pt>
                <c:pt idx="945">
                  <c:v>5.75506E-8</c:v>
                </c:pt>
                <c:pt idx="946">
                  <c:v>5.75483E-8</c:v>
                </c:pt>
                <c:pt idx="947">
                  <c:v>5.75514999999999E-8</c:v>
                </c:pt>
                <c:pt idx="948">
                  <c:v>5.75518999999999E-8</c:v>
                </c:pt>
                <c:pt idx="949">
                  <c:v>5.75467E-8</c:v>
                </c:pt>
                <c:pt idx="950">
                  <c:v>5.75529999999999E-8</c:v>
                </c:pt>
                <c:pt idx="951">
                  <c:v>5.75524999999999E-8</c:v>
                </c:pt>
                <c:pt idx="952">
                  <c:v>5.75583999999999E-8</c:v>
                </c:pt>
                <c:pt idx="953">
                  <c:v>5.75574999999999E-8</c:v>
                </c:pt>
                <c:pt idx="954">
                  <c:v>5.75675E-8</c:v>
                </c:pt>
                <c:pt idx="955">
                  <c:v>5.75686E-8</c:v>
                </c:pt>
                <c:pt idx="956">
                  <c:v>5.75787999999999E-8</c:v>
                </c:pt>
                <c:pt idx="957">
                  <c:v>5.75883E-8</c:v>
                </c:pt>
                <c:pt idx="958">
                  <c:v>5.75872E-8</c:v>
                </c:pt>
                <c:pt idx="959">
                  <c:v>5.76015E-8</c:v>
                </c:pt>
                <c:pt idx="960">
                  <c:v>5.75972999999999E-8</c:v>
                </c:pt>
                <c:pt idx="961">
                  <c:v>5.76005999999999E-8</c:v>
                </c:pt>
                <c:pt idx="962">
                  <c:v>5.76082999999999E-8</c:v>
                </c:pt>
                <c:pt idx="963">
                  <c:v>5.76032E-8</c:v>
                </c:pt>
                <c:pt idx="964">
                  <c:v>5.76087E-8</c:v>
                </c:pt>
                <c:pt idx="965">
                  <c:v>5.76076999999999E-8</c:v>
                </c:pt>
                <c:pt idx="966">
                  <c:v>5.76143999999999E-8</c:v>
                </c:pt>
                <c:pt idx="967">
                  <c:v>5.76149999999999E-8</c:v>
                </c:pt>
                <c:pt idx="968">
                  <c:v>5.76218E-8</c:v>
                </c:pt>
                <c:pt idx="969">
                  <c:v>5.76234999999999E-8</c:v>
                </c:pt>
                <c:pt idx="970">
                  <c:v>5.76183E-8</c:v>
                </c:pt>
                <c:pt idx="971">
                  <c:v>5.76265E-8</c:v>
                </c:pt>
                <c:pt idx="972">
                  <c:v>5.76285999999999E-8</c:v>
                </c:pt>
                <c:pt idx="973">
                  <c:v>5.76426E-8</c:v>
                </c:pt>
                <c:pt idx="974">
                  <c:v>5.76528E-8</c:v>
                </c:pt>
                <c:pt idx="975">
                  <c:v>5.76528E-8</c:v>
                </c:pt>
                <c:pt idx="976">
                  <c:v>5.76619999999999E-8</c:v>
                </c:pt>
                <c:pt idx="977">
                  <c:v>5.7659E-8</c:v>
                </c:pt>
                <c:pt idx="978">
                  <c:v>5.76541999999999E-8</c:v>
                </c:pt>
                <c:pt idx="979">
                  <c:v>5.76573E-8</c:v>
                </c:pt>
                <c:pt idx="980">
                  <c:v>5.76628E-8</c:v>
                </c:pt>
                <c:pt idx="981">
                  <c:v>5.76781999999999E-8</c:v>
                </c:pt>
                <c:pt idx="982">
                  <c:v>5.76710999999999E-8</c:v>
                </c:pt>
                <c:pt idx="983">
                  <c:v>5.76821999999999E-8</c:v>
                </c:pt>
                <c:pt idx="984">
                  <c:v>5.76858999999999E-8</c:v>
                </c:pt>
                <c:pt idx="985">
                  <c:v>5.76876999999999E-8</c:v>
                </c:pt>
                <c:pt idx="986">
                  <c:v>5.76963999999999E-8</c:v>
                </c:pt>
                <c:pt idx="987">
                  <c:v>5.77023999999999E-8</c:v>
                </c:pt>
                <c:pt idx="988">
                  <c:v>5.77055E-8</c:v>
                </c:pt>
                <c:pt idx="989">
                  <c:v>5.76957999999999E-8</c:v>
                </c:pt>
                <c:pt idx="990">
                  <c:v>5.77027999999999E-8</c:v>
                </c:pt>
                <c:pt idx="991">
                  <c:v>5.76990999999999E-8</c:v>
                </c:pt>
                <c:pt idx="992">
                  <c:v>5.77098999999999E-8</c:v>
                </c:pt>
                <c:pt idx="993">
                  <c:v>5.77218E-8</c:v>
                </c:pt>
                <c:pt idx="994">
                  <c:v>5.77203999999999E-8</c:v>
                </c:pt>
                <c:pt idx="995">
                  <c:v>5.77290999999999E-8</c:v>
                </c:pt>
                <c:pt idx="996">
                  <c:v>5.77268999999999E-8</c:v>
                </c:pt>
                <c:pt idx="997">
                  <c:v>5.77251999999999E-8</c:v>
                </c:pt>
                <c:pt idx="998">
                  <c:v>5.77421999999999E-8</c:v>
                </c:pt>
                <c:pt idx="999">
                  <c:v>5.77452E-8</c:v>
                </c:pt>
                <c:pt idx="1000">
                  <c:v>5.77427999999999E-8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9011208"/>
        <c:axId val="-2129007944"/>
      </c:scatterChart>
      <c:valAx>
        <c:axId val="-2129011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350" b="1" i="0" baseline="0"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-2129007944"/>
        <c:crossesAt val="0.0"/>
        <c:crossBetween val="midCat"/>
        <c:majorUnit val="20.0"/>
      </c:valAx>
      <c:valAx>
        <c:axId val="-2129007944"/>
        <c:scaling>
          <c:orientation val="minMax"/>
          <c:max val="3.0E-7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350" b="1"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-2129011208"/>
        <c:crosses val="autoZero"/>
        <c:crossBetween val="midCat"/>
        <c:majorUnit val="1.0E-7"/>
        <c:dispUnits>
          <c:custUnit val="1.0E-7"/>
        </c:dispUnits>
      </c:valAx>
      <c:spPr>
        <a:noFill/>
        <a:ln>
          <a:solidFill>
            <a:schemeClr val="tx1"/>
          </a:solidFill>
        </a:ln>
      </c:spPr>
    </c:plotArea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72736728461991"/>
          <c:y val="0.0705049366266954"/>
          <c:w val="0.885194581101319"/>
          <c:h val="0.790916777698063"/>
        </c:manualLayout>
      </c:layout>
      <c:scatterChart>
        <c:scatterStyle val="smoothMarker"/>
        <c:varyColors val="0"/>
        <c:ser>
          <c:idx val="3"/>
          <c:order val="0"/>
          <c:tx>
            <c:v>20V</c:v>
          </c:tx>
          <c:spPr>
            <a:ln w="254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'It curve'!$A$3:$A$1003</c:f>
              <c:numCache>
                <c:formatCode>General</c:formatCode>
                <c:ptCount val="1001"/>
                <c:pt idx="0">
                  <c:v>0.0</c:v>
                </c:pt>
                <c:pt idx="1">
                  <c:v>0.112</c:v>
                </c:pt>
                <c:pt idx="2">
                  <c:v>0.222</c:v>
                </c:pt>
                <c:pt idx="3">
                  <c:v>0.34</c:v>
                </c:pt>
                <c:pt idx="4">
                  <c:v>0.451</c:v>
                </c:pt>
                <c:pt idx="5">
                  <c:v>0.562999999999999</c:v>
                </c:pt>
                <c:pt idx="6">
                  <c:v>0.677</c:v>
                </c:pt>
                <c:pt idx="7">
                  <c:v>0.789</c:v>
                </c:pt>
                <c:pt idx="8">
                  <c:v>0.899</c:v>
                </c:pt>
                <c:pt idx="9">
                  <c:v>1.01</c:v>
                </c:pt>
                <c:pt idx="10">
                  <c:v>1.122</c:v>
                </c:pt>
                <c:pt idx="11">
                  <c:v>1.233</c:v>
                </c:pt>
                <c:pt idx="12">
                  <c:v>1.34699999999999</c:v>
                </c:pt>
                <c:pt idx="13">
                  <c:v>1.457999999999989</c:v>
                </c:pt>
                <c:pt idx="14">
                  <c:v>1.56899999999999</c:v>
                </c:pt>
                <c:pt idx="15">
                  <c:v>1.681</c:v>
                </c:pt>
                <c:pt idx="16">
                  <c:v>1.792</c:v>
                </c:pt>
                <c:pt idx="17">
                  <c:v>1.903999999999989</c:v>
                </c:pt>
                <c:pt idx="18">
                  <c:v>2.015</c:v>
                </c:pt>
                <c:pt idx="19">
                  <c:v>2.132</c:v>
                </c:pt>
                <c:pt idx="20">
                  <c:v>2.24299999999999</c:v>
                </c:pt>
                <c:pt idx="21">
                  <c:v>2.353</c:v>
                </c:pt>
                <c:pt idx="22">
                  <c:v>2.46399999999999</c:v>
                </c:pt>
                <c:pt idx="23">
                  <c:v>2.579</c:v>
                </c:pt>
                <c:pt idx="24">
                  <c:v>2.70299999999999</c:v>
                </c:pt>
                <c:pt idx="25">
                  <c:v>2.84699999999999</c:v>
                </c:pt>
                <c:pt idx="26">
                  <c:v>2.96099999999999</c:v>
                </c:pt>
                <c:pt idx="27">
                  <c:v>3.072</c:v>
                </c:pt>
                <c:pt idx="28">
                  <c:v>3.184</c:v>
                </c:pt>
                <c:pt idx="29">
                  <c:v>3.298</c:v>
                </c:pt>
                <c:pt idx="30">
                  <c:v>3.40899999999999</c:v>
                </c:pt>
                <c:pt idx="31">
                  <c:v>3.52599999999999</c:v>
                </c:pt>
                <c:pt idx="32">
                  <c:v>3.63799999999999</c:v>
                </c:pt>
                <c:pt idx="33">
                  <c:v>3.749</c:v>
                </c:pt>
                <c:pt idx="34">
                  <c:v>3.85999999999999</c:v>
                </c:pt>
                <c:pt idx="35">
                  <c:v>3.971</c:v>
                </c:pt>
                <c:pt idx="36">
                  <c:v>4.083</c:v>
                </c:pt>
                <c:pt idx="37">
                  <c:v>4.193999999999987</c:v>
                </c:pt>
                <c:pt idx="38">
                  <c:v>4.303999999999998</c:v>
                </c:pt>
                <c:pt idx="39">
                  <c:v>4.421</c:v>
                </c:pt>
                <c:pt idx="40">
                  <c:v>4.533</c:v>
                </c:pt>
                <c:pt idx="41">
                  <c:v>4.642999999999985</c:v>
                </c:pt>
                <c:pt idx="42">
                  <c:v>4.762999999999986</c:v>
                </c:pt>
                <c:pt idx="43">
                  <c:v>4.87399999999999</c:v>
                </c:pt>
                <c:pt idx="44">
                  <c:v>4.98599999999999</c:v>
                </c:pt>
                <c:pt idx="45">
                  <c:v>5.103999999999997</c:v>
                </c:pt>
                <c:pt idx="46">
                  <c:v>5.214999999999987</c:v>
                </c:pt>
                <c:pt idx="47">
                  <c:v>5.33</c:v>
                </c:pt>
                <c:pt idx="48">
                  <c:v>5.44099999999999</c:v>
                </c:pt>
                <c:pt idx="49">
                  <c:v>5.55199999999999</c:v>
                </c:pt>
                <c:pt idx="50">
                  <c:v>5.662999999999976</c:v>
                </c:pt>
                <c:pt idx="51">
                  <c:v>5.782</c:v>
                </c:pt>
                <c:pt idx="52">
                  <c:v>5.902</c:v>
                </c:pt>
                <c:pt idx="53">
                  <c:v>6.012999999999987</c:v>
                </c:pt>
                <c:pt idx="54">
                  <c:v>6.134999999999986</c:v>
                </c:pt>
                <c:pt idx="55">
                  <c:v>6.246</c:v>
                </c:pt>
                <c:pt idx="56">
                  <c:v>6.360999999999985</c:v>
                </c:pt>
                <c:pt idx="57">
                  <c:v>6.472</c:v>
                </c:pt>
                <c:pt idx="58">
                  <c:v>6.583</c:v>
                </c:pt>
                <c:pt idx="59">
                  <c:v>6.694999999999978</c:v>
                </c:pt>
                <c:pt idx="60">
                  <c:v>6.806999999999999</c:v>
                </c:pt>
                <c:pt idx="61">
                  <c:v>6.91899999999999</c:v>
                </c:pt>
                <c:pt idx="62">
                  <c:v>7.03</c:v>
                </c:pt>
                <c:pt idx="63">
                  <c:v>7.13999999999999</c:v>
                </c:pt>
                <c:pt idx="64">
                  <c:v>7.25</c:v>
                </c:pt>
                <c:pt idx="65">
                  <c:v>7.364999999999976</c:v>
                </c:pt>
                <c:pt idx="66">
                  <c:v>7.48099999999999</c:v>
                </c:pt>
                <c:pt idx="67">
                  <c:v>7.620999999999978</c:v>
                </c:pt>
                <c:pt idx="68">
                  <c:v>7.732</c:v>
                </c:pt>
                <c:pt idx="69">
                  <c:v>7.842999999999987</c:v>
                </c:pt>
                <c:pt idx="70">
                  <c:v>7.95399999999999</c:v>
                </c:pt>
                <c:pt idx="71">
                  <c:v>8.067</c:v>
                </c:pt>
                <c:pt idx="72">
                  <c:v>8.178</c:v>
                </c:pt>
                <c:pt idx="73">
                  <c:v>8.29299999999999</c:v>
                </c:pt>
                <c:pt idx="74">
                  <c:v>8.40499999999999</c:v>
                </c:pt>
                <c:pt idx="75">
                  <c:v>8.516</c:v>
                </c:pt>
                <c:pt idx="76">
                  <c:v>8.63199999999999</c:v>
                </c:pt>
                <c:pt idx="77">
                  <c:v>8.742000000000001</c:v>
                </c:pt>
                <c:pt idx="78">
                  <c:v>8.85399999999999</c:v>
                </c:pt>
                <c:pt idx="79">
                  <c:v>8.97</c:v>
                </c:pt>
                <c:pt idx="80">
                  <c:v>9.08099999999999</c:v>
                </c:pt>
                <c:pt idx="81">
                  <c:v>9.192</c:v>
                </c:pt>
                <c:pt idx="82">
                  <c:v>9.317</c:v>
                </c:pt>
                <c:pt idx="83">
                  <c:v>9.429</c:v>
                </c:pt>
                <c:pt idx="84">
                  <c:v>9.53999999999999</c:v>
                </c:pt>
                <c:pt idx="85">
                  <c:v>9.65</c:v>
                </c:pt>
                <c:pt idx="86">
                  <c:v>9.76099999999999</c:v>
                </c:pt>
                <c:pt idx="87">
                  <c:v>9.87199999999999</c:v>
                </c:pt>
                <c:pt idx="88">
                  <c:v>9.983</c:v>
                </c:pt>
                <c:pt idx="89">
                  <c:v>10.098</c:v>
                </c:pt>
                <c:pt idx="90">
                  <c:v>10.2149999999999</c:v>
                </c:pt>
                <c:pt idx="91">
                  <c:v>10.327</c:v>
                </c:pt>
                <c:pt idx="92">
                  <c:v>10.439</c:v>
                </c:pt>
                <c:pt idx="93">
                  <c:v>10.55</c:v>
                </c:pt>
                <c:pt idx="94">
                  <c:v>10.6609999999999</c:v>
                </c:pt>
                <c:pt idx="95">
                  <c:v>10.7759999999999</c:v>
                </c:pt>
                <c:pt idx="96">
                  <c:v>10.887</c:v>
                </c:pt>
                <c:pt idx="97">
                  <c:v>10.9979999999999</c:v>
                </c:pt>
                <c:pt idx="98">
                  <c:v>11.1129999999999</c:v>
                </c:pt>
                <c:pt idx="99">
                  <c:v>11.2289999999999</c:v>
                </c:pt>
                <c:pt idx="100">
                  <c:v>11.3399999999999</c:v>
                </c:pt>
                <c:pt idx="101">
                  <c:v>11.451</c:v>
                </c:pt>
                <c:pt idx="102">
                  <c:v>11.5619999999999</c:v>
                </c:pt>
                <c:pt idx="103">
                  <c:v>11.675</c:v>
                </c:pt>
                <c:pt idx="104">
                  <c:v>11.7919999999999</c:v>
                </c:pt>
                <c:pt idx="105">
                  <c:v>11.9039999999999</c:v>
                </c:pt>
                <c:pt idx="106">
                  <c:v>12.0169999999999</c:v>
                </c:pt>
                <c:pt idx="107">
                  <c:v>12.13</c:v>
                </c:pt>
                <c:pt idx="108">
                  <c:v>12.246</c:v>
                </c:pt>
                <c:pt idx="109">
                  <c:v>12.3569999999999</c:v>
                </c:pt>
                <c:pt idx="110">
                  <c:v>12.4689999999999</c:v>
                </c:pt>
                <c:pt idx="111">
                  <c:v>12.5809999999999</c:v>
                </c:pt>
                <c:pt idx="112">
                  <c:v>12.6929999999999</c:v>
                </c:pt>
                <c:pt idx="113">
                  <c:v>12.8049999999999</c:v>
                </c:pt>
                <c:pt idx="114">
                  <c:v>12.916</c:v>
                </c:pt>
                <c:pt idx="115">
                  <c:v>13.0269999999999</c:v>
                </c:pt>
                <c:pt idx="116">
                  <c:v>13.1389999999999</c:v>
                </c:pt>
                <c:pt idx="117">
                  <c:v>13.249</c:v>
                </c:pt>
                <c:pt idx="118">
                  <c:v>13.3599999999999</c:v>
                </c:pt>
                <c:pt idx="119">
                  <c:v>13.471</c:v>
                </c:pt>
                <c:pt idx="120">
                  <c:v>13.582</c:v>
                </c:pt>
                <c:pt idx="121">
                  <c:v>13.695</c:v>
                </c:pt>
                <c:pt idx="122">
                  <c:v>13.8179999999999</c:v>
                </c:pt>
                <c:pt idx="123">
                  <c:v>13.9299999999999</c:v>
                </c:pt>
                <c:pt idx="124">
                  <c:v>14.048</c:v>
                </c:pt>
                <c:pt idx="125">
                  <c:v>14.159</c:v>
                </c:pt>
                <c:pt idx="126">
                  <c:v>14.269</c:v>
                </c:pt>
                <c:pt idx="127">
                  <c:v>14.38</c:v>
                </c:pt>
                <c:pt idx="128">
                  <c:v>14.492</c:v>
                </c:pt>
                <c:pt idx="129">
                  <c:v>14.608</c:v>
                </c:pt>
                <c:pt idx="130">
                  <c:v>14.72</c:v>
                </c:pt>
                <c:pt idx="131">
                  <c:v>14.8309999999999</c:v>
                </c:pt>
                <c:pt idx="132">
                  <c:v>14.9429999999999</c:v>
                </c:pt>
                <c:pt idx="133">
                  <c:v>15.054</c:v>
                </c:pt>
                <c:pt idx="134">
                  <c:v>15.169</c:v>
                </c:pt>
                <c:pt idx="135">
                  <c:v>15.281</c:v>
                </c:pt>
                <c:pt idx="136">
                  <c:v>15.393</c:v>
                </c:pt>
                <c:pt idx="137">
                  <c:v>15.509</c:v>
                </c:pt>
                <c:pt idx="138">
                  <c:v>15.624</c:v>
                </c:pt>
                <c:pt idx="139">
                  <c:v>15.736</c:v>
                </c:pt>
                <c:pt idx="140">
                  <c:v>15.8469999999999</c:v>
                </c:pt>
                <c:pt idx="141">
                  <c:v>15.958</c:v>
                </c:pt>
                <c:pt idx="142">
                  <c:v>16.0749999999999</c:v>
                </c:pt>
                <c:pt idx="143">
                  <c:v>16.201</c:v>
                </c:pt>
                <c:pt idx="144">
                  <c:v>16.3159999999999</c:v>
                </c:pt>
                <c:pt idx="145">
                  <c:v>16.4359999999999</c:v>
                </c:pt>
                <c:pt idx="146">
                  <c:v>16.5459999999999</c:v>
                </c:pt>
                <c:pt idx="147">
                  <c:v>16.6559999999999</c:v>
                </c:pt>
                <c:pt idx="148">
                  <c:v>16.7719999999999</c:v>
                </c:pt>
                <c:pt idx="149">
                  <c:v>16.884</c:v>
                </c:pt>
                <c:pt idx="150">
                  <c:v>16.998</c:v>
                </c:pt>
                <c:pt idx="151">
                  <c:v>17.12</c:v>
                </c:pt>
                <c:pt idx="152">
                  <c:v>17.2349999999999</c:v>
                </c:pt>
                <c:pt idx="153">
                  <c:v>17.3449999999999</c:v>
                </c:pt>
                <c:pt idx="154">
                  <c:v>17.457</c:v>
                </c:pt>
                <c:pt idx="155">
                  <c:v>17.57400000000001</c:v>
                </c:pt>
                <c:pt idx="156">
                  <c:v>17.6849999999999</c:v>
                </c:pt>
                <c:pt idx="157">
                  <c:v>17.797</c:v>
                </c:pt>
                <c:pt idx="158">
                  <c:v>17.916</c:v>
                </c:pt>
                <c:pt idx="159">
                  <c:v>18.027</c:v>
                </c:pt>
                <c:pt idx="160">
                  <c:v>18.1509999999999</c:v>
                </c:pt>
                <c:pt idx="161">
                  <c:v>18.2609999999999</c:v>
                </c:pt>
                <c:pt idx="162">
                  <c:v>18.3739999999999</c:v>
                </c:pt>
                <c:pt idx="163">
                  <c:v>18.4849999999999</c:v>
                </c:pt>
                <c:pt idx="164">
                  <c:v>18.596</c:v>
                </c:pt>
                <c:pt idx="165">
                  <c:v>18.707</c:v>
                </c:pt>
                <c:pt idx="166">
                  <c:v>18.8299999999999</c:v>
                </c:pt>
                <c:pt idx="167">
                  <c:v>18.9409999999999</c:v>
                </c:pt>
                <c:pt idx="168">
                  <c:v>19.056</c:v>
                </c:pt>
                <c:pt idx="169">
                  <c:v>19.1679999999999</c:v>
                </c:pt>
                <c:pt idx="170">
                  <c:v>19.2789999999999</c:v>
                </c:pt>
                <c:pt idx="171">
                  <c:v>19.39</c:v>
                </c:pt>
                <c:pt idx="172">
                  <c:v>19.5219999999999</c:v>
                </c:pt>
                <c:pt idx="173">
                  <c:v>19.634</c:v>
                </c:pt>
                <c:pt idx="174">
                  <c:v>19.7459999999999</c:v>
                </c:pt>
                <c:pt idx="175">
                  <c:v>19.8569999999999</c:v>
                </c:pt>
                <c:pt idx="176">
                  <c:v>19.968</c:v>
                </c:pt>
                <c:pt idx="177">
                  <c:v>20.079</c:v>
                </c:pt>
                <c:pt idx="178">
                  <c:v>20.193</c:v>
                </c:pt>
                <c:pt idx="179">
                  <c:v>20.3249999999999</c:v>
                </c:pt>
                <c:pt idx="180">
                  <c:v>20.439</c:v>
                </c:pt>
                <c:pt idx="181">
                  <c:v>20.5509999999999</c:v>
                </c:pt>
                <c:pt idx="182">
                  <c:v>20.6619999999999</c:v>
                </c:pt>
                <c:pt idx="183">
                  <c:v>20.774</c:v>
                </c:pt>
                <c:pt idx="184">
                  <c:v>20.884</c:v>
                </c:pt>
                <c:pt idx="185">
                  <c:v>20.995</c:v>
                </c:pt>
                <c:pt idx="186">
                  <c:v>21.10600000000001</c:v>
                </c:pt>
                <c:pt idx="187">
                  <c:v>21.218</c:v>
                </c:pt>
                <c:pt idx="188">
                  <c:v>21.3339999999999</c:v>
                </c:pt>
                <c:pt idx="189">
                  <c:v>21.445</c:v>
                </c:pt>
                <c:pt idx="190">
                  <c:v>21.5549999999999</c:v>
                </c:pt>
                <c:pt idx="191">
                  <c:v>21.666</c:v>
                </c:pt>
                <c:pt idx="192">
                  <c:v>21.78</c:v>
                </c:pt>
                <c:pt idx="193">
                  <c:v>21.8919999999999</c:v>
                </c:pt>
                <c:pt idx="194">
                  <c:v>22.004</c:v>
                </c:pt>
                <c:pt idx="195">
                  <c:v>22.1179999999999</c:v>
                </c:pt>
                <c:pt idx="196">
                  <c:v>22.23100000000001</c:v>
                </c:pt>
                <c:pt idx="197">
                  <c:v>22.35900000000001</c:v>
                </c:pt>
                <c:pt idx="198">
                  <c:v>22.4699999999999</c:v>
                </c:pt>
                <c:pt idx="199">
                  <c:v>22.5809999999999</c:v>
                </c:pt>
                <c:pt idx="200">
                  <c:v>22.692</c:v>
                </c:pt>
                <c:pt idx="201">
                  <c:v>22.803</c:v>
                </c:pt>
                <c:pt idx="202">
                  <c:v>22.914</c:v>
                </c:pt>
                <c:pt idx="203">
                  <c:v>23.0339999999999</c:v>
                </c:pt>
                <c:pt idx="204">
                  <c:v>23.16</c:v>
                </c:pt>
                <c:pt idx="205">
                  <c:v>23.271</c:v>
                </c:pt>
                <c:pt idx="206">
                  <c:v>23.382</c:v>
                </c:pt>
                <c:pt idx="207">
                  <c:v>23.4939999999999</c:v>
                </c:pt>
                <c:pt idx="208">
                  <c:v>23.60600000000001</c:v>
                </c:pt>
                <c:pt idx="209">
                  <c:v>23.7229999999999</c:v>
                </c:pt>
                <c:pt idx="210">
                  <c:v>23.8339999999999</c:v>
                </c:pt>
                <c:pt idx="211">
                  <c:v>23.9439999999999</c:v>
                </c:pt>
                <c:pt idx="212">
                  <c:v>24.0549999999999</c:v>
                </c:pt>
                <c:pt idx="213">
                  <c:v>24.1649999999999</c:v>
                </c:pt>
                <c:pt idx="214">
                  <c:v>24.2869999999999</c:v>
                </c:pt>
                <c:pt idx="215">
                  <c:v>24.3969999999999</c:v>
                </c:pt>
                <c:pt idx="216">
                  <c:v>24.5139999999999</c:v>
                </c:pt>
                <c:pt idx="217">
                  <c:v>24.625</c:v>
                </c:pt>
                <c:pt idx="218">
                  <c:v>24.736</c:v>
                </c:pt>
                <c:pt idx="219">
                  <c:v>24.8479999999999</c:v>
                </c:pt>
                <c:pt idx="220">
                  <c:v>24.9589999999999</c:v>
                </c:pt>
                <c:pt idx="221">
                  <c:v>25.0689999999999</c:v>
                </c:pt>
                <c:pt idx="222">
                  <c:v>25.1799999999999</c:v>
                </c:pt>
                <c:pt idx="223">
                  <c:v>25.291</c:v>
                </c:pt>
                <c:pt idx="224">
                  <c:v>25.4039999999999</c:v>
                </c:pt>
                <c:pt idx="225">
                  <c:v>25.515</c:v>
                </c:pt>
                <c:pt idx="226">
                  <c:v>25.6269999999999</c:v>
                </c:pt>
                <c:pt idx="227">
                  <c:v>25.739</c:v>
                </c:pt>
                <c:pt idx="228">
                  <c:v>25.852</c:v>
                </c:pt>
                <c:pt idx="229">
                  <c:v>25.966</c:v>
                </c:pt>
                <c:pt idx="230">
                  <c:v>26.07700000000001</c:v>
                </c:pt>
                <c:pt idx="231">
                  <c:v>26.189</c:v>
                </c:pt>
                <c:pt idx="232">
                  <c:v>26.3</c:v>
                </c:pt>
                <c:pt idx="233">
                  <c:v>26.413</c:v>
                </c:pt>
                <c:pt idx="234">
                  <c:v>26.5259999999999</c:v>
                </c:pt>
                <c:pt idx="235">
                  <c:v>26.6419999999999</c:v>
                </c:pt>
                <c:pt idx="236">
                  <c:v>26.7609999999999</c:v>
                </c:pt>
                <c:pt idx="237">
                  <c:v>26.8719999999999</c:v>
                </c:pt>
                <c:pt idx="238">
                  <c:v>26.9909999999999</c:v>
                </c:pt>
                <c:pt idx="239">
                  <c:v>27.102</c:v>
                </c:pt>
                <c:pt idx="240">
                  <c:v>27.2229999999999</c:v>
                </c:pt>
                <c:pt idx="241">
                  <c:v>27.335</c:v>
                </c:pt>
                <c:pt idx="242">
                  <c:v>27.452</c:v>
                </c:pt>
                <c:pt idx="243">
                  <c:v>27.564</c:v>
                </c:pt>
                <c:pt idx="244">
                  <c:v>27.675</c:v>
                </c:pt>
                <c:pt idx="245">
                  <c:v>27.795</c:v>
                </c:pt>
                <c:pt idx="246">
                  <c:v>27.9059999999999</c:v>
                </c:pt>
                <c:pt idx="247">
                  <c:v>28.0169999999999</c:v>
                </c:pt>
                <c:pt idx="248">
                  <c:v>28.129</c:v>
                </c:pt>
                <c:pt idx="249">
                  <c:v>28.2409999999999</c:v>
                </c:pt>
                <c:pt idx="250">
                  <c:v>28.361</c:v>
                </c:pt>
                <c:pt idx="251">
                  <c:v>28.471</c:v>
                </c:pt>
                <c:pt idx="252">
                  <c:v>28.582</c:v>
                </c:pt>
                <c:pt idx="253">
                  <c:v>28.693</c:v>
                </c:pt>
                <c:pt idx="254">
                  <c:v>28.8049999999999</c:v>
                </c:pt>
                <c:pt idx="255">
                  <c:v>28.928</c:v>
                </c:pt>
                <c:pt idx="256">
                  <c:v>29.039</c:v>
                </c:pt>
                <c:pt idx="257">
                  <c:v>29.1499999999999</c:v>
                </c:pt>
                <c:pt idx="258">
                  <c:v>29.2609999999999</c:v>
                </c:pt>
                <c:pt idx="259">
                  <c:v>29.3719999999999</c:v>
                </c:pt>
                <c:pt idx="260">
                  <c:v>29.4819999999999</c:v>
                </c:pt>
                <c:pt idx="261">
                  <c:v>29.593</c:v>
                </c:pt>
                <c:pt idx="262">
                  <c:v>29.704</c:v>
                </c:pt>
                <c:pt idx="263">
                  <c:v>29.815</c:v>
                </c:pt>
                <c:pt idx="264">
                  <c:v>29.9259999999999</c:v>
                </c:pt>
                <c:pt idx="265">
                  <c:v>30.038</c:v>
                </c:pt>
                <c:pt idx="266">
                  <c:v>30.1499999999999</c:v>
                </c:pt>
                <c:pt idx="267">
                  <c:v>30.26</c:v>
                </c:pt>
                <c:pt idx="268">
                  <c:v>30.373</c:v>
                </c:pt>
                <c:pt idx="269">
                  <c:v>30.484</c:v>
                </c:pt>
                <c:pt idx="270">
                  <c:v>30.597</c:v>
                </c:pt>
                <c:pt idx="271">
                  <c:v>30.7139999999999</c:v>
                </c:pt>
                <c:pt idx="272">
                  <c:v>30.832</c:v>
                </c:pt>
                <c:pt idx="273">
                  <c:v>30.943</c:v>
                </c:pt>
                <c:pt idx="274">
                  <c:v>31.0609999999999</c:v>
                </c:pt>
                <c:pt idx="275">
                  <c:v>31.1729999999999</c:v>
                </c:pt>
                <c:pt idx="276">
                  <c:v>31.286</c:v>
                </c:pt>
                <c:pt idx="277">
                  <c:v>31.396</c:v>
                </c:pt>
                <c:pt idx="278">
                  <c:v>31.5079999999999</c:v>
                </c:pt>
                <c:pt idx="279">
                  <c:v>31.623</c:v>
                </c:pt>
                <c:pt idx="280">
                  <c:v>31.73400000000001</c:v>
                </c:pt>
                <c:pt idx="281">
                  <c:v>31.85300000000001</c:v>
                </c:pt>
                <c:pt idx="282">
                  <c:v>31.9639999999999</c:v>
                </c:pt>
                <c:pt idx="283">
                  <c:v>32.075</c:v>
                </c:pt>
                <c:pt idx="284">
                  <c:v>32.1859999999999</c:v>
                </c:pt>
                <c:pt idx="285">
                  <c:v>32.2999999999999</c:v>
                </c:pt>
                <c:pt idx="286">
                  <c:v>32.4119999999999</c:v>
                </c:pt>
                <c:pt idx="287">
                  <c:v>32.523</c:v>
                </c:pt>
                <c:pt idx="288">
                  <c:v>32.639</c:v>
                </c:pt>
                <c:pt idx="289">
                  <c:v>32.7509999999999</c:v>
                </c:pt>
                <c:pt idx="290">
                  <c:v>32.8629999999999</c:v>
                </c:pt>
                <c:pt idx="291">
                  <c:v>32.9759999999999</c:v>
                </c:pt>
                <c:pt idx="292">
                  <c:v>33.088</c:v>
                </c:pt>
                <c:pt idx="293">
                  <c:v>33.1989999999999</c:v>
                </c:pt>
                <c:pt idx="294">
                  <c:v>33.31</c:v>
                </c:pt>
                <c:pt idx="295">
                  <c:v>33.423</c:v>
                </c:pt>
                <c:pt idx="296">
                  <c:v>33.536</c:v>
                </c:pt>
                <c:pt idx="297">
                  <c:v>33.6559999999999</c:v>
                </c:pt>
                <c:pt idx="298">
                  <c:v>33.768</c:v>
                </c:pt>
                <c:pt idx="299">
                  <c:v>33.8789999999999</c:v>
                </c:pt>
                <c:pt idx="300">
                  <c:v>33.993</c:v>
                </c:pt>
                <c:pt idx="301">
                  <c:v>34.1039999999999</c:v>
                </c:pt>
                <c:pt idx="302">
                  <c:v>34.215</c:v>
                </c:pt>
                <c:pt idx="303">
                  <c:v>34.328</c:v>
                </c:pt>
                <c:pt idx="304">
                  <c:v>34.439</c:v>
                </c:pt>
                <c:pt idx="305">
                  <c:v>34.5499999999999</c:v>
                </c:pt>
                <c:pt idx="306">
                  <c:v>34.661</c:v>
                </c:pt>
                <c:pt idx="307">
                  <c:v>34.7719999999999</c:v>
                </c:pt>
                <c:pt idx="308">
                  <c:v>34.883</c:v>
                </c:pt>
                <c:pt idx="309">
                  <c:v>34.9979999999999</c:v>
                </c:pt>
                <c:pt idx="310">
                  <c:v>35.1169999999999</c:v>
                </c:pt>
                <c:pt idx="311">
                  <c:v>35.2349999999999</c:v>
                </c:pt>
                <c:pt idx="312">
                  <c:v>35.3459999999999</c:v>
                </c:pt>
                <c:pt idx="313">
                  <c:v>35.466</c:v>
                </c:pt>
                <c:pt idx="314">
                  <c:v>35.576</c:v>
                </c:pt>
                <c:pt idx="315">
                  <c:v>35.6899999999999</c:v>
                </c:pt>
                <c:pt idx="316">
                  <c:v>35.801</c:v>
                </c:pt>
                <c:pt idx="317">
                  <c:v>35.9129999999999</c:v>
                </c:pt>
                <c:pt idx="318">
                  <c:v>36.033</c:v>
                </c:pt>
                <c:pt idx="319">
                  <c:v>36.1439999999999</c:v>
                </c:pt>
                <c:pt idx="320">
                  <c:v>36.265</c:v>
                </c:pt>
                <c:pt idx="321">
                  <c:v>36.3759999999999</c:v>
                </c:pt>
                <c:pt idx="322">
                  <c:v>36.487</c:v>
                </c:pt>
                <c:pt idx="323">
                  <c:v>36.5979999999999</c:v>
                </c:pt>
                <c:pt idx="324">
                  <c:v>36.709</c:v>
                </c:pt>
                <c:pt idx="325">
                  <c:v>36.823</c:v>
                </c:pt>
                <c:pt idx="326">
                  <c:v>36.9359999999999</c:v>
                </c:pt>
                <c:pt idx="327">
                  <c:v>37.0469999999999</c:v>
                </c:pt>
                <c:pt idx="328">
                  <c:v>37.1659999999999</c:v>
                </c:pt>
                <c:pt idx="329">
                  <c:v>37.276</c:v>
                </c:pt>
                <c:pt idx="330">
                  <c:v>37.387</c:v>
                </c:pt>
                <c:pt idx="331">
                  <c:v>37.499</c:v>
                </c:pt>
                <c:pt idx="332">
                  <c:v>37.609</c:v>
                </c:pt>
                <c:pt idx="333">
                  <c:v>37.7229999999999</c:v>
                </c:pt>
                <c:pt idx="334">
                  <c:v>37.837</c:v>
                </c:pt>
                <c:pt idx="335">
                  <c:v>37.9519999999999</c:v>
                </c:pt>
                <c:pt idx="336">
                  <c:v>38.063</c:v>
                </c:pt>
                <c:pt idx="337">
                  <c:v>38.173</c:v>
                </c:pt>
                <c:pt idx="338">
                  <c:v>38.2839999999999</c:v>
                </c:pt>
                <c:pt idx="339">
                  <c:v>38.395</c:v>
                </c:pt>
                <c:pt idx="340">
                  <c:v>38.506</c:v>
                </c:pt>
                <c:pt idx="341">
                  <c:v>38.6159999999999</c:v>
                </c:pt>
                <c:pt idx="342">
                  <c:v>38.7509999999999</c:v>
                </c:pt>
                <c:pt idx="343">
                  <c:v>38.8659999999999</c:v>
                </c:pt>
                <c:pt idx="344">
                  <c:v>38.9759999999999</c:v>
                </c:pt>
                <c:pt idx="345">
                  <c:v>39.087</c:v>
                </c:pt>
                <c:pt idx="346">
                  <c:v>39.198</c:v>
                </c:pt>
                <c:pt idx="347">
                  <c:v>39.3089999999999</c:v>
                </c:pt>
                <c:pt idx="348">
                  <c:v>39.423</c:v>
                </c:pt>
                <c:pt idx="349">
                  <c:v>39.557</c:v>
                </c:pt>
                <c:pt idx="350">
                  <c:v>39.667</c:v>
                </c:pt>
                <c:pt idx="351">
                  <c:v>39.7779999999999</c:v>
                </c:pt>
                <c:pt idx="352">
                  <c:v>39.889</c:v>
                </c:pt>
                <c:pt idx="353">
                  <c:v>40.0</c:v>
                </c:pt>
                <c:pt idx="354">
                  <c:v>40.1139999999999</c:v>
                </c:pt>
                <c:pt idx="355">
                  <c:v>40.225</c:v>
                </c:pt>
                <c:pt idx="356">
                  <c:v>40.34</c:v>
                </c:pt>
                <c:pt idx="357">
                  <c:v>40.451</c:v>
                </c:pt>
                <c:pt idx="358">
                  <c:v>40.5609999999999</c:v>
                </c:pt>
                <c:pt idx="359">
                  <c:v>40.6719999999999</c:v>
                </c:pt>
                <c:pt idx="360">
                  <c:v>40.783</c:v>
                </c:pt>
                <c:pt idx="361">
                  <c:v>40.8939999999999</c:v>
                </c:pt>
                <c:pt idx="362">
                  <c:v>41.0039999999999</c:v>
                </c:pt>
                <c:pt idx="363">
                  <c:v>41.115</c:v>
                </c:pt>
                <c:pt idx="364">
                  <c:v>41.2259999999999</c:v>
                </c:pt>
                <c:pt idx="365">
                  <c:v>41.3459999999999</c:v>
                </c:pt>
                <c:pt idx="366">
                  <c:v>41.457</c:v>
                </c:pt>
                <c:pt idx="367">
                  <c:v>41.5679999999999</c:v>
                </c:pt>
                <c:pt idx="368">
                  <c:v>41.6779999999999</c:v>
                </c:pt>
                <c:pt idx="369">
                  <c:v>41.789</c:v>
                </c:pt>
                <c:pt idx="370">
                  <c:v>41.902</c:v>
                </c:pt>
                <c:pt idx="371">
                  <c:v>42.017</c:v>
                </c:pt>
                <c:pt idx="372">
                  <c:v>42.13</c:v>
                </c:pt>
                <c:pt idx="373">
                  <c:v>42.2409999999999</c:v>
                </c:pt>
                <c:pt idx="374">
                  <c:v>42.3519999999999</c:v>
                </c:pt>
                <c:pt idx="375">
                  <c:v>42.4639999999999</c:v>
                </c:pt>
                <c:pt idx="376">
                  <c:v>42.5799999999999</c:v>
                </c:pt>
                <c:pt idx="377">
                  <c:v>42.6899999999999</c:v>
                </c:pt>
                <c:pt idx="378">
                  <c:v>42.807</c:v>
                </c:pt>
                <c:pt idx="379">
                  <c:v>42.9179999999999</c:v>
                </c:pt>
                <c:pt idx="380">
                  <c:v>43.042</c:v>
                </c:pt>
                <c:pt idx="381">
                  <c:v>43.1599999999999</c:v>
                </c:pt>
                <c:pt idx="382">
                  <c:v>43.276</c:v>
                </c:pt>
                <c:pt idx="383">
                  <c:v>43.387</c:v>
                </c:pt>
                <c:pt idx="384">
                  <c:v>43.502</c:v>
                </c:pt>
                <c:pt idx="385">
                  <c:v>43.6129999999999</c:v>
                </c:pt>
                <c:pt idx="386">
                  <c:v>43.731</c:v>
                </c:pt>
                <c:pt idx="387">
                  <c:v>43.8419999999999</c:v>
                </c:pt>
                <c:pt idx="388">
                  <c:v>43.953</c:v>
                </c:pt>
                <c:pt idx="389">
                  <c:v>44.066</c:v>
                </c:pt>
                <c:pt idx="390">
                  <c:v>44.1779999999999</c:v>
                </c:pt>
                <c:pt idx="391">
                  <c:v>44.289</c:v>
                </c:pt>
                <c:pt idx="392">
                  <c:v>44.4029999999999</c:v>
                </c:pt>
                <c:pt idx="393">
                  <c:v>44.515</c:v>
                </c:pt>
                <c:pt idx="394">
                  <c:v>44.6259999999999</c:v>
                </c:pt>
                <c:pt idx="395">
                  <c:v>44.7449999999999</c:v>
                </c:pt>
                <c:pt idx="396">
                  <c:v>44.859</c:v>
                </c:pt>
                <c:pt idx="397">
                  <c:v>44.987</c:v>
                </c:pt>
                <c:pt idx="398">
                  <c:v>45.0979999999999</c:v>
                </c:pt>
                <c:pt idx="399">
                  <c:v>45.2079999999999</c:v>
                </c:pt>
                <c:pt idx="400">
                  <c:v>45.319</c:v>
                </c:pt>
                <c:pt idx="401">
                  <c:v>45.4299999999999</c:v>
                </c:pt>
                <c:pt idx="402">
                  <c:v>45.542</c:v>
                </c:pt>
                <c:pt idx="403">
                  <c:v>45.6529999999999</c:v>
                </c:pt>
                <c:pt idx="404">
                  <c:v>45.764</c:v>
                </c:pt>
                <c:pt idx="405">
                  <c:v>45.875</c:v>
                </c:pt>
                <c:pt idx="406">
                  <c:v>45.9859999999999</c:v>
                </c:pt>
                <c:pt idx="407">
                  <c:v>46.097</c:v>
                </c:pt>
                <c:pt idx="408">
                  <c:v>46.207</c:v>
                </c:pt>
                <c:pt idx="409">
                  <c:v>46.32</c:v>
                </c:pt>
                <c:pt idx="410">
                  <c:v>46.4359999999999</c:v>
                </c:pt>
                <c:pt idx="411">
                  <c:v>46.554</c:v>
                </c:pt>
                <c:pt idx="412">
                  <c:v>46.6649999999999</c:v>
                </c:pt>
                <c:pt idx="413">
                  <c:v>46.78</c:v>
                </c:pt>
                <c:pt idx="414">
                  <c:v>46.8909999999999</c:v>
                </c:pt>
                <c:pt idx="415">
                  <c:v>47.002</c:v>
                </c:pt>
                <c:pt idx="416">
                  <c:v>47.118</c:v>
                </c:pt>
                <c:pt idx="417">
                  <c:v>47.2289999999999</c:v>
                </c:pt>
                <c:pt idx="418">
                  <c:v>47.341</c:v>
                </c:pt>
                <c:pt idx="419">
                  <c:v>47.454</c:v>
                </c:pt>
                <c:pt idx="420">
                  <c:v>47.5709999999999</c:v>
                </c:pt>
                <c:pt idx="421">
                  <c:v>47.682</c:v>
                </c:pt>
                <c:pt idx="422">
                  <c:v>47.7929999999999</c:v>
                </c:pt>
                <c:pt idx="423">
                  <c:v>47.904</c:v>
                </c:pt>
                <c:pt idx="424">
                  <c:v>48.015</c:v>
                </c:pt>
                <c:pt idx="425">
                  <c:v>48.127</c:v>
                </c:pt>
                <c:pt idx="426">
                  <c:v>48.246</c:v>
                </c:pt>
                <c:pt idx="427">
                  <c:v>48.3579999999999</c:v>
                </c:pt>
                <c:pt idx="428">
                  <c:v>48.478</c:v>
                </c:pt>
                <c:pt idx="429">
                  <c:v>48.588</c:v>
                </c:pt>
                <c:pt idx="430">
                  <c:v>48.6989999999999</c:v>
                </c:pt>
                <c:pt idx="431">
                  <c:v>48.81</c:v>
                </c:pt>
                <c:pt idx="432">
                  <c:v>48.9209999999999</c:v>
                </c:pt>
                <c:pt idx="433">
                  <c:v>49.054</c:v>
                </c:pt>
                <c:pt idx="434">
                  <c:v>49.1689999999999</c:v>
                </c:pt>
                <c:pt idx="435">
                  <c:v>49.28</c:v>
                </c:pt>
                <c:pt idx="436">
                  <c:v>49.3909999999999</c:v>
                </c:pt>
                <c:pt idx="437">
                  <c:v>49.512</c:v>
                </c:pt>
                <c:pt idx="438">
                  <c:v>49.6229999999999</c:v>
                </c:pt>
                <c:pt idx="439">
                  <c:v>49.7379999999999</c:v>
                </c:pt>
                <c:pt idx="440">
                  <c:v>49.8599999999999</c:v>
                </c:pt>
                <c:pt idx="441">
                  <c:v>49.9709999999999</c:v>
                </c:pt>
                <c:pt idx="442">
                  <c:v>50.082</c:v>
                </c:pt>
                <c:pt idx="443">
                  <c:v>50.1929999999999</c:v>
                </c:pt>
                <c:pt idx="444">
                  <c:v>50.304</c:v>
                </c:pt>
                <c:pt idx="445">
                  <c:v>50.4149999999999</c:v>
                </c:pt>
                <c:pt idx="446">
                  <c:v>50.529</c:v>
                </c:pt>
                <c:pt idx="447">
                  <c:v>50.6499999999999</c:v>
                </c:pt>
                <c:pt idx="448">
                  <c:v>50.7629999999999</c:v>
                </c:pt>
                <c:pt idx="449">
                  <c:v>50.875</c:v>
                </c:pt>
                <c:pt idx="450">
                  <c:v>50.9849999999999</c:v>
                </c:pt>
                <c:pt idx="451">
                  <c:v>51.097</c:v>
                </c:pt>
                <c:pt idx="452">
                  <c:v>51.212</c:v>
                </c:pt>
                <c:pt idx="453">
                  <c:v>51.323</c:v>
                </c:pt>
                <c:pt idx="454">
                  <c:v>51.4359999999999</c:v>
                </c:pt>
                <c:pt idx="455">
                  <c:v>51.56</c:v>
                </c:pt>
                <c:pt idx="456">
                  <c:v>51.6719999999999</c:v>
                </c:pt>
                <c:pt idx="457">
                  <c:v>51.7839999999999</c:v>
                </c:pt>
                <c:pt idx="458">
                  <c:v>51.895</c:v>
                </c:pt>
                <c:pt idx="459">
                  <c:v>52.012</c:v>
                </c:pt>
                <c:pt idx="460">
                  <c:v>52.1229999999999</c:v>
                </c:pt>
                <c:pt idx="461">
                  <c:v>52.2349999999999</c:v>
                </c:pt>
                <c:pt idx="462">
                  <c:v>52.3459999999999</c:v>
                </c:pt>
                <c:pt idx="463">
                  <c:v>52.4579999999999</c:v>
                </c:pt>
                <c:pt idx="464">
                  <c:v>52.57</c:v>
                </c:pt>
                <c:pt idx="465">
                  <c:v>52.6839999999999</c:v>
                </c:pt>
                <c:pt idx="466">
                  <c:v>52.795</c:v>
                </c:pt>
                <c:pt idx="467">
                  <c:v>52.9069999999999</c:v>
                </c:pt>
                <c:pt idx="468">
                  <c:v>53.0189999999999</c:v>
                </c:pt>
                <c:pt idx="469">
                  <c:v>53.133</c:v>
                </c:pt>
                <c:pt idx="470">
                  <c:v>53.2819999999999</c:v>
                </c:pt>
                <c:pt idx="471">
                  <c:v>53.3939999999999</c:v>
                </c:pt>
                <c:pt idx="472">
                  <c:v>53.505</c:v>
                </c:pt>
                <c:pt idx="473">
                  <c:v>53.6159999999999</c:v>
                </c:pt>
                <c:pt idx="474">
                  <c:v>53.734</c:v>
                </c:pt>
                <c:pt idx="475">
                  <c:v>53.868</c:v>
                </c:pt>
                <c:pt idx="476">
                  <c:v>53.9879999999999</c:v>
                </c:pt>
                <c:pt idx="477">
                  <c:v>54.0989999999999</c:v>
                </c:pt>
                <c:pt idx="478">
                  <c:v>54.216</c:v>
                </c:pt>
                <c:pt idx="479">
                  <c:v>54.328</c:v>
                </c:pt>
                <c:pt idx="480">
                  <c:v>54.444</c:v>
                </c:pt>
                <c:pt idx="481">
                  <c:v>54.564</c:v>
                </c:pt>
                <c:pt idx="482">
                  <c:v>54.6739999999999</c:v>
                </c:pt>
                <c:pt idx="483">
                  <c:v>54.7939999999999</c:v>
                </c:pt>
                <c:pt idx="484">
                  <c:v>54.904</c:v>
                </c:pt>
                <c:pt idx="485">
                  <c:v>55.0159999999999</c:v>
                </c:pt>
                <c:pt idx="486">
                  <c:v>55.127</c:v>
                </c:pt>
                <c:pt idx="487">
                  <c:v>55.2469999999999</c:v>
                </c:pt>
                <c:pt idx="488">
                  <c:v>55.3579999999999</c:v>
                </c:pt>
                <c:pt idx="489">
                  <c:v>55.475</c:v>
                </c:pt>
                <c:pt idx="490">
                  <c:v>55.59</c:v>
                </c:pt>
                <c:pt idx="491">
                  <c:v>55.701</c:v>
                </c:pt>
                <c:pt idx="492">
                  <c:v>55.8119999999999</c:v>
                </c:pt>
                <c:pt idx="493">
                  <c:v>55.923</c:v>
                </c:pt>
                <c:pt idx="494">
                  <c:v>56.0339999999999</c:v>
                </c:pt>
                <c:pt idx="495">
                  <c:v>56.148</c:v>
                </c:pt>
                <c:pt idx="496">
                  <c:v>56.2599999999999</c:v>
                </c:pt>
                <c:pt idx="497">
                  <c:v>56.3699999999999</c:v>
                </c:pt>
                <c:pt idx="498">
                  <c:v>56.4849999999999</c:v>
                </c:pt>
                <c:pt idx="499">
                  <c:v>56.5949999999999</c:v>
                </c:pt>
                <c:pt idx="500">
                  <c:v>56.706</c:v>
                </c:pt>
                <c:pt idx="501">
                  <c:v>56.8209999999999</c:v>
                </c:pt>
                <c:pt idx="502">
                  <c:v>56.932</c:v>
                </c:pt>
                <c:pt idx="503">
                  <c:v>57.0439999999999</c:v>
                </c:pt>
                <c:pt idx="504">
                  <c:v>57.158</c:v>
                </c:pt>
                <c:pt idx="505">
                  <c:v>57.274</c:v>
                </c:pt>
                <c:pt idx="506">
                  <c:v>57.386</c:v>
                </c:pt>
                <c:pt idx="507">
                  <c:v>57.4979999999999</c:v>
                </c:pt>
                <c:pt idx="508">
                  <c:v>57.609</c:v>
                </c:pt>
                <c:pt idx="509">
                  <c:v>57.7239999999999</c:v>
                </c:pt>
                <c:pt idx="510">
                  <c:v>57.8359999999999</c:v>
                </c:pt>
                <c:pt idx="511">
                  <c:v>57.947</c:v>
                </c:pt>
                <c:pt idx="512">
                  <c:v>58.06</c:v>
                </c:pt>
                <c:pt idx="513">
                  <c:v>58.173</c:v>
                </c:pt>
                <c:pt idx="514">
                  <c:v>58.289</c:v>
                </c:pt>
                <c:pt idx="515">
                  <c:v>58.4059999999999</c:v>
                </c:pt>
                <c:pt idx="516">
                  <c:v>58.5249999999999</c:v>
                </c:pt>
                <c:pt idx="517">
                  <c:v>58.636</c:v>
                </c:pt>
                <c:pt idx="518">
                  <c:v>58.7479999999999</c:v>
                </c:pt>
                <c:pt idx="519">
                  <c:v>58.862</c:v>
                </c:pt>
                <c:pt idx="520">
                  <c:v>58.9769999999999</c:v>
                </c:pt>
                <c:pt idx="521">
                  <c:v>59.09</c:v>
                </c:pt>
                <c:pt idx="522">
                  <c:v>59.2</c:v>
                </c:pt>
                <c:pt idx="523">
                  <c:v>59.3109999999999</c:v>
                </c:pt>
                <c:pt idx="524">
                  <c:v>59.4249999999999</c:v>
                </c:pt>
                <c:pt idx="525">
                  <c:v>59.5369999999999</c:v>
                </c:pt>
                <c:pt idx="526">
                  <c:v>59.648</c:v>
                </c:pt>
                <c:pt idx="527">
                  <c:v>59.7599999999999</c:v>
                </c:pt>
                <c:pt idx="528">
                  <c:v>59.871</c:v>
                </c:pt>
                <c:pt idx="529">
                  <c:v>59.9849999999999</c:v>
                </c:pt>
                <c:pt idx="530">
                  <c:v>60.097</c:v>
                </c:pt>
                <c:pt idx="531">
                  <c:v>60.2079999999999</c:v>
                </c:pt>
                <c:pt idx="532">
                  <c:v>60.319</c:v>
                </c:pt>
                <c:pt idx="533">
                  <c:v>60.429</c:v>
                </c:pt>
                <c:pt idx="534">
                  <c:v>60.5409999999999</c:v>
                </c:pt>
                <c:pt idx="535">
                  <c:v>60.654</c:v>
                </c:pt>
                <c:pt idx="536">
                  <c:v>60.774</c:v>
                </c:pt>
                <c:pt idx="537">
                  <c:v>60.884</c:v>
                </c:pt>
                <c:pt idx="538">
                  <c:v>60.9979999999999</c:v>
                </c:pt>
                <c:pt idx="539">
                  <c:v>61.1129999999999</c:v>
                </c:pt>
                <c:pt idx="540">
                  <c:v>61.2239999999999</c:v>
                </c:pt>
                <c:pt idx="541">
                  <c:v>61.335</c:v>
                </c:pt>
                <c:pt idx="542">
                  <c:v>61.4459999999999</c:v>
                </c:pt>
                <c:pt idx="543">
                  <c:v>61.557</c:v>
                </c:pt>
                <c:pt idx="544">
                  <c:v>61.6679999999999</c:v>
                </c:pt>
                <c:pt idx="545">
                  <c:v>61.7879999999999</c:v>
                </c:pt>
                <c:pt idx="546">
                  <c:v>61.9099999999999</c:v>
                </c:pt>
                <c:pt idx="547">
                  <c:v>62.021</c:v>
                </c:pt>
                <c:pt idx="548">
                  <c:v>62.1319999999999</c:v>
                </c:pt>
                <c:pt idx="549">
                  <c:v>62.243</c:v>
                </c:pt>
                <c:pt idx="550">
                  <c:v>62.3539999999999</c:v>
                </c:pt>
                <c:pt idx="551">
                  <c:v>62.478</c:v>
                </c:pt>
                <c:pt idx="552">
                  <c:v>62.59</c:v>
                </c:pt>
                <c:pt idx="553">
                  <c:v>62.7049999999999</c:v>
                </c:pt>
                <c:pt idx="554">
                  <c:v>62.816</c:v>
                </c:pt>
                <c:pt idx="555">
                  <c:v>62.9269999999999</c:v>
                </c:pt>
                <c:pt idx="556">
                  <c:v>63.0379999999999</c:v>
                </c:pt>
                <c:pt idx="557">
                  <c:v>63.1499999999999</c:v>
                </c:pt>
                <c:pt idx="558">
                  <c:v>63.264</c:v>
                </c:pt>
                <c:pt idx="559">
                  <c:v>63.377</c:v>
                </c:pt>
                <c:pt idx="560">
                  <c:v>63.487</c:v>
                </c:pt>
                <c:pt idx="561">
                  <c:v>63.5989999999999</c:v>
                </c:pt>
                <c:pt idx="562">
                  <c:v>63.709</c:v>
                </c:pt>
                <c:pt idx="563">
                  <c:v>63.819</c:v>
                </c:pt>
                <c:pt idx="564">
                  <c:v>63.9299999999999</c:v>
                </c:pt>
                <c:pt idx="565">
                  <c:v>64.0409999999999</c:v>
                </c:pt>
                <c:pt idx="566">
                  <c:v>64.15499999999998</c:v>
                </c:pt>
                <c:pt idx="567">
                  <c:v>64.27899999999988</c:v>
                </c:pt>
                <c:pt idx="568">
                  <c:v>64.39</c:v>
                </c:pt>
                <c:pt idx="569">
                  <c:v>64.513</c:v>
                </c:pt>
                <c:pt idx="570">
                  <c:v>64.62499999999998</c:v>
                </c:pt>
                <c:pt idx="571">
                  <c:v>64.7399999999999</c:v>
                </c:pt>
                <c:pt idx="572">
                  <c:v>64.861</c:v>
                </c:pt>
                <c:pt idx="573">
                  <c:v>64.9869999999999</c:v>
                </c:pt>
                <c:pt idx="574">
                  <c:v>65.0979999999999</c:v>
                </c:pt>
                <c:pt idx="575">
                  <c:v>65.2099999999999</c:v>
                </c:pt>
                <c:pt idx="576">
                  <c:v>65.32299999999988</c:v>
                </c:pt>
                <c:pt idx="577">
                  <c:v>65.4399999999999</c:v>
                </c:pt>
                <c:pt idx="578">
                  <c:v>65.551</c:v>
                </c:pt>
                <c:pt idx="579">
                  <c:v>65.664</c:v>
                </c:pt>
                <c:pt idx="580">
                  <c:v>65.781</c:v>
                </c:pt>
                <c:pt idx="581">
                  <c:v>65.8919999999999</c:v>
                </c:pt>
                <c:pt idx="582">
                  <c:v>66.02599999999988</c:v>
                </c:pt>
                <c:pt idx="583">
                  <c:v>66.137</c:v>
                </c:pt>
                <c:pt idx="584">
                  <c:v>66.2489999999999</c:v>
                </c:pt>
                <c:pt idx="585">
                  <c:v>66.361</c:v>
                </c:pt>
                <c:pt idx="586">
                  <c:v>66.4819999999999</c:v>
                </c:pt>
                <c:pt idx="587">
                  <c:v>66.593</c:v>
                </c:pt>
                <c:pt idx="588">
                  <c:v>66.7249999999999</c:v>
                </c:pt>
                <c:pt idx="589">
                  <c:v>66.84</c:v>
                </c:pt>
                <c:pt idx="590">
                  <c:v>66.9509999999999</c:v>
                </c:pt>
                <c:pt idx="591">
                  <c:v>67.0619999999999</c:v>
                </c:pt>
                <c:pt idx="592">
                  <c:v>67.17399999999998</c:v>
                </c:pt>
                <c:pt idx="593">
                  <c:v>67.286</c:v>
                </c:pt>
                <c:pt idx="594">
                  <c:v>67.396</c:v>
                </c:pt>
                <c:pt idx="595">
                  <c:v>67.52599999999988</c:v>
                </c:pt>
                <c:pt idx="596">
                  <c:v>67.641</c:v>
                </c:pt>
                <c:pt idx="597">
                  <c:v>67.7519999999999</c:v>
                </c:pt>
                <c:pt idx="598">
                  <c:v>67.864</c:v>
                </c:pt>
                <c:pt idx="599">
                  <c:v>67.9989999999999</c:v>
                </c:pt>
                <c:pt idx="600">
                  <c:v>68.1099999999999</c:v>
                </c:pt>
                <c:pt idx="601">
                  <c:v>68.2259999999999</c:v>
                </c:pt>
                <c:pt idx="602">
                  <c:v>68.337</c:v>
                </c:pt>
                <c:pt idx="603">
                  <c:v>68.4479999999999</c:v>
                </c:pt>
                <c:pt idx="604">
                  <c:v>68.56</c:v>
                </c:pt>
                <c:pt idx="605">
                  <c:v>68.67299999999975</c:v>
                </c:pt>
                <c:pt idx="606">
                  <c:v>68.79</c:v>
                </c:pt>
                <c:pt idx="607">
                  <c:v>68.9009999999999</c:v>
                </c:pt>
                <c:pt idx="608">
                  <c:v>69.012</c:v>
                </c:pt>
                <c:pt idx="609">
                  <c:v>69.12299999999995</c:v>
                </c:pt>
                <c:pt idx="610">
                  <c:v>69.2339999999999</c:v>
                </c:pt>
                <c:pt idx="611">
                  <c:v>69.349</c:v>
                </c:pt>
                <c:pt idx="612">
                  <c:v>69.4599999999999</c:v>
                </c:pt>
                <c:pt idx="613">
                  <c:v>69.5739999999999</c:v>
                </c:pt>
                <c:pt idx="614">
                  <c:v>69.68499999999997</c:v>
                </c:pt>
                <c:pt idx="615">
                  <c:v>69.796</c:v>
                </c:pt>
                <c:pt idx="616">
                  <c:v>69.9069999999999</c:v>
                </c:pt>
                <c:pt idx="617">
                  <c:v>70.018</c:v>
                </c:pt>
                <c:pt idx="618">
                  <c:v>70.12899999999995</c:v>
                </c:pt>
                <c:pt idx="619">
                  <c:v>70.242</c:v>
                </c:pt>
                <c:pt idx="620">
                  <c:v>70.3539999999999</c:v>
                </c:pt>
                <c:pt idx="621">
                  <c:v>70.465</c:v>
                </c:pt>
                <c:pt idx="622">
                  <c:v>70.57599999999988</c:v>
                </c:pt>
                <c:pt idx="623">
                  <c:v>70.6869999999999</c:v>
                </c:pt>
                <c:pt idx="624">
                  <c:v>70.801</c:v>
                </c:pt>
                <c:pt idx="625">
                  <c:v>70.9419999999999</c:v>
                </c:pt>
                <c:pt idx="626">
                  <c:v>71.0529999999999</c:v>
                </c:pt>
                <c:pt idx="627">
                  <c:v>71.168</c:v>
                </c:pt>
                <c:pt idx="628">
                  <c:v>71.2819999999999</c:v>
                </c:pt>
                <c:pt idx="629">
                  <c:v>71.393</c:v>
                </c:pt>
                <c:pt idx="630">
                  <c:v>71.504</c:v>
                </c:pt>
                <c:pt idx="631">
                  <c:v>71.62</c:v>
                </c:pt>
                <c:pt idx="632">
                  <c:v>71.7349999999999</c:v>
                </c:pt>
                <c:pt idx="633">
                  <c:v>71.849</c:v>
                </c:pt>
                <c:pt idx="634">
                  <c:v>71.9599999999999</c:v>
                </c:pt>
                <c:pt idx="635">
                  <c:v>72.07299999999988</c:v>
                </c:pt>
                <c:pt idx="636">
                  <c:v>72.18899999999988</c:v>
                </c:pt>
                <c:pt idx="637">
                  <c:v>72.301</c:v>
                </c:pt>
                <c:pt idx="638">
                  <c:v>72.418</c:v>
                </c:pt>
                <c:pt idx="639">
                  <c:v>72.5319999999999</c:v>
                </c:pt>
                <c:pt idx="640">
                  <c:v>72.643</c:v>
                </c:pt>
                <c:pt idx="641">
                  <c:v>72.754</c:v>
                </c:pt>
                <c:pt idx="642">
                  <c:v>72.8649999999999</c:v>
                </c:pt>
                <c:pt idx="643">
                  <c:v>72.9759999999999</c:v>
                </c:pt>
                <c:pt idx="644">
                  <c:v>73.087</c:v>
                </c:pt>
                <c:pt idx="645">
                  <c:v>73.1979999999999</c:v>
                </c:pt>
                <c:pt idx="646">
                  <c:v>73.3179999999999</c:v>
                </c:pt>
                <c:pt idx="647">
                  <c:v>73.43</c:v>
                </c:pt>
                <c:pt idx="648">
                  <c:v>73.5409999999999</c:v>
                </c:pt>
                <c:pt idx="649">
                  <c:v>73.65599999999995</c:v>
                </c:pt>
                <c:pt idx="650">
                  <c:v>73.768</c:v>
                </c:pt>
                <c:pt idx="651">
                  <c:v>73.884</c:v>
                </c:pt>
                <c:pt idx="652">
                  <c:v>74.001</c:v>
                </c:pt>
                <c:pt idx="653">
                  <c:v>74.114</c:v>
                </c:pt>
                <c:pt idx="654">
                  <c:v>74.2249999999999</c:v>
                </c:pt>
                <c:pt idx="655">
                  <c:v>74.3359999999999</c:v>
                </c:pt>
                <c:pt idx="656">
                  <c:v>74.4479999999999</c:v>
                </c:pt>
                <c:pt idx="657">
                  <c:v>74.5589999999999</c:v>
                </c:pt>
                <c:pt idx="658">
                  <c:v>74.6779999999999</c:v>
                </c:pt>
                <c:pt idx="659">
                  <c:v>74.8089999999999</c:v>
                </c:pt>
                <c:pt idx="660">
                  <c:v>74.921</c:v>
                </c:pt>
                <c:pt idx="661">
                  <c:v>75.0319999999999</c:v>
                </c:pt>
                <c:pt idx="662">
                  <c:v>75.144</c:v>
                </c:pt>
                <c:pt idx="663">
                  <c:v>75.259</c:v>
                </c:pt>
                <c:pt idx="664">
                  <c:v>75.37099999999988</c:v>
                </c:pt>
                <c:pt idx="665">
                  <c:v>75.483</c:v>
                </c:pt>
                <c:pt idx="666">
                  <c:v>75.5939999999999</c:v>
                </c:pt>
                <c:pt idx="667">
                  <c:v>75.7049999999999</c:v>
                </c:pt>
                <c:pt idx="668">
                  <c:v>75.8169999999999</c:v>
                </c:pt>
                <c:pt idx="669">
                  <c:v>75.9309999999999</c:v>
                </c:pt>
                <c:pt idx="670">
                  <c:v>76.042</c:v>
                </c:pt>
                <c:pt idx="671">
                  <c:v>76.15199999999998</c:v>
                </c:pt>
                <c:pt idx="672">
                  <c:v>76.263</c:v>
                </c:pt>
                <c:pt idx="673">
                  <c:v>76.385</c:v>
                </c:pt>
                <c:pt idx="674">
                  <c:v>76.4969999999999</c:v>
                </c:pt>
                <c:pt idx="675">
                  <c:v>76.60899999999988</c:v>
                </c:pt>
                <c:pt idx="676">
                  <c:v>76.7219999999999</c:v>
                </c:pt>
                <c:pt idx="677">
                  <c:v>76.8329999999999</c:v>
                </c:pt>
                <c:pt idx="678">
                  <c:v>76.9459999999999</c:v>
                </c:pt>
                <c:pt idx="679">
                  <c:v>77.057</c:v>
                </c:pt>
                <c:pt idx="680">
                  <c:v>77.167</c:v>
                </c:pt>
                <c:pt idx="681">
                  <c:v>77.28</c:v>
                </c:pt>
                <c:pt idx="682">
                  <c:v>77.396</c:v>
                </c:pt>
                <c:pt idx="683">
                  <c:v>77.5079999999999</c:v>
                </c:pt>
                <c:pt idx="684">
                  <c:v>77.6189999999999</c:v>
                </c:pt>
                <c:pt idx="685">
                  <c:v>77.73</c:v>
                </c:pt>
                <c:pt idx="686">
                  <c:v>77.8409999999999</c:v>
                </c:pt>
                <c:pt idx="687">
                  <c:v>77.9519999999999</c:v>
                </c:pt>
                <c:pt idx="688">
                  <c:v>78.063</c:v>
                </c:pt>
                <c:pt idx="689">
                  <c:v>78.17299999999975</c:v>
                </c:pt>
                <c:pt idx="690">
                  <c:v>78.286</c:v>
                </c:pt>
                <c:pt idx="691">
                  <c:v>78.405</c:v>
                </c:pt>
                <c:pt idx="692">
                  <c:v>78.519</c:v>
                </c:pt>
                <c:pt idx="693">
                  <c:v>78.62999999999988</c:v>
                </c:pt>
                <c:pt idx="694">
                  <c:v>78.7399999999999</c:v>
                </c:pt>
                <c:pt idx="695">
                  <c:v>78.8509999999999</c:v>
                </c:pt>
                <c:pt idx="696">
                  <c:v>78.962</c:v>
                </c:pt>
                <c:pt idx="697">
                  <c:v>79.07299999999988</c:v>
                </c:pt>
                <c:pt idx="698">
                  <c:v>79.18499999999997</c:v>
                </c:pt>
                <c:pt idx="699">
                  <c:v>79.301</c:v>
                </c:pt>
                <c:pt idx="700">
                  <c:v>79.412</c:v>
                </c:pt>
                <c:pt idx="701">
                  <c:v>79.52299999999988</c:v>
                </c:pt>
                <c:pt idx="702">
                  <c:v>79.63299999999988</c:v>
                </c:pt>
                <c:pt idx="703">
                  <c:v>79.7439999999999</c:v>
                </c:pt>
                <c:pt idx="704">
                  <c:v>79.85499999999997</c:v>
                </c:pt>
                <c:pt idx="705">
                  <c:v>79.9659999999999</c:v>
                </c:pt>
                <c:pt idx="706">
                  <c:v>80.07799999999997</c:v>
                </c:pt>
                <c:pt idx="707">
                  <c:v>80.197</c:v>
                </c:pt>
                <c:pt idx="708">
                  <c:v>80.3149999999999</c:v>
                </c:pt>
                <c:pt idx="709">
                  <c:v>80.432</c:v>
                </c:pt>
                <c:pt idx="710">
                  <c:v>80.543</c:v>
                </c:pt>
                <c:pt idx="711">
                  <c:v>80.65699999999988</c:v>
                </c:pt>
                <c:pt idx="712">
                  <c:v>80.768</c:v>
                </c:pt>
                <c:pt idx="713">
                  <c:v>80.882</c:v>
                </c:pt>
                <c:pt idx="714">
                  <c:v>80.9929999999999</c:v>
                </c:pt>
                <c:pt idx="715">
                  <c:v>81.1069999999999</c:v>
                </c:pt>
                <c:pt idx="716">
                  <c:v>81.2219999999999</c:v>
                </c:pt>
                <c:pt idx="717">
                  <c:v>81.3329999999999</c:v>
                </c:pt>
                <c:pt idx="718">
                  <c:v>81.444</c:v>
                </c:pt>
                <c:pt idx="719">
                  <c:v>81.5559999999999</c:v>
                </c:pt>
                <c:pt idx="720">
                  <c:v>81.667</c:v>
                </c:pt>
                <c:pt idx="721">
                  <c:v>81.77899999999988</c:v>
                </c:pt>
                <c:pt idx="722">
                  <c:v>81.8919999999999</c:v>
                </c:pt>
                <c:pt idx="723">
                  <c:v>82.0049999999999</c:v>
                </c:pt>
                <c:pt idx="724">
                  <c:v>82.12099999999988</c:v>
                </c:pt>
                <c:pt idx="725">
                  <c:v>82.2339999999999</c:v>
                </c:pt>
                <c:pt idx="726">
                  <c:v>82.346</c:v>
                </c:pt>
                <c:pt idx="727">
                  <c:v>82.4569999999999</c:v>
                </c:pt>
                <c:pt idx="728">
                  <c:v>82.5679999999999</c:v>
                </c:pt>
                <c:pt idx="729">
                  <c:v>82.6809999999999</c:v>
                </c:pt>
                <c:pt idx="730">
                  <c:v>82.792</c:v>
                </c:pt>
                <c:pt idx="731">
                  <c:v>82.936</c:v>
                </c:pt>
                <c:pt idx="732">
                  <c:v>83.0469999999999</c:v>
                </c:pt>
                <c:pt idx="733">
                  <c:v>83.15799999999998</c:v>
                </c:pt>
                <c:pt idx="734">
                  <c:v>83.272</c:v>
                </c:pt>
                <c:pt idx="735">
                  <c:v>83.38299999999988</c:v>
                </c:pt>
                <c:pt idx="736">
                  <c:v>83.5049999999999</c:v>
                </c:pt>
                <c:pt idx="737">
                  <c:v>83.62299999999995</c:v>
                </c:pt>
                <c:pt idx="738">
                  <c:v>83.7339999999999</c:v>
                </c:pt>
                <c:pt idx="739">
                  <c:v>83.8449999999999</c:v>
                </c:pt>
                <c:pt idx="740">
                  <c:v>83.956</c:v>
                </c:pt>
                <c:pt idx="741">
                  <c:v>84.0669999999999</c:v>
                </c:pt>
                <c:pt idx="742">
                  <c:v>84.1779999999999</c:v>
                </c:pt>
                <c:pt idx="743">
                  <c:v>84.289</c:v>
                </c:pt>
                <c:pt idx="744">
                  <c:v>84.4009999999999</c:v>
                </c:pt>
                <c:pt idx="745">
                  <c:v>84.5199999999999</c:v>
                </c:pt>
                <c:pt idx="746">
                  <c:v>84.63599999999988</c:v>
                </c:pt>
                <c:pt idx="747">
                  <c:v>84.7469999999999</c:v>
                </c:pt>
                <c:pt idx="748">
                  <c:v>84.85799999999997</c:v>
                </c:pt>
                <c:pt idx="749">
                  <c:v>84.9689999999999</c:v>
                </c:pt>
                <c:pt idx="750">
                  <c:v>85.0829999999999</c:v>
                </c:pt>
                <c:pt idx="751">
                  <c:v>85.206</c:v>
                </c:pt>
                <c:pt idx="752">
                  <c:v>85.3169999999999</c:v>
                </c:pt>
                <c:pt idx="753">
                  <c:v>85.4279999999999</c:v>
                </c:pt>
                <c:pt idx="754">
                  <c:v>85.5439999999999</c:v>
                </c:pt>
                <c:pt idx="755">
                  <c:v>85.65499999999998</c:v>
                </c:pt>
                <c:pt idx="756">
                  <c:v>85.765</c:v>
                </c:pt>
                <c:pt idx="757">
                  <c:v>85.87599999999995</c:v>
                </c:pt>
                <c:pt idx="758">
                  <c:v>85.9879999999999</c:v>
                </c:pt>
                <c:pt idx="759">
                  <c:v>86.0999999999999</c:v>
                </c:pt>
                <c:pt idx="760">
                  <c:v>86.2109999999999</c:v>
                </c:pt>
                <c:pt idx="761">
                  <c:v>86.32199999999997</c:v>
                </c:pt>
                <c:pt idx="762">
                  <c:v>86.4339999999999</c:v>
                </c:pt>
                <c:pt idx="763">
                  <c:v>86.545</c:v>
                </c:pt>
                <c:pt idx="764">
                  <c:v>86.65599999999995</c:v>
                </c:pt>
                <c:pt idx="765">
                  <c:v>86.774</c:v>
                </c:pt>
                <c:pt idx="766">
                  <c:v>86.88599999999988</c:v>
                </c:pt>
                <c:pt idx="767">
                  <c:v>86.998</c:v>
                </c:pt>
                <c:pt idx="768">
                  <c:v>87.1149999999999</c:v>
                </c:pt>
                <c:pt idx="769">
                  <c:v>87.2259999999999</c:v>
                </c:pt>
                <c:pt idx="770">
                  <c:v>87.3359999999999</c:v>
                </c:pt>
                <c:pt idx="771">
                  <c:v>87.447</c:v>
                </c:pt>
                <c:pt idx="772">
                  <c:v>87.558</c:v>
                </c:pt>
                <c:pt idx="773">
                  <c:v>87.6719999999999</c:v>
                </c:pt>
                <c:pt idx="774">
                  <c:v>87.7849999999999</c:v>
                </c:pt>
                <c:pt idx="775">
                  <c:v>87.896</c:v>
                </c:pt>
                <c:pt idx="776">
                  <c:v>88.007</c:v>
                </c:pt>
                <c:pt idx="777">
                  <c:v>88.1189999999999</c:v>
                </c:pt>
                <c:pt idx="778">
                  <c:v>88.23</c:v>
                </c:pt>
                <c:pt idx="779">
                  <c:v>88.34</c:v>
                </c:pt>
                <c:pt idx="780">
                  <c:v>88.4509999999999</c:v>
                </c:pt>
                <c:pt idx="781">
                  <c:v>88.5619999999999</c:v>
                </c:pt>
                <c:pt idx="782">
                  <c:v>88.67299999999975</c:v>
                </c:pt>
                <c:pt idx="783">
                  <c:v>88.786</c:v>
                </c:pt>
                <c:pt idx="784">
                  <c:v>88.8979999999999</c:v>
                </c:pt>
                <c:pt idx="785">
                  <c:v>89.0169999999999</c:v>
                </c:pt>
                <c:pt idx="786">
                  <c:v>89.12999999999988</c:v>
                </c:pt>
                <c:pt idx="787">
                  <c:v>89.242</c:v>
                </c:pt>
                <c:pt idx="788">
                  <c:v>89.35199999999997</c:v>
                </c:pt>
                <c:pt idx="789">
                  <c:v>89.4629999999999</c:v>
                </c:pt>
                <c:pt idx="790">
                  <c:v>89.5739999999999</c:v>
                </c:pt>
                <c:pt idx="791">
                  <c:v>89.68499999999997</c:v>
                </c:pt>
                <c:pt idx="792">
                  <c:v>89.798</c:v>
                </c:pt>
                <c:pt idx="793">
                  <c:v>89.915</c:v>
                </c:pt>
                <c:pt idx="794">
                  <c:v>90.02599999999988</c:v>
                </c:pt>
                <c:pt idx="795">
                  <c:v>90.164</c:v>
                </c:pt>
                <c:pt idx="796">
                  <c:v>90.275</c:v>
                </c:pt>
                <c:pt idx="797">
                  <c:v>90.38599999999988</c:v>
                </c:pt>
                <c:pt idx="798">
                  <c:v>90.498</c:v>
                </c:pt>
                <c:pt idx="799">
                  <c:v>90.611</c:v>
                </c:pt>
                <c:pt idx="800">
                  <c:v>90.724</c:v>
                </c:pt>
                <c:pt idx="801">
                  <c:v>90.8349999999999</c:v>
                </c:pt>
                <c:pt idx="802">
                  <c:v>90.962</c:v>
                </c:pt>
                <c:pt idx="803">
                  <c:v>91.07299999999988</c:v>
                </c:pt>
                <c:pt idx="804">
                  <c:v>91.1839999999999</c:v>
                </c:pt>
                <c:pt idx="805">
                  <c:v>91.301</c:v>
                </c:pt>
                <c:pt idx="806">
                  <c:v>91.415</c:v>
                </c:pt>
                <c:pt idx="807">
                  <c:v>91.52599999999988</c:v>
                </c:pt>
                <c:pt idx="808">
                  <c:v>91.638</c:v>
                </c:pt>
                <c:pt idx="809">
                  <c:v>91.7499999999999</c:v>
                </c:pt>
                <c:pt idx="810">
                  <c:v>91.8599999999999</c:v>
                </c:pt>
                <c:pt idx="811">
                  <c:v>91.977</c:v>
                </c:pt>
                <c:pt idx="812">
                  <c:v>92.0969999999999</c:v>
                </c:pt>
                <c:pt idx="813">
                  <c:v>92.2109999999999</c:v>
                </c:pt>
                <c:pt idx="814">
                  <c:v>92.331</c:v>
                </c:pt>
                <c:pt idx="815">
                  <c:v>92.4429999999999</c:v>
                </c:pt>
                <c:pt idx="816">
                  <c:v>92.554</c:v>
                </c:pt>
                <c:pt idx="817">
                  <c:v>92.665</c:v>
                </c:pt>
                <c:pt idx="818">
                  <c:v>92.77599999999988</c:v>
                </c:pt>
                <c:pt idx="819">
                  <c:v>92.88599999999988</c:v>
                </c:pt>
                <c:pt idx="820">
                  <c:v>92.998</c:v>
                </c:pt>
                <c:pt idx="821">
                  <c:v>93.1099999999999</c:v>
                </c:pt>
                <c:pt idx="822">
                  <c:v>93.2259999999999</c:v>
                </c:pt>
                <c:pt idx="823">
                  <c:v>93.3379999999999</c:v>
                </c:pt>
                <c:pt idx="824">
                  <c:v>93.4509999999999</c:v>
                </c:pt>
                <c:pt idx="825">
                  <c:v>93.5619999999999</c:v>
                </c:pt>
                <c:pt idx="826">
                  <c:v>93.67399999999998</c:v>
                </c:pt>
                <c:pt idx="827">
                  <c:v>93.7849999999999</c:v>
                </c:pt>
                <c:pt idx="828">
                  <c:v>93.8949999999999</c:v>
                </c:pt>
                <c:pt idx="829">
                  <c:v>94.0169999999999</c:v>
                </c:pt>
                <c:pt idx="830">
                  <c:v>94.12799999999998</c:v>
                </c:pt>
                <c:pt idx="831">
                  <c:v>94.2399999999999</c:v>
                </c:pt>
                <c:pt idx="832">
                  <c:v>94.3509999999999</c:v>
                </c:pt>
                <c:pt idx="833">
                  <c:v>94.4639999999999</c:v>
                </c:pt>
                <c:pt idx="834">
                  <c:v>94.57499999999997</c:v>
                </c:pt>
                <c:pt idx="835">
                  <c:v>94.68599999999998</c:v>
                </c:pt>
                <c:pt idx="836">
                  <c:v>94.7969999999999</c:v>
                </c:pt>
                <c:pt idx="837">
                  <c:v>94.9099999999999</c:v>
                </c:pt>
                <c:pt idx="838">
                  <c:v>95.022</c:v>
                </c:pt>
                <c:pt idx="839">
                  <c:v>95.138</c:v>
                </c:pt>
                <c:pt idx="840">
                  <c:v>95.257</c:v>
                </c:pt>
                <c:pt idx="841">
                  <c:v>95.37099999999988</c:v>
                </c:pt>
                <c:pt idx="842">
                  <c:v>95.4809999999999</c:v>
                </c:pt>
                <c:pt idx="843">
                  <c:v>95.5919999999999</c:v>
                </c:pt>
                <c:pt idx="844">
                  <c:v>95.703</c:v>
                </c:pt>
                <c:pt idx="845">
                  <c:v>95.8139999999999</c:v>
                </c:pt>
                <c:pt idx="846">
                  <c:v>95.9249999999999</c:v>
                </c:pt>
                <c:pt idx="847">
                  <c:v>96.0439999999999</c:v>
                </c:pt>
                <c:pt idx="848">
                  <c:v>96.15699999999988</c:v>
                </c:pt>
                <c:pt idx="849">
                  <c:v>96.268</c:v>
                </c:pt>
                <c:pt idx="850">
                  <c:v>96.37799999999998</c:v>
                </c:pt>
                <c:pt idx="851">
                  <c:v>96.489</c:v>
                </c:pt>
                <c:pt idx="852">
                  <c:v>96.60499999999997</c:v>
                </c:pt>
                <c:pt idx="853">
                  <c:v>96.7169999999999</c:v>
                </c:pt>
                <c:pt idx="854">
                  <c:v>96.8439999999999</c:v>
                </c:pt>
                <c:pt idx="855">
                  <c:v>96.9609999999999</c:v>
                </c:pt>
                <c:pt idx="856">
                  <c:v>97.07199999999997</c:v>
                </c:pt>
                <c:pt idx="857">
                  <c:v>97.18199999999997</c:v>
                </c:pt>
                <c:pt idx="858">
                  <c:v>97.298</c:v>
                </c:pt>
                <c:pt idx="859">
                  <c:v>97.4099999999999</c:v>
                </c:pt>
                <c:pt idx="860">
                  <c:v>97.525</c:v>
                </c:pt>
                <c:pt idx="861">
                  <c:v>97.6419999999999</c:v>
                </c:pt>
                <c:pt idx="862">
                  <c:v>97.754</c:v>
                </c:pt>
                <c:pt idx="863">
                  <c:v>97.867</c:v>
                </c:pt>
                <c:pt idx="864">
                  <c:v>97.9789999999999</c:v>
                </c:pt>
                <c:pt idx="865">
                  <c:v>98.09</c:v>
                </c:pt>
                <c:pt idx="866">
                  <c:v>98.2009999999999</c:v>
                </c:pt>
                <c:pt idx="867">
                  <c:v>98.316</c:v>
                </c:pt>
                <c:pt idx="868">
                  <c:v>98.4369999999999</c:v>
                </c:pt>
                <c:pt idx="869">
                  <c:v>98.552</c:v>
                </c:pt>
                <c:pt idx="870">
                  <c:v>98.66999999999997</c:v>
                </c:pt>
                <c:pt idx="871">
                  <c:v>98.78</c:v>
                </c:pt>
                <c:pt idx="872">
                  <c:v>98.891</c:v>
                </c:pt>
                <c:pt idx="873">
                  <c:v>99.004</c:v>
                </c:pt>
                <c:pt idx="874">
                  <c:v>99.12</c:v>
                </c:pt>
                <c:pt idx="875">
                  <c:v>99.2369999999999</c:v>
                </c:pt>
                <c:pt idx="876">
                  <c:v>99.3499999999999</c:v>
                </c:pt>
                <c:pt idx="877">
                  <c:v>99.4819999999999</c:v>
                </c:pt>
                <c:pt idx="878">
                  <c:v>99.5949999999999</c:v>
                </c:pt>
                <c:pt idx="879">
                  <c:v>99.7069999999999</c:v>
                </c:pt>
                <c:pt idx="880">
                  <c:v>99.82299999999988</c:v>
                </c:pt>
                <c:pt idx="881">
                  <c:v>99.9389999999999</c:v>
                </c:pt>
                <c:pt idx="882">
                  <c:v>100.049999999999</c:v>
                </c:pt>
                <c:pt idx="883">
                  <c:v>100.162</c:v>
                </c:pt>
                <c:pt idx="884">
                  <c:v>100.272999999999</c:v>
                </c:pt>
                <c:pt idx="885">
                  <c:v>100.384</c:v>
                </c:pt>
                <c:pt idx="886">
                  <c:v>100.498999999999</c:v>
                </c:pt>
                <c:pt idx="887">
                  <c:v>100.611</c:v>
                </c:pt>
                <c:pt idx="888">
                  <c:v>100.724</c:v>
                </c:pt>
                <c:pt idx="889">
                  <c:v>100.846</c:v>
                </c:pt>
                <c:pt idx="890">
                  <c:v>100.957999999999</c:v>
                </c:pt>
                <c:pt idx="891">
                  <c:v>101.069</c:v>
                </c:pt>
                <c:pt idx="892">
                  <c:v>101.179</c:v>
                </c:pt>
                <c:pt idx="893">
                  <c:v>101.29</c:v>
                </c:pt>
                <c:pt idx="894">
                  <c:v>101.403</c:v>
                </c:pt>
                <c:pt idx="895">
                  <c:v>101.519</c:v>
                </c:pt>
                <c:pt idx="896">
                  <c:v>101.632999999999</c:v>
                </c:pt>
                <c:pt idx="897">
                  <c:v>101.753</c:v>
                </c:pt>
                <c:pt idx="898">
                  <c:v>101.879</c:v>
                </c:pt>
                <c:pt idx="899">
                  <c:v>101.989999999999</c:v>
                </c:pt>
                <c:pt idx="900">
                  <c:v>102.100999999999</c:v>
                </c:pt>
                <c:pt idx="901">
                  <c:v>102.212999999999</c:v>
                </c:pt>
                <c:pt idx="902">
                  <c:v>102.325999999999</c:v>
                </c:pt>
                <c:pt idx="903">
                  <c:v>102.438</c:v>
                </c:pt>
                <c:pt idx="904">
                  <c:v>102.549</c:v>
                </c:pt>
                <c:pt idx="905">
                  <c:v>102.662999999999</c:v>
                </c:pt>
                <c:pt idx="906">
                  <c:v>102.784999999999</c:v>
                </c:pt>
                <c:pt idx="907">
                  <c:v>102.896</c:v>
                </c:pt>
                <c:pt idx="908">
                  <c:v>103.013</c:v>
                </c:pt>
                <c:pt idx="909">
                  <c:v>103.126999999999</c:v>
                </c:pt>
                <c:pt idx="910">
                  <c:v>103.239</c:v>
                </c:pt>
                <c:pt idx="911">
                  <c:v>103.350999999999</c:v>
                </c:pt>
                <c:pt idx="912">
                  <c:v>103.462</c:v>
                </c:pt>
                <c:pt idx="913">
                  <c:v>103.575</c:v>
                </c:pt>
                <c:pt idx="914">
                  <c:v>103.686999999999</c:v>
                </c:pt>
                <c:pt idx="915">
                  <c:v>103.798</c:v>
                </c:pt>
                <c:pt idx="916">
                  <c:v>103.909</c:v>
                </c:pt>
                <c:pt idx="917">
                  <c:v>104.019</c:v>
                </c:pt>
                <c:pt idx="918">
                  <c:v>104.135999999999</c:v>
                </c:pt>
                <c:pt idx="919">
                  <c:v>104.248999999999</c:v>
                </c:pt>
                <c:pt idx="920">
                  <c:v>104.359999999999</c:v>
                </c:pt>
                <c:pt idx="921">
                  <c:v>104.477999999999</c:v>
                </c:pt>
                <c:pt idx="922">
                  <c:v>104.588999999999</c:v>
                </c:pt>
                <c:pt idx="923">
                  <c:v>104.7</c:v>
                </c:pt>
                <c:pt idx="924">
                  <c:v>104.811</c:v>
                </c:pt>
                <c:pt idx="925">
                  <c:v>104.921999999999</c:v>
                </c:pt>
                <c:pt idx="926">
                  <c:v>105.031999999999</c:v>
                </c:pt>
                <c:pt idx="927">
                  <c:v>105.144</c:v>
                </c:pt>
                <c:pt idx="928">
                  <c:v>105.254999999999</c:v>
                </c:pt>
                <c:pt idx="929">
                  <c:v>105.367</c:v>
                </c:pt>
                <c:pt idx="930">
                  <c:v>105.478999999999</c:v>
                </c:pt>
                <c:pt idx="931">
                  <c:v>105.588999999999</c:v>
                </c:pt>
                <c:pt idx="932">
                  <c:v>105.700999999999</c:v>
                </c:pt>
                <c:pt idx="933">
                  <c:v>105.813</c:v>
                </c:pt>
                <c:pt idx="934">
                  <c:v>105.924</c:v>
                </c:pt>
                <c:pt idx="935">
                  <c:v>106.036</c:v>
                </c:pt>
                <c:pt idx="936">
                  <c:v>106.147999999999</c:v>
                </c:pt>
                <c:pt idx="937">
                  <c:v>106.26</c:v>
                </c:pt>
                <c:pt idx="938">
                  <c:v>106.370999999999</c:v>
                </c:pt>
                <c:pt idx="939">
                  <c:v>106.481999999999</c:v>
                </c:pt>
                <c:pt idx="940">
                  <c:v>106.591999999999</c:v>
                </c:pt>
                <c:pt idx="941">
                  <c:v>106.703999999999</c:v>
                </c:pt>
                <c:pt idx="942">
                  <c:v>106.814999999999</c:v>
                </c:pt>
                <c:pt idx="943">
                  <c:v>106.927</c:v>
                </c:pt>
                <c:pt idx="944">
                  <c:v>107.039</c:v>
                </c:pt>
                <c:pt idx="945">
                  <c:v>107.15</c:v>
                </c:pt>
                <c:pt idx="946">
                  <c:v>107.260999999999</c:v>
                </c:pt>
                <c:pt idx="947">
                  <c:v>107.373</c:v>
                </c:pt>
                <c:pt idx="948">
                  <c:v>107.483</c:v>
                </c:pt>
                <c:pt idx="949">
                  <c:v>107.593</c:v>
                </c:pt>
                <c:pt idx="950">
                  <c:v>107.703</c:v>
                </c:pt>
                <c:pt idx="951">
                  <c:v>107.813</c:v>
                </c:pt>
                <c:pt idx="952">
                  <c:v>107.924</c:v>
                </c:pt>
                <c:pt idx="953">
                  <c:v>108.034999999999</c:v>
                </c:pt>
                <c:pt idx="954">
                  <c:v>108.147</c:v>
                </c:pt>
                <c:pt idx="955">
                  <c:v>108.257</c:v>
                </c:pt>
                <c:pt idx="956">
                  <c:v>108.369</c:v>
                </c:pt>
                <c:pt idx="957">
                  <c:v>108.48</c:v>
                </c:pt>
                <c:pt idx="958">
                  <c:v>108.590999999999</c:v>
                </c:pt>
                <c:pt idx="959">
                  <c:v>108.703</c:v>
                </c:pt>
                <c:pt idx="960">
                  <c:v>108.813999999999</c:v>
                </c:pt>
                <c:pt idx="961">
                  <c:v>108.924999999999</c:v>
                </c:pt>
                <c:pt idx="962">
                  <c:v>109.037</c:v>
                </c:pt>
                <c:pt idx="963">
                  <c:v>109.147999999999</c:v>
                </c:pt>
                <c:pt idx="964">
                  <c:v>109.259</c:v>
                </c:pt>
                <c:pt idx="965">
                  <c:v>109.370999999999</c:v>
                </c:pt>
                <c:pt idx="966">
                  <c:v>109.481999999999</c:v>
                </c:pt>
                <c:pt idx="967">
                  <c:v>109.593</c:v>
                </c:pt>
                <c:pt idx="968">
                  <c:v>109.704999999999</c:v>
                </c:pt>
                <c:pt idx="969">
                  <c:v>109.816</c:v>
                </c:pt>
                <c:pt idx="970">
                  <c:v>109.927</c:v>
                </c:pt>
                <c:pt idx="971">
                  <c:v>110.039</c:v>
                </c:pt>
                <c:pt idx="972">
                  <c:v>110.149</c:v>
                </c:pt>
                <c:pt idx="973">
                  <c:v>110.26</c:v>
                </c:pt>
                <c:pt idx="974">
                  <c:v>110.372</c:v>
                </c:pt>
                <c:pt idx="975">
                  <c:v>110.489999999999</c:v>
                </c:pt>
                <c:pt idx="976">
                  <c:v>110.600999999999</c:v>
                </c:pt>
                <c:pt idx="977">
                  <c:v>110.712</c:v>
                </c:pt>
                <c:pt idx="978">
                  <c:v>110.823999999999</c:v>
                </c:pt>
                <c:pt idx="979">
                  <c:v>110.935</c:v>
                </c:pt>
                <c:pt idx="980">
                  <c:v>111.046999999999</c:v>
                </c:pt>
                <c:pt idx="981">
                  <c:v>111.156999999999</c:v>
                </c:pt>
                <c:pt idx="982">
                  <c:v>111.269</c:v>
                </c:pt>
                <c:pt idx="983">
                  <c:v>111.379</c:v>
                </c:pt>
                <c:pt idx="984">
                  <c:v>111.489999999999</c:v>
                </c:pt>
                <c:pt idx="985">
                  <c:v>111.599999999999</c:v>
                </c:pt>
                <c:pt idx="986">
                  <c:v>111.712</c:v>
                </c:pt>
                <c:pt idx="987">
                  <c:v>111.822</c:v>
                </c:pt>
                <c:pt idx="988">
                  <c:v>111.932</c:v>
                </c:pt>
                <c:pt idx="989">
                  <c:v>112.043</c:v>
                </c:pt>
                <c:pt idx="990">
                  <c:v>112.153999999999</c:v>
                </c:pt>
                <c:pt idx="991">
                  <c:v>112.266</c:v>
                </c:pt>
                <c:pt idx="992">
                  <c:v>112.378</c:v>
                </c:pt>
                <c:pt idx="993">
                  <c:v>112.489999999999</c:v>
                </c:pt>
                <c:pt idx="994">
                  <c:v>112.602</c:v>
                </c:pt>
                <c:pt idx="995">
                  <c:v>112.712999999999</c:v>
                </c:pt>
                <c:pt idx="996">
                  <c:v>112.825</c:v>
                </c:pt>
                <c:pt idx="997">
                  <c:v>112.935</c:v>
                </c:pt>
                <c:pt idx="998">
                  <c:v>113.046</c:v>
                </c:pt>
                <c:pt idx="999">
                  <c:v>113.156</c:v>
                </c:pt>
                <c:pt idx="1000">
                  <c:v>113.268</c:v>
                </c:pt>
              </c:numCache>
            </c:numRef>
          </c:xVal>
          <c:yVal>
            <c:numRef>
              <c:f>'It curve'!$E$3:$E$1003</c:f>
              <c:numCache>
                <c:formatCode>General</c:formatCode>
                <c:ptCount val="1001"/>
                <c:pt idx="0">
                  <c:v>2.24510999999999E-7</c:v>
                </c:pt>
                <c:pt idx="1">
                  <c:v>2.23922E-7</c:v>
                </c:pt>
                <c:pt idx="2">
                  <c:v>2.23053E-7</c:v>
                </c:pt>
                <c:pt idx="3">
                  <c:v>2.21834E-7</c:v>
                </c:pt>
                <c:pt idx="4">
                  <c:v>2.20095E-7</c:v>
                </c:pt>
                <c:pt idx="5">
                  <c:v>2.16509999999999E-7</c:v>
                </c:pt>
                <c:pt idx="6">
                  <c:v>2.10752E-7</c:v>
                </c:pt>
                <c:pt idx="7">
                  <c:v>2.05021999999999E-7</c:v>
                </c:pt>
                <c:pt idx="8">
                  <c:v>2.00555E-7</c:v>
                </c:pt>
                <c:pt idx="9">
                  <c:v>1.98074E-7</c:v>
                </c:pt>
                <c:pt idx="10">
                  <c:v>1.96015999999999E-7</c:v>
                </c:pt>
                <c:pt idx="11">
                  <c:v>1.92446E-7</c:v>
                </c:pt>
                <c:pt idx="12">
                  <c:v>1.86446E-7</c:v>
                </c:pt>
                <c:pt idx="13">
                  <c:v>1.82691E-7</c:v>
                </c:pt>
                <c:pt idx="14">
                  <c:v>1.85435999999999E-7</c:v>
                </c:pt>
                <c:pt idx="15">
                  <c:v>1.82915999999999E-7</c:v>
                </c:pt>
                <c:pt idx="16">
                  <c:v>1.77599E-7</c:v>
                </c:pt>
                <c:pt idx="17">
                  <c:v>1.73404E-7</c:v>
                </c:pt>
                <c:pt idx="18">
                  <c:v>1.72707E-7</c:v>
                </c:pt>
                <c:pt idx="19">
                  <c:v>1.70350999999999E-7</c:v>
                </c:pt>
                <c:pt idx="20">
                  <c:v>1.69369999999999E-7</c:v>
                </c:pt>
                <c:pt idx="21">
                  <c:v>1.68793999999999E-7</c:v>
                </c:pt>
                <c:pt idx="22">
                  <c:v>1.68015E-7</c:v>
                </c:pt>
                <c:pt idx="23">
                  <c:v>1.67375E-7</c:v>
                </c:pt>
                <c:pt idx="24">
                  <c:v>1.66848E-7</c:v>
                </c:pt>
                <c:pt idx="25">
                  <c:v>1.66219999999999E-7</c:v>
                </c:pt>
                <c:pt idx="26">
                  <c:v>1.65793E-7</c:v>
                </c:pt>
                <c:pt idx="27">
                  <c:v>1.65251E-7</c:v>
                </c:pt>
                <c:pt idx="28">
                  <c:v>1.64816E-7</c:v>
                </c:pt>
                <c:pt idx="29">
                  <c:v>1.64436E-7</c:v>
                </c:pt>
                <c:pt idx="30">
                  <c:v>1.64329999999999E-7</c:v>
                </c:pt>
                <c:pt idx="31">
                  <c:v>1.63999E-7</c:v>
                </c:pt>
                <c:pt idx="32">
                  <c:v>1.63804E-7</c:v>
                </c:pt>
                <c:pt idx="33">
                  <c:v>1.63586999999999E-7</c:v>
                </c:pt>
                <c:pt idx="34">
                  <c:v>1.63383E-7</c:v>
                </c:pt>
                <c:pt idx="35">
                  <c:v>1.63266E-7</c:v>
                </c:pt>
                <c:pt idx="36">
                  <c:v>1.63082E-7</c:v>
                </c:pt>
                <c:pt idx="37">
                  <c:v>1.63052999999999E-7</c:v>
                </c:pt>
                <c:pt idx="38">
                  <c:v>1.62881999999999E-7</c:v>
                </c:pt>
                <c:pt idx="39">
                  <c:v>1.62799E-7</c:v>
                </c:pt>
                <c:pt idx="40">
                  <c:v>1.62745999999999E-7</c:v>
                </c:pt>
                <c:pt idx="41">
                  <c:v>1.62628999999999E-7</c:v>
                </c:pt>
                <c:pt idx="42">
                  <c:v>1.62578999999999E-7</c:v>
                </c:pt>
                <c:pt idx="43">
                  <c:v>1.62618E-7</c:v>
                </c:pt>
                <c:pt idx="44">
                  <c:v>1.62515999999999E-7</c:v>
                </c:pt>
                <c:pt idx="45">
                  <c:v>1.62561999999999E-7</c:v>
                </c:pt>
                <c:pt idx="46">
                  <c:v>1.62579999999999E-7</c:v>
                </c:pt>
                <c:pt idx="47">
                  <c:v>1.62552E-7</c:v>
                </c:pt>
                <c:pt idx="48">
                  <c:v>1.62521E-7</c:v>
                </c:pt>
                <c:pt idx="49">
                  <c:v>1.62466999999999E-7</c:v>
                </c:pt>
                <c:pt idx="50">
                  <c:v>1.62614E-7</c:v>
                </c:pt>
                <c:pt idx="51">
                  <c:v>1.62516999999999E-7</c:v>
                </c:pt>
                <c:pt idx="52">
                  <c:v>1.62696999999999E-7</c:v>
                </c:pt>
                <c:pt idx="53">
                  <c:v>1.62633999999999E-7</c:v>
                </c:pt>
                <c:pt idx="54">
                  <c:v>1.62724999999999E-7</c:v>
                </c:pt>
                <c:pt idx="55">
                  <c:v>1.62772999999999E-7</c:v>
                </c:pt>
                <c:pt idx="56">
                  <c:v>1.62851E-7</c:v>
                </c:pt>
                <c:pt idx="57">
                  <c:v>1.62934999999999E-7</c:v>
                </c:pt>
                <c:pt idx="58">
                  <c:v>1.62959999999999E-7</c:v>
                </c:pt>
                <c:pt idx="59">
                  <c:v>1.62996999999999E-7</c:v>
                </c:pt>
                <c:pt idx="60">
                  <c:v>1.63082E-7</c:v>
                </c:pt>
                <c:pt idx="61">
                  <c:v>1.63239999999999E-7</c:v>
                </c:pt>
                <c:pt idx="62">
                  <c:v>1.63625E-7</c:v>
                </c:pt>
                <c:pt idx="63">
                  <c:v>1.63899E-7</c:v>
                </c:pt>
                <c:pt idx="64">
                  <c:v>1.64100999999999E-7</c:v>
                </c:pt>
                <c:pt idx="65">
                  <c:v>1.64520999999999E-7</c:v>
                </c:pt>
                <c:pt idx="66">
                  <c:v>1.64772999999999E-7</c:v>
                </c:pt>
                <c:pt idx="67">
                  <c:v>1.6493E-7</c:v>
                </c:pt>
                <c:pt idx="68">
                  <c:v>1.65131999999999E-7</c:v>
                </c:pt>
                <c:pt idx="69">
                  <c:v>1.65501999999999E-7</c:v>
                </c:pt>
                <c:pt idx="70">
                  <c:v>1.65706999999999E-7</c:v>
                </c:pt>
                <c:pt idx="71">
                  <c:v>1.66174999999999E-7</c:v>
                </c:pt>
                <c:pt idx="72">
                  <c:v>1.66375E-7</c:v>
                </c:pt>
                <c:pt idx="73">
                  <c:v>1.66576999999999E-7</c:v>
                </c:pt>
                <c:pt idx="74">
                  <c:v>1.66916E-7</c:v>
                </c:pt>
                <c:pt idx="75">
                  <c:v>1.67318999999999E-7</c:v>
                </c:pt>
                <c:pt idx="76">
                  <c:v>1.67543E-7</c:v>
                </c:pt>
                <c:pt idx="77">
                  <c:v>1.67918E-7</c:v>
                </c:pt>
                <c:pt idx="78">
                  <c:v>1.68189999999999E-7</c:v>
                </c:pt>
                <c:pt idx="79">
                  <c:v>1.68559999999999E-7</c:v>
                </c:pt>
                <c:pt idx="80">
                  <c:v>1.68877E-7</c:v>
                </c:pt>
                <c:pt idx="81">
                  <c:v>1.69092999999999E-7</c:v>
                </c:pt>
                <c:pt idx="82">
                  <c:v>1.69454E-7</c:v>
                </c:pt>
                <c:pt idx="83">
                  <c:v>1.69682999999999E-7</c:v>
                </c:pt>
                <c:pt idx="84">
                  <c:v>1.70005999999999E-7</c:v>
                </c:pt>
                <c:pt idx="85">
                  <c:v>1.70243999999999E-7</c:v>
                </c:pt>
                <c:pt idx="86">
                  <c:v>1.70516999999999E-7</c:v>
                </c:pt>
                <c:pt idx="87">
                  <c:v>1.70891999999999E-7</c:v>
                </c:pt>
                <c:pt idx="88">
                  <c:v>1.71154999999999E-7</c:v>
                </c:pt>
                <c:pt idx="89">
                  <c:v>1.71513E-7</c:v>
                </c:pt>
                <c:pt idx="90">
                  <c:v>1.71839E-7</c:v>
                </c:pt>
                <c:pt idx="91">
                  <c:v>1.72131999999999E-7</c:v>
                </c:pt>
                <c:pt idx="92">
                  <c:v>1.72381999999999E-7</c:v>
                </c:pt>
                <c:pt idx="93">
                  <c:v>1.7273E-7</c:v>
                </c:pt>
                <c:pt idx="94">
                  <c:v>1.73035999999999E-7</c:v>
                </c:pt>
                <c:pt idx="95">
                  <c:v>1.73127999999999E-7</c:v>
                </c:pt>
                <c:pt idx="96">
                  <c:v>1.73595999999999E-7</c:v>
                </c:pt>
                <c:pt idx="97">
                  <c:v>1.73878999999999E-7</c:v>
                </c:pt>
                <c:pt idx="98">
                  <c:v>1.74280999999999E-7</c:v>
                </c:pt>
                <c:pt idx="99">
                  <c:v>1.74528E-7</c:v>
                </c:pt>
                <c:pt idx="100">
                  <c:v>1.74975999999999E-7</c:v>
                </c:pt>
                <c:pt idx="101">
                  <c:v>1.75186999999999E-7</c:v>
                </c:pt>
                <c:pt idx="102">
                  <c:v>1.75546E-7</c:v>
                </c:pt>
                <c:pt idx="103">
                  <c:v>1.75863999999999E-7</c:v>
                </c:pt>
                <c:pt idx="104">
                  <c:v>1.76281999999999E-7</c:v>
                </c:pt>
                <c:pt idx="105">
                  <c:v>1.76500999999999E-7</c:v>
                </c:pt>
                <c:pt idx="106">
                  <c:v>1.76889999999999E-7</c:v>
                </c:pt>
                <c:pt idx="107">
                  <c:v>1.77175999999999E-7</c:v>
                </c:pt>
                <c:pt idx="108">
                  <c:v>1.77640999999999E-7</c:v>
                </c:pt>
                <c:pt idx="109">
                  <c:v>1.77944999999999E-7</c:v>
                </c:pt>
                <c:pt idx="110">
                  <c:v>1.78347E-7</c:v>
                </c:pt>
                <c:pt idx="111">
                  <c:v>1.78423E-7</c:v>
                </c:pt>
                <c:pt idx="112">
                  <c:v>1.78775E-7</c:v>
                </c:pt>
                <c:pt idx="113">
                  <c:v>1.79230999999999E-7</c:v>
                </c:pt>
                <c:pt idx="114">
                  <c:v>1.79499E-7</c:v>
                </c:pt>
                <c:pt idx="115">
                  <c:v>1.79806999999999E-7</c:v>
                </c:pt>
                <c:pt idx="116">
                  <c:v>1.80351999999999E-7</c:v>
                </c:pt>
                <c:pt idx="117">
                  <c:v>1.80630999999999E-7</c:v>
                </c:pt>
                <c:pt idx="118">
                  <c:v>1.80915E-7</c:v>
                </c:pt>
                <c:pt idx="119">
                  <c:v>1.81058E-7</c:v>
                </c:pt>
                <c:pt idx="120">
                  <c:v>1.81542999999999E-7</c:v>
                </c:pt>
                <c:pt idx="121">
                  <c:v>1.81708E-7</c:v>
                </c:pt>
                <c:pt idx="122">
                  <c:v>1.82149999999999E-7</c:v>
                </c:pt>
                <c:pt idx="123">
                  <c:v>1.82654999999999E-7</c:v>
                </c:pt>
                <c:pt idx="124">
                  <c:v>1.82517999999999E-7</c:v>
                </c:pt>
                <c:pt idx="125">
                  <c:v>1.83325E-7</c:v>
                </c:pt>
                <c:pt idx="126">
                  <c:v>1.83361999999999E-7</c:v>
                </c:pt>
                <c:pt idx="127">
                  <c:v>1.83612999999999E-7</c:v>
                </c:pt>
                <c:pt idx="128">
                  <c:v>1.83986999999999E-7</c:v>
                </c:pt>
                <c:pt idx="129">
                  <c:v>1.84485E-7</c:v>
                </c:pt>
                <c:pt idx="130">
                  <c:v>1.84743E-7</c:v>
                </c:pt>
                <c:pt idx="131">
                  <c:v>1.85285E-7</c:v>
                </c:pt>
                <c:pt idx="132">
                  <c:v>1.85422E-7</c:v>
                </c:pt>
                <c:pt idx="133">
                  <c:v>1.86043999999999E-7</c:v>
                </c:pt>
                <c:pt idx="134">
                  <c:v>1.8612E-7</c:v>
                </c:pt>
                <c:pt idx="135">
                  <c:v>1.86537999999999E-7</c:v>
                </c:pt>
                <c:pt idx="136">
                  <c:v>1.86714999999999E-7</c:v>
                </c:pt>
                <c:pt idx="137">
                  <c:v>1.87098999999999E-7</c:v>
                </c:pt>
                <c:pt idx="138">
                  <c:v>1.87586999999999E-7</c:v>
                </c:pt>
                <c:pt idx="139">
                  <c:v>1.87867999999999E-7</c:v>
                </c:pt>
                <c:pt idx="140">
                  <c:v>1.87993E-7</c:v>
                </c:pt>
                <c:pt idx="141">
                  <c:v>1.8843E-7</c:v>
                </c:pt>
                <c:pt idx="142">
                  <c:v>1.88768E-7</c:v>
                </c:pt>
                <c:pt idx="143">
                  <c:v>1.89296E-7</c:v>
                </c:pt>
                <c:pt idx="144">
                  <c:v>1.89258999999999E-7</c:v>
                </c:pt>
                <c:pt idx="145">
                  <c:v>1.8991E-7</c:v>
                </c:pt>
                <c:pt idx="146">
                  <c:v>1.89946999999999E-7</c:v>
                </c:pt>
                <c:pt idx="147">
                  <c:v>1.90416E-7</c:v>
                </c:pt>
                <c:pt idx="148">
                  <c:v>1.90584E-7</c:v>
                </c:pt>
                <c:pt idx="149">
                  <c:v>1.90677E-7</c:v>
                </c:pt>
                <c:pt idx="150">
                  <c:v>1.91369999999999E-7</c:v>
                </c:pt>
                <c:pt idx="151">
                  <c:v>1.91722E-7</c:v>
                </c:pt>
                <c:pt idx="152">
                  <c:v>1.91946999999999E-7</c:v>
                </c:pt>
                <c:pt idx="153">
                  <c:v>1.92455E-7</c:v>
                </c:pt>
                <c:pt idx="154">
                  <c:v>1.92647999999999E-7</c:v>
                </c:pt>
                <c:pt idx="155">
                  <c:v>1.92708E-7</c:v>
                </c:pt>
                <c:pt idx="156">
                  <c:v>1.93158999999999E-7</c:v>
                </c:pt>
                <c:pt idx="157">
                  <c:v>1.93389E-7</c:v>
                </c:pt>
                <c:pt idx="158">
                  <c:v>1.93362E-7</c:v>
                </c:pt>
                <c:pt idx="159">
                  <c:v>1.93973E-7</c:v>
                </c:pt>
                <c:pt idx="160">
                  <c:v>1.94385E-7</c:v>
                </c:pt>
                <c:pt idx="161">
                  <c:v>1.94637999999999E-7</c:v>
                </c:pt>
                <c:pt idx="162">
                  <c:v>1.95046E-7</c:v>
                </c:pt>
                <c:pt idx="163">
                  <c:v>1.94729999999999E-7</c:v>
                </c:pt>
                <c:pt idx="164">
                  <c:v>1.95527E-7</c:v>
                </c:pt>
                <c:pt idx="165">
                  <c:v>1.95837E-7</c:v>
                </c:pt>
                <c:pt idx="166">
                  <c:v>1.95791E-7</c:v>
                </c:pt>
                <c:pt idx="167">
                  <c:v>1.96962999999999E-7</c:v>
                </c:pt>
                <c:pt idx="168">
                  <c:v>1.96863E-7</c:v>
                </c:pt>
                <c:pt idx="169">
                  <c:v>1.97005E-7</c:v>
                </c:pt>
                <c:pt idx="170">
                  <c:v>1.97594999999999E-7</c:v>
                </c:pt>
                <c:pt idx="171">
                  <c:v>1.97728E-7</c:v>
                </c:pt>
                <c:pt idx="172">
                  <c:v>1.97939E-7</c:v>
                </c:pt>
                <c:pt idx="173">
                  <c:v>1.98105999999999E-7</c:v>
                </c:pt>
                <c:pt idx="174">
                  <c:v>1.98174E-7</c:v>
                </c:pt>
                <c:pt idx="175">
                  <c:v>1.98892E-7</c:v>
                </c:pt>
                <c:pt idx="176">
                  <c:v>1.99019999999999E-7</c:v>
                </c:pt>
                <c:pt idx="177">
                  <c:v>1.99132999999999E-7</c:v>
                </c:pt>
                <c:pt idx="178">
                  <c:v>1.98946999999999E-7</c:v>
                </c:pt>
                <c:pt idx="179">
                  <c:v>1.99459999999999E-7</c:v>
                </c:pt>
                <c:pt idx="180">
                  <c:v>1.99860999999999E-7</c:v>
                </c:pt>
                <c:pt idx="181">
                  <c:v>2.00194E-7</c:v>
                </c:pt>
                <c:pt idx="182">
                  <c:v>2.00280999999999E-7</c:v>
                </c:pt>
                <c:pt idx="183">
                  <c:v>2.00845999999999E-7</c:v>
                </c:pt>
                <c:pt idx="184">
                  <c:v>2.00629999999999E-7</c:v>
                </c:pt>
                <c:pt idx="185">
                  <c:v>2.01275E-7</c:v>
                </c:pt>
                <c:pt idx="186">
                  <c:v>2.01843999999999E-7</c:v>
                </c:pt>
                <c:pt idx="187">
                  <c:v>2.0225E-7</c:v>
                </c:pt>
                <c:pt idx="188">
                  <c:v>2.01961999999999E-7</c:v>
                </c:pt>
                <c:pt idx="189">
                  <c:v>2.02730999999999E-7</c:v>
                </c:pt>
                <c:pt idx="190">
                  <c:v>2.02403999999999E-7</c:v>
                </c:pt>
                <c:pt idx="191">
                  <c:v>2.02808999999999E-7</c:v>
                </c:pt>
                <c:pt idx="192">
                  <c:v>2.03309E-7</c:v>
                </c:pt>
                <c:pt idx="193">
                  <c:v>2.0349E-7</c:v>
                </c:pt>
                <c:pt idx="194">
                  <c:v>2.03318999999999E-7</c:v>
                </c:pt>
                <c:pt idx="195">
                  <c:v>2.03472E-7</c:v>
                </c:pt>
                <c:pt idx="196">
                  <c:v>2.03824999999999E-7</c:v>
                </c:pt>
                <c:pt idx="197">
                  <c:v>2.04617E-7</c:v>
                </c:pt>
                <c:pt idx="198">
                  <c:v>2.04576999999999E-7</c:v>
                </c:pt>
                <c:pt idx="199">
                  <c:v>2.04283E-7</c:v>
                </c:pt>
                <c:pt idx="200">
                  <c:v>2.05896E-7</c:v>
                </c:pt>
                <c:pt idx="201">
                  <c:v>2.05622E-7</c:v>
                </c:pt>
                <c:pt idx="202">
                  <c:v>2.05098E-7</c:v>
                </c:pt>
                <c:pt idx="203">
                  <c:v>2.0597E-7</c:v>
                </c:pt>
                <c:pt idx="204">
                  <c:v>2.05686E-7</c:v>
                </c:pt>
                <c:pt idx="205">
                  <c:v>2.07052999999999E-7</c:v>
                </c:pt>
                <c:pt idx="206">
                  <c:v>2.07252E-7</c:v>
                </c:pt>
                <c:pt idx="207">
                  <c:v>2.06269E-7</c:v>
                </c:pt>
                <c:pt idx="208">
                  <c:v>2.06852E-7</c:v>
                </c:pt>
                <c:pt idx="209">
                  <c:v>2.07352999999999E-7</c:v>
                </c:pt>
                <c:pt idx="210">
                  <c:v>2.07074999999999E-7</c:v>
                </c:pt>
                <c:pt idx="211">
                  <c:v>2.08011E-7</c:v>
                </c:pt>
                <c:pt idx="212">
                  <c:v>2.0783E-7</c:v>
                </c:pt>
                <c:pt idx="213">
                  <c:v>2.08667999999999E-7</c:v>
                </c:pt>
                <c:pt idx="214">
                  <c:v>2.0727E-7</c:v>
                </c:pt>
                <c:pt idx="215">
                  <c:v>2.08834E-7</c:v>
                </c:pt>
                <c:pt idx="216">
                  <c:v>2.07956999999999E-7</c:v>
                </c:pt>
                <c:pt idx="217">
                  <c:v>2.08125999999999E-7</c:v>
                </c:pt>
                <c:pt idx="218">
                  <c:v>2.08942999999999E-7</c:v>
                </c:pt>
                <c:pt idx="219">
                  <c:v>2.09317999999999E-7</c:v>
                </c:pt>
                <c:pt idx="220">
                  <c:v>2.09569999999999E-7</c:v>
                </c:pt>
                <c:pt idx="221">
                  <c:v>2.09748E-7</c:v>
                </c:pt>
                <c:pt idx="222">
                  <c:v>2.09670999999999E-7</c:v>
                </c:pt>
                <c:pt idx="223">
                  <c:v>2.09946999999999E-7</c:v>
                </c:pt>
                <c:pt idx="224">
                  <c:v>2.10953E-7</c:v>
                </c:pt>
                <c:pt idx="225">
                  <c:v>2.10514E-7</c:v>
                </c:pt>
                <c:pt idx="226">
                  <c:v>2.09771E-7</c:v>
                </c:pt>
                <c:pt idx="227">
                  <c:v>2.10784999999999E-7</c:v>
                </c:pt>
                <c:pt idx="228">
                  <c:v>2.12136999999999E-7</c:v>
                </c:pt>
                <c:pt idx="229">
                  <c:v>2.11326999999999E-7</c:v>
                </c:pt>
                <c:pt idx="230">
                  <c:v>2.12229999999999E-7</c:v>
                </c:pt>
                <c:pt idx="231">
                  <c:v>2.11295999999999E-7</c:v>
                </c:pt>
                <c:pt idx="232">
                  <c:v>2.12045999999999E-7</c:v>
                </c:pt>
                <c:pt idx="233">
                  <c:v>2.12381E-7</c:v>
                </c:pt>
                <c:pt idx="234">
                  <c:v>2.12483E-7</c:v>
                </c:pt>
                <c:pt idx="235">
                  <c:v>2.13947E-7</c:v>
                </c:pt>
                <c:pt idx="236">
                  <c:v>2.12973E-7</c:v>
                </c:pt>
                <c:pt idx="237">
                  <c:v>2.12411E-7</c:v>
                </c:pt>
                <c:pt idx="238">
                  <c:v>2.14282999999999E-7</c:v>
                </c:pt>
                <c:pt idx="239">
                  <c:v>2.12756E-7</c:v>
                </c:pt>
                <c:pt idx="240">
                  <c:v>2.13205E-7</c:v>
                </c:pt>
                <c:pt idx="241">
                  <c:v>2.13128E-7</c:v>
                </c:pt>
                <c:pt idx="242">
                  <c:v>2.14161E-7</c:v>
                </c:pt>
                <c:pt idx="243">
                  <c:v>2.13351999999999E-7</c:v>
                </c:pt>
                <c:pt idx="244">
                  <c:v>2.13885E-7</c:v>
                </c:pt>
                <c:pt idx="245">
                  <c:v>2.15422E-7</c:v>
                </c:pt>
                <c:pt idx="246">
                  <c:v>2.139E-7</c:v>
                </c:pt>
                <c:pt idx="247">
                  <c:v>2.14668E-7</c:v>
                </c:pt>
                <c:pt idx="248">
                  <c:v>2.15200999999999E-7</c:v>
                </c:pt>
                <c:pt idx="249">
                  <c:v>2.14432E-7</c:v>
                </c:pt>
                <c:pt idx="250">
                  <c:v>2.14694E-7</c:v>
                </c:pt>
                <c:pt idx="251">
                  <c:v>2.15591999999999E-7</c:v>
                </c:pt>
                <c:pt idx="252">
                  <c:v>2.15261E-7</c:v>
                </c:pt>
                <c:pt idx="253">
                  <c:v>2.15257E-7</c:v>
                </c:pt>
                <c:pt idx="254">
                  <c:v>2.14613999999999E-7</c:v>
                </c:pt>
                <c:pt idx="255">
                  <c:v>2.16477999999999E-7</c:v>
                </c:pt>
                <c:pt idx="256">
                  <c:v>2.16426E-7</c:v>
                </c:pt>
                <c:pt idx="257">
                  <c:v>2.15841E-7</c:v>
                </c:pt>
                <c:pt idx="258">
                  <c:v>2.16500999999999E-7</c:v>
                </c:pt>
                <c:pt idx="259">
                  <c:v>2.16525999999999E-7</c:v>
                </c:pt>
                <c:pt idx="260">
                  <c:v>2.1654E-7</c:v>
                </c:pt>
                <c:pt idx="261">
                  <c:v>2.17091999999999E-7</c:v>
                </c:pt>
                <c:pt idx="262">
                  <c:v>2.16553E-7</c:v>
                </c:pt>
                <c:pt idx="263">
                  <c:v>2.17012E-7</c:v>
                </c:pt>
                <c:pt idx="264">
                  <c:v>2.16382E-7</c:v>
                </c:pt>
                <c:pt idx="265">
                  <c:v>2.17347999999999E-7</c:v>
                </c:pt>
                <c:pt idx="266">
                  <c:v>2.17082E-7</c:v>
                </c:pt>
                <c:pt idx="267">
                  <c:v>2.1712E-7</c:v>
                </c:pt>
                <c:pt idx="268">
                  <c:v>2.17683E-7</c:v>
                </c:pt>
                <c:pt idx="269">
                  <c:v>2.18138999999999E-7</c:v>
                </c:pt>
                <c:pt idx="270">
                  <c:v>2.18904999999999E-7</c:v>
                </c:pt>
                <c:pt idx="271">
                  <c:v>2.19429999999999E-7</c:v>
                </c:pt>
                <c:pt idx="272">
                  <c:v>2.17650999999999E-7</c:v>
                </c:pt>
                <c:pt idx="273">
                  <c:v>2.19488E-7</c:v>
                </c:pt>
                <c:pt idx="274">
                  <c:v>2.18154E-7</c:v>
                </c:pt>
                <c:pt idx="275">
                  <c:v>2.18787E-7</c:v>
                </c:pt>
                <c:pt idx="276">
                  <c:v>2.19477E-7</c:v>
                </c:pt>
                <c:pt idx="277">
                  <c:v>2.19718E-7</c:v>
                </c:pt>
                <c:pt idx="278">
                  <c:v>2.19123999999999E-7</c:v>
                </c:pt>
                <c:pt idx="279">
                  <c:v>2.19795999999999E-7</c:v>
                </c:pt>
                <c:pt idx="280">
                  <c:v>2.19635999999999E-7</c:v>
                </c:pt>
                <c:pt idx="281">
                  <c:v>2.20457E-7</c:v>
                </c:pt>
                <c:pt idx="282">
                  <c:v>2.19412E-7</c:v>
                </c:pt>
                <c:pt idx="283">
                  <c:v>2.19207E-7</c:v>
                </c:pt>
                <c:pt idx="284">
                  <c:v>2.2016E-7</c:v>
                </c:pt>
                <c:pt idx="285">
                  <c:v>2.20406999999999E-7</c:v>
                </c:pt>
                <c:pt idx="286">
                  <c:v>2.20148999999999E-7</c:v>
                </c:pt>
                <c:pt idx="287">
                  <c:v>2.21331E-7</c:v>
                </c:pt>
                <c:pt idx="288">
                  <c:v>2.20614999999999E-7</c:v>
                </c:pt>
                <c:pt idx="289">
                  <c:v>2.22063E-7</c:v>
                </c:pt>
                <c:pt idx="290">
                  <c:v>2.20813E-7</c:v>
                </c:pt>
                <c:pt idx="291">
                  <c:v>2.22060999999999E-7</c:v>
                </c:pt>
                <c:pt idx="292">
                  <c:v>2.22034999999999E-7</c:v>
                </c:pt>
                <c:pt idx="293">
                  <c:v>2.22435E-7</c:v>
                </c:pt>
                <c:pt idx="294">
                  <c:v>2.22211E-7</c:v>
                </c:pt>
                <c:pt idx="295">
                  <c:v>2.21561E-7</c:v>
                </c:pt>
                <c:pt idx="296">
                  <c:v>2.22364999999999E-7</c:v>
                </c:pt>
                <c:pt idx="297">
                  <c:v>2.22142E-7</c:v>
                </c:pt>
                <c:pt idx="298">
                  <c:v>2.22141E-7</c:v>
                </c:pt>
                <c:pt idx="299">
                  <c:v>2.22159E-7</c:v>
                </c:pt>
                <c:pt idx="300">
                  <c:v>2.22842E-7</c:v>
                </c:pt>
                <c:pt idx="301">
                  <c:v>2.23432E-7</c:v>
                </c:pt>
                <c:pt idx="302">
                  <c:v>2.22799E-7</c:v>
                </c:pt>
                <c:pt idx="303">
                  <c:v>2.23777E-7</c:v>
                </c:pt>
                <c:pt idx="304">
                  <c:v>2.23265E-7</c:v>
                </c:pt>
                <c:pt idx="305">
                  <c:v>2.23895E-7</c:v>
                </c:pt>
                <c:pt idx="306">
                  <c:v>2.22894E-7</c:v>
                </c:pt>
                <c:pt idx="307">
                  <c:v>2.24503E-7</c:v>
                </c:pt>
                <c:pt idx="308">
                  <c:v>2.24026999999999E-7</c:v>
                </c:pt>
                <c:pt idx="309">
                  <c:v>2.24898E-7</c:v>
                </c:pt>
                <c:pt idx="310">
                  <c:v>2.24243E-7</c:v>
                </c:pt>
                <c:pt idx="311">
                  <c:v>2.24585999999999E-7</c:v>
                </c:pt>
                <c:pt idx="312">
                  <c:v>2.24334E-7</c:v>
                </c:pt>
                <c:pt idx="313">
                  <c:v>2.25070999999999E-7</c:v>
                </c:pt>
                <c:pt idx="314">
                  <c:v>2.25131E-7</c:v>
                </c:pt>
                <c:pt idx="315">
                  <c:v>2.25475999999999E-7</c:v>
                </c:pt>
                <c:pt idx="316">
                  <c:v>2.25282999999999E-7</c:v>
                </c:pt>
                <c:pt idx="317">
                  <c:v>2.25456E-7</c:v>
                </c:pt>
                <c:pt idx="318">
                  <c:v>2.26019E-7</c:v>
                </c:pt>
                <c:pt idx="319">
                  <c:v>2.26188999999999E-7</c:v>
                </c:pt>
                <c:pt idx="320">
                  <c:v>2.2595E-7</c:v>
                </c:pt>
                <c:pt idx="321">
                  <c:v>2.26491999999999E-7</c:v>
                </c:pt>
                <c:pt idx="322">
                  <c:v>2.27101999999999E-7</c:v>
                </c:pt>
                <c:pt idx="323">
                  <c:v>2.26179E-7</c:v>
                </c:pt>
                <c:pt idx="324">
                  <c:v>2.28267999999999E-7</c:v>
                </c:pt>
                <c:pt idx="325">
                  <c:v>2.28010999999999E-7</c:v>
                </c:pt>
                <c:pt idx="326">
                  <c:v>2.26341E-7</c:v>
                </c:pt>
                <c:pt idx="327">
                  <c:v>2.27225999999999E-7</c:v>
                </c:pt>
                <c:pt idx="328">
                  <c:v>2.27046E-7</c:v>
                </c:pt>
                <c:pt idx="329">
                  <c:v>2.27885E-7</c:v>
                </c:pt>
                <c:pt idx="330">
                  <c:v>2.27338999999999E-7</c:v>
                </c:pt>
                <c:pt idx="331">
                  <c:v>2.27426999999999E-7</c:v>
                </c:pt>
                <c:pt idx="332">
                  <c:v>2.27972999999999E-7</c:v>
                </c:pt>
                <c:pt idx="333">
                  <c:v>2.28778E-7</c:v>
                </c:pt>
                <c:pt idx="334">
                  <c:v>2.28013999999999E-7</c:v>
                </c:pt>
                <c:pt idx="335">
                  <c:v>2.27737E-7</c:v>
                </c:pt>
                <c:pt idx="336">
                  <c:v>2.29363999999999E-7</c:v>
                </c:pt>
                <c:pt idx="337">
                  <c:v>2.29541E-7</c:v>
                </c:pt>
                <c:pt idx="338">
                  <c:v>2.28360999999999E-7</c:v>
                </c:pt>
                <c:pt idx="339">
                  <c:v>2.29707E-7</c:v>
                </c:pt>
                <c:pt idx="340">
                  <c:v>2.29121E-7</c:v>
                </c:pt>
                <c:pt idx="341">
                  <c:v>2.29830999999999E-7</c:v>
                </c:pt>
                <c:pt idx="342">
                  <c:v>2.30009E-7</c:v>
                </c:pt>
                <c:pt idx="343">
                  <c:v>2.29664E-7</c:v>
                </c:pt>
                <c:pt idx="344">
                  <c:v>2.30326999999999E-7</c:v>
                </c:pt>
                <c:pt idx="345">
                  <c:v>2.29955999999999E-7</c:v>
                </c:pt>
                <c:pt idx="346">
                  <c:v>2.30544E-7</c:v>
                </c:pt>
                <c:pt idx="347">
                  <c:v>2.30133999999999E-7</c:v>
                </c:pt>
                <c:pt idx="348">
                  <c:v>2.30582999999999E-7</c:v>
                </c:pt>
                <c:pt idx="349">
                  <c:v>2.31053999999999E-7</c:v>
                </c:pt>
                <c:pt idx="350">
                  <c:v>2.31728999999999E-7</c:v>
                </c:pt>
                <c:pt idx="351">
                  <c:v>2.31894999999999E-7</c:v>
                </c:pt>
                <c:pt idx="352">
                  <c:v>2.31906E-7</c:v>
                </c:pt>
                <c:pt idx="353">
                  <c:v>2.33426999999999E-7</c:v>
                </c:pt>
                <c:pt idx="354">
                  <c:v>2.31095999999999E-7</c:v>
                </c:pt>
                <c:pt idx="355">
                  <c:v>2.32474999999999E-7</c:v>
                </c:pt>
                <c:pt idx="356">
                  <c:v>2.33166E-7</c:v>
                </c:pt>
                <c:pt idx="357">
                  <c:v>2.33451999999999E-7</c:v>
                </c:pt>
                <c:pt idx="358">
                  <c:v>2.31569E-7</c:v>
                </c:pt>
                <c:pt idx="359">
                  <c:v>2.329E-7</c:v>
                </c:pt>
                <c:pt idx="360">
                  <c:v>2.32608999999999E-7</c:v>
                </c:pt>
                <c:pt idx="361">
                  <c:v>2.33570999999999E-7</c:v>
                </c:pt>
                <c:pt idx="362">
                  <c:v>2.33053999999999E-7</c:v>
                </c:pt>
                <c:pt idx="363">
                  <c:v>2.33106999999999E-7</c:v>
                </c:pt>
                <c:pt idx="364">
                  <c:v>2.33541E-7</c:v>
                </c:pt>
                <c:pt idx="365">
                  <c:v>2.33999E-7</c:v>
                </c:pt>
                <c:pt idx="366">
                  <c:v>2.33346E-7</c:v>
                </c:pt>
                <c:pt idx="367">
                  <c:v>2.33441E-7</c:v>
                </c:pt>
                <c:pt idx="368">
                  <c:v>2.34054999999999E-7</c:v>
                </c:pt>
                <c:pt idx="369">
                  <c:v>2.34165E-7</c:v>
                </c:pt>
                <c:pt idx="370">
                  <c:v>2.34501999999999E-7</c:v>
                </c:pt>
                <c:pt idx="371">
                  <c:v>2.34624999999999E-7</c:v>
                </c:pt>
                <c:pt idx="372">
                  <c:v>2.35695999999999E-7</c:v>
                </c:pt>
                <c:pt idx="373">
                  <c:v>2.34885E-7</c:v>
                </c:pt>
                <c:pt idx="374">
                  <c:v>2.35522E-7</c:v>
                </c:pt>
                <c:pt idx="375">
                  <c:v>2.35011999999999E-7</c:v>
                </c:pt>
                <c:pt idx="376">
                  <c:v>2.34965999999999E-7</c:v>
                </c:pt>
                <c:pt idx="377">
                  <c:v>2.34408999999999E-7</c:v>
                </c:pt>
                <c:pt idx="378">
                  <c:v>2.36460999999999E-7</c:v>
                </c:pt>
                <c:pt idx="379">
                  <c:v>2.35601999999999E-7</c:v>
                </c:pt>
                <c:pt idx="380">
                  <c:v>2.34591E-7</c:v>
                </c:pt>
                <c:pt idx="381">
                  <c:v>2.35568E-7</c:v>
                </c:pt>
                <c:pt idx="382">
                  <c:v>2.35872E-7</c:v>
                </c:pt>
                <c:pt idx="383">
                  <c:v>2.36745999999999E-7</c:v>
                </c:pt>
                <c:pt idx="384">
                  <c:v>2.36539999999999E-7</c:v>
                </c:pt>
                <c:pt idx="385">
                  <c:v>2.36817999999999E-7</c:v>
                </c:pt>
                <c:pt idx="386">
                  <c:v>2.36379E-7</c:v>
                </c:pt>
                <c:pt idx="387">
                  <c:v>2.36549E-7</c:v>
                </c:pt>
                <c:pt idx="388">
                  <c:v>2.36752E-7</c:v>
                </c:pt>
                <c:pt idx="389">
                  <c:v>2.37520999999999E-7</c:v>
                </c:pt>
                <c:pt idx="390">
                  <c:v>2.37355999999999E-7</c:v>
                </c:pt>
                <c:pt idx="391">
                  <c:v>2.3715E-7</c:v>
                </c:pt>
                <c:pt idx="392">
                  <c:v>2.37847999999999E-7</c:v>
                </c:pt>
                <c:pt idx="393">
                  <c:v>2.38069999999999E-7</c:v>
                </c:pt>
                <c:pt idx="394">
                  <c:v>2.37987999999999E-7</c:v>
                </c:pt>
                <c:pt idx="395">
                  <c:v>2.38496E-7</c:v>
                </c:pt>
                <c:pt idx="396">
                  <c:v>2.38010999999999E-7</c:v>
                </c:pt>
                <c:pt idx="397">
                  <c:v>2.38638E-7</c:v>
                </c:pt>
                <c:pt idx="398">
                  <c:v>2.38617999999999E-7</c:v>
                </c:pt>
                <c:pt idx="399">
                  <c:v>2.38055999999999E-7</c:v>
                </c:pt>
                <c:pt idx="400">
                  <c:v>2.39574E-7</c:v>
                </c:pt>
                <c:pt idx="401">
                  <c:v>2.40061999999999E-7</c:v>
                </c:pt>
                <c:pt idx="402">
                  <c:v>2.40235E-7</c:v>
                </c:pt>
                <c:pt idx="403">
                  <c:v>2.39539999999999E-7</c:v>
                </c:pt>
                <c:pt idx="404">
                  <c:v>2.38701E-7</c:v>
                </c:pt>
                <c:pt idx="405">
                  <c:v>2.40596999999999E-7</c:v>
                </c:pt>
                <c:pt idx="406">
                  <c:v>2.39014E-7</c:v>
                </c:pt>
                <c:pt idx="407">
                  <c:v>2.39395E-7</c:v>
                </c:pt>
                <c:pt idx="408">
                  <c:v>2.39873999999999E-7</c:v>
                </c:pt>
                <c:pt idx="409">
                  <c:v>2.41002999999999E-7</c:v>
                </c:pt>
                <c:pt idx="410">
                  <c:v>2.39503E-7</c:v>
                </c:pt>
                <c:pt idx="411">
                  <c:v>2.39792E-7</c:v>
                </c:pt>
                <c:pt idx="412">
                  <c:v>2.40874E-7</c:v>
                </c:pt>
                <c:pt idx="413">
                  <c:v>2.41058999999999E-7</c:v>
                </c:pt>
                <c:pt idx="414">
                  <c:v>2.41664999999999E-7</c:v>
                </c:pt>
                <c:pt idx="415">
                  <c:v>2.40972999999999E-7</c:v>
                </c:pt>
                <c:pt idx="416">
                  <c:v>2.41179999999999E-7</c:v>
                </c:pt>
                <c:pt idx="417">
                  <c:v>2.41039999999999E-7</c:v>
                </c:pt>
                <c:pt idx="418">
                  <c:v>2.41411999999999E-7</c:v>
                </c:pt>
                <c:pt idx="419">
                  <c:v>2.42220999999999E-7</c:v>
                </c:pt>
                <c:pt idx="420">
                  <c:v>2.41125E-7</c:v>
                </c:pt>
                <c:pt idx="421">
                  <c:v>2.41697999999999E-7</c:v>
                </c:pt>
                <c:pt idx="422">
                  <c:v>2.42688E-7</c:v>
                </c:pt>
                <c:pt idx="423">
                  <c:v>2.41954999999999E-7</c:v>
                </c:pt>
                <c:pt idx="424">
                  <c:v>2.41576E-7</c:v>
                </c:pt>
                <c:pt idx="425">
                  <c:v>2.42937999999999E-7</c:v>
                </c:pt>
                <c:pt idx="426">
                  <c:v>2.42040999999999E-7</c:v>
                </c:pt>
                <c:pt idx="427">
                  <c:v>2.41691E-7</c:v>
                </c:pt>
                <c:pt idx="428">
                  <c:v>2.42303E-7</c:v>
                </c:pt>
                <c:pt idx="429">
                  <c:v>2.43843E-7</c:v>
                </c:pt>
                <c:pt idx="430">
                  <c:v>2.42941E-7</c:v>
                </c:pt>
                <c:pt idx="431">
                  <c:v>2.42993E-7</c:v>
                </c:pt>
                <c:pt idx="432">
                  <c:v>2.42696E-7</c:v>
                </c:pt>
                <c:pt idx="433">
                  <c:v>2.42604E-7</c:v>
                </c:pt>
                <c:pt idx="434">
                  <c:v>2.42939999999999E-7</c:v>
                </c:pt>
                <c:pt idx="435">
                  <c:v>2.43099999999999E-7</c:v>
                </c:pt>
                <c:pt idx="436">
                  <c:v>2.43175E-7</c:v>
                </c:pt>
                <c:pt idx="437">
                  <c:v>2.44688E-7</c:v>
                </c:pt>
                <c:pt idx="438">
                  <c:v>2.42937999999999E-7</c:v>
                </c:pt>
                <c:pt idx="439">
                  <c:v>2.45076E-7</c:v>
                </c:pt>
                <c:pt idx="440">
                  <c:v>2.44251E-7</c:v>
                </c:pt>
                <c:pt idx="441">
                  <c:v>2.44222999999999E-7</c:v>
                </c:pt>
                <c:pt idx="442">
                  <c:v>2.44573E-7</c:v>
                </c:pt>
                <c:pt idx="443">
                  <c:v>2.44671999999999E-7</c:v>
                </c:pt>
                <c:pt idx="444">
                  <c:v>2.44921E-7</c:v>
                </c:pt>
                <c:pt idx="445">
                  <c:v>2.45218999999999E-7</c:v>
                </c:pt>
                <c:pt idx="446">
                  <c:v>2.44644E-7</c:v>
                </c:pt>
                <c:pt idx="447">
                  <c:v>2.44408E-7</c:v>
                </c:pt>
                <c:pt idx="448">
                  <c:v>2.44627E-7</c:v>
                </c:pt>
                <c:pt idx="449">
                  <c:v>2.45166E-7</c:v>
                </c:pt>
                <c:pt idx="450">
                  <c:v>2.43952E-7</c:v>
                </c:pt>
                <c:pt idx="451">
                  <c:v>2.45856E-7</c:v>
                </c:pt>
                <c:pt idx="452">
                  <c:v>2.45578999999999E-7</c:v>
                </c:pt>
                <c:pt idx="453">
                  <c:v>2.45154999999999E-7</c:v>
                </c:pt>
                <c:pt idx="454">
                  <c:v>2.45062999999999E-7</c:v>
                </c:pt>
                <c:pt idx="455">
                  <c:v>2.45693E-7</c:v>
                </c:pt>
                <c:pt idx="456">
                  <c:v>2.45181999999999E-7</c:v>
                </c:pt>
                <c:pt idx="457">
                  <c:v>2.45647E-7</c:v>
                </c:pt>
                <c:pt idx="458">
                  <c:v>2.46834E-7</c:v>
                </c:pt>
                <c:pt idx="459">
                  <c:v>2.47604999999999E-7</c:v>
                </c:pt>
                <c:pt idx="460">
                  <c:v>2.46825999999999E-7</c:v>
                </c:pt>
                <c:pt idx="461">
                  <c:v>2.46522999999999E-7</c:v>
                </c:pt>
                <c:pt idx="462">
                  <c:v>2.47395E-7</c:v>
                </c:pt>
                <c:pt idx="463">
                  <c:v>2.46658E-7</c:v>
                </c:pt>
                <c:pt idx="464">
                  <c:v>2.48039E-7</c:v>
                </c:pt>
                <c:pt idx="465">
                  <c:v>2.47368999999999E-7</c:v>
                </c:pt>
                <c:pt idx="466">
                  <c:v>2.46986E-7</c:v>
                </c:pt>
                <c:pt idx="467">
                  <c:v>2.47122999999999E-7</c:v>
                </c:pt>
                <c:pt idx="468">
                  <c:v>2.47093999999999E-7</c:v>
                </c:pt>
                <c:pt idx="469">
                  <c:v>2.48474E-7</c:v>
                </c:pt>
                <c:pt idx="470">
                  <c:v>2.47270999999999E-7</c:v>
                </c:pt>
                <c:pt idx="471">
                  <c:v>2.47268E-7</c:v>
                </c:pt>
                <c:pt idx="472">
                  <c:v>2.47575999999999E-7</c:v>
                </c:pt>
                <c:pt idx="473">
                  <c:v>2.4727E-7</c:v>
                </c:pt>
                <c:pt idx="474">
                  <c:v>2.47492E-7</c:v>
                </c:pt>
                <c:pt idx="475">
                  <c:v>2.47669E-7</c:v>
                </c:pt>
                <c:pt idx="476">
                  <c:v>2.48388E-7</c:v>
                </c:pt>
                <c:pt idx="477">
                  <c:v>2.48461999999999E-7</c:v>
                </c:pt>
                <c:pt idx="478">
                  <c:v>2.4726E-7</c:v>
                </c:pt>
                <c:pt idx="479">
                  <c:v>2.48317E-7</c:v>
                </c:pt>
                <c:pt idx="480">
                  <c:v>2.48052E-7</c:v>
                </c:pt>
                <c:pt idx="481">
                  <c:v>2.48872E-7</c:v>
                </c:pt>
                <c:pt idx="482">
                  <c:v>2.48754999999999E-7</c:v>
                </c:pt>
                <c:pt idx="483">
                  <c:v>2.48355999999999E-7</c:v>
                </c:pt>
                <c:pt idx="484">
                  <c:v>2.48332999999999E-7</c:v>
                </c:pt>
                <c:pt idx="485">
                  <c:v>2.48912E-7</c:v>
                </c:pt>
                <c:pt idx="486">
                  <c:v>2.49132999999999E-7</c:v>
                </c:pt>
                <c:pt idx="487">
                  <c:v>2.49696E-7</c:v>
                </c:pt>
                <c:pt idx="488">
                  <c:v>2.49305E-7</c:v>
                </c:pt>
                <c:pt idx="489">
                  <c:v>2.49276999999999E-7</c:v>
                </c:pt>
                <c:pt idx="490">
                  <c:v>2.48442999999999E-7</c:v>
                </c:pt>
                <c:pt idx="491">
                  <c:v>2.49775E-7</c:v>
                </c:pt>
                <c:pt idx="492">
                  <c:v>2.48727999999999E-7</c:v>
                </c:pt>
                <c:pt idx="493">
                  <c:v>2.50283999999999E-7</c:v>
                </c:pt>
                <c:pt idx="494">
                  <c:v>2.49132E-7</c:v>
                </c:pt>
                <c:pt idx="495">
                  <c:v>2.49784999999999E-7</c:v>
                </c:pt>
                <c:pt idx="496">
                  <c:v>2.49207E-7</c:v>
                </c:pt>
                <c:pt idx="497">
                  <c:v>2.49282999999999E-7</c:v>
                </c:pt>
                <c:pt idx="498">
                  <c:v>2.50737999999999E-7</c:v>
                </c:pt>
                <c:pt idx="499">
                  <c:v>2.49809E-7</c:v>
                </c:pt>
                <c:pt idx="500">
                  <c:v>2.51276E-7</c:v>
                </c:pt>
                <c:pt idx="501">
                  <c:v>2.49661999999999E-7</c:v>
                </c:pt>
                <c:pt idx="502">
                  <c:v>2.50471E-7</c:v>
                </c:pt>
                <c:pt idx="503">
                  <c:v>2.49610999999999E-7</c:v>
                </c:pt>
                <c:pt idx="504">
                  <c:v>2.50379E-7</c:v>
                </c:pt>
                <c:pt idx="505">
                  <c:v>2.50717E-7</c:v>
                </c:pt>
                <c:pt idx="506">
                  <c:v>2.50202E-7</c:v>
                </c:pt>
                <c:pt idx="507">
                  <c:v>2.49865E-7</c:v>
                </c:pt>
                <c:pt idx="508">
                  <c:v>2.504E-7</c:v>
                </c:pt>
                <c:pt idx="509">
                  <c:v>2.51445E-7</c:v>
                </c:pt>
                <c:pt idx="510">
                  <c:v>2.51767999999999E-7</c:v>
                </c:pt>
                <c:pt idx="511">
                  <c:v>2.50628999999999E-7</c:v>
                </c:pt>
                <c:pt idx="512">
                  <c:v>2.50657999999999E-7</c:v>
                </c:pt>
                <c:pt idx="513">
                  <c:v>2.50831999999999E-7</c:v>
                </c:pt>
                <c:pt idx="514">
                  <c:v>2.51075E-7</c:v>
                </c:pt>
                <c:pt idx="515">
                  <c:v>2.51391E-7</c:v>
                </c:pt>
                <c:pt idx="516">
                  <c:v>2.50526999999999E-7</c:v>
                </c:pt>
                <c:pt idx="517">
                  <c:v>2.51466999999999E-7</c:v>
                </c:pt>
                <c:pt idx="518">
                  <c:v>2.51531E-7</c:v>
                </c:pt>
                <c:pt idx="519">
                  <c:v>2.51353E-7</c:v>
                </c:pt>
                <c:pt idx="520">
                  <c:v>2.51558999999999E-7</c:v>
                </c:pt>
                <c:pt idx="521">
                  <c:v>2.51714E-7</c:v>
                </c:pt>
                <c:pt idx="522">
                  <c:v>2.52555E-7</c:v>
                </c:pt>
                <c:pt idx="523">
                  <c:v>2.52143999999999E-7</c:v>
                </c:pt>
                <c:pt idx="524">
                  <c:v>2.52941999999999E-7</c:v>
                </c:pt>
                <c:pt idx="525">
                  <c:v>2.51503E-7</c:v>
                </c:pt>
                <c:pt idx="526">
                  <c:v>2.52667E-7</c:v>
                </c:pt>
                <c:pt idx="527">
                  <c:v>2.52272999999999E-7</c:v>
                </c:pt>
                <c:pt idx="528">
                  <c:v>2.52141E-7</c:v>
                </c:pt>
                <c:pt idx="529">
                  <c:v>2.51779999999999E-7</c:v>
                </c:pt>
                <c:pt idx="530">
                  <c:v>2.52379E-7</c:v>
                </c:pt>
                <c:pt idx="531">
                  <c:v>2.52298E-7</c:v>
                </c:pt>
                <c:pt idx="532">
                  <c:v>2.52155E-7</c:v>
                </c:pt>
                <c:pt idx="533">
                  <c:v>2.52812999999999E-7</c:v>
                </c:pt>
                <c:pt idx="534">
                  <c:v>2.53530999999999E-7</c:v>
                </c:pt>
                <c:pt idx="535">
                  <c:v>2.53317E-7</c:v>
                </c:pt>
                <c:pt idx="536">
                  <c:v>2.52517999999999E-7</c:v>
                </c:pt>
                <c:pt idx="537">
                  <c:v>2.51901999999999E-7</c:v>
                </c:pt>
                <c:pt idx="538">
                  <c:v>2.53486999999999E-7</c:v>
                </c:pt>
                <c:pt idx="539">
                  <c:v>2.53372E-7</c:v>
                </c:pt>
                <c:pt idx="540">
                  <c:v>2.53315E-7</c:v>
                </c:pt>
                <c:pt idx="541">
                  <c:v>2.53654E-7</c:v>
                </c:pt>
                <c:pt idx="542">
                  <c:v>2.54283E-7</c:v>
                </c:pt>
                <c:pt idx="543">
                  <c:v>2.53856E-7</c:v>
                </c:pt>
                <c:pt idx="544">
                  <c:v>2.5286E-7</c:v>
                </c:pt>
                <c:pt idx="545">
                  <c:v>2.5366E-7</c:v>
                </c:pt>
                <c:pt idx="546">
                  <c:v>2.52688999999999E-7</c:v>
                </c:pt>
                <c:pt idx="547">
                  <c:v>2.53741E-7</c:v>
                </c:pt>
                <c:pt idx="548">
                  <c:v>2.54521E-7</c:v>
                </c:pt>
                <c:pt idx="549">
                  <c:v>2.53524999999999E-7</c:v>
                </c:pt>
                <c:pt idx="550">
                  <c:v>2.52686E-7</c:v>
                </c:pt>
                <c:pt idx="551">
                  <c:v>2.53597999999999E-7</c:v>
                </c:pt>
                <c:pt idx="552">
                  <c:v>2.53616999999999E-7</c:v>
                </c:pt>
                <c:pt idx="553">
                  <c:v>2.53957E-7</c:v>
                </c:pt>
                <c:pt idx="554">
                  <c:v>2.54646E-7</c:v>
                </c:pt>
                <c:pt idx="555">
                  <c:v>2.53733E-7</c:v>
                </c:pt>
                <c:pt idx="556">
                  <c:v>2.53909E-7</c:v>
                </c:pt>
                <c:pt idx="557">
                  <c:v>2.55457E-7</c:v>
                </c:pt>
                <c:pt idx="558">
                  <c:v>2.54863999999999E-7</c:v>
                </c:pt>
                <c:pt idx="559">
                  <c:v>2.53798999999999E-7</c:v>
                </c:pt>
                <c:pt idx="560">
                  <c:v>2.53967E-7</c:v>
                </c:pt>
                <c:pt idx="561">
                  <c:v>2.54293E-7</c:v>
                </c:pt>
                <c:pt idx="562">
                  <c:v>2.53825E-7</c:v>
                </c:pt>
                <c:pt idx="563">
                  <c:v>2.5534E-7</c:v>
                </c:pt>
                <c:pt idx="564">
                  <c:v>2.54615999999999E-7</c:v>
                </c:pt>
                <c:pt idx="565">
                  <c:v>2.54546E-7</c:v>
                </c:pt>
                <c:pt idx="566">
                  <c:v>2.54446999999999E-7</c:v>
                </c:pt>
                <c:pt idx="567">
                  <c:v>2.55286999999999E-7</c:v>
                </c:pt>
                <c:pt idx="568">
                  <c:v>2.54063999999999E-7</c:v>
                </c:pt>
                <c:pt idx="569">
                  <c:v>2.5633E-7</c:v>
                </c:pt>
                <c:pt idx="570">
                  <c:v>2.55288E-7</c:v>
                </c:pt>
                <c:pt idx="571">
                  <c:v>2.55703E-7</c:v>
                </c:pt>
                <c:pt idx="572">
                  <c:v>2.56462999999999E-7</c:v>
                </c:pt>
                <c:pt idx="573">
                  <c:v>2.56602E-7</c:v>
                </c:pt>
                <c:pt idx="574">
                  <c:v>2.55156999999999E-7</c:v>
                </c:pt>
                <c:pt idx="575">
                  <c:v>2.55833E-7</c:v>
                </c:pt>
                <c:pt idx="576">
                  <c:v>2.55127E-7</c:v>
                </c:pt>
                <c:pt idx="577">
                  <c:v>2.54882E-7</c:v>
                </c:pt>
                <c:pt idx="578">
                  <c:v>2.56663999999999E-7</c:v>
                </c:pt>
                <c:pt idx="579">
                  <c:v>2.55641E-7</c:v>
                </c:pt>
                <c:pt idx="580">
                  <c:v>2.58618E-7</c:v>
                </c:pt>
                <c:pt idx="581">
                  <c:v>2.54863999999999E-7</c:v>
                </c:pt>
                <c:pt idx="582">
                  <c:v>2.56197E-7</c:v>
                </c:pt>
                <c:pt idx="583">
                  <c:v>2.55889E-7</c:v>
                </c:pt>
                <c:pt idx="584">
                  <c:v>2.56157999999999E-7</c:v>
                </c:pt>
                <c:pt idx="585">
                  <c:v>2.55848999999999E-7</c:v>
                </c:pt>
                <c:pt idx="586">
                  <c:v>2.57200999999999E-7</c:v>
                </c:pt>
                <c:pt idx="587">
                  <c:v>2.55526E-7</c:v>
                </c:pt>
                <c:pt idx="588">
                  <c:v>2.55866999999999E-7</c:v>
                </c:pt>
                <c:pt idx="589">
                  <c:v>2.57024E-7</c:v>
                </c:pt>
                <c:pt idx="590">
                  <c:v>2.56015E-7</c:v>
                </c:pt>
                <c:pt idx="591">
                  <c:v>2.55885E-7</c:v>
                </c:pt>
                <c:pt idx="592">
                  <c:v>2.58545E-7</c:v>
                </c:pt>
                <c:pt idx="593">
                  <c:v>2.57555E-7</c:v>
                </c:pt>
                <c:pt idx="594">
                  <c:v>2.56286999999999E-7</c:v>
                </c:pt>
                <c:pt idx="595">
                  <c:v>2.56470999999999E-7</c:v>
                </c:pt>
                <c:pt idx="596">
                  <c:v>2.57007999999999E-7</c:v>
                </c:pt>
                <c:pt idx="597">
                  <c:v>2.56583999999999E-7</c:v>
                </c:pt>
                <c:pt idx="598">
                  <c:v>2.57454999999999E-7</c:v>
                </c:pt>
                <c:pt idx="599">
                  <c:v>2.56550999999999E-7</c:v>
                </c:pt>
                <c:pt idx="600">
                  <c:v>2.58248999999999E-7</c:v>
                </c:pt>
                <c:pt idx="601">
                  <c:v>2.56487E-7</c:v>
                </c:pt>
                <c:pt idx="602">
                  <c:v>2.56401999999999E-7</c:v>
                </c:pt>
                <c:pt idx="603">
                  <c:v>2.55858999999999E-7</c:v>
                </c:pt>
                <c:pt idx="604">
                  <c:v>2.57937999999999E-7</c:v>
                </c:pt>
                <c:pt idx="605">
                  <c:v>2.58244E-7</c:v>
                </c:pt>
                <c:pt idx="606">
                  <c:v>2.56373E-7</c:v>
                </c:pt>
                <c:pt idx="607">
                  <c:v>2.57032999999999E-7</c:v>
                </c:pt>
                <c:pt idx="608">
                  <c:v>2.57719E-7</c:v>
                </c:pt>
                <c:pt idx="609">
                  <c:v>2.57843999999999E-7</c:v>
                </c:pt>
                <c:pt idx="610">
                  <c:v>2.58027E-7</c:v>
                </c:pt>
                <c:pt idx="611">
                  <c:v>2.57611999999999E-7</c:v>
                </c:pt>
                <c:pt idx="612">
                  <c:v>2.58531E-7</c:v>
                </c:pt>
                <c:pt idx="613">
                  <c:v>2.58893E-7</c:v>
                </c:pt>
                <c:pt idx="614">
                  <c:v>2.59807E-7</c:v>
                </c:pt>
                <c:pt idx="615">
                  <c:v>2.57893E-7</c:v>
                </c:pt>
                <c:pt idx="616">
                  <c:v>2.57183E-7</c:v>
                </c:pt>
                <c:pt idx="617">
                  <c:v>2.56466999999999E-7</c:v>
                </c:pt>
                <c:pt idx="618">
                  <c:v>2.57423999999999E-7</c:v>
                </c:pt>
                <c:pt idx="619">
                  <c:v>2.59120999999999E-7</c:v>
                </c:pt>
                <c:pt idx="620">
                  <c:v>2.58345999999999E-7</c:v>
                </c:pt>
                <c:pt idx="621">
                  <c:v>2.63157E-7</c:v>
                </c:pt>
                <c:pt idx="622">
                  <c:v>2.57920999999999E-7</c:v>
                </c:pt>
                <c:pt idx="623">
                  <c:v>2.61299999999999E-7</c:v>
                </c:pt>
                <c:pt idx="624">
                  <c:v>2.58113999999999E-7</c:v>
                </c:pt>
                <c:pt idx="625">
                  <c:v>2.58067E-7</c:v>
                </c:pt>
                <c:pt idx="626">
                  <c:v>2.56834999999999E-7</c:v>
                </c:pt>
                <c:pt idx="627">
                  <c:v>2.57413999999999E-7</c:v>
                </c:pt>
                <c:pt idx="628">
                  <c:v>2.57876E-7</c:v>
                </c:pt>
                <c:pt idx="629">
                  <c:v>2.58762999999999E-7</c:v>
                </c:pt>
                <c:pt idx="630">
                  <c:v>2.57736E-7</c:v>
                </c:pt>
                <c:pt idx="631">
                  <c:v>2.57334E-7</c:v>
                </c:pt>
                <c:pt idx="632">
                  <c:v>2.57939E-7</c:v>
                </c:pt>
                <c:pt idx="633">
                  <c:v>2.58276E-7</c:v>
                </c:pt>
                <c:pt idx="634">
                  <c:v>2.60017E-7</c:v>
                </c:pt>
                <c:pt idx="635">
                  <c:v>2.59113999999999E-7</c:v>
                </c:pt>
                <c:pt idx="636">
                  <c:v>2.59653E-7</c:v>
                </c:pt>
                <c:pt idx="637">
                  <c:v>2.58902999999999E-7</c:v>
                </c:pt>
                <c:pt idx="638">
                  <c:v>2.59005E-7</c:v>
                </c:pt>
                <c:pt idx="639">
                  <c:v>2.57966999999999E-7</c:v>
                </c:pt>
                <c:pt idx="640">
                  <c:v>2.59644E-7</c:v>
                </c:pt>
                <c:pt idx="641">
                  <c:v>2.60106E-7</c:v>
                </c:pt>
                <c:pt idx="642">
                  <c:v>2.60940999999999E-7</c:v>
                </c:pt>
                <c:pt idx="643">
                  <c:v>2.58533E-7</c:v>
                </c:pt>
                <c:pt idx="644">
                  <c:v>2.58315E-7</c:v>
                </c:pt>
                <c:pt idx="645">
                  <c:v>2.58334999999999E-7</c:v>
                </c:pt>
                <c:pt idx="646">
                  <c:v>2.60954E-7</c:v>
                </c:pt>
                <c:pt idx="647">
                  <c:v>2.60102E-7</c:v>
                </c:pt>
                <c:pt idx="648">
                  <c:v>2.5972E-7</c:v>
                </c:pt>
                <c:pt idx="649">
                  <c:v>2.58843E-7</c:v>
                </c:pt>
                <c:pt idx="650">
                  <c:v>2.60616999999999E-7</c:v>
                </c:pt>
                <c:pt idx="651">
                  <c:v>2.62622E-7</c:v>
                </c:pt>
                <c:pt idx="652">
                  <c:v>2.62985E-7</c:v>
                </c:pt>
                <c:pt idx="653">
                  <c:v>2.60777E-7</c:v>
                </c:pt>
                <c:pt idx="654">
                  <c:v>2.60437E-7</c:v>
                </c:pt>
                <c:pt idx="655">
                  <c:v>2.61502E-7</c:v>
                </c:pt>
                <c:pt idx="656">
                  <c:v>2.61464E-7</c:v>
                </c:pt>
                <c:pt idx="657">
                  <c:v>2.61684E-7</c:v>
                </c:pt>
                <c:pt idx="658">
                  <c:v>2.58554999999999E-7</c:v>
                </c:pt>
                <c:pt idx="659">
                  <c:v>2.59594E-7</c:v>
                </c:pt>
                <c:pt idx="660">
                  <c:v>2.60083E-7</c:v>
                </c:pt>
                <c:pt idx="661">
                  <c:v>2.59851999999999E-7</c:v>
                </c:pt>
                <c:pt idx="662">
                  <c:v>2.59701999999999E-7</c:v>
                </c:pt>
                <c:pt idx="663">
                  <c:v>2.58572E-7</c:v>
                </c:pt>
                <c:pt idx="664">
                  <c:v>2.60079E-7</c:v>
                </c:pt>
                <c:pt idx="665">
                  <c:v>2.59053E-7</c:v>
                </c:pt>
                <c:pt idx="666">
                  <c:v>2.59034999999999E-7</c:v>
                </c:pt>
                <c:pt idx="667">
                  <c:v>2.58748E-7</c:v>
                </c:pt>
                <c:pt idx="668">
                  <c:v>2.59956999999999E-7</c:v>
                </c:pt>
                <c:pt idx="669">
                  <c:v>2.58909E-7</c:v>
                </c:pt>
                <c:pt idx="670">
                  <c:v>2.59118999999999E-7</c:v>
                </c:pt>
                <c:pt idx="671">
                  <c:v>2.58472E-7</c:v>
                </c:pt>
                <c:pt idx="672">
                  <c:v>2.59731E-7</c:v>
                </c:pt>
                <c:pt idx="673">
                  <c:v>2.60171E-7</c:v>
                </c:pt>
                <c:pt idx="674">
                  <c:v>2.61803E-7</c:v>
                </c:pt>
                <c:pt idx="675">
                  <c:v>2.61128999999999E-7</c:v>
                </c:pt>
                <c:pt idx="676">
                  <c:v>2.62848999999999E-7</c:v>
                </c:pt>
                <c:pt idx="677">
                  <c:v>2.61828999999999E-7</c:v>
                </c:pt>
                <c:pt idx="678">
                  <c:v>2.62674E-7</c:v>
                </c:pt>
                <c:pt idx="679">
                  <c:v>2.63671E-7</c:v>
                </c:pt>
                <c:pt idx="680">
                  <c:v>2.60779999999999E-7</c:v>
                </c:pt>
                <c:pt idx="681">
                  <c:v>2.60227E-7</c:v>
                </c:pt>
                <c:pt idx="682">
                  <c:v>2.59874999999999E-7</c:v>
                </c:pt>
                <c:pt idx="683">
                  <c:v>2.63403999999999E-7</c:v>
                </c:pt>
                <c:pt idx="684">
                  <c:v>2.66791E-7</c:v>
                </c:pt>
                <c:pt idx="685">
                  <c:v>2.61918999999999E-7</c:v>
                </c:pt>
                <c:pt idx="686">
                  <c:v>2.62557999999999E-7</c:v>
                </c:pt>
                <c:pt idx="687">
                  <c:v>2.63955E-7</c:v>
                </c:pt>
                <c:pt idx="688">
                  <c:v>2.60327999999999E-7</c:v>
                </c:pt>
                <c:pt idx="689">
                  <c:v>2.63092999999999E-7</c:v>
                </c:pt>
                <c:pt idx="690">
                  <c:v>2.61959999999999E-7</c:v>
                </c:pt>
                <c:pt idx="691">
                  <c:v>2.61995E-7</c:v>
                </c:pt>
                <c:pt idx="692">
                  <c:v>2.60047E-7</c:v>
                </c:pt>
                <c:pt idx="693">
                  <c:v>2.62499999999999E-7</c:v>
                </c:pt>
                <c:pt idx="694">
                  <c:v>2.61556999999999E-7</c:v>
                </c:pt>
                <c:pt idx="695">
                  <c:v>2.60376999999999E-7</c:v>
                </c:pt>
                <c:pt idx="696">
                  <c:v>2.60986E-7</c:v>
                </c:pt>
                <c:pt idx="697">
                  <c:v>2.61723E-7</c:v>
                </c:pt>
                <c:pt idx="698">
                  <c:v>2.63368E-7</c:v>
                </c:pt>
                <c:pt idx="699">
                  <c:v>2.64201999999999E-7</c:v>
                </c:pt>
                <c:pt idx="700">
                  <c:v>2.62424E-7</c:v>
                </c:pt>
                <c:pt idx="701">
                  <c:v>2.62335E-7</c:v>
                </c:pt>
                <c:pt idx="702">
                  <c:v>2.61149E-7</c:v>
                </c:pt>
                <c:pt idx="703">
                  <c:v>2.62680999999999E-7</c:v>
                </c:pt>
                <c:pt idx="704">
                  <c:v>2.6273E-7</c:v>
                </c:pt>
                <c:pt idx="705">
                  <c:v>2.59714E-7</c:v>
                </c:pt>
                <c:pt idx="706">
                  <c:v>2.64289E-7</c:v>
                </c:pt>
                <c:pt idx="707">
                  <c:v>2.63453E-7</c:v>
                </c:pt>
                <c:pt idx="708">
                  <c:v>2.64295E-7</c:v>
                </c:pt>
                <c:pt idx="709">
                  <c:v>2.65056E-7</c:v>
                </c:pt>
                <c:pt idx="710">
                  <c:v>2.64241E-7</c:v>
                </c:pt>
                <c:pt idx="711">
                  <c:v>2.62875999999999E-7</c:v>
                </c:pt>
                <c:pt idx="712">
                  <c:v>2.62338999999999E-7</c:v>
                </c:pt>
                <c:pt idx="713">
                  <c:v>2.63871E-7</c:v>
                </c:pt>
                <c:pt idx="714">
                  <c:v>2.63781E-7</c:v>
                </c:pt>
                <c:pt idx="715">
                  <c:v>2.63687999999999E-7</c:v>
                </c:pt>
                <c:pt idx="716">
                  <c:v>2.63244999999999E-7</c:v>
                </c:pt>
                <c:pt idx="717">
                  <c:v>2.6277E-7</c:v>
                </c:pt>
                <c:pt idx="718">
                  <c:v>2.62079999999999E-7</c:v>
                </c:pt>
                <c:pt idx="719">
                  <c:v>2.62486999999999E-7</c:v>
                </c:pt>
                <c:pt idx="720">
                  <c:v>2.62304E-7</c:v>
                </c:pt>
                <c:pt idx="721">
                  <c:v>2.63439999999999E-7</c:v>
                </c:pt>
                <c:pt idx="722">
                  <c:v>2.62751E-7</c:v>
                </c:pt>
                <c:pt idx="723">
                  <c:v>2.60442E-7</c:v>
                </c:pt>
                <c:pt idx="724">
                  <c:v>2.64398E-7</c:v>
                </c:pt>
                <c:pt idx="725">
                  <c:v>2.6445E-7</c:v>
                </c:pt>
                <c:pt idx="726">
                  <c:v>2.65282999999999E-7</c:v>
                </c:pt>
                <c:pt idx="727">
                  <c:v>2.63391E-7</c:v>
                </c:pt>
                <c:pt idx="728">
                  <c:v>2.62056E-7</c:v>
                </c:pt>
                <c:pt idx="729">
                  <c:v>2.64747E-7</c:v>
                </c:pt>
                <c:pt idx="730">
                  <c:v>2.63955E-7</c:v>
                </c:pt>
                <c:pt idx="731">
                  <c:v>2.65562999999999E-7</c:v>
                </c:pt>
                <c:pt idx="732">
                  <c:v>2.64373E-7</c:v>
                </c:pt>
                <c:pt idx="733">
                  <c:v>2.61366E-7</c:v>
                </c:pt>
                <c:pt idx="734">
                  <c:v>2.61901999999999E-7</c:v>
                </c:pt>
                <c:pt idx="735">
                  <c:v>2.60785E-7</c:v>
                </c:pt>
                <c:pt idx="736">
                  <c:v>2.60739999999999E-7</c:v>
                </c:pt>
                <c:pt idx="737">
                  <c:v>2.61092999999999E-7</c:v>
                </c:pt>
                <c:pt idx="738">
                  <c:v>2.61136E-7</c:v>
                </c:pt>
                <c:pt idx="739">
                  <c:v>2.62195E-7</c:v>
                </c:pt>
                <c:pt idx="740">
                  <c:v>2.61623999999999E-7</c:v>
                </c:pt>
                <c:pt idx="741">
                  <c:v>2.64904999999999E-7</c:v>
                </c:pt>
                <c:pt idx="742">
                  <c:v>2.61631E-7</c:v>
                </c:pt>
                <c:pt idx="743">
                  <c:v>2.64055999999999E-7</c:v>
                </c:pt>
                <c:pt idx="744">
                  <c:v>2.62250999999999E-7</c:v>
                </c:pt>
                <c:pt idx="745">
                  <c:v>2.65043E-7</c:v>
                </c:pt>
                <c:pt idx="746">
                  <c:v>2.65420999999999E-7</c:v>
                </c:pt>
                <c:pt idx="747">
                  <c:v>2.6739E-7</c:v>
                </c:pt>
                <c:pt idx="748">
                  <c:v>2.65165E-7</c:v>
                </c:pt>
                <c:pt idx="749">
                  <c:v>2.64109E-7</c:v>
                </c:pt>
                <c:pt idx="750">
                  <c:v>2.63639999999999E-7</c:v>
                </c:pt>
                <c:pt idx="751">
                  <c:v>2.63972E-7</c:v>
                </c:pt>
                <c:pt idx="752">
                  <c:v>2.63253E-7</c:v>
                </c:pt>
                <c:pt idx="753">
                  <c:v>2.63242E-7</c:v>
                </c:pt>
                <c:pt idx="754">
                  <c:v>2.66013E-7</c:v>
                </c:pt>
                <c:pt idx="755">
                  <c:v>2.63627E-7</c:v>
                </c:pt>
                <c:pt idx="756">
                  <c:v>2.65904999999999E-7</c:v>
                </c:pt>
                <c:pt idx="757">
                  <c:v>2.65010999999999E-7</c:v>
                </c:pt>
                <c:pt idx="758">
                  <c:v>2.62372E-7</c:v>
                </c:pt>
                <c:pt idx="759">
                  <c:v>2.63788999999999E-7</c:v>
                </c:pt>
                <c:pt idx="760">
                  <c:v>2.63462E-7</c:v>
                </c:pt>
                <c:pt idx="761">
                  <c:v>2.63671999999999E-7</c:v>
                </c:pt>
                <c:pt idx="762">
                  <c:v>2.63326999999999E-7</c:v>
                </c:pt>
                <c:pt idx="763">
                  <c:v>2.61878999999999E-7</c:v>
                </c:pt>
                <c:pt idx="764">
                  <c:v>2.64181999999999E-7</c:v>
                </c:pt>
                <c:pt idx="765">
                  <c:v>2.64695E-7</c:v>
                </c:pt>
                <c:pt idx="766">
                  <c:v>2.64364E-7</c:v>
                </c:pt>
                <c:pt idx="767">
                  <c:v>2.65948999999999E-7</c:v>
                </c:pt>
                <c:pt idx="768">
                  <c:v>2.66781E-7</c:v>
                </c:pt>
                <c:pt idx="769">
                  <c:v>2.65127999999999E-7</c:v>
                </c:pt>
                <c:pt idx="770">
                  <c:v>2.65278E-7</c:v>
                </c:pt>
                <c:pt idx="771">
                  <c:v>2.63002E-7</c:v>
                </c:pt>
                <c:pt idx="772">
                  <c:v>2.65119E-7</c:v>
                </c:pt>
                <c:pt idx="773">
                  <c:v>2.64919E-7</c:v>
                </c:pt>
                <c:pt idx="774">
                  <c:v>2.65314E-7</c:v>
                </c:pt>
                <c:pt idx="775">
                  <c:v>2.67403E-7</c:v>
                </c:pt>
                <c:pt idx="776">
                  <c:v>2.65967E-7</c:v>
                </c:pt>
                <c:pt idx="777">
                  <c:v>2.65894999999999E-7</c:v>
                </c:pt>
                <c:pt idx="778">
                  <c:v>2.63144999999999E-7</c:v>
                </c:pt>
                <c:pt idx="779">
                  <c:v>2.65537E-7</c:v>
                </c:pt>
                <c:pt idx="780">
                  <c:v>2.66459E-7</c:v>
                </c:pt>
                <c:pt idx="781">
                  <c:v>2.6343E-7</c:v>
                </c:pt>
                <c:pt idx="782">
                  <c:v>2.65265999999999E-7</c:v>
                </c:pt>
                <c:pt idx="783">
                  <c:v>2.64607E-7</c:v>
                </c:pt>
                <c:pt idx="784">
                  <c:v>2.66205999999999E-7</c:v>
                </c:pt>
                <c:pt idx="785">
                  <c:v>2.64764999999999E-7</c:v>
                </c:pt>
                <c:pt idx="786">
                  <c:v>2.64423E-7</c:v>
                </c:pt>
                <c:pt idx="787">
                  <c:v>2.64601E-7</c:v>
                </c:pt>
                <c:pt idx="788">
                  <c:v>2.63727999999999E-7</c:v>
                </c:pt>
                <c:pt idx="789">
                  <c:v>2.63516E-7</c:v>
                </c:pt>
                <c:pt idx="790">
                  <c:v>2.66003E-7</c:v>
                </c:pt>
                <c:pt idx="791">
                  <c:v>2.68053E-7</c:v>
                </c:pt>
                <c:pt idx="792">
                  <c:v>2.67125999999999E-7</c:v>
                </c:pt>
                <c:pt idx="793">
                  <c:v>2.65336999999999E-7</c:v>
                </c:pt>
                <c:pt idx="794">
                  <c:v>2.65031E-7</c:v>
                </c:pt>
                <c:pt idx="795">
                  <c:v>2.64400999999999E-7</c:v>
                </c:pt>
                <c:pt idx="796">
                  <c:v>2.62866999999999E-7</c:v>
                </c:pt>
                <c:pt idx="797">
                  <c:v>2.64256999999999E-7</c:v>
                </c:pt>
                <c:pt idx="798">
                  <c:v>2.67325E-7</c:v>
                </c:pt>
                <c:pt idx="799">
                  <c:v>2.68171E-7</c:v>
                </c:pt>
                <c:pt idx="800">
                  <c:v>2.63710999999999E-7</c:v>
                </c:pt>
                <c:pt idx="801">
                  <c:v>2.6337E-7</c:v>
                </c:pt>
                <c:pt idx="802">
                  <c:v>2.64729E-7</c:v>
                </c:pt>
                <c:pt idx="803">
                  <c:v>2.64352999999999E-7</c:v>
                </c:pt>
                <c:pt idx="804">
                  <c:v>2.65495E-7</c:v>
                </c:pt>
                <c:pt idx="805">
                  <c:v>2.63522E-7</c:v>
                </c:pt>
                <c:pt idx="806">
                  <c:v>2.67003E-7</c:v>
                </c:pt>
                <c:pt idx="807">
                  <c:v>2.63652999999999E-7</c:v>
                </c:pt>
                <c:pt idx="808">
                  <c:v>2.65942999999999E-7</c:v>
                </c:pt>
                <c:pt idx="809">
                  <c:v>2.63184E-7</c:v>
                </c:pt>
                <c:pt idx="810">
                  <c:v>2.64506E-7</c:v>
                </c:pt>
                <c:pt idx="811">
                  <c:v>2.67229E-7</c:v>
                </c:pt>
                <c:pt idx="812">
                  <c:v>2.68575999999999E-7</c:v>
                </c:pt>
                <c:pt idx="813">
                  <c:v>2.66475E-7</c:v>
                </c:pt>
                <c:pt idx="814">
                  <c:v>2.65194999999999E-7</c:v>
                </c:pt>
                <c:pt idx="815">
                  <c:v>2.64291999999999E-7</c:v>
                </c:pt>
                <c:pt idx="816">
                  <c:v>2.64941E-7</c:v>
                </c:pt>
                <c:pt idx="817">
                  <c:v>2.6445E-7</c:v>
                </c:pt>
                <c:pt idx="818">
                  <c:v>2.66812E-7</c:v>
                </c:pt>
                <c:pt idx="819">
                  <c:v>2.66765E-7</c:v>
                </c:pt>
                <c:pt idx="820">
                  <c:v>2.65524E-7</c:v>
                </c:pt>
                <c:pt idx="821">
                  <c:v>2.65681999999999E-7</c:v>
                </c:pt>
                <c:pt idx="822">
                  <c:v>2.66076999999999E-7</c:v>
                </c:pt>
                <c:pt idx="823">
                  <c:v>2.65658E-7</c:v>
                </c:pt>
                <c:pt idx="824">
                  <c:v>2.64553999999999E-7</c:v>
                </c:pt>
                <c:pt idx="825">
                  <c:v>2.67350999999999E-7</c:v>
                </c:pt>
                <c:pt idx="826">
                  <c:v>2.66661999999999E-7</c:v>
                </c:pt>
                <c:pt idx="827">
                  <c:v>2.6711E-7</c:v>
                </c:pt>
                <c:pt idx="828">
                  <c:v>2.64580999999999E-7</c:v>
                </c:pt>
                <c:pt idx="829">
                  <c:v>2.6861E-7</c:v>
                </c:pt>
                <c:pt idx="830">
                  <c:v>2.66327999999999E-7</c:v>
                </c:pt>
                <c:pt idx="831">
                  <c:v>2.63621999999999E-7</c:v>
                </c:pt>
                <c:pt idx="832">
                  <c:v>2.6847E-7</c:v>
                </c:pt>
                <c:pt idx="833">
                  <c:v>2.68903999999999E-7</c:v>
                </c:pt>
                <c:pt idx="834">
                  <c:v>2.65649999999999E-7</c:v>
                </c:pt>
                <c:pt idx="835">
                  <c:v>2.68293E-7</c:v>
                </c:pt>
                <c:pt idx="836">
                  <c:v>2.66671999999999E-7</c:v>
                </c:pt>
                <c:pt idx="837">
                  <c:v>2.66028E-7</c:v>
                </c:pt>
                <c:pt idx="838">
                  <c:v>2.64214999999999E-7</c:v>
                </c:pt>
                <c:pt idx="839">
                  <c:v>2.66632E-7</c:v>
                </c:pt>
                <c:pt idx="840">
                  <c:v>2.65992E-7</c:v>
                </c:pt>
                <c:pt idx="841">
                  <c:v>2.65963E-7</c:v>
                </c:pt>
                <c:pt idx="842">
                  <c:v>2.64966999999999E-7</c:v>
                </c:pt>
                <c:pt idx="843">
                  <c:v>2.6645E-7</c:v>
                </c:pt>
                <c:pt idx="844">
                  <c:v>2.65645E-7</c:v>
                </c:pt>
                <c:pt idx="845">
                  <c:v>2.68884E-7</c:v>
                </c:pt>
                <c:pt idx="846">
                  <c:v>2.65725999999999E-7</c:v>
                </c:pt>
                <c:pt idx="847">
                  <c:v>2.66611999999999E-7</c:v>
                </c:pt>
                <c:pt idx="848">
                  <c:v>2.65589999999999E-7</c:v>
                </c:pt>
                <c:pt idx="849">
                  <c:v>2.66809E-7</c:v>
                </c:pt>
                <c:pt idx="850">
                  <c:v>2.65156E-7</c:v>
                </c:pt>
                <c:pt idx="851">
                  <c:v>2.65336E-7</c:v>
                </c:pt>
                <c:pt idx="852">
                  <c:v>2.64527E-7</c:v>
                </c:pt>
                <c:pt idx="853">
                  <c:v>2.68121999999999E-7</c:v>
                </c:pt>
                <c:pt idx="854">
                  <c:v>2.65852999999999E-7</c:v>
                </c:pt>
                <c:pt idx="855">
                  <c:v>2.68997999999999E-7</c:v>
                </c:pt>
                <c:pt idx="856">
                  <c:v>2.66441E-7</c:v>
                </c:pt>
                <c:pt idx="857">
                  <c:v>2.69561E-7</c:v>
                </c:pt>
                <c:pt idx="858">
                  <c:v>2.66655E-7</c:v>
                </c:pt>
                <c:pt idx="859">
                  <c:v>2.66926E-7</c:v>
                </c:pt>
                <c:pt idx="860">
                  <c:v>2.66072999999999E-7</c:v>
                </c:pt>
                <c:pt idx="861">
                  <c:v>2.64968999999999E-7</c:v>
                </c:pt>
                <c:pt idx="862">
                  <c:v>2.69914999999999E-7</c:v>
                </c:pt>
                <c:pt idx="863">
                  <c:v>2.6681E-7</c:v>
                </c:pt>
                <c:pt idx="864">
                  <c:v>2.66857E-7</c:v>
                </c:pt>
                <c:pt idx="865">
                  <c:v>2.66084999999999E-7</c:v>
                </c:pt>
                <c:pt idx="866">
                  <c:v>2.65484E-7</c:v>
                </c:pt>
                <c:pt idx="867">
                  <c:v>2.68514E-7</c:v>
                </c:pt>
                <c:pt idx="868">
                  <c:v>2.70538E-7</c:v>
                </c:pt>
                <c:pt idx="869">
                  <c:v>2.66824999999999E-7</c:v>
                </c:pt>
                <c:pt idx="870">
                  <c:v>2.68642999999999E-7</c:v>
                </c:pt>
                <c:pt idx="871">
                  <c:v>2.66740999999999E-7</c:v>
                </c:pt>
                <c:pt idx="872">
                  <c:v>2.65190999999999E-7</c:v>
                </c:pt>
                <c:pt idx="873">
                  <c:v>2.68172E-7</c:v>
                </c:pt>
                <c:pt idx="874">
                  <c:v>2.65136999999999E-7</c:v>
                </c:pt>
                <c:pt idx="875">
                  <c:v>2.70198E-7</c:v>
                </c:pt>
                <c:pt idx="876">
                  <c:v>2.66928999999999E-7</c:v>
                </c:pt>
                <c:pt idx="877">
                  <c:v>2.68103999999999E-7</c:v>
                </c:pt>
                <c:pt idx="878">
                  <c:v>2.6584E-7</c:v>
                </c:pt>
                <c:pt idx="879">
                  <c:v>2.64798E-7</c:v>
                </c:pt>
                <c:pt idx="880">
                  <c:v>2.67047999999999E-7</c:v>
                </c:pt>
                <c:pt idx="881">
                  <c:v>2.69979E-7</c:v>
                </c:pt>
                <c:pt idx="882">
                  <c:v>2.66932E-7</c:v>
                </c:pt>
                <c:pt idx="883">
                  <c:v>2.67154E-7</c:v>
                </c:pt>
                <c:pt idx="884">
                  <c:v>2.66166E-7</c:v>
                </c:pt>
                <c:pt idx="885">
                  <c:v>2.68913E-7</c:v>
                </c:pt>
                <c:pt idx="886">
                  <c:v>2.66952E-7</c:v>
                </c:pt>
                <c:pt idx="887">
                  <c:v>2.67300999999999E-7</c:v>
                </c:pt>
                <c:pt idx="888">
                  <c:v>2.67605999999999E-7</c:v>
                </c:pt>
                <c:pt idx="889">
                  <c:v>2.65476999999999E-7</c:v>
                </c:pt>
                <c:pt idx="890">
                  <c:v>2.68832E-7</c:v>
                </c:pt>
                <c:pt idx="891">
                  <c:v>2.66395E-7</c:v>
                </c:pt>
                <c:pt idx="892">
                  <c:v>2.68966E-7</c:v>
                </c:pt>
                <c:pt idx="893">
                  <c:v>2.67635999999999E-7</c:v>
                </c:pt>
                <c:pt idx="894">
                  <c:v>2.67248E-7</c:v>
                </c:pt>
                <c:pt idx="895">
                  <c:v>2.65735E-7</c:v>
                </c:pt>
                <c:pt idx="896">
                  <c:v>2.65789E-7</c:v>
                </c:pt>
                <c:pt idx="897">
                  <c:v>2.68115999999999E-7</c:v>
                </c:pt>
                <c:pt idx="898">
                  <c:v>2.66713E-7</c:v>
                </c:pt>
                <c:pt idx="899">
                  <c:v>2.6715E-7</c:v>
                </c:pt>
                <c:pt idx="900">
                  <c:v>2.65863999999999E-7</c:v>
                </c:pt>
                <c:pt idx="901">
                  <c:v>2.68762E-7</c:v>
                </c:pt>
                <c:pt idx="902">
                  <c:v>2.67451E-7</c:v>
                </c:pt>
                <c:pt idx="903">
                  <c:v>2.68048E-7</c:v>
                </c:pt>
                <c:pt idx="904">
                  <c:v>2.66456E-7</c:v>
                </c:pt>
                <c:pt idx="905">
                  <c:v>2.66347999999999E-7</c:v>
                </c:pt>
                <c:pt idx="906">
                  <c:v>2.68263E-7</c:v>
                </c:pt>
                <c:pt idx="907">
                  <c:v>2.66542E-7</c:v>
                </c:pt>
                <c:pt idx="908">
                  <c:v>2.68107999999999E-7</c:v>
                </c:pt>
                <c:pt idx="909">
                  <c:v>2.67632999999999E-7</c:v>
                </c:pt>
                <c:pt idx="910">
                  <c:v>2.68642E-7</c:v>
                </c:pt>
                <c:pt idx="911">
                  <c:v>2.67624E-7</c:v>
                </c:pt>
                <c:pt idx="912">
                  <c:v>2.66619E-7</c:v>
                </c:pt>
                <c:pt idx="913">
                  <c:v>2.69018E-7</c:v>
                </c:pt>
                <c:pt idx="914">
                  <c:v>2.67469E-7</c:v>
                </c:pt>
                <c:pt idx="915">
                  <c:v>2.68234E-7</c:v>
                </c:pt>
                <c:pt idx="916">
                  <c:v>2.67439E-7</c:v>
                </c:pt>
                <c:pt idx="917">
                  <c:v>2.66268E-7</c:v>
                </c:pt>
                <c:pt idx="918">
                  <c:v>2.68599E-7</c:v>
                </c:pt>
                <c:pt idx="919">
                  <c:v>2.66552E-7</c:v>
                </c:pt>
                <c:pt idx="920">
                  <c:v>2.68466999999999E-7</c:v>
                </c:pt>
                <c:pt idx="921">
                  <c:v>2.67302999999999E-7</c:v>
                </c:pt>
                <c:pt idx="922">
                  <c:v>2.69078999999999E-7</c:v>
                </c:pt>
                <c:pt idx="923">
                  <c:v>2.67584999999999E-7</c:v>
                </c:pt>
                <c:pt idx="924">
                  <c:v>2.68393999999999E-7</c:v>
                </c:pt>
                <c:pt idx="925">
                  <c:v>2.67760999999999E-7</c:v>
                </c:pt>
                <c:pt idx="926">
                  <c:v>2.69227E-7</c:v>
                </c:pt>
                <c:pt idx="927">
                  <c:v>2.68203999999999E-7</c:v>
                </c:pt>
                <c:pt idx="928">
                  <c:v>2.68351999999999E-7</c:v>
                </c:pt>
                <c:pt idx="929">
                  <c:v>2.67967999999999E-7</c:v>
                </c:pt>
                <c:pt idx="930">
                  <c:v>2.66914999999999E-7</c:v>
                </c:pt>
                <c:pt idx="931">
                  <c:v>2.68993E-7</c:v>
                </c:pt>
                <c:pt idx="932">
                  <c:v>2.67027999999999E-7</c:v>
                </c:pt>
                <c:pt idx="933">
                  <c:v>2.68447E-7</c:v>
                </c:pt>
                <c:pt idx="934">
                  <c:v>2.67843999999999E-7</c:v>
                </c:pt>
                <c:pt idx="935">
                  <c:v>2.69258999999999E-7</c:v>
                </c:pt>
                <c:pt idx="936">
                  <c:v>2.68226999999999E-7</c:v>
                </c:pt>
                <c:pt idx="937">
                  <c:v>2.68986E-7</c:v>
                </c:pt>
                <c:pt idx="938">
                  <c:v>2.68316E-7</c:v>
                </c:pt>
                <c:pt idx="939">
                  <c:v>2.67075E-7</c:v>
                </c:pt>
                <c:pt idx="940">
                  <c:v>2.68763E-7</c:v>
                </c:pt>
                <c:pt idx="941">
                  <c:v>2.67431E-7</c:v>
                </c:pt>
                <c:pt idx="942">
                  <c:v>2.69011E-7</c:v>
                </c:pt>
                <c:pt idx="943">
                  <c:v>2.67906E-7</c:v>
                </c:pt>
                <c:pt idx="944">
                  <c:v>2.68778999999999E-7</c:v>
                </c:pt>
                <c:pt idx="945">
                  <c:v>2.68241999999999E-7</c:v>
                </c:pt>
                <c:pt idx="946">
                  <c:v>2.69626999999999E-7</c:v>
                </c:pt>
                <c:pt idx="947">
                  <c:v>2.68844999999999E-7</c:v>
                </c:pt>
                <c:pt idx="948">
                  <c:v>2.68443E-7</c:v>
                </c:pt>
                <c:pt idx="949">
                  <c:v>2.68377E-7</c:v>
                </c:pt>
                <c:pt idx="950">
                  <c:v>2.68163E-7</c:v>
                </c:pt>
                <c:pt idx="951">
                  <c:v>2.69457999999999E-7</c:v>
                </c:pt>
                <c:pt idx="952">
                  <c:v>2.68523E-7</c:v>
                </c:pt>
                <c:pt idx="953">
                  <c:v>2.69864E-7</c:v>
                </c:pt>
                <c:pt idx="954">
                  <c:v>2.68546999999999E-7</c:v>
                </c:pt>
                <c:pt idx="955">
                  <c:v>2.67584E-7</c:v>
                </c:pt>
                <c:pt idx="956">
                  <c:v>2.68867E-7</c:v>
                </c:pt>
                <c:pt idx="957">
                  <c:v>2.68051E-7</c:v>
                </c:pt>
                <c:pt idx="958">
                  <c:v>2.69129999999999E-7</c:v>
                </c:pt>
                <c:pt idx="959">
                  <c:v>2.68518E-7</c:v>
                </c:pt>
                <c:pt idx="960">
                  <c:v>2.69603999999999E-7</c:v>
                </c:pt>
                <c:pt idx="961">
                  <c:v>2.69014999999999E-7</c:v>
                </c:pt>
                <c:pt idx="962">
                  <c:v>2.68203E-7</c:v>
                </c:pt>
                <c:pt idx="963">
                  <c:v>2.68759E-7</c:v>
                </c:pt>
                <c:pt idx="964">
                  <c:v>2.68197999999999E-7</c:v>
                </c:pt>
                <c:pt idx="965">
                  <c:v>2.69360999999999E-7</c:v>
                </c:pt>
                <c:pt idx="966">
                  <c:v>2.6873E-7</c:v>
                </c:pt>
                <c:pt idx="967">
                  <c:v>2.69952E-7</c:v>
                </c:pt>
                <c:pt idx="968">
                  <c:v>2.69074E-7</c:v>
                </c:pt>
                <c:pt idx="969">
                  <c:v>2.67896999999999E-7</c:v>
                </c:pt>
                <c:pt idx="970">
                  <c:v>2.69062999999999E-7</c:v>
                </c:pt>
                <c:pt idx="971">
                  <c:v>2.68732999999999E-7</c:v>
                </c:pt>
                <c:pt idx="972">
                  <c:v>2.69404E-7</c:v>
                </c:pt>
                <c:pt idx="973">
                  <c:v>2.68982999999999E-7</c:v>
                </c:pt>
                <c:pt idx="974">
                  <c:v>2.68295E-7</c:v>
                </c:pt>
                <c:pt idx="975">
                  <c:v>2.68527999999999E-7</c:v>
                </c:pt>
                <c:pt idx="976">
                  <c:v>2.67741E-7</c:v>
                </c:pt>
                <c:pt idx="977">
                  <c:v>2.68894E-7</c:v>
                </c:pt>
                <c:pt idx="978">
                  <c:v>2.68778999999999E-7</c:v>
                </c:pt>
                <c:pt idx="979">
                  <c:v>2.69314999999999E-7</c:v>
                </c:pt>
                <c:pt idx="980">
                  <c:v>2.68677E-7</c:v>
                </c:pt>
                <c:pt idx="981">
                  <c:v>2.67814999999999E-7</c:v>
                </c:pt>
                <c:pt idx="982">
                  <c:v>2.69160999999999E-7</c:v>
                </c:pt>
                <c:pt idx="983">
                  <c:v>2.69037E-7</c:v>
                </c:pt>
                <c:pt idx="984">
                  <c:v>2.69262E-7</c:v>
                </c:pt>
                <c:pt idx="985">
                  <c:v>2.68602E-7</c:v>
                </c:pt>
                <c:pt idx="986">
                  <c:v>2.68323E-7</c:v>
                </c:pt>
                <c:pt idx="987">
                  <c:v>2.69314999999999E-7</c:v>
                </c:pt>
                <c:pt idx="988">
                  <c:v>2.69375E-7</c:v>
                </c:pt>
                <c:pt idx="989">
                  <c:v>2.68447E-7</c:v>
                </c:pt>
                <c:pt idx="990">
                  <c:v>2.68717E-7</c:v>
                </c:pt>
                <c:pt idx="991">
                  <c:v>2.68984E-7</c:v>
                </c:pt>
                <c:pt idx="992">
                  <c:v>2.6937E-7</c:v>
                </c:pt>
                <c:pt idx="993">
                  <c:v>2.69024999999999E-7</c:v>
                </c:pt>
                <c:pt idx="994">
                  <c:v>2.6833E-7</c:v>
                </c:pt>
                <c:pt idx="995">
                  <c:v>2.6938E-7</c:v>
                </c:pt>
                <c:pt idx="996">
                  <c:v>2.69540999999999E-7</c:v>
                </c:pt>
                <c:pt idx="997">
                  <c:v>2.68897E-7</c:v>
                </c:pt>
                <c:pt idx="998">
                  <c:v>2.68725999999999E-7</c:v>
                </c:pt>
                <c:pt idx="999">
                  <c:v>2.68997999999999E-7</c:v>
                </c:pt>
                <c:pt idx="1000">
                  <c:v>2.69210999999999E-7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12662168"/>
        <c:axId val="2145052760"/>
      </c:scatterChart>
      <c:valAx>
        <c:axId val="2112662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350" b="1" i="0" baseline="0"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2145052760"/>
        <c:crosses val="autoZero"/>
        <c:crossBetween val="midCat"/>
        <c:majorUnit val="20.0"/>
      </c:valAx>
      <c:valAx>
        <c:axId val="2145052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350" b="1"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2112662168"/>
        <c:crosses val="autoZero"/>
        <c:crossBetween val="midCat"/>
        <c:majorUnit val="1.0E-7"/>
        <c:dispUnits>
          <c:custUnit val="1.0E-7"/>
        </c:dispUnits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'1mM KCl 5V'!$G$3:$G$981</c:f>
              <c:numCache>
                <c:formatCode>General</c:formatCode>
                <c:ptCount val="979"/>
                <c:pt idx="0">
                  <c:v>0.0</c:v>
                </c:pt>
                <c:pt idx="1">
                  <c:v>0.264</c:v>
                </c:pt>
                <c:pt idx="2">
                  <c:v>0.374</c:v>
                </c:pt>
                <c:pt idx="3">
                  <c:v>0.486</c:v>
                </c:pt>
                <c:pt idx="4">
                  <c:v>0.597</c:v>
                </c:pt>
                <c:pt idx="5">
                  <c:v>0.707</c:v>
                </c:pt>
                <c:pt idx="6">
                  <c:v>0.841</c:v>
                </c:pt>
                <c:pt idx="7">
                  <c:v>0.954</c:v>
                </c:pt>
                <c:pt idx="8">
                  <c:v>1.065</c:v>
                </c:pt>
                <c:pt idx="9">
                  <c:v>1.176</c:v>
                </c:pt>
                <c:pt idx="10">
                  <c:v>1.286</c:v>
                </c:pt>
                <c:pt idx="11">
                  <c:v>1.398</c:v>
                </c:pt>
                <c:pt idx="12">
                  <c:v>1.513</c:v>
                </c:pt>
                <c:pt idx="13">
                  <c:v>1.627</c:v>
                </c:pt>
                <c:pt idx="14">
                  <c:v>1.739</c:v>
                </c:pt>
                <c:pt idx="15">
                  <c:v>1.85</c:v>
                </c:pt>
                <c:pt idx="16">
                  <c:v>1.961</c:v>
                </c:pt>
                <c:pt idx="17">
                  <c:v>2.071</c:v>
                </c:pt>
                <c:pt idx="18">
                  <c:v>2.185</c:v>
                </c:pt>
                <c:pt idx="19">
                  <c:v>2.296</c:v>
                </c:pt>
                <c:pt idx="20">
                  <c:v>2.407</c:v>
                </c:pt>
                <c:pt idx="21">
                  <c:v>2.535</c:v>
                </c:pt>
                <c:pt idx="22">
                  <c:v>2.646</c:v>
                </c:pt>
                <c:pt idx="23">
                  <c:v>2.762</c:v>
                </c:pt>
                <c:pt idx="24">
                  <c:v>2.882</c:v>
                </c:pt>
                <c:pt idx="25">
                  <c:v>3.002</c:v>
                </c:pt>
                <c:pt idx="26">
                  <c:v>3.113</c:v>
                </c:pt>
                <c:pt idx="27">
                  <c:v>3.224</c:v>
                </c:pt>
                <c:pt idx="28">
                  <c:v>3.334</c:v>
                </c:pt>
                <c:pt idx="29">
                  <c:v>3.444</c:v>
                </c:pt>
                <c:pt idx="30">
                  <c:v>3.556</c:v>
                </c:pt>
                <c:pt idx="31">
                  <c:v>3.667</c:v>
                </c:pt>
                <c:pt idx="32">
                  <c:v>3.778</c:v>
                </c:pt>
                <c:pt idx="33">
                  <c:v>3.889</c:v>
                </c:pt>
                <c:pt idx="34">
                  <c:v>4.0</c:v>
                </c:pt>
                <c:pt idx="35">
                  <c:v>4.109999999999999</c:v>
                </c:pt>
                <c:pt idx="36">
                  <c:v>4.221</c:v>
                </c:pt>
                <c:pt idx="37">
                  <c:v>4.333</c:v>
                </c:pt>
                <c:pt idx="38">
                  <c:v>4.447</c:v>
                </c:pt>
                <c:pt idx="39">
                  <c:v>4.557999999999986</c:v>
                </c:pt>
                <c:pt idx="40">
                  <c:v>4.668999999999984</c:v>
                </c:pt>
                <c:pt idx="41">
                  <c:v>4.78</c:v>
                </c:pt>
                <c:pt idx="42">
                  <c:v>4.89</c:v>
                </c:pt>
                <c:pt idx="43">
                  <c:v>5.001</c:v>
                </c:pt>
                <c:pt idx="44">
                  <c:v>5.111999999999997</c:v>
                </c:pt>
                <c:pt idx="45">
                  <c:v>5.222999999999995</c:v>
                </c:pt>
                <c:pt idx="46">
                  <c:v>5.337</c:v>
                </c:pt>
                <c:pt idx="47">
                  <c:v>5.448</c:v>
                </c:pt>
                <c:pt idx="48">
                  <c:v>5.559</c:v>
                </c:pt>
                <c:pt idx="49">
                  <c:v>5.67</c:v>
                </c:pt>
                <c:pt idx="50">
                  <c:v>5.781</c:v>
                </c:pt>
                <c:pt idx="51">
                  <c:v>5.891999999999999</c:v>
                </c:pt>
                <c:pt idx="52">
                  <c:v>6.006</c:v>
                </c:pt>
                <c:pt idx="53">
                  <c:v>6.117999999999981</c:v>
                </c:pt>
                <c:pt idx="54">
                  <c:v>6.23</c:v>
                </c:pt>
                <c:pt idx="55">
                  <c:v>6.342</c:v>
                </c:pt>
                <c:pt idx="56">
                  <c:v>6.453</c:v>
                </c:pt>
                <c:pt idx="57">
                  <c:v>6.563999999999996</c:v>
                </c:pt>
                <c:pt idx="58">
                  <c:v>6.676</c:v>
                </c:pt>
                <c:pt idx="59">
                  <c:v>6.79</c:v>
                </c:pt>
                <c:pt idx="60">
                  <c:v>6.901</c:v>
                </c:pt>
                <c:pt idx="61">
                  <c:v>7.012999999999995</c:v>
                </c:pt>
                <c:pt idx="62">
                  <c:v>7.122999999999981</c:v>
                </c:pt>
                <c:pt idx="63">
                  <c:v>7.234</c:v>
                </c:pt>
                <c:pt idx="64">
                  <c:v>7.347999999999986</c:v>
                </c:pt>
                <c:pt idx="65">
                  <c:v>7.459</c:v>
                </c:pt>
                <c:pt idx="66">
                  <c:v>7.57</c:v>
                </c:pt>
                <c:pt idx="67">
                  <c:v>7.68</c:v>
                </c:pt>
                <c:pt idx="68">
                  <c:v>7.791</c:v>
                </c:pt>
                <c:pt idx="69">
                  <c:v>7.902</c:v>
                </c:pt>
                <c:pt idx="70">
                  <c:v>8.013000000000003</c:v>
                </c:pt>
                <c:pt idx="71">
                  <c:v>8.124000000000001</c:v>
                </c:pt>
                <c:pt idx="72">
                  <c:v>8.253</c:v>
                </c:pt>
                <c:pt idx="73">
                  <c:v>8.364</c:v>
                </c:pt>
                <c:pt idx="74">
                  <c:v>8.474</c:v>
                </c:pt>
                <c:pt idx="75">
                  <c:v>8.584000000000001</c:v>
                </c:pt>
                <c:pt idx="76">
                  <c:v>8.694000000000001</c:v>
                </c:pt>
                <c:pt idx="77">
                  <c:v>8.807</c:v>
                </c:pt>
                <c:pt idx="78">
                  <c:v>8.919</c:v>
                </c:pt>
                <c:pt idx="79">
                  <c:v>9.030000000000001</c:v>
                </c:pt>
                <c:pt idx="80">
                  <c:v>9.141</c:v>
                </c:pt>
                <c:pt idx="81">
                  <c:v>9.252</c:v>
                </c:pt>
                <c:pt idx="82">
                  <c:v>9.364</c:v>
                </c:pt>
                <c:pt idx="83">
                  <c:v>9.48</c:v>
                </c:pt>
                <c:pt idx="84">
                  <c:v>9.591000000000001</c:v>
                </c:pt>
                <c:pt idx="85">
                  <c:v>9.702</c:v>
                </c:pt>
                <c:pt idx="86">
                  <c:v>9.813</c:v>
                </c:pt>
                <c:pt idx="87">
                  <c:v>9.924000000000001</c:v>
                </c:pt>
                <c:pt idx="88">
                  <c:v>10.035</c:v>
                </c:pt>
                <c:pt idx="89">
                  <c:v>10.146</c:v>
                </c:pt>
                <c:pt idx="90">
                  <c:v>10.257</c:v>
                </c:pt>
                <c:pt idx="91">
                  <c:v>10.368</c:v>
                </c:pt>
                <c:pt idx="92">
                  <c:v>10.479</c:v>
                </c:pt>
                <c:pt idx="93">
                  <c:v>10.59</c:v>
                </c:pt>
                <c:pt idx="94">
                  <c:v>10.701</c:v>
                </c:pt>
                <c:pt idx="95">
                  <c:v>10.818</c:v>
                </c:pt>
                <c:pt idx="96">
                  <c:v>10.93</c:v>
                </c:pt>
                <c:pt idx="97">
                  <c:v>11.042</c:v>
                </c:pt>
                <c:pt idx="98">
                  <c:v>11.164</c:v>
                </c:pt>
                <c:pt idx="99">
                  <c:v>11.277</c:v>
                </c:pt>
                <c:pt idx="100">
                  <c:v>11.389</c:v>
                </c:pt>
                <c:pt idx="101">
                  <c:v>11.504</c:v>
                </c:pt>
                <c:pt idx="102">
                  <c:v>11.614</c:v>
                </c:pt>
                <c:pt idx="103">
                  <c:v>11.73</c:v>
                </c:pt>
                <c:pt idx="104">
                  <c:v>11.847</c:v>
                </c:pt>
                <c:pt idx="105">
                  <c:v>11.958</c:v>
                </c:pt>
                <c:pt idx="106">
                  <c:v>12.069</c:v>
                </c:pt>
                <c:pt idx="107">
                  <c:v>12.18</c:v>
                </c:pt>
                <c:pt idx="108">
                  <c:v>12.29</c:v>
                </c:pt>
                <c:pt idx="109">
                  <c:v>12.402</c:v>
                </c:pt>
                <c:pt idx="110">
                  <c:v>12.516</c:v>
                </c:pt>
                <c:pt idx="111">
                  <c:v>12.626</c:v>
                </c:pt>
                <c:pt idx="112">
                  <c:v>12.737</c:v>
                </c:pt>
                <c:pt idx="113">
                  <c:v>12.859</c:v>
                </c:pt>
                <c:pt idx="114">
                  <c:v>12.971</c:v>
                </c:pt>
                <c:pt idx="115">
                  <c:v>13.082</c:v>
                </c:pt>
                <c:pt idx="116">
                  <c:v>13.193</c:v>
                </c:pt>
                <c:pt idx="117">
                  <c:v>13.303</c:v>
                </c:pt>
                <c:pt idx="118">
                  <c:v>13.414</c:v>
                </c:pt>
                <c:pt idx="119">
                  <c:v>13.531</c:v>
                </c:pt>
                <c:pt idx="120">
                  <c:v>13.642</c:v>
                </c:pt>
                <c:pt idx="121">
                  <c:v>13.765</c:v>
                </c:pt>
                <c:pt idx="122">
                  <c:v>13.875</c:v>
                </c:pt>
                <c:pt idx="123">
                  <c:v>13.986</c:v>
                </c:pt>
                <c:pt idx="124">
                  <c:v>14.096</c:v>
                </c:pt>
                <c:pt idx="125">
                  <c:v>14.207</c:v>
                </c:pt>
                <c:pt idx="126">
                  <c:v>14.318</c:v>
                </c:pt>
                <c:pt idx="127">
                  <c:v>14.429</c:v>
                </c:pt>
                <c:pt idx="128">
                  <c:v>14.541</c:v>
                </c:pt>
                <c:pt idx="129">
                  <c:v>14.656</c:v>
                </c:pt>
                <c:pt idx="130">
                  <c:v>14.767</c:v>
                </c:pt>
                <c:pt idx="131">
                  <c:v>14.88</c:v>
                </c:pt>
                <c:pt idx="132">
                  <c:v>14.991</c:v>
                </c:pt>
                <c:pt idx="133">
                  <c:v>15.102</c:v>
                </c:pt>
                <c:pt idx="134">
                  <c:v>15.213</c:v>
                </c:pt>
                <c:pt idx="135">
                  <c:v>15.325</c:v>
                </c:pt>
                <c:pt idx="136">
                  <c:v>15.436</c:v>
                </c:pt>
                <c:pt idx="137">
                  <c:v>15.551</c:v>
                </c:pt>
                <c:pt idx="138">
                  <c:v>15.678</c:v>
                </c:pt>
                <c:pt idx="139">
                  <c:v>15.789</c:v>
                </c:pt>
                <c:pt idx="140">
                  <c:v>15.899</c:v>
                </c:pt>
                <c:pt idx="141">
                  <c:v>16.014</c:v>
                </c:pt>
                <c:pt idx="142">
                  <c:v>16.125</c:v>
                </c:pt>
                <c:pt idx="143">
                  <c:v>16.236</c:v>
                </c:pt>
                <c:pt idx="144">
                  <c:v>16.347</c:v>
                </c:pt>
                <c:pt idx="145">
                  <c:v>16.459</c:v>
                </c:pt>
                <c:pt idx="146">
                  <c:v>16.57</c:v>
                </c:pt>
                <c:pt idx="147">
                  <c:v>16.685</c:v>
                </c:pt>
                <c:pt idx="148">
                  <c:v>16.796</c:v>
                </c:pt>
                <c:pt idx="149">
                  <c:v>16.907</c:v>
                </c:pt>
                <c:pt idx="150">
                  <c:v>17.01899999999999</c:v>
                </c:pt>
                <c:pt idx="151">
                  <c:v>17.13</c:v>
                </c:pt>
                <c:pt idx="152">
                  <c:v>17.23999999999999</c:v>
                </c:pt>
                <c:pt idx="153">
                  <c:v>17.352</c:v>
                </c:pt>
                <c:pt idx="154">
                  <c:v>17.463</c:v>
                </c:pt>
                <c:pt idx="155">
                  <c:v>17.57400000000001</c:v>
                </c:pt>
                <c:pt idx="156">
                  <c:v>17.684</c:v>
                </c:pt>
                <c:pt idx="157">
                  <c:v>17.795</c:v>
                </c:pt>
                <c:pt idx="158">
                  <c:v>17.906</c:v>
                </c:pt>
                <c:pt idx="159">
                  <c:v>18.018</c:v>
                </c:pt>
                <c:pt idx="160">
                  <c:v>18.129</c:v>
                </c:pt>
                <c:pt idx="161">
                  <c:v>18.23999999999999</c:v>
                </c:pt>
                <c:pt idx="162">
                  <c:v>18.351</c:v>
                </c:pt>
                <c:pt idx="163">
                  <c:v>18.463</c:v>
                </c:pt>
                <c:pt idx="164">
                  <c:v>18.57400000000001</c:v>
                </c:pt>
                <c:pt idx="165">
                  <c:v>18.685</c:v>
                </c:pt>
                <c:pt idx="166">
                  <c:v>18.802</c:v>
                </c:pt>
                <c:pt idx="167">
                  <c:v>18.916</c:v>
                </c:pt>
                <c:pt idx="168">
                  <c:v>19.028</c:v>
                </c:pt>
                <c:pt idx="169">
                  <c:v>19.14399999999999</c:v>
                </c:pt>
                <c:pt idx="170">
                  <c:v>19.26</c:v>
                </c:pt>
                <c:pt idx="171">
                  <c:v>19.376</c:v>
                </c:pt>
                <c:pt idx="172">
                  <c:v>19.48699999999998</c:v>
                </c:pt>
                <c:pt idx="173">
                  <c:v>19.598</c:v>
                </c:pt>
                <c:pt idx="174">
                  <c:v>19.709</c:v>
                </c:pt>
                <c:pt idx="175">
                  <c:v>19.82</c:v>
                </c:pt>
                <c:pt idx="176">
                  <c:v>19.931</c:v>
                </c:pt>
                <c:pt idx="177">
                  <c:v>20.042</c:v>
                </c:pt>
                <c:pt idx="178">
                  <c:v>20.153</c:v>
                </c:pt>
                <c:pt idx="179">
                  <c:v>20.264</c:v>
                </c:pt>
                <c:pt idx="180">
                  <c:v>20.375</c:v>
                </c:pt>
                <c:pt idx="181">
                  <c:v>20.48699999999998</c:v>
                </c:pt>
                <c:pt idx="182">
                  <c:v>20.602</c:v>
                </c:pt>
                <c:pt idx="183">
                  <c:v>20.713</c:v>
                </c:pt>
                <c:pt idx="184">
                  <c:v>20.82700000000001</c:v>
                </c:pt>
                <c:pt idx="185">
                  <c:v>20.938</c:v>
                </c:pt>
                <c:pt idx="186">
                  <c:v>21.049</c:v>
                </c:pt>
                <c:pt idx="187">
                  <c:v>21.159</c:v>
                </c:pt>
                <c:pt idx="188">
                  <c:v>21.285</c:v>
                </c:pt>
                <c:pt idx="189">
                  <c:v>21.396</c:v>
                </c:pt>
                <c:pt idx="190">
                  <c:v>21.506</c:v>
                </c:pt>
                <c:pt idx="191">
                  <c:v>21.629</c:v>
                </c:pt>
                <c:pt idx="192">
                  <c:v>21.74</c:v>
                </c:pt>
                <c:pt idx="193">
                  <c:v>21.852</c:v>
                </c:pt>
                <c:pt idx="194">
                  <c:v>21.967</c:v>
                </c:pt>
                <c:pt idx="195">
                  <c:v>22.078</c:v>
                </c:pt>
                <c:pt idx="196">
                  <c:v>22.189</c:v>
                </c:pt>
                <c:pt idx="197">
                  <c:v>22.3</c:v>
                </c:pt>
                <c:pt idx="198">
                  <c:v>22.411</c:v>
                </c:pt>
                <c:pt idx="199">
                  <c:v>22.52199999999999</c:v>
                </c:pt>
                <c:pt idx="200">
                  <c:v>22.634</c:v>
                </c:pt>
                <c:pt idx="201">
                  <c:v>22.774</c:v>
                </c:pt>
                <c:pt idx="202">
                  <c:v>22.885</c:v>
                </c:pt>
                <c:pt idx="203">
                  <c:v>22.996</c:v>
                </c:pt>
                <c:pt idx="204">
                  <c:v>23.107</c:v>
                </c:pt>
                <c:pt idx="205">
                  <c:v>23.219</c:v>
                </c:pt>
                <c:pt idx="206">
                  <c:v>23.329</c:v>
                </c:pt>
                <c:pt idx="207">
                  <c:v>23.44</c:v>
                </c:pt>
                <c:pt idx="208">
                  <c:v>23.55099999999999</c:v>
                </c:pt>
                <c:pt idx="209">
                  <c:v>23.662</c:v>
                </c:pt>
                <c:pt idx="210">
                  <c:v>23.773</c:v>
                </c:pt>
                <c:pt idx="211">
                  <c:v>23.884</c:v>
                </c:pt>
                <c:pt idx="212">
                  <c:v>23.995</c:v>
                </c:pt>
                <c:pt idx="213">
                  <c:v>24.10600000000001</c:v>
                </c:pt>
                <c:pt idx="214">
                  <c:v>24.217</c:v>
                </c:pt>
                <c:pt idx="215">
                  <c:v>24.32700000000001</c:v>
                </c:pt>
                <c:pt idx="216">
                  <c:v>24.438</c:v>
                </c:pt>
                <c:pt idx="217">
                  <c:v>24.549</c:v>
                </c:pt>
                <c:pt idx="218">
                  <c:v>24.66</c:v>
                </c:pt>
                <c:pt idx="219">
                  <c:v>24.77199999999999</c:v>
                </c:pt>
                <c:pt idx="220">
                  <c:v>24.883</c:v>
                </c:pt>
                <c:pt idx="221">
                  <c:v>24.996</c:v>
                </c:pt>
                <c:pt idx="222">
                  <c:v>25.107</c:v>
                </c:pt>
                <c:pt idx="223">
                  <c:v>25.217</c:v>
                </c:pt>
                <c:pt idx="224">
                  <c:v>25.32700000000001</c:v>
                </c:pt>
                <c:pt idx="225">
                  <c:v>25.439</c:v>
                </c:pt>
                <c:pt idx="226">
                  <c:v>25.55</c:v>
                </c:pt>
                <c:pt idx="227">
                  <c:v>25.662</c:v>
                </c:pt>
                <c:pt idx="228">
                  <c:v>25.774</c:v>
                </c:pt>
                <c:pt idx="229">
                  <c:v>25.885</c:v>
                </c:pt>
                <c:pt idx="230">
                  <c:v>25.996</c:v>
                </c:pt>
                <c:pt idx="231">
                  <c:v>26.107</c:v>
                </c:pt>
                <c:pt idx="232">
                  <c:v>26.238</c:v>
                </c:pt>
                <c:pt idx="233">
                  <c:v>26.349</c:v>
                </c:pt>
                <c:pt idx="234">
                  <c:v>26.46</c:v>
                </c:pt>
                <c:pt idx="235">
                  <c:v>26.578</c:v>
                </c:pt>
                <c:pt idx="236">
                  <c:v>26.689</c:v>
                </c:pt>
                <c:pt idx="237">
                  <c:v>26.80399999999999</c:v>
                </c:pt>
                <c:pt idx="238">
                  <c:v>26.914</c:v>
                </c:pt>
                <c:pt idx="239">
                  <c:v>27.026</c:v>
                </c:pt>
                <c:pt idx="240">
                  <c:v>27.137</c:v>
                </c:pt>
                <c:pt idx="241">
                  <c:v>27.248</c:v>
                </c:pt>
                <c:pt idx="242">
                  <c:v>27.35900000000001</c:v>
                </c:pt>
                <c:pt idx="243">
                  <c:v>27.471</c:v>
                </c:pt>
                <c:pt idx="244">
                  <c:v>27.582</c:v>
                </c:pt>
                <c:pt idx="245">
                  <c:v>27.693</c:v>
                </c:pt>
                <c:pt idx="246">
                  <c:v>27.80399999999999</c:v>
                </c:pt>
                <c:pt idx="247">
                  <c:v>27.915</c:v>
                </c:pt>
                <c:pt idx="248">
                  <c:v>28.026</c:v>
                </c:pt>
                <c:pt idx="249">
                  <c:v>28.137</c:v>
                </c:pt>
                <c:pt idx="250">
                  <c:v>28.25</c:v>
                </c:pt>
                <c:pt idx="251">
                  <c:v>28.361</c:v>
                </c:pt>
                <c:pt idx="252">
                  <c:v>28.491</c:v>
                </c:pt>
                <c:pt idx="253">
                  <c:v>28.602</c:v>
                </c:pt>
                <c:pt idx="254">
                  <c:v>28.713</c:v>
                </c:pt>
                <c:pt idx="255">
                  <c:v>28.82400000000001</c:v>
                </c:pt>
                <c:pt idx="256">
                  <c:v>28.935</c:v>
                </c:pt>
                <c:pt idx="257">
                  <c:v>29.046</c:v>
                </c:pt>
                <c:pt idx="258">
                  <c:v>29.161</c:v>
                </c:pt>
                <c:pt idx="259">
                  <c:v>29.278</c:v>
                </c:pt>
                <c:pt idx="260">
                  <c:v>29.388</c:v>
                </c:pt>
                <c:pt idx="261">
                  <c:v>29.5</c:v>
                </c:pt>
                <c:pt idx="262">
                  <c:v>29.611</c:v>
                </c:pt>
                <c:pt idx="263">
                  <c:v>29.722</c:v>
                </c:pt>
                <c:pt idx="264">
                  <c:v>29.83299999999999</c:v>
                </c:pt>
                <c:pt idx="265">
                  <c:v>29.944</c:v>
                </c:pt>
                <c:pt idx="266">
                  <c:v>30.055</c:v>
                </c:pt>
                <c:pt idx="267">
                  <c:v>30.166</c:v>
                </c:pt>
                <c:pt idx="268">
                  <c:v>30.277</c:v>
                </c:pt>
                <c:pt idx="269">
                  <c:v>30.387</c:v>
                </c:pt>
                <c:pt idx="270">
                  <c:v>30.498</c:v>
                </c:pt>
                <c:pt idx="271">
                  <c:v>30.60900000000001</c:v>
                </c:pt>
                <c:pt idx="272">
                  <c:v>30.722</c:v>
                </c:pt>
                <c:pt idx="273">
                  <c:v>30.834</c:v>
                </c:pt>
                <c:pt idx="274">
                  <c:v>30.946</c:v>
                </c:pt>
                <c:pt idx="275">
                  <c:v>31.058</c:v>
                </c:pt>
                <c:pt idx="276">
                  <c:v>31.169</c:v>
                </c:pt>
                <c:pt idx="277">
                  <c:v>31.281</c:v>
                </c:pt>
                <c:pt idx="278">
                  <c:v>31.39699999999999</c:v>
                </c:pt>
                <c:pt idx="279">
                  <c:v>31.508</c:v>
                </c:pt>
                <c:pt idx="280">
                  <c:v>31.619</c:v>
                </c:pt>
                <c:pt idx="281">
                  <c:v>31.73</c:v>
                </c:pt>
                <c:pt idx="282">
                  <c:v>31.842</c:v>
                </c:pt>
                <c:pt idx="283">
                  <c:v>31.953</c:v>
                </c:pt>
                <c:pt idx="284">
                  <c:v>32.064</c:v>
                </c:pt>
                <c:pt idx="285">
                  <c:v>32.175</c:v>
                </c:pt>
                <c:pt idx="286">
                  <c:v>32.286</c:v>
                </c:pt>
                <c:pt idx="287">
                  <c:v>32.396</c:v>
                </c:pt>
                <c:pt idx="288">
                  <c:v>32.50700000000001</c:v>
                </c:pt>
                <c:pt idx="289">
                  <c:v>32.621</c:v>
                </c:pt>
                <c:pt idx="290">
                  <c:v>32.732</c:v>
                </c:pt>
                <c:pt idx="291">
                  <c:v>32.846</c:v>
                </c:pt>
                <c:pt idx="292">
                  <c:v>32.957</c:v>
                </c:pt>
                <c:pt idx="293">
                  <c:v>33.068</c:v>
                </c:pt>
                <c:pt idx="294">
                  <c:v>33.183</c:v>
                </c:pt>
                <c:pt idx="295">
                  <c:v>33.295</c:v>
                </c:pt>
                <c:pt idx="296">
                  <c:v>33.40600000000001</c:v>
                </c:pt>
                <c:pt idx="297">
                  <c:v>33.518</c:v>
                </c:pt>
                <c:pt idx="298">
                  <c:v>33.62900000000001</c:v>
                </c:pt>
                <c:pt idx="299">
                  <c:v>33.74</c:v>
                </c:pt>
                <c:pt idx="300">
                  <c:v>33.863</c:v>
                </c:pt>
                <c:pt idx="301">
                  <c:v>33.974</c:v>
                </c:pt>
                <c:pt idx="302">
                  <c:v>34.105</c:v>
                </c:pt>
                <c:pt idx="303">
                  <c:v>34.21700000000001</c:v>
                </c:pt>
                <c:pt idx="304">
                  <c:v>34.32700000000001</c:v>
                </c:pt>
                <c:pt idx="305">
                  <c:v>34.437</c:v>
                </c:pt>
                <c:pt idx="306">
                  <c:v>34.548</c:v>
                </c:pt>
                <c:pt idx="307">
                  <c:v>34.66</c:v>
                </c:pt>
                <c:pt idx="308">
                  <c:v>34.771</c:v>
                </c:pt>
                <c:pt idx="309">
                  <c:v>34.884</c:v>
                </c:pt>
                <c:pt idx="310">
                  <c:v>34.995</c:v>
                </c:pt>
                <c:pt idx="311">
                  <c:v>35.106</c:v>
                </c:pt>
                <c:pt idx="312">
                  <c:v>35.21700000000001</c:v>
                </c:pt>
                <c:pt idx="313">
                  <c:v>35.328</c:v>
                </c:pt>
                <c:pt idx="314">
                  <c:v>35.438</c:v>
                </c:pt>
                <c:pt idx="315">
                  <c:v>35.54900000000001</c:v>
                </c:pt>
                <c:pt idx="316">
                  <c:v>35.66</c:v>
                </c:pt>
                <c:pt idx="317">
                  <c:v>35.771</c:v>
                </c:pt>
                <c:pt idx="318">
                  <c:v>35.882</c:v>
                </c:pt>
                <c:pt idx="319">
                  <c:v>35.993</c:v>
                </c:pt>
                <c:pt idx="320">
                  <c:v>36.106</c:v>
                </c:pt>
                <c:pt idx="321">
                  <c:v>36.21700000000001</c:v>
                </c:pt>
                <c:pt idx="322">
                  <c:v>36.328</c:v>
                </c:pt>
                <c:pt idx="323">
                  <c:v>36.439</c:v>
                </c:pt>
                <c:pt idx="324">
                  <c:v>36.55</c:v>
                </c:pt>
                <c:pt idx="325">
                  <c:v>36.661</c:v>
                </c:pt>
                <c:pt idx="326">
                  <c:v>36.772</c:v>
                </c:pt>
                <c:pt idx="327">
                  <c:v>36.884</c:v>
                </c:pt>
                <c:pt idx="328">
                  <c:v>36.997</c:v>
                </c:pt>
                <c:pt idx="329">
                  <c:v>37.109</c:v>
                </c:pt>
                <c:pt idx="330">
                  <c:v>37.22700000000001</c:v>
                </c:pt>
                <c:pt idx="331">
                  <c:v>37.338</c:v>
                </c:pt>
                <c:pt idx="332">
                  <c:v>37.44900000000001</c:v>
                </c:pt>
                <c:pt idx="333">
                  <c:v>37.56</c:v>
                </c:pt>
                <c:pt idx="334">
                  <c:v>37.67100000000001</c:v>
                </c:pt>
                <c:pt idx="335">
                  <c:v>37.782</c:v>
                </c:pt>
                <c:pt idx="336">
                  <c:v>37.893</c:v>
                </c:pt>
                <c:pt idx="337">
                  <c:v>38.004</c:v>
                </c:pt>
                <c:pt idx="338">
                  <c:v>38.12</c:v>
                </c:pt>
                <c:pt idx="339">
                  <c:v>38.232</c:v>
                </c:pt>
                <c:pt idx="340">
                  <c:v>38.343</c:v>
                </c:pt>
                <c:pt idx="341">
                  <c:v>38.456</c:v>
                </c:pt>
                <c:pt idx="342">
                  <c:v>38.573</c:v>
                </c:pt>
                <c:pt idx="343">
                  <c:v>38.685</c:v>
                </c:pt>
                <c:pt idx="344">
                  <c:v>38.79600000000001</c:v>
                </c:pt>
                <c:pt idx="345">
                  <c:v>38.90600000000001</c:v>
                </c:pt>
                <c:pt idx="346">
                  <c:v>39.017</c:v>
                </c:pt>
                <c:pt idx="347">
                  <c:v>39.12900000000001</c:v>
                </c:pt>
                <c:pt idx="348">
                  <c:v>39.24</c:v>
                </c:pt>
                <c:pt idx="349">
                  <c:v>39.351</c:v>
                </c:pt>
                <c:pt idx="350">
                  <c:v>39.462</c:v>
                </c:pt>
                <c:pt idx="351">
                  <c:v>39.573</c:v>
                </c:pt>
                <c:pt idx="352">
                  <c:v>39.683</c:v>
                </c:pt>
                <c:pt idx="353">
                  <c:v>39.79300000000001</c:v>
                </c:pt>
                <c:pt idx="354">
                  <c:v>39.904</c:v>
                </c:pt>
                <c:pt idx="355">
                  <c:v>40.022</c:v>
                </c:pt>
                <c:pt idx="356">
                  <c:v>40.134</c:v>
                </c:pt>
                <c:pt idx="357">
                  <c:v>40.245</c:v>
                </c:pt>
                <c:pt idx="358">
                  <c:v>40.356</c:v>
                </c:pt>
                <c:pt idx="359">
                  <c:v>40.46700000000001</c:v>
                </c:pt>
                <c:pt idx="360">
                  <c:v>40.578</c:v>
                </c:pt>
                <c:pt idx="361">
                  <c:v>40.69</c:v>
                </c:pt>
                <c:pt idx="362">
                  <c:v>40.801</c:v>
                </c:pt>
                <c:pt idx="363">
                  <c:v>40.912</c:v>
                </c:pt>
                <c:pt idx="364">
                  <c:v>41.036</c:v>
                </c:pt>
                <c:pt idx="365">
                  <c:v>41.14700000000001</c:v>
                </c:pt>
                <c:pt idx="366">
                  <c:v>41.259</c:v>
                </c:pt>
                <c:pt idx="367">
                  <c:v>41.39100000000001</c:v>
                </c:pt>
                <c:pt idx="368">
                  <c:v>41.502</c:v>
                </c:pt>
                <c:pt idx="369">
                  <c:v>41.618</c:v>
                </c:pt>
                <c:pt idx="370">
                  <c:v>41.731</c:v>
                </c:pt>
                <c:pt idx="371">
                  <c:v>41.842</c:v>
                </c:pt>
                <c:pt idx="372">
                  <c:v>41.952</c:v>
                </c:pt>
                <c:pt idx="373">
                  <c:v>42.063</c:v>
                </c:pt>
                <c:pt idx="374">
                  <c:v>42.17400000000001</c:v>
                </c:pt>
                <c:pt idx="375">
                  <c:v>42.286</c:v>
                </c:pt>
                <c:pt idx="376">
                  <c:v>42.40600000000001</c:v>
                </c:pt>
                <c:pt idx="377">
                  <c:v>42.517</c:v>
                </c:pt>
                <c:pt idx="378">
                  <c:v>42.627</c:v>
                </c:pt>
                <c:pt idx="379">
                  <c:v>42.737</c:v>
                </c:pt>
                <c:pt idx="380">
                  <c:v>42.849</c:v>
                </c:pt>
                <c:pt idx="381">
                  <c:v>42.959</c:v>
                </c:pt>
                <c:pt idx="382">
                  <c:v>43.07100000000001</c:v>
                </c:pt>
                <c:pt idx="383">
                  <c:v>43.183</c:v>
                </c:pt>
                <c:pt idx="384">
                  <c:v>43.29400000000001</c:v>
                </c:pt>
                <c:pt idx="385">
                  <c:v>43.405</c:v>
                </c:pt>
                <c:pt idx="386">
                  <c:v>43.51900000000001</c:v>
                </c:pt>
                <c:pt idx="387">
                  <c:v>43.62900000000001</c:v>
                </c:pt>
                <c:pt idx="388">
                  <c:v>43.741</c:v>
                </c:pt>
                <c:pt idx="389">
                  <c:v>43.858</c:v>
                </c:pt>
                <c:pt idx="390">
                  <c:v>43.96800000000001</c:v>
                </c:pt>
                <c:pt idx="391">
                  <c:v>44.079</c:v>
                </c:pt>
                <c:pt idx="392">
                  <c:v>44.19</c:v>
                </c:pt>
                <c:pt idx="393">
                  <c:v>44.301</c:v>
                </c:pt>
                <c:pt idx="394">
                  <c:v>44.42</c:v>
                </c:pt>
                <c:pt idx="395">
                  <c:v>44.53100000000001</c:v>
                </c:pt>
                <c:pt idx="396">
                  <c:v>44.64100000000001</c:v>
                </c:pt>
                <c:pt idx="397">
                  <c:v>44.752</c:v>
                </c:pt>
                <c:pt idx="398">
                  <c:v>44.864</c:v>
                </c:pt>
                <c:pt idx="399">
                  <c:v>44.975</c:v>
                </c:pt>
                <c:pt idx="400">
                  <c:v>45.09600000000001</c:v>
                </c:pt>
                <c:pt idx="401">
                  <c:v>45.208</c:v>
                </c:pt>
                <c:pt idx="402">
                  <c:v>45.33300000000001</c:v>
                </c:pt>
                <c:pt idx="403">
                  <c:v>45.445</c:v>
                </c:pt>
                <c:pt idx="404">
                  <c:v>45.556</c:v>
                </c:pt>
                <c:pt idx="405">
                  <c:v>45.667</c:v>
                </c:pt>
                <c:pt idx="406">
                  <c:v>45.777</c:v>
                </c:pt>
                <c:pt idx="407">
                  <c:v>45.888</c:v>
                </c:pt>
                <c:pt idx="408">
                  <c:v>46.0</c:v>
                </c:pt>
                <c:pt idx="409">
                  <c:v>46.111</c:v>
                </c:pt>
                <c:pt idx="410">
                  <c:v>46.222</c:v>
                </c:pt>
                <c:pt idx="411">
                  <c:v>46.33300000000001</c:v>
                </c:pt>
                <c:pt idx="412">
                  <c:v>46.444</c:v>
                </c:pt>
                <c:pt idx="413">
                  <c:v>46.554</c:v>
                </c:pt>
                <c:pt idx="414">
                  <c:v>46.665</c:v>
                </c:pt>
                <c:pt idx="415">
                  <c:v>46.776</c:v>
                </c:pt>
                <c:pt idx="416">
                  <c:v>46.888</c:v>
                </c:pt>
                <c:pt idx="417">
                  <c:v>46.999</c:v>
                </c:pt>
                <c:pt idx="418">
                  <c:v>47.11</c:v>
                </c:pt>
                <c:pt idx="419">
                  <c:v>47.22100000000001</c:v>
                </c:pt>
                <c:pt idx="420">
                  <c:v>47.332</c:v>
                </c:pt>
                <c:pt idx="421">
                  <c:v>47.443</c:v>
                </c:pt>
                <c:pt idx="422">
                  <c:v>47.557</c:v>
                </c:pt>
                <c:pt idx="423">
                  <c:v>47.678</c:v>
                </c:pt>
                <c:pt idx="424">
                  <c:v>47.79100000000001</c:v>
                </c:pt>
                <c:pt idx="425">
                  <c:v>47.90300000000001</c:v>
                </c:pt>
                <c:pt idx="426">
                  <c:v>48.01900000000001</c:v>
                </c:pt>
                <c:pt idx="427">
                  <c:v>48.131</c:v>
                </c:pt>
                <c:pt idx="428">
                  <c:v>48.242</c:v>
                </c:pt>
                <c:pt idx="429">
                  <c:v>48.352</c:v>
                </c:pt>
                <c:pt idx="430">
                  <c:v>48.46400000000001</c:v>
                </c:pt>
                <c:pt idx="431">
                  <c:v>48.57700000000001</c:v>
                </c:pt>
                <c:pt idx="432">
                  <c:v>48.692</c:v>
                </c:pt>
                <c:pt idx="433">
                  <c:v>48.804</c:v>
                </c:pt>
                <c:pt idx="434">
                  <c:v>48.915</c:v>
                </c:pt>
                <c:pt idx="435">
                  <c:v>49.026</c:v>
                </c:pt>
                <c:pt idx="436">
                  <c:v>49.142</c:v>
                </c:pt>
                <c:pt idx="437">
                  <c:v>49.253</c:v>
                </c:pt>
                <c:pt idx="438">
                  <c:v>49.364</c:v>
                </c:pt>
                <c:pt idx="439">
                  <c:v>49.475</c:v>
                </c:pt>
                <c:pt idx="440">
                  <c:v>49.588</c:v>
                </c:pt>
                <c:pt idx="441">
                  <c:v>49.7</c:v>
                </c:pt>
                <c:pt idx="442">
                  <c:v>49.825</c:v>
                </c:pt>
                <c:pt idx="443">
                  <c:v>49.937</c:v>
                </c:pt>
                <c:pt idx="444">
                  <c:v>50.04900000000001</c:v>
                </c:pt>
                <c:pt idx="445">
                  <c:v>50.16</c:v>
                </c:pt>
                <c:pt idx="446">
                  <c:v>50.272</c:v>
                </c:pt>
                <c:pt idx="447">
                  <c:v>50.383</c:v>
                </c:pt>
                <c:pt idx="448">
                  <c:v>50.51900000000001</c:v>
                </c:pt>
                <c:pt idx="449">
                  <c:v>50.63</c:v>
                </c:pt>
                <c:pt idx="450">
                  <c:v>50.74</c:v>
                </c:pt>
                <c:pt idx="451">
                  <c:v>50.852</c:v>
                </c:pt>
                <c:pt idx="452">
                  <c:v>50.963</c:v>
                </c:pt>
                <c:pt idx="453">
                  <c:v>51.075</c:v>
                </c:pt>
                <c:pt idx="454">
                  <c:v>51.186</c:v>
                </c:pt>
                <c:pt idx="455">
                  <c:v>51.29700000000001</c:v>
                </c:pt>
                <c:pt idx="456">
                  <c:v>51.408</c:v>
                </c:pt>
                <c:pt idx="457">
                  <c:v>51.51900000000001</c:v>
                </c:pt>
                <c:pt idx="458">
                  <c:v>51.63</c:v>
                </c:pt>
                <c:pt idx="459">
                  <c:v>51.74</c:v>
                </c:pt>
                <c:pt idx="460">
                  <c:v>51.851</c:v>
                </c:pt>
                <c:pt idx="461">
                  <c:v>51.96100000000001</c:v>
                </c:pt>
                <c:pt idx="462">
                  <c:v>52.072</c:v>
                </c:pt>
                <c:pt idx="463">
                  <c:v>52.184</c:v>
                </c:pt>
                <c:pt idx="464">
                  <c:v>52.295</c:v>
                </c:pt>
                <c:pt idx="465">
                  <c:v>52.407</c:v>
                </c:pt>
                <c:pt idx="466">
                  <c:v>52.51900000000001</c:v>
                </c:pt>
                <c:pt idx="467">
                  <c:v>52.638</c:v>
                </c:pt>
                <c:pt idx="468">
                  <c:v>52.749</c:v>
                </c:pt>
                <c:pt idx="469">
                  <c:v>52.86</c:v>
                </c:pt>
                <c:pt idx="470">
                  <c:v>52.97</c:v>
                </c:pt>
                <c:pt idx="471">
                  <c:v>53.08</c:v>
                </c:pt>
                <c:pt idx="472">
                  <c:v>53.191</c:v>
                </c:pt>
                <c:pt idx="473">
                  <c:v>53.302</c:v>
                </c:pt>
                <c:pt idx="474">
                  <c:v>53.413</c:v>
                </c:pt>
                <c:pt idx="475">
                  <c:v>53.524</c:v>
                </c:pt>
                <c:pt idx="476">
                  <c:v>53.635</c:v>
                </c:pt>
                <c:pt idx="477">
                  <c:v>53.746</c:v>
                </c:pt>
                <c:pt idx="478">
                  <c:v>53.857</c:v>
                </c:pt>
                <c:pt idx="479">
                  <c:v>53.96800000000001</c:v>
                </c:pt>
                <c:pt idx="480">
                  <c:v>54.079</c:v>
                </c:pt>
                <c:pt idx="481">
                  <c:v>54.19900000000001</c:v>
                </c:pt>
                <c:pt idx="482">
                  <c:v>54.309</c:v>
                </c:pt>
                <c:pt idx="483">
                  <c:v>54.42</c:v>
                </c:pt>
                <c:pt idx="484">
                  <c:v>54.532</c:v>
                </c:pt>
                <c:pt idx="485">
                  <c:v>54.643</c:v>
                </c:pt>
                <c:pt idx="486">
                  <c:v>54.754</c:v>
                </c:pt>
                <c:pt idx="487">
                  <c:v>54.872</c:v>
                </c:pt>
                <c:pt idx="488">
                  <c:v>54.983</c:v>
                </c:pt>
                <c:pt idx="489">
                  <c:v>55.094</c:v>
                </c:pt>
                <c:pt idx="490">
                  <c:v>55.205</c:v>
                </c:pt>
                <c:pt idx="491">
                  <c:v>55.317</c:v>
                </c:pt>
                <c:pt idx="492">
                  <c:v>55.428</c:v>
                </c:pt>
                <c:pt idx="493">
                  <c:v>55.54</c:v>
                </c:pt>
                <c:pt idx="494">
                  <c:v>55.652</c:v>
                </c:pt>
                <c:pt idx="495">
                  <c:v>55.76300000000001</c:v>
                </c:pt>
                <c:pt idx="496">
                  <c:v>55.874</c:v>
                </c:pt>
                <c:pt idx="497">
                  <c:v>55.985</c:v>
                </c:pt>
                <c:pt idx="498">
                  <c:v>56.098</c:v>
                </c:pt>
                <c:pt idx="499">
                  <c:v>56.209</c:v>
                </c:pt>
                <c:pt idx="500">
                  <c:v>56.326</c:v>
                </c:pt>
                <c:pt idx="501">
                  <c:v>56.451</c:v>
                </c:pt>
                <c:pt idx="502">
                  <c:v>56.562</c:v>
                </c:pt>
                <c:pt idx="503">
                  <c:v>56.681</c:v>
                </c:pt>
                <c:pt idx="504">
                  <c:v>56.792</c:v>
                </c:pt>
                <c:pt idx="505">
                  <c:v>56.904</c:v>
                </c:pt>
                <c:pt idx="506">
                  <c:v>57.018</c:v>
                </c:pt>
                <c:pt idx="507">
                  <c:v>57.12900000000001</c:v>
                </c:pt>
                <c:pt idx="508">
                  <c:v>57.241</c:v>
                </c:pt>
                <c:pt idx="509">
                  <c:v>57.352</c:v>
                </c:pt>
                <c:pt idx="510">
                  <c:v>57.463</c:v>
                </c:pt>
                <c:pt idx="511">
                  <c:v>57.57400000000001</c:v>
                </c:pt>
                <c:pt idx="512">
                  <c:v>57.685</c:v>
                </c:pt>
                <c:pt idx="513">
                  <c:v>57.79600000000001</c:v>
                </c:pt>
                <c:pt idx="514">
                  <c:v>57.908</c:v>
                </c:pt>
                <c:pt idx="515">
                  <c:v>58.01900000000001</c:v>
                </c:pt>
                <c:pt idx="516">
                  <c:v>58.131</c:v>
                </c:pt>
                <c:pt idx="517">
                  <c:v>58.247</c:v>
                </c:pt>
                <c:pt idx="518">
                  <c:v>58.373</c:v>
                </c:pt>
                <c:pt idx="519">
                  <c:v>58.485</c:v>
                </c:pt>
                <c:pt idx="520">
                  <c:v>58.597</c:v>
                </c:pt>
                <c:pt idx="521">
                  <c:v>58.716</c:v>
                </c:pt>
                <c:pt idx="522">
                  <c:v>58.835</c:v>
                </c:pt>
                <c:pt idx="523">
                  <c:v>58.94600000000001</c:v>
                </c:pt>
                <c:pt idx="524">
                  <c:v>59.057</c:v>
                </c:pt>
                <c:pt idx="525">
                  <c:v>59.168</c:v>
                </c:pt>
                <c:pt idx="526">
                  <c:v>59.279</c:v>
                </c:pt>
                <c:pt idx="527">
                  <c:v>59.398</c:v>
                </c:pt>
                <c:pt idx="528">
                  <c:v>59.51</c:v>
                </c:pt>
                <c:pt idx="529">
                  <c:v>59.621</c:v>
                </c:pt>
                <c:pt idx="530">
                  <c:v>59.732</c:v>
                </c:pt>
                <c:pt idx="531">
                  <c:v>59.842</c:v>
                </c:pt>
                <c:pt idx="532">
                  <c:v>59.956</c:v>
                </c:pt>
                <c:pt idx="533">
                  <c:v>60.067</c:v>
                </c:pt>
                <c:pt idx="534">
                  <c:v>60.178</c:v>
                </c:pt>
                <c:pt idx="535">
                  <c:v>60.289</c:v>
                </c:pt>
                <c:pt idx="536">
                  <c:v>60.40300000000001</c:v>
                </c:pt>
                <c:pt idx="537">
                  <c:v>60.514</c:v>
                </c:pt>
                <c:pt idx="538">
                  <c:v>60.625</c:v>
                </c:pt>
                <c:pt idx="539">
                  <c:v>60.73600000000001</c:v>
                </c:pt>
                <c:pt idx="540">
                  <c:v>60.847</c:v>
                </c:pt>
                <c:pt idx="541">
                  <c:v>60.958</c:v>
                </c:pt>
                <c:pt idx="542">
                  <c:v>61.076</c:v>
                </c:pt>
                <c:pt idx="543">
                  <c:v>61.187</c:v>
                </c:pt>
                <c:pt idx="544">
                  <c:v>61.29900000000001</c:v>
                </c:pt>
                <c:pt idx="545">
                  <c:v>61.40900000000001</c:v>
                </c:pt>
                <c:pt idx="546">
                  <c:v>61.521</c:v>
                </c:pt>
                <c:pt idx="547">
                  <c:v>61.633</c:v>
                </c:pt>
                <c:pt idx="548">
                  <c:v>61.757</c:v>
                </c:pt>
                <c:pt idx="549">
                  <c:v>61.869</c:v>
                </c:pt>
                <c:pt idx="550">
                  <c:v>61.987</c:v>
                </c:pt>
                <c:pt idx="551">
                  <c:v>62.098</c:v>
                </c:pt>
                <c:pt idx="552">
                  <c:v>62.209</c:v>
                </c:pt>
                <c:pt idx="553">
                  <c:v>62.32</c:v>
                </c:pt>
                <c:pt idx="554">
                  <c:v>62.431</c:v>
                </c:pt>
                <c:pt idx="555">
                  <c:v>62.54300000000001</c:v>
                </c:pt>
                <c:pt idx="556">
                  <c:v>62.654</c:v>
                </c:pt>
                <c:pt idx="557">
                  <c:v>62.765</c:v>
                </c:pt>
                <c:pt idx="558">
                  <c:v>62.876</c:v>
                </c:pt>
                <c:pt idx="559">
                  <c:v>62.987</c:v>
                </c:pt>
                <c:pt idx="560">
                  <c:v>63.09900000000001</c:v>
                </c:pt>
                <c:pt idx="561">
                  <c:v>63.21</c:v>
                </c:pt>
                <c:pt idx="562">
                  <c:v>63.322</c:v>
                </c:pt>
                <c:pt idx="563">
                  <c:v>63.438</c:v>
                </c:pt>
                <c:pt idx="564">
                  <c:v>63.54900000000001</c:v>
                </c:pt>
                <c:pt idx="565">
                  <c:v>63.664</c:v>
                </c:pt>
                <c:pt idx="566">
                  <c:v>63.775</c:v>
                </c:pt>
                <c:pt idx="567">
                  <c:v>63.885</c:v>
                </c:pt>
                <c:pt idx="568">
                  <c:v>63.995</c:v>
                </c:pt>
                <c:pt idx="569">
                  <c:v>64.10499999999997</c:v>
                </c:pt>
                <c:pt idx="570">
                  <c:v>64.215</c:v>
                </c:pt>
                <c:pt idx="571">
                  <c:v>64.32599999999998</c:v>
                </c:pt>
                <c:pt idx="572">
                  <c:v>64.441</c:v>
                </c:pt>
                <c:pt idx="573">
                  <c:v>64.552</c:v>
                </c:pt>
                <c:pt idx="574">
                  <c:v>64.66299999999998</c:v>
                </c:pt>
                <c:pt idx="575">
                  <c:v>64.774</c:v>
                </c:pt>
                <c:pt idx="576">
                  <c:v>64.885</c:v>
                </c:pt>
                <c:pt idx="577">
                  <c:v>64.996</c:v>
                </c:pt>
                <c:pt idx="578">
                  <c:v>65.107</c:v>
                </c:pt>
                <c:pt idx="579">
                  <c:v>65.218</c:v>
                </c:pt>
                <c:pt idx="580">
                  <c:v>65.32899999999998</c:v>
                </c:pt>
                <c:pt idx="581">
                  <c:v>65.44</c:v>
                </c:pt>
                <c:pt idx="582">
                  <c:v>65.583</c:v>
                </c:pt>
                <c:pt idx="583">
                  <c:v>65.695</c:v>
                </c:pt>
                <c:pt idx="584">
                  <c:v>65.80599999999998</c:v>
                </c:pt>
                <c:pt idx="585">
                  <c:v>65.917</c:v>
                </c:pt>
                <c:pt idx="586">
                  <c:v>66.028</c:v>
                </c:pt>
                <c:pt idx="587">
                  <c:v>66.14</c:v>
                </c:pt>
                <c:pt idx="588">
                  <c:v>66.252</c:v>
                </c:pt>
                <c:pt idx="589">
                  <c:v>66.363</c:v>
                </c:pt>
                <c:pt idx="590">
                  <c:v>66.474</c:v>
                </c:pt>
                <c:pt idx="591">
                  <c:v>66.586</c:v>
                </c:pt>
                <c:pt idx="592">
                  <c:v>66.697</c:v>
                </c:pt>
                <c:pt idx="593">
                  <c:v>66.808</c:v>
                </c:pt>
                <c:pt idx="594">
                  <c:v>66.919</c:v>
                </c:pt>
                <c:pt idx="595">
                  <c:v>67.03</c:v>
                </c:pt>
                <c:pt idx="596">
                  <c:v>67.15099999999998</c:v>
                </c:pt>
                <c:pt idx="597">
                  <c:v>67.262</c:v>
                </c:pt>
                <c:pt idx="598">
                  <c:v>67.37199999999998</c:v>
                </c:pt>
                <c:pt idx="599">
                  <c:v>67.484</c:v>
                </c:pt>
                <c:pt idx="600">
                  <c:v>67.59500000000001</c:v>
                </c:pt>
                <c:pt idx="601">
                  <c:v>67.706</c:v>
                </c:pt>
                <c:pt idx="602">
                  <c:v>67.817</c:v>
                </c:pt>
                <c:pt idx="603">
                  <c:v>67.928</c:v>
                </c:pt>
                <c:pt idx="604">
                  <c:v>68.038</c:v>
                </c:pt>
                <c:pt idx="605">
                  <c:v>68.149</c:v>
                </c:pt>
                <c:pt idx="606">
                  <c:v>68.261</c:v>
                </c:pt>
                <c:pt idx="607">
                  <c:v>68.37199999999998</c:v>
                </c:pt>
                <c:pt idx="608">
                  <c:v>68.483</c:v>
                </c:pt>
                <c:pt idx="609">
                  <c:v>68.594</c:v>
                </c:pt>
                <c:pt idx="610">
                  <c:v>68.711</c:v>
                </c:pt>
                <c:pt idx="611">
                  <c:v>68.82299999999998</c:v>
                </c:pt>
                <c:pt idx="612">
                  <c:v>68.935</c:v>
                </c:pt>
                <c:pt idx="613">
                  <c:v>69.045</c:v>
                </c:pt>
                <c:pt idx="614">
                  <c:v>69.15599999999995</c:v>
                </c:pt>
                <c:pt idx="615">
                  <c:v>69.268</c:v>
                </c:pt>
                <c:pt idx="616">
                  <c:v>69.37899999999995</c:v>
                </c:pt>
                <c:pt idx="617">
                  <c:v>69.49</c:v>
                </c:pt>
                <c:pt idx="618">
                  <c:v>69.601</c:v>
                </c:pt>
                <c:pt idx="619">
                  <c:v>69.713</c:v>
                </c:pt>
                <c:pt idx="620">
                  <c:v>69.82499999999997</c:v>
                </c:pt>
                <c:pt idx="621">
                  <c:v>69.941</c:v>
                </c:pt>
                <c:pt idx="622">
                  <c:v>70.052</c:v>
                </c:pt>
                <c:pt idx="623">
                  <c:v>70.16299999999998</c:v>
                </c:pt>
                <c:pt idx="624">
                  <c:v>70.274</c:v>
                </c:pt>
                <c:pt idx="625">
                  <c:v>70.385</c:v>
                </c:pt>
                <c:pt idx="626">
                  <c:v>70.496</c:v>
                </c:pt>
                <c:pt idx="627">
                  <c:v>70.607</c:v>
                </c:pt>
                <c:pt idx="628">
                  <c:v>70.718</c:v>
                </c:pt>
                <c:pt idx="629">
                  <c:v>70.835</c:v>
                </c:pt>
                <c:pt idx="630">
                  <c:v>70.947</c:v>
                </c:pt>
                <c:pt idx="631">
                  <c:v>71.058</c:v>
                </c:pt>
                <c:pt idx="632">
                  <c:v>71.16899999999998</c:v>
                </c:pt>
                <c:pt idx="633">
                  <c:v>71.281</c:v>
                </c:pt>
                <c:pt idx="634">
                  <c:v>71.392</c:v>
                </c:pt>
                <c:pt idx="635">
                  <c:v>71.504</c:v>
                </c:pt>
                <c:pt idx="636">
                  <c:v>71.617</c:v>
                </c:pt>
                <c:pt idx="637">
                  <c:v>71.729</c:v>
                </c:pt>
                <c:pt idx="638">
                  <c:v>71.846</c:v>
                </c:pt>
                <c:pt idx="639">
                  <c:v>71.959</c:v>
                </c:pt>
                <c:pt idx="640">
                  <c:v>72.069</c:v>
                </c:pt>
                <c:pt idx="641">
                  <c:v>72.17899999999977</c:v>
                </c:pt>
                <c:pt idx="642">
                  <c:v>72.291</c:v>
                </c:pt>
                <c:pt idx="643">
                  <c:v>72.408</c:v>
                </c:pt>
                <c:pt idx="644">
                  <c:v>72.519</c:v>
                </c:pt>
                <c:pt idx="645">
                  <c:v>72.63</c:v>
                </c:pt>
                <c:pt idx="646">
                  <c:v>72.741</c:v>
                </c:pt>
                <c:pt idx="647">
                  <c:v>72.85199999999997</c:v>
                </c:pt>
                <c:pt idx="648">
                  <c:v>72.964</c:v>
                </c:pt>
                <c:pt idx="649">
                  <c:v>73.074</c:v>
                </c:pt>
                <c:pt idx="650">
                  <c:v>73.18499999999997</c:v>
                </c:pt>
                <c:pt idx="651">
                  <c:v>73.296</c:v>
                </c:pt>
                <c:pt idx="652">
                  <c:v>73.406</c:v>
                </c:pt>
                <c:pt idx="653">
                  <c:v>73.517</c:v>
                </c:pt>
                <c:pt idx="654">
                  <c:v>73.62799999999998</c:v>
                </c:pt>
                <c:pt idx="655">
                  <c:v>73.74</c:v>
                </c:pt>
                <c:pt idx="656">
                  <c:v>73.851</c:v>
                </c:pt>
                <c:pt idx="657">
                  <c:v>73.963</c:v>
                </c:pt>
                <c:pt idx="658">
                  <c:v>74.085</c:v>
                </c:pt>
                <c:pt idx="659">
                  <c:v>74.196</c:v>
                </c:pt>
                <c:pt idx="660">
                  <c:v>74.307</c:v>
                </c:pt>
                <c:pt idx="661">
                  <c:v>74.418</c:v>
                </c:pt>
                <c:pt idx="662">
                  <c:v>74.53</c:v>
                </c:pt>
                <c:pt idx="663">
                  <c:v>74.641</c:v>
                </c:pt>
                <c:pt idx="664">
                  <c:v>74.753</c:v>
                </c:pt>
                <c:pt idx="665">
                  <c:v>74.867</c:v>
                </c:pt>
                <c:pt idx="666">
                  <c:v>74.978</c:v>
                </c:pt>
                <c:pt idx="667">
                  <c:v>75.088</c:v>
                </c:pt>
                <c:pt idx="668">
                  <c:v>75.198</c:v>
                </c:pt>
                <c:pt idx="669">
                  <c:v>75.30899999999998</c:v>
                </c:pt>
                <c:pt idx="670">
                  <c:v>75.419</c:v>
                </c:pt>
                <c:pt idx="671">
                  <c:v>75.52899999999998</c:v>
                </c:pt>
                <c:pt idx="672">
                  <c:v>75.64</c:v>
                </c:pt>
                <c:pt idx="673">
                  <c:v>75.751</c:v>
                </c:pt>
                <c:pt idx="674">
                  <c:v>75.862</c:v>
                </c:pt>
                <c:pt idx="675">
                  <c:v>75.973</c:v>
                </c:pt>
                <c:pt idx="676">
                  <c:v>76.084</c:v>
                </c:pt>
                <c:pt idx="677">
                  <c:v>76.195</c:v>
                </c:pt>
                <c:pt idx="678">
                  <c:v>76.30599999999998</c:v>
                </c:pt>
                <c:pt idx="679">
                  <c:v>76.417</c:v>
                </c:pt>
                <c:pt idx="680">
                  <c:v>76.528</c:v>
                </c:pt>
                <c:pt idx="681">
                  <c:v>76.63899999999998</c:v>
                </c:pt>
                <c:pt idx="682">
                  <c:v>76.75</c:v>
                </c:pt>
                <c:pt idx="683">
                  <c:v>76.88</c:v>
                </c:pt>
                <c:pt idx="684">
                  <c:v>76.991</c:v>
                </c:pt>
                <c:pt idx="685">
                  <c:v>77.10199999999997</c:v>
                </c:pt>
                <c:pt idx="686">
                  <c:v>77.213</c:v>
                </c:pt>
                <c:pt idx="687">
                  <c:v>77.336</c:v>
                </c:pt>
                <c:pt idx="688">
                  <c:v>77.447</c:v>
                </c:pt>
                <c:pt idx="689">
                  <c:v>77.558</c:v>
                </c:pt>
                <c:pt idx="690">
                  <c:v>77.687</c:v>
                </c:pt>
                <c:pt idx="691">
                  <c:v>77.798</c:v>
                </c:pt>
                <c:pt idx="692">
                  <c:v>77.909</c:v>
                </c:pt>
                <c:pt idx="693">
                  <c:v>78.02</c:v>
                </c:pt>
                <c:pt idx="694">
                  <c:v>78.131</c:v>
                </c:pt>
                <c:pt idx="695">
                  <c:v>78.242</c:v>
                </c:pt>
                <c:pt idx="696">
                  <c:v>78.35499999999997</c:v>
                </c:pt>
                <c:pt idx="697">
                  <c:v>78.466</c:v>
                </c:pt>
                <c:pt idx="698">
                  <c:v>78.577</c:v>
                </c:pt>
                <c:pt idx="699">
                  <c:v>78.687</c:v>
                </c:pt>
                <c:pt idx="700">
                  <c:v>78.798</c:v>
                </c:pt>
                <c:pt idx="701">
                  <c:v>78.91</c:v>
                </c:pt>
                <c:pt idx="702">
                  <c:v>79.021</c:v>
                </c:pt>
                <c:pt idx="703">
                  <c:v>79.13299999999998</c:v>
                </c:pt>
                <c:pt idx="704">
                  <c:v>79.244</c:v>
                </c:pt>
                <c:pt idx="705">
                  <c:v>79.35499999999997</c:v>
                </c:pt>
                <c:pt idx="706">
                  <c:v>79.476</c:v>
                </c:pt>
                <c:pt idx="707">
                  <c:v>79.59</c:v>
                </c:pt>
                <c:pt idx="708">
                  <c:v>79.701</c:v>
                </c:pt>
                <c:pt idx="709">
                  <c:v>79.81500000000001</c:v>
                </c:pt>
                <c:pt idx="710">
                  <c:v>79.927</c:v>
                </c:pt>
                <c:pt idx="711">
                  <c:v>80.054</c:v>
                </c:pt>
                <c:pt idx="712">
                  <c:v>80.165</c:v>
                </c:pt>
                <c:pt idx="713">
                  <c:v>80.27599999999998</c:v>
                </c:pt>
                <c:pt idx="714">
                  <c:v>80.39</c:v>
                </c:pt>
                <c:pt idx="715">
                  <c:v>80.504</c:v>
                </c:pt>
                <c:pt idx="716">
                  <c:v>80.615</c:v>
                </c:pt>
                <c:pt idx="717">
                  <c:v>80.726</c:v>
                </c:pt>
                <c:pt idx="718">
                  <c:v>80.836</c:v>
                </c:pt>
                <c:pt idx="719">
                  <c:v>80.947</c:v>
                </c:pt>
                <c:pt idx="720">
                  <c:v>81.057</c:v>
                </c:pt>
                <c:pt idx="721">
                  <c:v>81.16899999999998</c:v>
                </c:pt>
                <c:pt idx="722">
                  <c:v>81.283</c:v>
                </c:pt>
                <c:pt idx="723">
                  <c:v>81.394</c:v>
                </c:pt>
                <c:pt idx="724">
                  <c:v>81.505</c:v>
                </c:pt>
                <c:pt idx="725">
                  <c:v>81.616</c:v>
                </c:pt>
                <c:pt idx="726">
                  <c:v>81.727</c:v>
                </c:pt>
                <c:pt idx="727">
                  <c:v>81.838</c:v>
                </c:pt>
                <c:pt idx="728">
                  <c:v>81.957</c:v>
                </c:pt>
                <c:pt idx="729">
                  <c:v>82.069</c:v>
                </c:pt>
                <c:pt idx="730">
                  <c:v>82.18099999999998</c:v>
                </c:pt>
                <c:pt idx="731">
                  <c:v>82.293</c:v>
                </c:pt>
                <c:pt idx="732">
                  <c:v>82.404</c:v>
                </c:pt>
                <c:pt idx="733">
                  <c:v>82.516</c:v>
                </c:pt>
                <c:pt idx="734">
                  <c:v>82.62699999999998</c:v>
                </c:pt>
                <c:pt idx="735">
                  <c:v>82.738</c:v>
                </c:pt>
                <c:pt idx="736">
                  <c:v>82.849</c:v>
                </c:pt>
                <c:pt idx="737">
                  <c:v>82.96</c:v>
                </c:pt>
                <c:pt idx="738">
                  <c:v>83.07199999999997</c:v>
                </c:pt>
                <c:pt idx="739">
                  <c:v>83.18299999999998</c:v>
                </c:pt>
                <c:pt idx="740">
                  <c:v>83.294</c:v>
                </c:pt>
                <c:pt idx="741">
                  <c:v>83.405</c:v>
                </c:pt>
                <c:pt idx="742">
                  <c:v>83.516</c:v>
                </c:pt>
                <c:pt idx="743">
                  <c:v>83.62699999999998</c:v>
                </c:pt>
                <c:pt idx="744">
                  <c:v>83.737</c:v>
                </c:pt>
                <c:pt idx="745">
                  <c:v>83.84800000000001</c:v>
                </c:pt>
                <c:pt idx="746">
                  <c:v>83.959</c:v>
                </c:pt>
                <c:pt idx="747">
                  <c:v>84.069</c:v>
                </c:pt>
                <c:pt idx="748">
                  <c:v>84.194</c:v>
                </c:pt>
                <c:pt idx="749">
                  <c:v>84.305</c:v>
                </c:pt>
                <c:pt idx="750">
                  <c:v>84.415</c:v>
                </c:pt>
                <c:pt idx="751">
                  <c:v>84.52599999999998</c:v>
                </c:pt>
                <c:pt idx="752">
                  <c:v>84.638</c:v>
                </c:pt>
                <c:pt idx="753">
                  <c:v>84.749</c:v>
                </c:pt>
                <c:pt idx="754">
                  <c:v>84.861</c:v>
                </c:pt>
                <c:pt idx="755">
                  <c:v>84.984</c:v>
                </c:pt>
                <c:pt idx="756">
                  <c:v>85.09500000000001</c:v>
                </c:pt>
                <c:pt idx="757">
                  <c:v>85.206</c:v>
                </c:pt>
                <c:pt idx="758">
                  <c:v>85.317</c:v>
                </c:pt>
                <c:pt idx="759">
                  <c:v>85.429</c:v>
                </c:pt>
                <c:pt idx="760">
                  <c:v>85.541</c:v>
                </c:pt>
                <c:pt idx="761">
                  <c:v>85.65199999999998</c:v>
                </c:pt>
                <c:pt idx="762">
                  <c:v>85.762</c:v>
                </c:pt>
                <c:pt idx="763">
                  <c:v>85.87799999999998</c:v>
                </c:pt>
                <c:pt idx="764">
                  <c:v>85.989</c:v>
                </c:pt>
                <c:pt idx="765">
                  <c:v>86.1</c:v>
                </c:pt>
                <c:pt idx="766">
                  <c:v>86.216</c:v>
                </c:pt>
                <c:pt idx="767">
                  <c:v>86.32799999999997</c:v>
                </c:pt>
                <c:pt idx="768">
                  <c:v>86.439</c:v>
                </c:pt>
                <c:pt idx="769">
                  <c:v>86.55</c:v>
                </c:pt>
                <c:pt idx="770">
                  <c:v>86.662</c:v>
                </c:pt>
                <c:pt idx="771">
                  <c:v>86.77899999999998</c:v>
                </c:pt>
                <c:pt idx="772">
                  <c:v>86.895</c:v>
                </c:pt>
                <c:pt idx="773">
                  <c:v>87.006</c:v>
                </c:pt>
                <c:pt idx="774">
                  <c:v>87.117</c:v>
                </c:pt>
                <c:pt idx="775">
                  <c:v>87.245</c:v>
                </c:pt>
                <c:pt idx="776">
                  <c:v>87.35599999999998</c:v>
                </c:pt>
                <c:pt idx="777">
                  <c:v>87.469</c:v>
                </c:pt>
                <c:pt idx="778">
                  <c:v>87.58</c:v>
                </c:pt>
                <c:pt idx="779">
                  <c:v>87.691</c:v>
                </c:pt>
                <c:pt idx="780">
                  <c:v>87.801</c:v>
                </c:pt>
                <c:pt idx="781">
                  <c:v>87.912</c:v>
                </c:pt>
                <c:pt idx="782">
                  <c:v>88.02299999999998</c:v>
                </c:pt>
                <c:pt idx="783">
                  <c:v>88.134</c:v>
                </c:pt>
                <c:pt idx="784">
                  <c:v>88.246</c:v>
                </c:pt>
                <c:pt idx="785">
                  <c:v>88.357</c:v>
                </c:pt>
                <c:pt idx="786">
                  <c:v>88.468</c:v>
                </c:pt>
                <c:pt idx="787">
                  <c:v>88.57899999999998</c:v>
                </c:pt>
                <c:pt idx="788">
                  <c:v>88.694</c:v>
                </c:pt>
                <c:pt idx="789">
                  <c:v>88.804</c:v>
                </c:pt>
                <c:pt idx="790">
                  <c:v>88.915</c:v>
                </c:pt>
                <c:pt idx="791">
                  <c:v>89.02599999999998</c:v>
                </c:pt>
                <c:pt idx="792">
                  <c:v>89.13899999999998</c:v>
                </c:pt>
                <c:pt idx="793">
                  <c:v>89.259</c:v>
                </c:pt>
                <c:pt idx="794">
                  <c:v>89.37</c:v>
                </c:pt>
                <c:pt idx="795">
                  <c:v>89.481</c:v>
                </c:pt>
                <c:pt idx="796">
                  <c:v>89.59200000000001</c:v>
                </c:pt>
                <c:pt idx="797">
                  <c:v>89.703</c:v>
                </c:pt>
                <c:pt idx="798">
                  <c:v>89.813</c:v>
                </c:pt>
                <c:pt idx="799">
                  <c:v>89.929</c:v>
                </c:pt>
                <c:pt idx="800">
                  <c:v>90.04</c:v>
                </c:pt>
                <c:pt idx="801">
                  <c:v>90.15099999999998</c:v>
                </c:pt>
                <c:pt idx="802">
                  <c:v>90.263</c:v>
                </c:pt>
                <c:pt idx="803">
                  <c:v>90.37399999999998</c:v>
                </c:pt>
                <c:pt idx="804">
                  <c:v>90.48500000000001</c:v>
                </c:pt>
                <c:pt idx="805">
                  <c:v>90.596</c:v>
                </c:pt>
                <c:pt idx="806">
                  <c:v>90.707</c:v>
                </c:pt>
                <c:pt idx="807">
                  <c:v>90.817</c:v>
                </c:pt>
                <c:pt idx="808">
                  <c:v>90.928</c:v>
                </c:pt>
                <c:pt idx="809">
                  <c:v>91.039</c:v>
                </c:pt>
                <c:pt idx="810">
                  <c:v>91.15</c:v>
                </c:pt>
                <c:pt idx="811">
                  <c:v>91.261</c:v>
                </c:pt>
                <c:pt idx="812">
                  <c:v>91.37099999999998</c:v>
                </c:pt>
                <c:pt idx="813">
                  <c:v>91.48500000000001</c:v>
                </c:pt>
                <c:pt idx="814">
                  <c:v>91.597</c:v>
                </c:pt>
                <c:pt idx="815">
                  <c:v>91.70800000000001</c:v>
                </c:pt>
                <c:pt idx="816">
                  <c:v>91.81800000000001</c:v>
                </c:pt>
                <c:pt idx="817">
                  <c:v>91.929</c:v>
                </c:pt>
                <c:pt idx="818">
                  <c:v>92.04</c:v>
                </c:pt>
                <c:pt idx="819">
                  <c:v>92.15099999999998</c:v>
                </c:pt>
                <c:pt idx="820">
                  <c:v>92.263</c:v>
                </c:pt>
                <c:pt idx="821">
                  <c:v>92.37299999999995</c:v>
                </c:pt>
                <c:pt idx="822">
                  <c:v>92.484</c:v>
                </c:pt>
                <c:pt idx="823">
                  <c:v>92.596</c:v>
                </c:pt>
                <c:pt idx="824">
                  <c:v>92.707</c:v>
                </c:pt>
                <c:pt idx="825">
                  <c:v>92.83</c:v>
                </c:pt>
                <c:pt idx="826">
                  <c:v>92.97</c:v>
                </c:pt>
                <c:pt idx="827">
                  <c:v>93.082</c:v>
                </c:pt>
                <c:pt idx="828">
                  <c:v>93.196</c:v>
                </c:pt>
                <c:pt idx="829">
                  <c:v>93.32599999999998</c:v>
                </c:pt>
                <c:pt idx="830">
                  <c:v>93.437</c:v>
                </c:pt>
                <c:pt idx="831">
                  <c:v>93.548</c:v>
                </c:pt>
                <c:pt idx="832">
                  <c:v>93.65899999999998</c:v>
                </c:pt>
                <c:pt idx="833">
                  <c:v>93.77</c:v>
                </c:pt>
                <c:pt idx="834">
                  <c:v>93.881</c:v>
                </c:pt>
                <c:pt idx="835">
                  <c:v>93.991</c:v>
                </c:pt>
                <c:pt idx="836">
                  <c:v>94.10199999999997</c:v>
                </c:pt>
                <c:pt idx="837">
                  <c:v>94.213</c:v>
                </c:pt>
                <c:pt idx="838">
                  <c:v>94.324</c:v>
                </c:pt>
                <c:pt idx="839">
                  <c:v>94.434</c:v>
                </c:pt>
                <c:pt idx="840">
                  <c:v>94.545</c:v>
                </c:pt>
                <c:pt idx="841">
                  <c:v>94.65599999999995</c:v>
                </c:pt>
                <c:pt idx="842">
                  <c:v>94.767</c:v>
                </c:pt>
                <c:pt idx="843">
                  <c:v>94.87699999999998</c:v>
                </c:pt>
                <c:pt idx="844">
                  <c:v>94.988</c:v>
                </c:pt>
                <c:pt idx="845">
                  <c:v>95.1</c:v>
                </c:pt>
                <c:pt idx="846">
                  <c:v>95.211</c:v>
                </c:pt>
                <c:pt idx="847">
                  <c:v>95.32299999999998</c:v>
                </c:pt>
                <c:pt idx="848">
                  <c:v>95.434</c:v>
                </c:pt>
                <c:pt idx="849">
                  <c:v>95.545</c:v>
                </c:pt>
                <c:pt idx="850">
                  <c:v>95.66</c:v>
                </c:pt>
                <c:pt idx="851">
                  <c:v>95.786</c:v>
                </c:pt>
                <c:pt idx="852">
                  <c:v>95.896</c:v>
                </c:pt>
                <c:pt idx="853">
                  <c:v>96.007</c:v>
                </c:pt>
                <c:pt idx="854">
                  <c:v>96.118</c:v>
                </c:pt>
                <c:pt idx="855">
                  <c:v>96.228</c:v>
                </c:pt>
                <c:pt idx="856">
                  <c:v>96.34</c:v>
                </c:pt>
                <c:pt idx="857">
                  <c:v>96.457</c:v>
                </c:pt>
                <c:pt idx="858">
                  <c:v>96.57</c:v>
                </c:pt>
                <c:pt idx="859">
                  <c:v>96.68199999999997</c:v>
                </c:pt>
                <c:pt idx="860">
                  <c:v>96.793</c:v>
                </c:pt>
                <c:pt idx="861">
                  <c:v>96.911</c:v>
                </c:pt>
                <c:pt idx="862">
                  <c:v>97.022</c:v>
                </c:pt>
                <c:pt idx="863">
                  <c:v>97.13299999999998</c:v>
                </c:pt>
                <c:pt idx="864">
                  <c:v>97.244</c:v>
                </c:pt>
                <c:pt idx="865">
                  <c:v>97.35499999999997</c:v>
                </c:pt>
                <c:pt idx="866">
                  <c:v>97.465</c:v>
                </c:pt>
                <c:pt idx="867">
                  <c:v>97.57599999999998</c:v>
                </c:pt>
                <c:pt idx="868">
                  <c:v>97.687</c:v>
                </c:pt>
                <c:pt idx="869">
                  <c:v>97.798</c:v>
                </c:pt>
                <c:pt idx="870">
                  <c:v>97.908</c:v>
                </c:pt>
                <c:pt idx="871">
                  <c:v>98.019</c:v>
                </c:pt>
                <c:pt idx="872">
                  <c:v>98.13</c:v>
                </c:pt>
                <c:pt idx="873">
                  <c:v>98.241</c:v>
                </c:pt>
                <c:pt idx="874">
                  <c:v>98.35199999999997</c:v>
                </c:pt>
                <c:pt idx="875">
                  <c:v>98.463</c:v>
                </c:pt>
                <c:pt idx="876">
                  <c:v>98.58</c:v>
                </c:pt>
                <c:pt idx="877">
                  <c:v>98.692</c:v>
                </c:pt>
                <c:pt idx="878">
                  <c:v>98.802</c:v>
                </c:pt>
                <c:pt idx="879">
                  <c:v>98.913</c:v>
                </c:pt>
                <c:pt idx="880">
                  <c:v>99.02299999999998</c:v>
                </c:pt>
                <c:pt idx="881">
                  <c:v>99.134</c:v>
                </c:pt>
                <c:pt idx="882">
                  <c:v>99.258</c:v>
                </c:pt>
                <c:pt idx="883">
                  <c:v>99.369</c:v>
                </c:pt>
                <c:pt idx="884">
                  <c:v>99.48</c:v>
                </c:pt>
                <c:pt idx="885">
                  <c:v>99.593</c:v>
                </c:pt>
                <c:pt idx="886">
                  <c:v>99.704</c:v>
                </c:pt>
                <c:pt idx="887">
                  <c:v>99.81500000000001</c:v>
                </c:pt>
                <c:pt idx="888">
                  <c:v>99.926</c:v>
                </c:pt>
                <c:pt idx="889">
                  <c:v>100.037</c:v>
                </c:pt>
                <c:pt idx="890">
                  <c:v>100.149</c:v>
                </c:pt>
                <c:pt idx="891">
                  <c:v>100.264</c:v>
                </c:pt>
                <c:pt idx="892">
                  <c:v>100.375</c:v>
                </c:pt>
                <c:pt idx="893">
                  <c:v>100.485</c:v>
                </c:pt>
                <c:pt idx="894">
                  <c:v>100.596</c:v>
                </c:pt>
                <c:pt idx="895">
                  <c:v>100.707</c:v>
                </c:pt>
                <c:pt idx="896">
                  <c:v>100.818</c:v>
                </c:pt>
                <c:pt idx="897">
                  <c:v>100.932</c:v>
                </c:pt>
                <c:pt idx="898">
                  <c:v>101.044</c:v>
                </c:pt>
                <c:pt idx="899">
                  <c:v>101.16</c:v>
                </c:pt>
                <c:pt idx="900">
                  <c:v>101.272</c:v>
                </c:pt>
                <c:pt idx="901">
                  <c:v>101.383</c:v>
                </c:pt>
                <c:pt idx="902">
                  <c:v>101.5</c:v>
                </c:pt>
                <c:pt idx="903">
                  <c:v>101.613</c:v>
                </c:pt>
                <c:pt idx="904">
                  <c:v>101.729</c:v>
                </c:pt>
                <c:pt idx="905">
                  <c:v>101.84</c:v>
                </c:pt>
                <c:pt idx="906">
                  <c:v>101.95</c:v>
                </c:pt>
                <c:pt idx="907">
                  <c:v>102.066</c:v>
                </c:pt>
                <c:pt idx="908">
                  <c:v>102.182</c:v>
                </c:pt>
                <c:pt idx="909">
                  <c:v>102.294</c:v>
                </c:pt>
                <c:pt idx="910">
                  <c:v>102.406</c:v>
                </c:pt>
                <c:pt idx="911">
                  <c:v>102.517</c:v>
                </c:pt>
                <c:pt idx="912">
                  <c:v>102.629</c:v>
                </c:pt>
                <c:pt idx="913">
                  <c:v>102.741</c:v>
                </c:pt>
                <c:pt idx="914">
                  <c:v>102.852</c:v>
                </c:pt>
                <c:pt idx="915">
                  <c:v>102.963</c:v>
                </c:pt>
                <c:pt idx="916">
                  <c:v>103.074</c:v>
                </c:pt>
                <c:pt idx="917">
                  <c:v>103.186</c:v>
                </c:pt>
                <c:pt idx="918">
                  <c:v>103.297</c:v>
                </c:pt>
                <c:pt idx="919">
                  <c:v>103.41</c:v>
                </c:pt>
                <c:pt idx="920">
                  <c:v>103.523</c:v>
                </c:pt>
                <c:pt idx="921">
                  <c:v>103.634</c:v>
                </c:pt>
                <c:pt idx="922">
                  <c:v>103.744</c:v>
                </c:pt>
                <c:pt idx="923">
                  <c:v>103.855</c:v>
                </c:pt>
                <c:pt idx="924">
                  <c:v>103.965</c:v>
                </c:pt>
                <c:pt idx="925">
                  <c:v>104.076</c:v>
                </c:pt>
                <c:pt idx="926">
                  <c:v>104.187</c:v>
                </c:pt>
                <c:pt idx="927">
                  <c:v>104.297</c:v>
                </c:pt>
                <c:pt idx="928">
                  <c:v>104.409</c:v>
                </c:pt>
                <c:pt idx="929">
                  <c:v>104.519</c:v>
                </c:pt>
                <c:pt idx="930">
                  <c:v>104.629</c:v>
                </c:pt>
                <c:pt idx="931">
                  <c:v>104.746</c:v>
                </c:pt>
                <c:pt idx="932">
                  <c:v>104.857</c:v>
                </c:pt>
                <c:pt idx="933">
                  <c:v>104.97</c:v>
                </c:pt>
                <c:pt idx="934">
                  <c:v>105.083</c:v>
                </c:pt>
                <c:pt idx="935">
                  <c:v>105.195</c:v>
                </c:pt>
                <c:pt idx="936">
                  <c:v>105.306</c:v>
                </c:pt>
                <c:pt idx="937">
                  <c:v>105.416</c:v>
                </c:pt>
                <c:pt idx="938">
                  <c:v>105.527</c:v>
                </c:pt>
                <c:pt idx="939">
                  <c:v>105.637</c:v>
                </c:pt>
                <c:pt idx="940">
                  <c:v>105.748</c:v>
                </c:pt>
                <c:pt idx="941">
                  <c:v>105.877</c:v>
                </c:pt>
                <c:pt idx="942">
                  <c:v>106.008</c:v>
                </c:pt>
                <c:pt idx="943">
                  <c:v>106.119</c:v>
                </c:pt>
                <c:pt idx="944">
                  <c:v>106.23</c:v>
                </c:pt>
                <c:pt idx="945">
                  <c:v>106.341</c:v>
                </c:pt>
                <c:pt idx="946">
                  <c:v>106.452</c:v>
                </c:pt>
                <c:pt idx="947">
                  <c:v>106.562</c:v>
                </c:pt>
                <c:pt idx="948">
                  <c:v>106.675</c:v>
                </c:pt>
                <c:pt idx="949">
                  <c:v>106.787</c:v>
                </c:pt>
                <c:pt idx="950">
                  <c:v>106.898</c:v>
                </c:pt>
                <c:pt idx="951">
                  <c:v>107.009</c:v>
                </c:pt>
                <c:pt idx="952">
                  <c:v>107.119</c:v>
                </c:pt>
                <c:pt idx="953">
                  <c:v>107.229</c:v>
                </c:pt>
                <c:pt idx="954">
                  <c:v>107.34</c:v>
                </c:pt>
                <c:pt idx="955">
                  <c:v>107.451</c:v>
                </c:pt>
                <c:pt idx="956">
                  <c:v>107.562</c:v>
                </c:pt>
                <c:pt idx="957">
                  <c:v>107.672</c:v>
                </c:pt>
                <c:pt idx="958">
                  <c:v>107.784</c:v>
                </c:pt>
                <c:pt idx="959">
                  <c:v>107.894</c:v>
                </c:pt>
                <c:pt idx="960">
                  <c:v>108.005</c:v>
                </c:pt>
                <c:pt idx="961">
                  <c:v>108.115</c:v>
                </c:pt>
                <c:pt idx="962">
                  <c:v>108.225</c:v>
                </c:pt>
                <c:pt idx="963">
                  <c:v>108.336</c:v>
                </c:pt>
                <c:pt idx="964">
                  <c:v>108.447</c:v>
                </c:pt>
                <c:pt idx="965">
                  <c:v>108.558</c:v>
                </c:pt>
                <c:pt idx="966">
                  <c:v>108.676</c:v>
                </c:pt>
                <c:pt idx="967">
                  <c:v>108.786</c:v>
                </c:pt>
                <c:pt idx="968">
                  <c:v>108.896</c:v>
                </c:pt>
                <c:pt idx="969">
                  <c:v>109.006</c:v>
                </c:pt>
                <c:pt idx="970">
                  <c:v>109.117</c:v>
                </c:pt>
                <c:pt idx="971">
                  <c:v>109.228</c:v>
                </c:pt>
                <c:pt idx="972">
                  <c:v>109.338</c:v>
                </c:pt>
                <c:pt idx="973">
                  <c:v>109.448</c:v>
                </c:pt>
                <c:pt idx="974">
                  <c:v>109.558</c:v>
                </c:pt>
                <c:pt idx="975">
                  <c:v>109.668</c:v>
                </c:pt>
                <c:pt idx="976">
                  <c:v>109.778</c:v>
                </c:pt>
                <c:pt idx="977">
                  <c:v>109.888</c:v>
                </c:pt>
                <c:pt idx="978">
                  <c:v>109.998</c:v>
                </c:pt>
              </c:numCache>
            </c:numRef>
          </c:xVal>
          <c:yVal>
            <c:numRef>
              <c:f>'1mM KCl 5V'!$H$3:$H$981</c:f>
              <c:numCache>
                <c:formatCode>0.00E+00</c:formatCode>
                <c:ptCount val="979"/>
                <c:pt idx="0">
                  <c:v>1.21383E-8</c:v>
                </c:pt>
                <c:pt idx="1">
                  <c:v>1.2127E-8</c:v>
                </c:pt>
                <c:pt idx="2">
                  <c:v>1.21192E-8</c:v>
                </c:pt>
                <c:pt idx="3">
                  <c:v>1.21136E-8</c:v>
                </c:pt>
                <c:pt idx="4">
                  <c:v>1.21078E-8</c:v>
                </c:pt>
                <c:pt idx="5">
                  <c:v>1.21039E-8</c:v>
                </c:pt>
                <c:pt idx="6">
                  <c:v>1.20987E-8</c:v>
                </c:pt>
                <c:pt idx="7">
                  <c:v>1.20961E-8</c:v>
                </c:pt>
                <c:pt idx="8">
                  <c:v>1.20927E-8</c:v>
                </c:pt>
                <c:pt idx="9">
                  <c:v>1.209E-8</c:v>
                </c:pt>
                <c:pt idx="10">
                  <c:v>1.20876E-8</c:v>
                </c:pt>
                <c:pt idx="11">
                  <c:v>1.20846E-8</c:v>
                </c:pt>
                <c:pt idx="12">
                  <c:v>1.2083E-8</c:v>
                </c:pt>
                <c:pt idx="13">
                  <c:v>1.20808E-8</c:v>
                </c:pt>
                <c:pt idx="14">
                  <c:v>1.20783E-8</c:v>
                </c:pt>
                <c:pt idx="15">
                  <c:v>1.20761E-8</c:v>
                </c:pt>
                <c:pt idx="16">
                  <c:v>1.20744E-8</c:v>
                </c:pt>
                <c:pt idx="17">
                  <c:v>1.20722E-8</c:v>
                </c:pt>
                <c:pt idx="18">
                  <c:v>1.20702E-8</c:v>
                </c:pt>
                <c:pt idx="19">
                  <c:v>1.20685E-8</c:v>
                </c:pt>
                <c:pt idx="20">
                  <c:v>1.20665E-8</c:v>
                </c:pt>
                <c:pt idx="21">
                  <c:v>1.20648E-8</c:v>
                </c:pt>
                <c:pt idx="22">
                  <c:v>1.2063E-8</c:v>
                </c:pt>
                <c:pt idx="23">
                  <c:v>1.20614E-8</c:v>
                </c:pt>
                <c:pt idx="24">
                  <c:v>1.20594E-8</c:v>
                </c:pt>
                <c:pt idx="25">
                  <c:v>1.20582E-8</c:v>
                </c:pt>
                <c:pt idx="26">
                  <c:v>1.2057E-8</c:v>
                </c:pt>
                <c:pt idx="27">
                  <c:v>1.20554E-8</c:v>
                </c:pt>
                <c:pt idx="28">
                  <c:v>1.20539E-8</c:v>
                </c:pt>
                <c:pt idx="29">
                  <c:v>1.20527E-8</c:v>
                </c:pt>
                <c:pt idx="30">
                  <c:v>1.2051E-8</c:v>
                </c:pt>
                <c:pt idx="31">
                  <c:v>1.20503E-8</c:v>
                </c:pt>
                <c:pt idx="32">
                  <c:v>1.20485E-8</c:v>
                </c:pt>
                <c:pt idx="33">
                  <c:v>1.20472E-8</c:v>
                </c:pt>
                <c:pt idx="34">
                  <c:v>1.20463E-8</c:v>
                </c:pt>
                <c:pt idx="35">
                  <c:v>1.20449E-8</c:v>
                </c:pt>
                <c:pt idx="36">
                  <c:v>1.20431E-8</c:v>
                </c:pt>
                <c:pt idx="37">
                  <c:v>1.20423E-8</c:v>
                </c:pt>
                <c:pt idx="38">
                  <c:v>1.20408E-8</c:v>
                </c:pt>
                <c:pt idx="39">
                  <c:v>1.20391E-8</c:v>
                </c:pt>
                <c:pt idx="40">
                  <c:v>1.20381E-8</c:v>
                </c:pt>
                <c:pt idx="41">
                  <c:v>1.20366E-8</c:v>
                </c:pt>
                <c:pt idx="42">
                  <c:v>1.20354E-8</c:v>
                </c:pt>
                <c:pt idx="43">
                  <c:v>1.20343E-8</c:v>
                </c:pt>
                <c:pt idx="44">
                  <c:v>1.20332E-8</c:v>
                </c:pt>
                <c:pt idx="45">
                  <c:v>1.20323E-8</c:v>
                </c:pt>
                <c:pt idx="46">
                  <c:v>1.20312E-8</c:v>
                </c:pt>
                <c:pt idx="47">
                  <c:v>1.20295E-8</c:v>
                </c:pt>
                <c:pt idx="48">
                  <c:v>1.20286E-8</c:v>
                </c:pt>
                <c:pt idx="49">
                  <c:v>1.20276E-8</c:v>
                </c:pt>
                <c:pt idx="50">
                  <c:v>1.20262E-8</c:v>
                </c:pt>
                <c:pt idx="51">
                  <c:v>1.20258E-8</c:v>
                </c:pt>
                <c:pt idx="52">
                  <c:v>1.20247E-8</c:v>
                </c:pt>
                <c:pt idx="53">
                  <c:v>1.20235E-8</c:v>
                </c:pt>
                <c:pt idx="54">
                  <c:v>1.20231E-8</c:v>
                </c:pt>
                <c:pt idx="55">
                  <c:v>1.20215E-8</c:v>
                </c:pt>
                <c:pt idx="56">
                  <c:v>1.2021E-8</c:v>
                </c:pt>
                <c:pt idx="57">
                  <c:v>1.20204E-8</c:v>
                </c:pt>
                <c:pt idx="58">
                  <c:v>1.20195E-8</c:v>
                </c:pt>
                <c:pt idx="59">
                  <c:v>1.20185E-8</c:v>
                </c:pt>
                <c:pt idx="60">
                  <c:v>1.20176E-8</c:v>
                </c:pt>
                <c:pt idx="61">
                  <c:v>1.2017E-8</c:v>
                </c:pt>
                <c:pt idx="62">
                  <c:v>1.20156E-8</c:v>
                </c:pt>
                <c:pt idx="63">
                  <c:v>1.20147E-8</c:v>
                </c:pt>
                <c:pt idx="64">
                  <c:v>1.2014E-8</c:v>
                </c:pt>
                <c:pt idx="65">
                  <c:v>1.20128E-8</c:v>
                </c:pt>
                <c:pt idx="66">
                  <c:v>1.20118E-8</c:v>
                </c:pt>
                <c:pt idx="67">
                  <c:v>1.20113E-8</c:v>
                </c:pt>
                <c:pt idx="68">
                  <c:v>1.20099E-8</c:v>
                </c:pt>
                <c:pt idx="69">
                  <c:v>1.20089E-8</c:v>
                </c:pt>
                <c:pt idx="70">
                  <c:v>1.20079E-8</c:v>
                </c:pt>
                <c:pt idx="71">
                  <c:v>1.20065E-8</c:v>
                </c:pt>
                <c:pt idx="72">
                  <c:v>1.20056E-8</c:v>
                </c:pt>
                <c:pt idx="73">
                  <c:v>1.20043E-8</c:v>
                </c:pt>
                <c:pt idx="74">
                  <c:v>1.20032E-8</c:v>
                </c:pt>
                <c:pt idx="75">
                  <c:v>1.20026E-8</c:v>
                </c:pt>
                <c:pt idx="76">
                  <c:v>1.20014E-8</c:v>
                </c:pt>
                <c:pt idx="77">
                  <c:v>1.20003E-8</c:v>
                </c:pt>
                <c:pt idx="78">
                  <c:v>1.19994E-8</c:v>
                </c:pt>
                <c:pt idx="79">
                  <c:v>1.19984E-8</c:v>
                </c:pt>
                <c:pt idx="80">
                  <c:v>1.19972E-8</c:v>
                </c:pt>
                <c:pt idx="81">
                  <c:v>1.19968E-8</c:v>
                </c:pt>
                <c:pt idx="82">
                  <c:v>1.19959E-8</c:v>
                </c:pt>
                <c:pt idx="83">
                  <c:v>1.19947E-8</c:v>
                </c:pt>
                <c:pt idx="84">
                  <c:v>1.19939E-8</c:v>
                </c:pt>
                <c:pt idx="85">
                  <c:v>1.19931E-8</c:v>
                </c:pt>
                <c:pt idx="86">
                  <c:v>1.19918E-8</c:v>
                </c:pt>
                <c:pt idx="87">
                  <c:v>1.19907E-8</c:v>
                </c:pt>
                <c:pt idx="88">
                  <c:v>1.19903E-8</c:v>
                </c:pt>
                <c:pt idx="89">
                  <c:v>1.1989E-8</c:v>
                </c:pt>
                <c:pt idx="90">
                  <c:v>1.19881E-8</c:v>
                </c:pt>
                <c:pt idx="91">
                  <c:v>1.19872E-8</c:v>
                </c:pt>
                <c:pt idx="92">
                  <c:v>1.19856E-8</c:v>
                </c:pt>
                <c:pt idx="93">
                  <c:v>1.19843E-8</c:v>
                </c:pt>
                <c:pt idx="94">
                  <c:v>1.1984E-8</c:v>
                </c:pt>
                <c:pt idx="95">
                  <c:v>1.19827E-8</c:v>
                </c:pt>
                <c:pt idx="96">
                  <c:v>1.19816E-8</c:v>
                </c:pt>
                <c:pt idx="97">
                  <c:v>1.19805E-8</c:v>
                </c:pt>
                <c:pt idx="98">
                  <c:v>1.19794E-8</c:v>
                </c:pt>
                <c:pt idx="99">
                  <c:v>1.19783E-8</c:v>
                </c:pt>
                <c:pt idx="100">
                  <c:v>1.19777E-8</c:v>
                </c:pt>
                <c:pt idx="101">
                  <c:v>1.19762E-8</c:v>
                </c:pt>
                <c:pt idx="102">
                  <c:v>1.19759E-8</c:v>
                </c:pt>
                <c:pt idx="103">
                  <c:v>1.19745E-8</c:v>
                </c:pt>
                <c:pt idx="104">
                  <c:v>1.19738E-8</c:v>
                </c:pt>
                <c:pt idx="105">
                  <c:v>1.19728E-8</c:v>
                </c:pt>
                <c:pt idx="106">
                  <c:v>1.19723E-8</c:v>
                </c:pt>
                <c:pt idx="107">
                  <c:v>1.1971E-8</c:v>
                </c:pt>
                <c:pt idx="108">
                  <c:v>1.19705E-8</c:v>
                </c:pt>
                <c:pt idx="109">
                  <c:v>1.19692E-8</c:v>
                </c:pt>
                <c:pt idx="110">
                  <c:v>1.19681E-8</c:v>
                </c:pt>
                <c:pt idx="111">
                  <c:v>1.19674E-8</c:v>
                </c:pt>
                <c:pt idx="112">
                  <c:v>1.19666E-8</c:v>
                </c:pt>
                <c:pt idx="113">
                  <c:v>1.19658E-8</c:v>
                </c:pt>
                <c:pt idx="114">
                  <c:v>1.19645E-8</c:v>
                </c:pt>
                <c:pt idx="115">
                  <c:v>1.19633E-8</c:v>
                </c:pt>
                <c:pt idx="116">
                  <c:v>1.19633E-8</c:v>
                </c:pt>
                <c:pt idx="117">
                  <c:v>1.19625E-8</c:v>
                </c:pt>
                <c:pt idx="118">
                  <c:v>1.19615E-8</c:v>
                </c:pt>
                <c:pt idx="119">
                  <c:v>1.19606E-8</c:v>
                </c:pt>
                <c:pt idx="120">
                  <c:v>1.19598E-8</c:v>
                </c:pt>
                <c:pt idx="121">
                  <c:v>1.19589E-8</c:v>
                </c:pt>
                <c:pt idx="122">
                  <c:v>1.19584E-8</c:v>
                </c:pt>
                <c:pt idx="123">
                  <c:v>1.1957E-8</c:v>
                </c:pt>
                <c:pt idx="124">
                  <c:v>1.19566E-8</c:v>
                </c:pt>
                <c:pt idx="125">
                  <c:v>1.19562E-8</c:v>
                </c:pt>
                <c:pt idx="126">
                  <c:v>1.19552E-8</c:v>
                </c:pt>
                <c:pt idx="127">
                  <c:v>1.19544E-8</c:v>
                </c:pt>
                <c:pt idx="128">
                  <c:v>1.19537E-8</c:v>
                </c:pt>
                <c:pt idx="129">
                  <c:v>1.19529E-8</c:v>
                </c:pt>
                <c:pt idx="130">
                  <c:v>1.19526E-8</c:v>
                </c:pt>
                <c:pt idx="131">
                  <c:v>1.19521E-8</c:v>
                </c:pt>
                <c:pt idx="132">
                  <c:v>1.19505E-8</c:v>
                </c:pt>
                <c:pt idx="133">
                  <c:v>1.19504E-8</c:v>
                </c:pt>
                <c:pt idx="134">
                  <c:v>1.19497E-8</c:v>
                </c:pt>
                <c:pt idx="135">
                  <c:v>1.19492E-8</c:v>
                </c:pt>
                <c:pt idx="136">
                  <c:v>1.19485E-8</c:v>
                </c:pt>
                <c:pt idx="137">
                  <c:v>1.19485E-8</c:v>
                </c:pt>
                <c:pt idx="138">
                  <c:v>1.19475E-8</c:v>
                </c:pt>
                <c:pt idx="139">
                  <c:v>1.19472E-8</c:v>
                </c:pt>
                <c:pt idx="140">
                  <c:v>1.19461E-8</c:v>
                </c:pt>
                <c:pt idx="141">
                  <c:v>1.19453E-8</c:v>
                </c:pt>
                <c:pt idx="142">
                  <c:v>1.19446E-8</c:v>
                </c:pt>
                <c:pt idx="143">
                  <c:v>1.19433E-8</c:v>
                </c:pt>
                <c:pt idx="144">
                  <c:v>1.19429E-8</c:v>
                </c:pt>
                <c:pt idx="145">
                  <c:v>1.19425E-8</c:v>
                </c:pt>
                <c:pt idx="146">
                  <c:v>1.19416E-8</c:v>
                </c:pt>
                <c:pt idx="147">
                  <c:v>1.19407E-8</c:v>
                </c:pt>
                <c:pt idx="148">
                  <c:v>1.19404E-8</c:v>
                </c:pt>
                <c:pt idx="149">
                  <c:v>1.19393E-8</c:v>
                </c:pt>
                <c:pt idx="150">
                  <c:v>1.19384E-8</c:v>
                </c:pt>
                <c:pt idx="151">
                  <c:v>1.19381E-8</c:v>
                </c:pt>
                <c:pt idx="152">
                  <c:v>1.19371E-8</c:v>
                </c:pt>
                <c:pt idx="153">
                  <c:v>1.19363E-8</c:v>
                </c:pt>
                <c:pt idx="154">
                  <c:v>1.19356E-8</c:v>
                </c:pt>
                <c:pt idx="155">
                  <c:v>1.1935E-8</c:v>
                </c:pt>
                <c:pt idx="156">
                  <c:v>1.19336E-8</c:v>
                </c:pt>
                <c:pt idx="157">
                  <c:v>1.19331E-8</c:v>
                </c:pt>
                <c:pt idx="158">
                  <c:v>1.19321E-8</c:v>
                </c:pt>
                <c:pt idx="159">
                  <c:v>1.19315E-8</c:v>
                </c:pt>
                <c:pt idx="160">
                  <c:v>1.19305E-8</c:v>
                </c:pt>
                <c:pt idx="161">
                  <c:v>1.19301E-8</c:v>
                </c:pt>
                <c:pt idx="162">
                  <c:v>1.1929E-8</c:v>
                </c:pt>
                <c:pt idx="163">
                  <c:v>1.19281E-8</c:v>
                </c:pt>
                <c:pt idx="164">
                  <c:v>1.19275E-8</c:v>
                </c:pt>
                <c:pt idx="165">
                  <c:v>1.19266E-8</c:v>
                </c:pt>
                <c:pt idx="166">
                  <c:v>1.1926E-8</c:v>
                </c:pt>
                <c:pt idx="167">
                  <c:v>1.19258E-8</c:v>
                </c:pt>
                <c:pt idx="168">
                  <c:v>1.19243E-8</c:v>
                </c:pt>
                <c:pt idx="169">
                  <c:v>1.19244E-8</c:v>
                </c:pt>
                <c:pt idx="170">
                  <c:v>1.19232E-8</c:v>
                </c:pt>
                <c:pt idx="171">
                  <c:v>1.19223E-8</c:v>
                </c:pt>
                <c:pt idx="172">
                  <c:v>1.19219E-8</c:v>
                </c:pt>
                <c:pt idx="173">
                  <c:v>1.19207E-8</c:v>
                </c:pt>
                <c:pt idx="174">
                  <c:v>1.19202E-8</c:v>
                </c:pt>
                <c:pt idx="175">
                  <c:v>1.19193E-8</c:v>
                </c:pt>
                <c:pt idx="176">
                  <c:v>1.1919E-8</c:v>
                </c:pt>
                <c:pt idx="177">
                  <c:v>1.19177E-8</c:v>
                </c:pt>
                <c:pt idx="178">
                  <c:v>1.19171E-8</c:v>
                </c:pt>
                <c:pt idx="179">
                  <c:v>1.19164E-8</c:v>
                </c:pt>
                <c:pt idx="180">
                  <c:v>1.19155E-8</c:v>
                </c:pt>
                <c:pt idx="181">
                  <c:v>1.19149E-8</c:v>
                </c:pt>
                <c:pt idx="182">
                  <c:v>1.19144E-8</c:v>
                </c:pt>
                <c:pt idx="183">
                  <c:v>1.19133E-8</c:v>
                </c:pt>
                <c:pt idx="184">
                  <c:v>1.19128E-8</c:v>
                </c:pt>
                <c:pt idx="185">
                  <c:v>1.1912E-8</c:v>
                </c:pt>
                <c:pt idx="186">
                  <c:v>1.19113E-8</c:v>
                </c:pt>
                <c:pt idx="187">
                  <c:v>1.19106E-8</c:v>
                </c:pt>
                <c:pt idx="188">
                  <c:v>1.19092E-8</c:v>
                </c:pt>
                <c:pt idx="189">
                  <c:v>1.19083E-8</c:v>
                </c:pt>
                <c:pt idx="190">
                  <c:v>1.19079E-8</c:v>
                </c:pt>
                <c:pt idx="191">
                  <c:v>1.19063E-8</c:v>
                </c:pt>
                <c:pt idx="192">
                  <c:v>1.19061E-8</c:v>
                </c:pt>
                <c:pt idx="193">
                  <c:v>1.19049E-8</c:v>
                </c:pt>
                <c:pt idx="194">
                  <c:v>1.19038E-8</c:v>
                </c:pt>
                <c:pt idx="195">
                  <c:v>1.19036E-8</c:v>
                </c:pt>
                <c:pt idx="196">
                  <c:v>1.1903E-8</c:v>
                </c:pt>
                <c:pt idx="197">
                  <c:v>1.1902E-8</c:v>
                </c:pt>
                <c:pt idx="198">
                  <c:v>1.19017E-8</c:v>
                </c:pt>
                <c:pt idx="199">
                  <c:v>1.19008E-8</c:v>
                </c:pt>
                <c:pt idx="200">
                  <c:v>1.18999E-8</c:v>
                </c:pt>
                <c:pt idx="201">
                  <c:v>1.18991E-8</c:v>
                </c:pt>
                <c:pt idx="202">
                  <c:v>1.18985E-8</c:v>
                </c:pt>
                <c:pt idx="203">
                  <c:v>1.18979E-8</c:v>
                </c:pt>
                <c:pt idx="204">
                  <c:v>1.18967E-8</c:v>
                </c:pt>
                <c:pt idx="205">
                  <c:v>1.18958E-8</c:v>
                </c:pt>
                <c:pt idx="206">
                  <c:v>1.18952E-8</c:v>
                </c:pt>
                <c:pt idx="207">
                  <c:v>1.18941E-8</c:v>
                </c:pt>
                <c:pt idx="208">
                  <c:v>1.18933E-8</c:v>
                </c:pt>
                <c:pt idx="209">
                  <c:v>1.1893E-8</c:v>
                </c:pt>
                <c:pt idx="210">
                  <c:v>1.1892E-8</c:v>
                </c:pt>
                <c:pt idx="211">
                  <c:v>1.18906E-8</c:v>
                </c:pt>
                <c:pt idx="212">
                  <c:v>1.18907E-8</c:v>
                </c:pt>
                <c:pt idx="213">
                  <c:v>1.18899E-8</c:v>
                </c:pt>
                <c:pt idx="214">
                  <c:v>1.18891E-8</c:v>
                </c:pt>
                <c:pt idx="215">
                  <c:v>1.18883E-8</c:v>
                </c:pt>
                <c:pt idx="216">
                  <c:v>1.18877E-8</c:v>
                </c:pt>
                <c:pt idx="217">
                  <c:v>1.18865E-8</c:v>
                </c:pt>
                <c:pt idx="218">
                  <c:v>1.18859E-8</c:v>
                </c:pt>
                <c:pt idx="219">
                  <c:v>1.18859E-8</c:v>
                </c:pt>
                <c:pt idx="220">
                  <c:v>1.18843E-8</c:v>
                </c:pt>
                <c:pt idx="221">
                  <c:v>1.18838E-8</c:v>
                </c:pt>
                <c:pt idx="222">
                  <c:v>1.18835E-8</c:v>
                </c:pt>
                <c:pt idx="223">
                  <c:v>1.18823E-8</c:v>
                </c:pt>
                <c:pt idx="224">
                  <c:v>1.18819E-8</c:v>
                </c:pt>
                <c:pt idx="225">
                  <c:v>1.18815E-8</c:v>
                </c:pt>
                <c:pt idx="226">
                  <c:v>1.18806E-8</c:v>
                </c:pt>
                <c:pt idx="227">
                  <c:v>1.18796E-8</c:v>
                </c:pt>
                <c:pt idx="228">
                  <c:v>1.18788E-8</c:v>
                </c:pt>
                <c:pt idx="229">
                  <c:v>1.18786E-8</c:v>
                </c:pt>
                <c:pt idx="230">
                  <c:v>1.18776E-8</c:v>
                </c:pt>
                <c:pt idx="231">
                  <c:v>1.1877E-8</c:v>
                </c:pt>
                <c:pt idx="232">
                  <c:v>1.18762E-8</c:v>
                </c:pt>
                <c:pt idx="233">
                  <c:v>1.18758E-8</c:v>
                </c:pt>
                <c:pt idx="234">
                  <c:v>1.18752E-8</c:v>
                </c:pt>
                <c:pt idx="235">
                  <c:v>1.18743E-8</c:v>
                </c:pt>
                <c:pt idx="236">
                  <c:v>1.18735E-8</c:v>
                </c:pt>
                <c:pt idx="237">
                  <c:v>1.1873E-8</c:v>
                </c:pt>
                <c:pt idx="238">
                  <c:v>1.1872E-8</c:v>
                </c:pt>
                <c:pt idx="239">
                  <c:v>1.18717E-8</c:v>
                </c:pt>
                <c:pt idx="240">
                  <c:v>1.18707E-8</c:v>
                </c:pt>
                <c:pt idx="241">
                  <c:v>1.18702E-8</c:v>
                </c:pt>
                <c:pt idx="242">
                  <c:v>1.18699E-8</c:v>
                </c:pt>
                <c:pt idx="243">
                  <c:v>1.18688E-8</c:v>
                </c:pt>
                <c:pt idx="244">
                  <c:v>1.18679E-8</c:v>
                </c:pt>
                <c:pt idx="245">
                  <c:v>1.18675E-8</c:v>
                </c:pt>
                <c:pt idx="246">
                  <c:v>1.18664E-8</c:v>
                </c:pt>
                <c:pt idx="247">
                  <c:v>1.18662E-8</c:v>
                </c:pt>
                <c:pt idx="248">
                  <c:v>1.18654E-8</c:v>
                </c:pt>
                <c:pt idx="249">
                  <c:v>1.1865E-8</c:v>
                </c:pt>
                <c:pt idx="250">
                  <c:v>1.1864E-8</c:v>
                </c:pt>
                <c:pt idx="251">
                  <c:v>1.1863E-8</c:v>
                </c:pt>
                <c:pt idx="252">
                  <c:v>1.18623E-8</c:v>
                </c:pt>
                <c:pt idx="253">
                  <c:v>1.18613E-8</c:v>
                </c:pt>
                <c:pt idx="254">
                  <c:v>1.18609E-8</c:v>
                </c:pt>
                <c:pt idx="255">
                  <c:v>1.18601E-8</c:v>
                </c:pt>
                <c:pt idx="256">
                  <c:v>1.18596E-8</c:v>
                </c:pt>
                <c:pt idx="257">
                  <c:v>1.18592E-8</c:v>
                </c:pt>
                <c:pt idx="258">
                  <c:v>1.1859E-8</c:v>
                </c:pt>
                <c:pt idx="259">
                  <c:v>1.18582E-8</c:v>
                </c:pt>
                <c:pt idx="260">
                  <c:v>1.18573E-8</c:v>
                </c:pt>
                <c:pt idx="261">
                  <c:v>1.18566E-8</c:v>
                </c:pt>
                <c:pt idx="262">
                  <c:v>1.18563E-8</c:v>
                </c:pt>
                <c:pt idx="263">
                  <c:v>1.18559E-8</c:v>
                </c:pt>
                <c:pt idx="264">
                  <c:v>1.18553E-8</c:v>
                </c:pt>
                <c:pt idx="265">
                  <c:v>1.18546E-8</c:v>
                </c:pt>
                <c:pt idx="266">
                  <c:v>1.18541E-8</c:v>
                </c:pt>
                <c:pt idx="267">
                  <c:v>1.18537E-8</c:v>
                </c:pt>
                <c:pt idx="268">
                  <c:v>1.18526E-8</c:v>
                </c:pt>
                <c:pt idx="269">
                  <c:v>1.18525E-8</c:v>
                </c:pt>
                <c:pt idx="270">
                  <c:v>1.18518E-8</c:v>
                </c:pt>
                <c:pt idx="271">
                  <c:v>1.18508E-8</c:v>
                </c:pt>
                <c:pt idx="272">
                  <c:v>1.18506E-8</c:v>
                </c:pt>
                <c:pt idx="273">
                  <c:v>1.18501E-8</c:v>
                </c:pt>
                <c:pt idx="274">
                  <c:v>1.18492E-8</c:v>
                </c:pt>
                <c:pt idx="275">
                  <c:v>1.1849E-8</c:v>
                </c:pt>
                <c:pt idx="276">
                  <c:v>1.18485E-8</c:v>
                </c:pt>
                <c:pt idx="277">
                  <c:v>1.1848E-8</c:v>
                </c:pt>
                <c:pt idx="278">
                  <c:v>1.18471E-8</c:v>
                </c:pt>
                <c:pt idx="279">
                  <c:v>1.18464E-8</c:v>
                </c:pt>
                <c:pt idx="280">
                  <c:v>1.18459E-8</c:v>
                </c:pt>
                <c:pt idx="281">
                  <c:v>1.18458E-8</c:v>
                </c:pt>
                <c:pt idx="282">
                  <c:v>1.18449E-8</c:v>
                </c:pt>
                <c:pt idx="283">
                  <c:v>1.18443E-8</c:v>
                </c:pt>
                <c:pt idx="284">
                  <c:v>1.18436E-8</c:v>
                </c:pt>
                <c:pt idx="285">
                  <c:v>1.18431E-8</c:v>
                </c:pt>
                <c:pt idx="286">
                  <c:v>1.1842E-8</c:v>
                </c:pt>
                <c:pt idx="287">
                  <c:v>1.18423E-8</c:v>
                </c:pt>
                <c:pt idx="288">
                  <c:v>1.18416E-8</c:v>
                </c:pt>
                <c:pt idx="289">
                  <c:v>1.18408E-8</c:v>
                </c:pt>
                <c:pt idx="290">
                  <c:v>1.184E-8</c:v>
                </c:pt>
                <c:pt idx="291">
                  <c:v>1.18397E-8</c:v>
                </c:pt>
                <c:pt idx="292">
                  <c:v>1.18388E-8</c:v>
                </c:pt>
                <c:pt idx="293">
                  <c:v>1.18383E-8</c:v>
                </c:pt>
                <c:pt idx="294">
                  <c:v>1.18381E-8</c:v>
                </c:pt>
                <c:pt idx="295">
                  <c:v>1.18377E-8</c:v>
                </c:pt>
                <c:pt idx="296">
                  <c:v>1.18369E-8</c:v>
                </c:pt>
                <c:pt idx="297">
                  <c:v>1.18362E-8</c:v>
                </c:pt>
                <c:pt idx="298">
                  <c:v>1.18364E-8</c:v>
                </c:pt>
                <c:pt idx="299">
                  <c:v>1.18354E-8</c:v>
                </c:pt>
                <c:pt idx="300">
                  <c:v>1.18349E-8</c:v>
                </c:pt>
                <c:pt idx="301">
                  <c:v>1.1834E-8</c:v>
                </c:pt>
                <c:pt idx="302">
                  <c:v>1.18336E-8</c:v>
                </c:pt>
                <c:pt idx="303">
                  <c:v>1.1833E-8</c:v>
                </c:pt>
                <c:pt idx="304">
                  <c:v>1.18327E-8</c:v>
                </c:pt>
                <c:pt idx="305">
                  <c:v>1.18323E-8</c:v>
                </c:pt>
                <c:pt idx="306">
                  <c:v>1.18318E-8</c:v>
                </c:pt>
                <c:pt idx="307">
                  <c:v>1.18309E-8</c:v>
                </c:pt>
                <c:pt idx="308">
                  <c:v>1.18304E-8</c:v>
                </c:pt>
                <c:pt idx="309">
                  <c:v>1.18299E-8</c:v>
                </c:pt>
                <c:pt idx="310">
                  <c:v>1.18297E-8</c:v>
                </c:pt>
                <c:pt idx="311">
                  <c:v>1.1829E-8</c:v>
                </c:pt>
                <c:pt idx="312">
                  <c:v>1.18284E-8</c:v>
                </c:pt>
                <c:pt idx="313">
                  <c:v>1.1828E-8</c:v>
                </c:pt>
                <c:pt idx="314">
                  <c:v>1.18281E-8</c:v>
                </c:pt>
                <c:pt idx="315">
                  <c:v>1.18273E-8</c:v>
                </c:pt>
                <c:pt idx="316">
                  <c:v>1.1826E-8</c:v>
                </c:pt>
                <c:pt idx="317">
                  <c:v>1.18261E-8</c:v>
                </c:pt>
                <c:pt idx="318">
                  <c:v>1.18256E-8</c:v>
                </c:pt>
                <c:pt idx="319">
                  <c:v>1.18251E-8</c:v>
                </c:pt>
                <c:pt idx="320">
                  <c:v>1.18247E-8</c:v>
                </c:pt>
                <c:pt idx="321">
                  <c:v>1.18248E-8</c:v>
                </c:pt>
                <c:pt idx="322">
                  <c:v>1.18238E-8</c:v>
                </c:pt>
                <c:pt idx="323">
                  <c:v>1.18237E-8</c:v>
                </c:pt>
                <c:pt idx="324">
                  <c:v>1.18231E-8</c:v>
                </c:pt>
                <c:pt idx="325">
                  <c:v>1.18225E-8</c:v>
                </c:pt>
                <c:pt idx="326">
                  <c:v>1.18224E-8</c:v>
                </c:pt>
                <c:pt idx="327">
                  <c:v>1.18219E-8</c:v>
                </c:pt>
                <c:pt idx="328">
                  <c:v>1.18214E-8</c:v>
                </c:pt>
                <c:pt idx="329">
                  <c:v>1.18205E-8</c:v>
                </c:pt>
                <c:pt idx="330">
                  <c:v>1.18207E-8</c:v>
                </c:pt>
                <c:pt idx="331">
                  <c:v>1.18199E-8</c:v>
                </c:pt>
                <c:pt idx="332">
                  <c:v>1.18194E-8</c:v>
                </c:pt>
                <c:pt idx="333">
                  <c:v>1.18194E-8</c:v>
                </c:pt>
                <c:pt idx="334">
                  <c:v>1.18187E-8</c:v>
                </c:pt>
                <c:pt idx="335">
                  <c:v>1.18179E-8</c:v>
                </c:pt>
                <c:pt idx="336">
                  <c:v>1.18174E-8</c:v>
                </c:pt>
                <c:pt idx="337">
                  <c:v>1.18172E-8</c:v>
                </c:pt>
                <c:pt idx="338">
                  <c:v>1.1816E-8</c:v>
                </c:pt>
                <c:pt idx="339">
                  <c:v>1.18156E-8</c:v>
                </c:pt>
                <c:pt idx="340">
                  <c:v>1.18156E-8</c:v>
                </c:pt>
                <c:pt idx="341">
                  <c:v>1.18145E-8</c:v>
                </c:pt>
                <c:pt idx="342">
                  <c:v>1.18142E-8</c:v>
                </c:pt>
                <c:pt idx="343">
                  <c:v>1.18133E-8</c:v>
                </c:pt>
                <c:pt idx="344">
                  <c:v>1.18129E-8</c:v>
                </c:pt>
                <c:pt idx="345">
                  <c:v>1.18127E-8</c:v>
                </c:pt>
                <c:pt idx="346">
                  <c:v>1.18117E-8</c:v>
                </c:pt>
                <c:pt idx="347">
                  <c:v>1.18113E-8</c:v>
                </c:pt>
                <c:pt idx="348">
                  <c:v>1.18107E-8</c:v>
                </c:pt>
                <c:pt idx="349">
                  <c:v>1.18105E-8</c:v>
                </c:pt>
                <c:pt idx="350">
                  <c:v>1.18092E-8</c:v>
                </c:pt>
                <c:pt idx="351">
                  <c:v>1.1809E-8</c:v>
                </c:pt>
                <c:pt idx="352">
                  <c:v>1.18092E-8</c:v>
                </c:pt>
                <c:pt idx="353">
                  <c:v>1.18082E-8</c:v>
                </c:pt>
                <c:pt idx="354">
                  <c:v>1.18074E-8</c:v>
                </c:pt>
                <c:pt idx="355">
                  <c:v>1.18076E-8</c:v>
                </c:pt>
                <c:pt idx="356">
                  <c:v>1.18064E-8</c:v>
                </c:pt>
                <c:pt idx="357">
                  <c:v>1.18063E-8</c:v>
                </c:pt>
                <c:pt idx="358">
                  <c:v>1.18057E-8</c:v>
                </c:pt>
                <c:pt idx="359">
                  <c:v>1.18055E-8</c:v>
                </c:pt>
                <c:pt idx="360">
                  <c:v>1.18048E-8</c:v>
                </c:pt>
                <c:pt idx="361">
                  <c:v>1.18043E-8</c:v>
                </c:pt>
                <c:pt idx="362">
                  <c:v>1.1804E-8</c:v>
                </c:pt>
                <c:pt idx="363">
                  <c:v>1.18035E-8</c:v>
                </c:pt>
                <c:pt idx="364">
                  <c:v>1.1803E-8</c:v>
                </c:pt>
                <c:pt idx="365">
                  <c:v>1.18021E-8</c:v>
                </c:pt>
                <c:pt idx="366">
                  <c:v>1.18018E-8</c:v>
                </c:pt>
                <c:pt idx="367">
                  <c:v>1.18015E-8</c:v>
                </c:pt>
                <c:pt idx="368">
                  <c:v>1.18009E-8</c:v>
                </c:pt>
                <c:pt idx="369">
                  <c:v>1.17998E-8</c:v>
                </c:pt>
                <c:pt idx="370">
                  <c:v>1.17999E-8</c:v>
                </c:pt>
                <c:pt idx="371">
                  <c:v>1.17996E-8</c:v>
                </c:pt>
                <c:pt idx="372">
                  <c:v>1.17992E-8</c:v>
                </c:pt>
                <c:pt idx="373">
                  <c:v>1.17988E-8</c:v>
                </c:pt>
                <c:pt idx="374">
                  <c:v>1.17982E-8</c:v>
                </c:pt>
                <c:pt idx="375">
                  <c:v>1.17973E-8</c:v>
                </c:pt>
                <c:pt idx="376">
                  <c:v>1.17974E-8</c:v>
                </c:pt>
                <c:pt idx="377">
                  <c:v>1.17966E-8</c:v>
                </c:pt>
                <c:pt idx="378">
                  <c:v>1.17966E-8</c:v>
                </c:pt>
                <c:pt idx="379">
                  <c:v>1.17959E-8</c:v>
                </c:pt>
                <c:pt idx="380">
                  <c:v>1.17956E-8</c:v>
                </c:pt>
                <c:pt idx="381">
                  <c:v>1.17949E-8</c:v>
                </c:pt>
                <c:pt idx="382">
                  <c:v>1.17944E-8</c:v>
                </c:pt>
                <c:pt idx="383">
                  <c:v>1.17939E-8</c:v>
                </c:pt>
                <c:pt idx="384">
                  <c:v>1.17933E-8</c:v>
                </c:pt>
                <c:pt idx="385">
                  <c:v>1.17929E-8</c:v>
                </c:pt>
                <c:pt idx="386">
                  <c:v>1.17924E-8</c:v>
                </c:pt>
                <c:pt idx="387">
                  <c:v>1.1792E-8</c:v>
                </c:pt>
                <c:pt idx="388">
                  <c:v>1.17912E-8</c:v>
                </c:pt>
                <c:pt idx="389">
                  <c:v>1.17911E-8</c:v>
                </c:pt>
                <c:pt idx="390">
                  <c:v>1.17907E-8</c:v>
                </c:pt>
                <c:pt idx="391">
                  <c:v>1.17903E-8</c:v>
                </c:pt>
                <c:pt idx="392">
                  <c:v>1.17906E-8</c:v>
                </c:pt>
                <c:pt idx="393">
                  <c:v>1.17896E-8</c:v>
                </c:pt>
                <c:pt idx="394">
                  <c:v>1.17895E-8</c:v>
                </c:pt>
                <c:pt idx="395">
                  <c:v>1.1789E-8</c:v>
                </c:pt>
                <c:pt idx="396">
                  <c:v>1.17886E-8</c:v>
                </c:pt>
                <c:pt idx="397">
                  <c:v>1.17885E-8</c:v>
                </c:pt>
                <c:pt idx="398">
                  <c:v>1.17877E-8</c:v>
                </c:pt>
                <c:pt idx="399">
                  <c:v>1.17871E-8</c:v>
                </c:pt>
                <c:pt idx="400">
                  <c:v>1.17871E-8</c:v>
                </c:pt>
                <c:pt idx="401">
                  <c:v>1.17866E-8</c:v>
                </c:pt>
                <c:pt idx="402">
                  <c:v>1.17862E-8</c:v>
                </c:pt>
                <c:pt idx="403">
                  <c:v>1.17858E-8</c:v>
                </c:pt>
                <c:pt idx="404">
                  <c:v>1.17852E-8</c:v>
                </c:pt>
                <c:pt idx="405">
                  <c:v>1.17852E-8</c:v>
                </c:pt>
                <c:pt idx="406">
                  <c:v>1.17846E-8</c:v>
                </c:pt>
                <c:pt idx="407">
                  <c:v>1.17842E-8</c:v>
                </c:pt>
                <c:pt idx="408">
                  <c:v>1.17838E-8</c:v>
                </c:pt>
                <c:pt idx="409">
                  <c:v>1.17834E-8</c:v>
                </c:pt>
                <c:pt idx="410">
                  <c:v>1.17828E-8</c:v>
                </c:pt>
                <c:pt idx="411">
                  <c:v>1.17826E-8</c:v>
                </c:pt>
                <c:pt idx="412">
                  <c:v>1.17824E-8</c:v>
                </c:pt>
                <c:pt idx="413">
                  <c:v>1.1782E-8</c:v>
                </c:pt>
                <c:pt idx="414">
                  <c:v>1.17814E-8</c:v>
                </c:pt>
                <c:pt idx="415">
                  <c:v>1.17814E-8</c:v>
                </c:pt>
                <c:pt idx="416">
                  <c:v>1.17811E-8</c:v>
                </c:pt>
                <c:pt idx="417">
                  <c:v>1.17805E-8</c:v>
                </c:pt>
                <c:pt idx="418">
                  <c:v>1.17805E-8</c:v>
                </c:pt>
                <c:pt idx="419">
                  <c:v>1.17804E-8</c:v>
                </c:pt>
                <c:pt idx="420">
                  <c:v>1.17797E-8</c:v>
                </c:pt>
                <c:pt idx="421">
                  <c:v>1.17794E-8</c:v>
                </c:pt>
                <c:pt idx="422">
                  <c:v>1.17792E-8</c:v>
                </c:pt>
                <c:pt idx="423">
                  <c:v>1.17788E-8</c:v>
                </c:pt>
                <c:pt idx="424">
                  <c:v>1.17789E-8</c:v>
                </c:pt>
                <c:pt idx="425">
                  <c:v>1.17782E-8</c:v>
                </c:pt>
                <c:pt idx="426">
                  <c:v>1.1778E-8</c:v>
                </c:pt>
                <c:pt idx="427">
                  <c:v>1.17773E-8</c:v>
                </c:pt>
                <c:pt idx="428">
                  <c:v>1.17774E-8</c:v>
                </c:pt>
                <c:pt idx="429">
                  <c:v>1.1777E-8</c:v>
                </c:pt>
                <c:pt idx="430">
                  <c:v>1.17767E-8</c:v>
                </c:pt>
                <c:pt idx="431">
                  <c:v>1.17762E-8</c:v>
                </c:pt>
                <c:pt idx="432">
                  <c:v>1.17756E-8</c:v>
                </c:pt>
                <c:pt idx="433">
                  <c:v>1.1776E-8</c:v>
                </c:pt>
                <c:pt idx="434">
                  <c:v>1.1775E-8</c:v>
                </c:pt>
                <c:pt idx="435">
                  <c:v>1.17743E-8</c:v>
                </c:pt>
                <c:pt idx="436">
                  <c:v>1.17741E-8</c:v>
                </c:pt>
                <c:pt idx="437">
                  <c:v>1.17733E-8</c:v>
                </c:pt>
                <c:pt idx="438">
                  <c:v>1.1773E-8</c:v>
                </c:pt>
                <c:pt idx="439">
                  <c:v>1.17724E-8</c:v>
                </c:pt>
                <c:pt idx="440">
                  <c:v>1.17715E-8</c:v>
                </c:pt>
                <c:pt idx="441">
                  <c:v>1.1771E-8</c:v>
                </c:pt>
                <c:pt idx="442">
                  <c:v>1.17712E-8</c:v>
                </c:pt>
                <c:pt idx="443">
                  <c:v>1.17708E-8</c:v>
                </c:pt>
                <c:pt idx="444">
                  <c:v>1.17694E-8</c:v>
                </c:pt>
                <c:pt idx="445">
                  <c:v>1.17701E-8</c:v>
                </c:pt>
                <c:pt idx="446">
                  <c:v>1.17689E-8</c:v>
                </c:pt>
                <c:pt idx="447">
                  <c:v>1.17692E-8</c:v>
                </c:pt>
                <c:pt idx="448">
                  <c:v>1.17693E-8</c:v>
                </c:pt>
                <c:pt idx="449">
                  <c:v>1.17681E-8</c:v>
                </c:pt>
                <c:pt idx="450">
                  <c:v>1.17679E-8</c:v>
                </c:pt>
                <c:pt idx="451">
                  <c:v>1.17673E-8</c:v>
                </c:pt>
                <c:pt idx="452">
                  <c:v>1.17674E-8</c:v>
                </c:pt>
                <c:pt idx="453">
                  <c:v>1.17669E-8</c:v>
                </c:pt>
                <c:pt idx="454">
                  <c:v>1.17661E-8</c:v>
                </c:pt>
                <c:pt idx="455">
                  <c:v>1.17657E-8</c:v>
                </c:pt>
                <c:pt idx="456">
                  <c:v>1.17649E-8</c:v>
                </c:pt>
                <c:pt idx="457">
                  <c:v>1.17661E-8</c:v>
                </c:pt>
                <c:pt idx="458">
                  <c:v>1.17654E-8</c:v>
                </c:pt>
                <c:pt idx="459">
                  <c:v>1.17654E-8</c:v>
                </c:pt>
                <c:pt idx="460">
                  <c:v>1.17641E-8</c:v>
                </c:pt>
                <c:pt idx="461">
                  <c:v>1.17643E-8</c:v>
                </c:pt>
                <c:pt idx="462">
                  <c:v>1.17643E-8</c:v>
                </c:pt>
                <c:pt idx="463">
                  <c:v>1.1763E-8</c:v>
                </c:pt>
                <c:pt idx="464">
                  <c:v>1.1764E-8</c:v>
                </c:pt>
                <c:pt idx="465">
                  <c:v>1.1764E-8</c:v>
                </c:pt>
                <c:pt idx="466">
                  <c:v>1.17624E-8</c:v>
                </c:pt>
                <c:pt idx="467">
                  <c:v>1.17631E-8</c:v>
                </c:pt>
                <c:pt idx="468">
                  <c:v>1.17622E-8</c:v>
                </c:pt>
                <c:pt idx="469">
                  <c:v>1.17618E-8</c:v>
                </c:pt>
                <c:pt idx="470">
                  <c:v>1.17617E-8</c:v>
                </c:pt>
                <c:pt idx="471">
                  <c:v>1.17618E-8</c:v>
                </c:pt>
                <c:pt idx="472">
                  <c:v>1.17617E-8</c:v>
                </c:pt>
                <c:pt idx="473">
                  <c:v>1.17624E-8</c:v>
                </c:pt>
                <c:pt idx="474">
                  <c:v>1.17598E-8</c:v>
                </c:pt>
                <c:pt idx="475">
                  <c:v>1.17598E-8</c:v>
                </c:pt>
                <c:pt idx="476">
                  <c:v>1.17597E-8</c:v>
                </c:pt>
                <c:pt idx="477">
                  <c:v>1.17584E-8</c:v>
                </c:pt>
                <c:pt idx="478">
                  <c:v>1.17596E-8</c:v>
                </c:pt>
                <c:pt idx="479">
                  <c:v>1.17585E-8</c:v>
                </c:pt>
                <c:pt idx="480">
                  <c:v>1.17578E-8</c:v>
                </c:pt>
                <c:pt idx="481">
                  <c:v>1.17574E-8</c:v>
                </c:pt>
                <c:pt idx="482">
                  <c:v>1.1757E-8</c:v>
                </c:pt>
                <c:pt idx="483">
                  <c:v>1.17572E-8</c:v>
                </c:pt>
                <c:pt idx="484">
                  <c:v>1.17566E-8</c:v>
                </c:pt>
                <c:pt idx="485">
                  <c:v>1.17561E-8</c:v>
                </c:pt>
                <c:pt idx="486">
                  <c:v>1.17558E-8</c:v>
                </c:pt>
                <c:pt idx="487">
                  <c:v>1.17558E-8</c:v>
                </c:pt>
                <c:pt idx="488">
                  <c:v>1.1755E-8</c:v>
                </c:pt>
                <c:pt idx="489">
                  <c:v>1.17554E-8</c:v>
                </c:pt>
                <c:pt idx="490">
                  <c:v>1.17553E-8</c:v>
                </c:pt>
                <c:pt idx="491">
                  <c:v>1.17547E-8</c:v>
                </c:pt>
                <c:pt idx="492">
                  <c:v>1.17543E-8</c:v>
                </c:pt>
                <c:pt idx="493">
                  <c:v>1.17545E-8</c:v>
                </c:pt>
                <c:pt idx="494">
                  <c:v>1.17537E-8</c:v>
                </c:pt>
                <c:pt idx="495">
                  <c:v>1.17541E-8</c:v>
                </c:pt>
                <c:pt idx="496">
                  <c:v>1.17532E-8</c:v>
                </c:pt>
                <c:pt idx="497">
                  <c:v>1.17533E-8</c:v>
                </c:pt>
                <c:pt idx="498">
                  <c:v>1.17528E-8</c:v>
                </c:pt>
                <c:pt idx="499">
                  <c:v>1.17528E-8</c:v>
                </c:pt>
                <c:pt idx="500">
                  <c:v>1.1753E-8</c:v>
                </c:pt>
                <c:pt idx="501">
                  <c:v>1.17529E-8</c:v>
                </c:pt>
                <c:pt idx="502">
                  <c:v>1.17519E-8</c:v>
                </c:pt>
                <c:pt idx="503">
                  <c:v>1.17514E-8</c:v>
                </c:pt>
                <c:pt idx="504">
                  <c:v>1.17508E-8</c:v>
                </c:pt>
                <c:pt idx="505">
                  <c:v>1.17509E-8</c:v>
                </c:pt>
                <c:pt idx="506">
                  <c:v>1.17507E-8</c:v>
                </c:pt>
                <c:pt idx="507">
                  <c:v>1.17502E-8</c:v>
                </c:pt>
                <c:pt idx="508">
                  <c:v>1.17503E-8</c:v>
                </c:pt>
                <c:pt idx="509">
                  <c:v>1.17503E-8</c:v>
                </c:pt>
                <c:pt idx="510">
                  <c:v>1.17495E-8</c:v>
                </c:pt>
                <c:pt idx="511">
                  <c:v>1.17492E-8</c:v>
                </c:pt>
                <c:pt idx="512">
                  <c:v>1.17488E-8</c:v>
                </c:pt>
                <c:pt idx="513">
                  <c:v>1.17487E-8</c:v>
                </c:pt>
                <c:pt idx="514">
                  <c:v>1.17489E-8</c:v>
                </c:pt>
                <c:pt idx="515">
                  <c:v>1.17482E-8</c:v>
                </c:pt>
                <c:pt idx="516">
                  <c:v>1.17479E-8</c:v>
                </c:pt>
                <c:pt idx="517">
                  <c:v>1.17477E-8</c:v>
                </c:pt>
                <c:pt idx="518">
                  <c:v>1.17472E-8</c:v>
                </c:pt>
                <c:pt idx="519">
                  <c:v>1.17476E-8</c:v>
                </c:pt>
                <c:pt idx="520">
                  <c:v>1.1747E-8</c:v>
                </c:pt>
                <c:pt idx="521">
                  <c:v>1.17466E-8</c:v>
                </c:pt>
                <c:pt idx="522">
                  <c:v>1.17463E-8</c:v>
                </c:pt>
                <c:pt idx="523">
                  <c:v>1.1746E-8</c:v>
                </c:pt>
                <c:pt idx="524">
                  <c:v>1.17458E-8</c:v>
                </c:pt>
                <c:pt idx="525">
                  <c:v>1.1746E-8</c:v>
                </c:pt>
                <c:pt idx="526">
                  <c:v>1.17456E-8</c:v>
                </c:pt>
                <c:pt idx="527">
                  <c:v>1.17455E-8</c:v>
                </c:pt>
                <c:pt idx="528">
                  <c:v>1.1745E-8</c:v>
                </c:pt>
                <c:pt idx="529">
                  <c:v>1.17453E-8</c:v>
                </c:pt>
                <c:pt idx="530">
                  <c:v>1.17454E-8</c:v>
                </c:pt>
                <c:pt idx="531">
                  <c:v>1.1745E-8</c:v>
                </c:pt>
                <c:pt idx="532">
                  <c:v>1.17448E-8</c:v>
                </c:pt>
                <c:pt idx="533">
                  <c:v>1.17447E-8</c:v>
                </c:pt>
                <c:pt idx="534">
                  <c:v>1.17449E-8</c:v>
                </c:pt>
                <c:pt idx="535">
                  <c:v>1.17444E-8</c:v>
                </c:pt>
                <c:pt idx="536">
                  <c:v>1.17445E-8</c:v>
                </c:pt>
                <c:pt idx="537">
                  <c:v>1.17444E-8</c:v>
                </c:pt>
                <c:pt idx="538">
                  <c:v>1.17443E-8</c:v>
                </c:pt>
                <c:pt idx="539">
                  <c:v>1.17441E-8</c:v>
                </c:pt>
                <c:pt idx="540">
                  <c:v>1.17437E-8</c:v>
                </c:pt>
                <c:pt idx="541">
                  <c:v>1.17436E-8</c:v>
                </c:pt>
                <c:pt idx="542">
                  <c:v>1.17436E-8</c:v>
                </c:pt>
                <c:pt idx="543">
                  <c:v>1.17435E-8</c:v>
                </c:pt>
                <c:pt idx="544">
                  <c:v>1.17438E-8</c:v>
                </c:pt>
                <c:pt idx="545">
                  <c:v>1.17431E-8</c:v>
                </c:pt>
                <c:pt idx="546">
                  <c:v>1.17431E-8</c:v>
                </c:pt>
                <c:pt idx="547">
                  <c:v>1.17426E-8</c:v>
                </c:pt>
                <c:pt idx="548">
                  <c:v>1.17431E-8</c:v>
                </c:pt>
                <c:pt idx="549">
                  <c:v>1.17424E-8</c:v>
                </c:pt>
                <c:pt idx="550">
                  <c:v>1.17421E-8</c:v>
                </c:pt>
                <c:pt idx="551">
                  <c:v>1.17427E-8</c:v>
                </c:pt>
                <c:pt idx="552">
                  <c:v>1.17423E-8</c:v>
                </c:pt>
                <c:pt idx="553">
                  <c:v>1.17422E-8</c:v>
                </c:pt>
                <c:pt idx="554">
                  <c:v>1.17429E-8</c:v>
                </c:pt>
                <c:pt idx="555">
                  <c:v>1.17415E-8</c:v>
                </c:pt>
                <c:pt idx="556">
                  <c:v>1.17421E-8</c:v>
                </c:pt>
                <c:pt idx="557">
                  <c:v>1.17415E-8</c:v>
                </c:pt>
                <c:pt idx="558">
                  <c:v>1.17417E-8</c:v>
                </c:pt>
                <c:pt idx="559">
                  <c:v>1.17411E-8</c:v>
                </c:pt>
                <c:pt idx="560">
                  <c:v>1.17412E-8</c:v>
                </c:pt>
                <c:pt idx="561">
                  <c:v>1.17409E-8</c:v>
                </c:pt>
                <c:pt idx="562">
                  <c:v>1.1741E-8</c:v>
                </c:pt>
                <c:pt idx="563">
                  <c:v>1.17406E-8</c:v>
                </c:pt>
                <c:pt idx="564">
                  <c:v>1.17407E-8</c:v>
                </c:pt>
                <c:pt idx="565">
                  <c:v>1.17406E-8</c:v>
                </c:pt>
                <c:pt idx="566">
                  <c:v>1.17407E-8</c:v>
                </c:pt>
                <c:pt idx="567">
                  <c:v>1.17405E-8</c:v>
                </c:pt>
                <c:pt idx="568">
                  <c:v>1.17402E-8</c:v>
                </c:pt>
                <c:pt idx="569">
                  <c:v>1.17403E-8</c:v>
                </c:pt>
                <c:pt idx="570">
                  <c:v>1.17405E-8</c:v>
                </c:pt>
                <c:pt idx="571">
                  <c:v>1.174E-8</c:v>
                </c:pt>
                <c:pt idx="572">
                  <c:v>1.17398E-8</c:v>
                </c:pt>
                <c:pt idx="573">
                  <c:v>1.17397E-8</c:v>
                </c:pt>
                <c:pt idx="574">
                  <c:v>1.17398E-8</c:v>
                </c:pt>
                <c:pt idx="575">
                  <c:v>1.17391E-8</c:v>
                </c:pt>
                <c:pt idx="576">
                  <c:v>1.17389E-8</c:v>
                </c:pt>
                <c:pt idx="577">
                  <c:v>1.17389E-8</c:v>
                </c:pt>
                <c:pt idx="578">
                  <c:v>1.17392E-8</c:v>
                </c:pt>
                <c:pt idx="579">
                  <c:v>1.17383E-8</c:v>
                </c:pt>
                <c:pt idx="580">
                  <c:v>1.17385E-8</c:v>
                </c:pt>
                <c:pt idx="581">
                  <c:v>1.17383E-8</c:v>
                </c:pt>
                <c:pt idx="582">
                  <c:v>1.17378E-8</c:v>
                </c:pt>
                <c:pt idx="583">
                  <c:v>1.17381E-8</c:v>
                </c:pt>
                <c:pt idx="584">
                  <c:v>1.17377E-8</c:v>
                </c:pt>
                <c:pt idx="585">
                  <c:v>1.17372E-8</c:v>
                </c:pt>
                <c:pt idx="586">
                  <c:v>1.17371E-8</c:v>
                </c:pt>
                <c:pt idx="587">
                  <c:v>1.17372E-8</c:v>
                </c:pt>
                <c:pt idx="588">
                  <c:v>1.17365E-8</c:v>
                </c:pt>
                <c:pt idx="589">
                  <c:v>1.17364E-8</c:v>
                </c:pt>
                <c:pt idx="590">
                  <c:v>1.17363E-8</c:v>
                </c:pt>
                <c:pt idx="591">
                  <c:v>1.17362E-8</c:v>
                </c:pt>
                <c:pt idx="592">
                  <c:v>1.17356E-8</c:v>
                </c:pt>
                <c:pt idx="593">
                  <c:v>1.17358E-8</c:v>
                </c:pt>
                <c:pt idx="594">
                  <c:v>1.17353E-8</c:v>
                </c:pt>
                <c:pt idx="595">
                  <c:v>1.1735E-8</c:v>
                </c:pt>
                <c:pt idx="596">
                  <c:v>1.17344E-8</c:v>
                </c:pt>
                <c:pt idx="597">
                  <c:v>1.17344E-8</c:v>
                </c:pt>
                <c:pt idx="598">
                  <c:v>1.17343E-8</c:v>
                </c:pt>
                <c:pt idx="599">
                  <c:v>1.17343E-8</c:v>
                </c:pt>
                <c:pt idx="600">
                  <c:v>1.1734E-8</c:v>
                </c:pt>
                <c:pt idx="601">
                  <c:v>1.17337E-8</c:v>
                </c:pt>
                <c:pt idx="602">
                  <c:v>1.17335E-8</c:v>
                </c:pt>
                <c:pt idx="603">
                  <c:v>1.17336E-8</c:v>
                </c:pt>
                <c:pt idx="604">
                  <c:v>1.1733E-8</c:v>
                </c:pt>
                <c:pt idx="605">
                  <c:v>1.17329E-8</c:v>
                </c:pt>
                <c:pt idx="606">
                  <c:v>1.17327E-8</c:v>
                </c:pt>
                <c:pt idx="607">
                  <c:v>1.17325E-8</c:v>
                </c:pt>
                <c:pt idx="608">
                  <c:v>1.17323E-8</c:v>
                </c:pt>
                <c:pt idx="609">
                  <c:v>1.17325E-8</c:v>
                </c:pt>
                <c:pt idx="610">
                  <c:v>1.17325E-8</c:v>
                </c:pt>
                <c:pt idx="611">
                  <c:v>1.1732E-8</c:v>
                </c:pt>
                <c:pt idx="612">
                  <c:v>1.17321E-8</c:v>
                </c:pt>
                <c:pt idx="613">
                  <c:v>1.17315E-8</c:v>
                </c:pt>
                <c:pt idx="614">
                  <c:v>1.17316E-8</c:v>
                </c:pt>
                <c:pt idx="615">
                  <c:v>1.17313E-8</c:v>
                </c:pt>
                <c:pt idx="616">
                  <c:v>1.17316E-8</c:v>
                </c:pt>
                <c:pt idx="617">
                  <c:v>1.17314E-8</c:v>
                </c:pt>
                <c:pt idx="618">
                  <c:v>1.1731E-8</c:v>
                </c:pt>
                <c:pt idx="619">
                  <c:v>1.17304E-8</c:v>
                </c:pt>
                <c:pt idx="620">
                  <c:v>1.17307E-8</c:v>
                </c:pt>
                <c:pt idx="621">
                  <c:v>1.17309E-8</c:v>
                </c:pt>
                <c:pt idx="622">
                  <c:v>1.17302E-8</c:v>
                </c:pt>
                <c:pt idx="623">
                  <c:v>1.17306E-8</c:v>
                </c:pt>
                <c:pt idx="624">
                  <c:v>1.17305E-8</c:v>
                </c:pt>
                <c:pt idx="625">
                  <c:v>1.17302E-8</c:v>
                </c:pt>
                <c:pt idx="626">
                  <c:v>1.17301E-8</c:v>
                </c:pt>
                <c:pt idx="627">
                  <c:v>1.17299E-8</c:v>
                </c:pt>
                <c:pt idx="628">
                  <c:v>1.17297E-8</c:v>
                </c:pt>
                <c:pt idx="629">
                  <c:v>1.17304E-8</c:v>
                </c:pt>
                <c:pt idx="630">
                  <c:v>1.17305E-8</c:v>
                </c:pt>
                <c:pt idx="631">
                  <c:v>1.17302E-8</c:v>
                </c:pt>
                <c:pt idx="632">
                  <c:v>1.17298E-8</c:v>
                </c:pt>
                <c:pt idx="633">
                  <c:v>1.17301E-8</c:v>
                </c:pt>
                <c:pt idx="634">
                  <c:v>1.17304E-8</c:v>
                </c:pt>
                <c:pt idx="635">
                  <c:v>1.17299E-8</c:v>
                </c:pt>
                <c:pt idx="636">
                  <c:v>1.17299E-8</c:v>
                </c:pt>
                <c:pt idx="637">
                  <c:v>1.17303E-8</c:v>
                </c:pt>
                <c:pt idx="638">
                  <c:v>1.17297E-8</c:v>
                </c:pt>
                <c:pt idx="639">
                  <c:v>1.17297E-8</c:v>
                </c:pt>
                <c:pt idx="640">
                  <c:v>1.1729E-8</c:v>
                </c:pt>
                <c:pt idx="641">
                  <c:v>1.17289E-8</c:v>
                </c:pt>
                <c:pt idx="642">
                  <c:v>1.17292E-8</c:v>
                </c:pt>
                <c:pt idx="643">
                  <c:v>1.17288E-8</c:v>
                </c:pt>
                <c:pt idx="644">
                  <c:v>1.17287E-8</c:v>
                </c:pt>
                <c:pt idx="645">
                  <c:v>1.17286E-8</c:v>
                </c:pt>
                <c:pt idx="646">
                  <c:v>1.17285E-8</c:v>
                </c:pt>
                <c:pt idx="647">
                  <c:v>1.17282E-8</c:v>
                </c:pt>
                <c:pt idx="648">
                  <c:v>1.17284E-8</c:v>
                </c:pt>
                <c:pt idx="649">
                  <c:v>1.1728E-8</c:v>
                </c:pt>
                <c:pt idx="650">
                  <c:v>1.1728E-8</c:v>
                </c:pt>
                <c:pt idx="651">
                  <c:v>1.1728E-8</c:v>
                </c:pt>
                <c:pt idx="652">
                  <c:v>1.17279E-8</c:v>
                </c:pt>
                <c:pt idx="653">
                  <c:v>1.17277E-8</c:v>
                </c:pt>
                <c:pt idx="654">
                  <c:v>1.17272E-8</c:v>
                </c:pt>
                <c:pt idx="655">
                  <c:v>1.17274E-8</c:v>
                </c:pt>
                <c:pt idx="656">
                  <c:v>1.17278E-8</c:v>
                </c:pt>
                <c:pt idx="657">
                  <c:v>1.17272E-8</c:v>
                </c:pt>
                <c:pt idx="658">
                  <c:v>1.17269E-8</c:v>
                </c:pt>
                <c:pt idx="659">
                  <c:v>1.17267E-8</c:v>
                </c:pt>
                <c:pt idx="660">
                  <c:v>1.17267E-8</c:v>
                </c:pt>
                <c:pt idx="661">
                  <c:v>1.17268E-8</c:v>
                </c:pt>
                <c:pt idx="662">
                  <c:v>1.17264E-8</c:v>
                </c:pt>
                <c:pt idx="663">
                  <c:v>1.17266E-8</c:v>
                </c:pt>
                <c:pt idx="664">
                  <c:v>1.17265E-8</c:v>
                </c:pt>
                <c:pt idx="665">
                  <c:v>1.17258E-8</c:v>
                </c:pt>
                <c:pt idx="666">
                  <c:v>1.17247E-8</c:v>
                </c:pt>
                <c:pt idx="667">
                  <c:v>1.1727E-8</c:v>
                </c:pt>
                <c:pt idx="668">
                  <c:v>1.1726E-8</c:v>
                </c:pt>
                <c:pt idx="669">
                  <c:v>1.17258E-8</c:v>
                </c:pt>
                <c:pt idx="670">
                  <c:v>1.17257E-8</c:v>
                </c:pt>
                <c:pt idx="671">
                  <c:v>1.17255E-8</c:v>
                </c:pt>
                <c:pt idx="672">
                  <c:v>1.17254E-8</c:v>
                </c:pt>
                <c:pt idx="673">
                  <c:v>1.17256E-8</c:v>
                </c:pt>
                <c:pt idx="674">
                  <c:v>1.17256E-8</c:v>
                </c:pt>
                <c:pt idx="675">
                  <c:v>1.17249E-8</c:v>
                </c:pt>
                <c:pt idx="676">
                  <c:v>1.17252E-8</c:v>
                </c:pt>
                <c:pt idx="677">
                  <c:v>1.17253E-8</c:v>
                </c:pt>
                <c:pt idx="678">
                  <c:v>1.17257E-8</c:v>
                </c:pt>
                <c:pt idx="679">
                  <c:v>1.17251E-8</c:v>
                </c:pt>
                <c:pt idx="680">
                  <c:v>1.17248E-8</c:v>
                </c:pt>
                <c:pt idx="681">
                  <c:v>1.17247E-8</c:v>
                </c:pt>
                <c:pt idx="682">
                  <c:v>1.1725E-8</c:v>
                </c:pt>
                <c:pt idx="683">
                  <c:v>1.17246E-8</c:v>
                </c:pt>
                <c:pt idx="684">
                  <c:v>1.17246E-8</c:v>
                </c:pt>
                <c:pt idx="685">
                  <c:v>1.17243E-8</c:v>
                </c:pt>
                <c:pt idx="686">
                  <c:v>1.17245E-8</c:v>
                </c:pt>
                <c:pt idx="687">
                  <c:v>1.17244E-8</c:v>
                </c:pt>
                <c:pt idx="688">
                  <c:v>1.1724E-8</c:v>
                </c:pt>
                <c:pt idx="689">
                  <c:v>1.17237E-8</c:v>
                </c:pt>
                <c:pt idx="690">
                  <c:v>1.17236E-8</c:v>
                </c:pt>
                <c:pt idx="691">
                  <c:v>1.17233E-8</c:v>
                </c:pt>
                <c:pt idx="692">
                  <c:v>1.17235E-8</c:v>
                </c:pt>
                <c:pt idx="693">
                  <c:v>1.17237E-8</c:v>
                </c:pt>
                <c:pt idx="694">
                  <c:v>1.17236E-8</c:v>
                </c:pt>
                <c:pt idx="695">
                  <c:v>1.17233E-8</c:v>
                </c:pt>
                <c:pt idx="696">
                  <c:v>1.17234E-8</c:v>
                </c:pt>
                <c:pt idx="697">
                  <c:v>1.17234E-8</c:v>
                </c:pt>
                <c:pt idx="698">
                  <c:v>1.17229E-8</c:v>
                </c:pt>
                <c:pt idx="699">
                  <c:v>1.17232E-8</c:v>
                </c:pt>
                <c:pt idx="700">
                  <c:v>1.1723E-8</c:v>
                </c:pt>
                <c:pt idx="701">
                  <c:v>1.17228E-8</c:v>
                </c:pt>
                <c:pt idx="702">
                  <c:v>1.17226E-8</c:v>
                </c:pt>
                <c:pt idx="703">
                  <c:v>1.17222E-8</c:v>
                </c:pt>
                <c:pt idx="704">
                  <c:v>1.17223E-8</c:v>
                </c:pt>
                <c:pt idx="705">
                  <c:v>1.17219E-8</c:v>
                </c:pt>
                <c:pt idx="706">
                  <c:v>1.1722E-8</c:v>
                </c:pt>
                <c:pt idx="707">
                  <c:v>1.17218E-8</c:v>
                </c:pt>
                <c:pt idx="708">
                  <c:v>1.17215E-8</c:v>
                </c:pt>
                <c:pt idx="709">
                  <c:v>1.1722E-8</c:v>
                </c:pt>
                <c:pt idx="710">
                  <c:v>1.17211E-8</c:v>
                </c:pt>
                <c:pt idx="711">
                  <c:v>1.17212E-8</c:v>
                </c:pt>
                <c:pt idx="712">
                  <c:v>1.17209E-8</c:v>
                </c:pt>
                <c:pt idx="713">
                  <c:v>1.17212E-8</c:v>
                </c:pt>
                <c:pt idx="714">
                  <c:v>1.17211E-8</c:v>
                </c:pt>
                <c:pt idx="715">
                  <c:v>1.17209E-8</c:v>
                </c:pt>
                <c:pt idx="716">
                  <c:v>1.17212E-8</c:v>
                </c:pt>
                <c:pt idx="717">
                  <c:v>1.17209E-8</c:v>
                </c:pt>
                <c:pt idx="718">
                  <c:v>1.17208E-8</c:v>
                </c:pt>
                <c:pt idx="719">
                  <c:v>1.17206E-8</c:v>
                </c:pt>
                <c:pt idx="720">
                  <c:v>1.17206E-8</c:v>
                </c:pt>
                <c:pt idx="721">
                  <c:v>1.17199E-8</c:v>
                </c:pt>
                <c:pt idx="722">
                  <c:v>1.17205E-8</c:v>
                </c:pt>
                <c:pt idx="723">
                  <c:v>1.17202E-8</c:v>
                </c:pt>
                <c:pt idx="724">
                  <c:v>1.17201E-8</c:v>
                </c:pt>
                <c:pt idx="725">
                  <c:v>1.17199E-8</c:v>
                </c:pt>
                <c:pt idx="726">
                  <c:v>1.17197E-8</c:v>
                </c:pt>
                <c:pt idx="727">
                  <c:v>1.17197E-8</c:v>
                </c:pt>
                <c:pt idx="728">
                  <c:v>1.17194E-8</c:v>
                </c:pt>
                <c:pt idx="729">
                  <c:v>1.17198E-8</c:v>
                </c:pt>
                <c:pt idx="730">
                  <c:v>1.1719E-8</c:v>
                </c:pt>
                <c:pt idx="731">
                  <c:v>1.17191E-8</c:v>
                </c:pt>
                <c:pt idx="732">
                  <c:v>1.1719E-8</c:v>
                </c:pt>
                <c:pt idx="733">
                  <c:v>1.17186E-8</c:v>
                </c:pt>
                <c:pt idx="734">
                  <c:v>1.17188E-8</c:v>
                </c:pt>
                <c:pt idx="735">
                  <c:v>1.17191E-8</c:v>
                </c:pt>
                <c:pt idx="736">
                  <c:v>1.17181E-8</c:v>
                </c:pt>
                <c:pt idx="737">
                  <c:v>1.17187E-8</c:v>
                </c:pt>
                <c:pt idx="738">
                  <c:v>1.17183E-8</c:v>
                </c:pt>
                <c:pt idx="739">
                  <c:v>1.17178E-8</c:v>
                </c:pt>
                <c:pt idx="740">
                  <c:v>1.17184E-8</c:v>
                </c:pt>
                <c:pt idx="741">
                  <c:v>1.17179E-8</c:v>
                </c:pt>
                <c:pt idx="742">
                  <c:v>1.17178E-8</c:v>
                </c:pt>
                <c:pt idx="743">
                  <c:v>1.17175E-8</c:v>
                </c:pt>
                <c:pt idx="744">
                  <c:v>1.17174E-8</c:v>
                </c:pt>
                <c:pt idx="745">
                  <c:v>1.17177E-8</c:v>
                </c:pt>
                <c:pt idx="746">
                  <c:v>1.17172E-8</c:v>
                </c:pt>
                <c:pt idx="747">
                  <c:v>1.17166E-8</c:v>
                </c:pt>
                <c:pt idx="748">
                  <c:v>1.17164E-8</c:v>
                </c:pt>
                <c:pt idx="749">
                  <c:v>1.17169E-8</c:v>
                </c:pt>
                <c:pt idx="750">
                  <c:v>1.1717E-8</c:v>
                </c:pt>
                <c:pt idx="751">
                  <c:v>1.17168E-8</c:v>
                </c:pt>
                <c:pt idx="752">
                  <c:v>1.17166E-8</c:v>
                </c:pt>
                <c:pt idx="753">
                  <c:v>1.17166E-8</c:v>
                </c:pt>
                <c:pt idx="754">
                  <c:v>1.17168E-8</c:v>
                </c:pt>
                <c:pt idx="755">
                  <c:v>1.17166E-8</c:v>
                </c:pt>
                <c:pt idx="756">
                  <c:v>1.17164E-8</c:v>
                </c:pt>
                <c:pt idx="757">
                  <c:v>1.1716E-8</c:v>
                </c:pt>
                <c:pt idx="758">
                  <c:v>1.17159E-8</c:v>
                </c:pt>
                <c:pt idx="759">
                  <c:v>1.17159E-8</c:v>
                </c:pt>
                <c:pt idx="760">
                  <c:v>1.17154E-8</c:v>
                </c:pt>
                <c:pt idx="761">
                  <c:v>1.17157E-8</c:v>
                </c:pt>
                <c:pt idx="762">
                  <c:v>1.17155E-8</c:v>
                </c:pt>
                <c:pt idx="763">
                  <c:v>1.17155E-8</c:v>
                </c:pt>
                <c:pt idx="764">
                  <c:v>1.17153E-8</c:v>
                </c:pt>
                <c:pt idx="765">
                  <c:v>1.17158E-8</c:v>
                </c:pt>
                <c:pt idx="766">
                  <c:v>1.17148E-8</c:v>
                </c:pt>
                <c:pt idx="767">
                  <c:v>1.17158E-8</c:v>
                </c:pt>
                <c:pt idx="768">
                  <c:v>1.17156E-8</c:v>
                </c:pt>
                <c:pt idx="769">
                  <c:v>1.17151E-8</c:v>
                </c:pt>
                <c:pt idx="770">
                  <c:v>1.17155E-8</c:v>
                </c:pt>
                <c:pt idx="771">
                  <c:v>1.17152E-8</c:v>
                </c:pt>
                <c:pt idx="772">
                  <c:v>1.1715E-8</c:v>
                </c:pt>
                <c:pt idx="773">
                  <c:v>1.17148E-8</c:v>
                </c:pt>
                <c:pt idx="774">
                  <c:v>1.17144E-8</c:v>
                </c:pt>
                <c:pt idx="775">
                  <c:v>1.17146E-8</c:v>
                </c:pt>
                <c:pt idx="776">
                  <c:v>1.17137E-8</c:v>
                </c:pt>
                <c:pt idx="777">
                  <c:v>1.17144E-8</c:v>
                </c:pt>
                <c:pt idx="778">
                  <c:v>1.17147E-8</c:v>
                </c:pt>
                <c:pt idx="779">
                  <c:v>1.17148E-8</c:v>
                </c:pt>
                <c:pt idx="780">
                  <c:v>1.17144E-8</c:v>
                </c:pt>
                <c:pt idx="781">
                  <c:v>1.17148E-8</c:v>
                </c:pt>
                <c:pt idx="782">
                  <c:v>1.17148E-8</c:v>
                </c:pt>
                <c:pt idx="783">
                  <c:v>1.17143E-8</c:v>
                </c:pt>
                <c:pt idx="784">
                  <c:v>1.1714E-8</c:v>
                </c:pt>
                <c:pt idx="785">
                  <c:v>1.17139E-8</c:v>
                </c:pt>
                <c:pt idx="786">
                  <c:v>1.17134E-8</c:v>
                </c:pt>
                <c:pt idx="787">
                  <c:v>1.17135E-8</c:v>
                </c:pt>
                <c:pt idx="788">
                  <c:v>1.17136E-8</c:v>
                </c:pt>
                <c:pt idx="789">
                  <c:v>1.17133E-8</c:v>
                </c:pt>
                <c:pt idx="790">
                  <c:v>1.17134E-8</c:v>
                </c:pt>
                <c:pt idx="791">
                  <c:v>1.17135E-8</c:v>
                </c:pt>
                <c:pt idx="792">
                  <c:v>1.17132E-8</c:v>
                </c:pt>
                <c:pt idx="793">
                  <c:v>1.17134E-8</c:v>
                </c:pt>
                <c:pt idx="794">
                  <c:v>1.17132E-8</c:v>
                </c:pt>
                <c:pt idx="795">
                  <c:v>1.17131E-8</c:v>
                </c:pt>
                <c:pt idx="796">
                  <c:v>1.17131E-8</c:v>
                </c:pt>
                <c:pt idx="797">
                  <c:v>1.17128E-8</c:v>
                </c:pt>
                <c:pt idx="798">
                  <c:v>1.17123E-8</c:v>
                </c:pt>
                <c:pt idx="799">
                  <c:v>1.17126E-8</c:v>
                </c:pt>
                <c:pt idx="800">
                  <c:v>1.17125E-8</c:v>
                </c:pt>
                <c:pt idx="801">
                  <c:v>1.17121E-8</c:v>
                </c:pt>
                <c:pt idx="802">
                  <c:v>1.17123E-8</c:v>
                </c:pt>
                <c:pt idx="803">
                  <c:v>1.1712E-8</c:v>
                </c:pt>
                <c:pt idx="804">
                  <c:v>1.17122E-8</c:v>
                </c:pt>
                <c:pt idx="805">
                  <c:v>1.17121E-8</c:v>
                </c:pt>
                <c:pt idx="806">
                  <c:v>1.17119E-8</c:v>
                </c:pt>
                <c:pt idx="807">
                  <c:v>1.17124E-8</c:v>
                </c:pt>
                <c:pt idx="808">
                  <c:v>1.17118E-8</c:v>
                </c:pt>
                <c:pt idx="809">
                  <c:v>1.1712E-8</c:v>
                </c:pt>
                <c:pt idx="810">
                  <c:v>1.17118E-8</c:v>
                </c:pt>
                <c:pt idx="811">
                  <c:v>1.17122E-8</c:v>
                </c:pt>
                <c:pt idx="812">
                  <c:v>1.17117E-8</c:v>
                </c:pt>
                <c:pt idx="813">
                  <c:v>1.17122E-8</c:v>
                </c:pt>
                <c:pt idx="814">
                  <c:v>1.17124E-8</c:v>
                </c:pt>
                <c:pt idx="815">
                  <c:v>1.17121E-8</c:v>
                </c:pt>
                <c:pt idx="816">
                  <c:v>1.17122E-8</c:v>
                </c:pt>
                <c:pt idx="817">
                  <c:v>1.1712E-8</c:v>
                </c:pt>
                <c:pt idx="818">
                  <c:v>1.17115E-8</c:v>
                </c:pt>
                <c:pt idx="819">
                  <c:v>1.17113E-8</c:v>
                </c:pt>
                <c:pt idx="820">
                  <c:v>1.17118E-8</c:v>
                </c:pt>
                <c:pt idx="821">
                  <c:v>1.17112E-8</c:v>
                </c:pt>
                <c:pt idx="822">
                  <c:v>1.17112E-8</c:v>
                </c:pt>
                <c:pt idx="823">
                  <c:v>1.17118E-8</c:v>
                </c:pt>
                <c:pt idx="824">
                  <c:v>1.17115E-8</c:v>
                </c:pt>
                <c:pt idx="825">
                  <c:v>1.17111E-8</c:v>
                </c:pt>
                <c:pt idx="826">
                  <c:v>1.1711E-8</c:v>
                </c:pt>
                <c:pt idx="827">
                  <c:v>1.17109E-8</c:v>
                </c:pt>
                <c:pt idx="828">
                  <c:v>1.17106E-8</c:v>
                </c:pt>
                <c:pt idx="829">
                  <c:v>1.17108E-8</c:v>
                </c:pt>
                <c:pt idx="830">
                  <c:v>1.17104E-8</c:v>
                </c:pt>
                <c:pt idx="831">
                  <c:v>1.1711E-8</c:v>
                </c:pt>
                <c:pt idx="832">
                  <c:v>1.17103E-8</c:v>
                </c:pt>
                <c:pt idx="833">
                  <c:v>1.17108E-8</c:v>
                </c:pt>
                <c:pt idx="834">
                  <c:v>1.17108E-8</c:v>
                </c:pt>
                <c:pt idx="835">
                  <c:v>1.17106E-8</c:v>
                </c:pt>
                <c:pt idx="836">
                  <c:v>1.17104E-8</c:v>
                </c:pt>
                <c:pt idx="837">
                  <c:v>1.17107E-8</c:v>
                </c:pt>
                <c:pt idx="838">
                  <c:v>1.17108E-8</c:v>
                </c:pt>
                <c:pt idx="839">
                  <c:v>1.17105E-8</c:v>
                </c:pt>
                <c:pt idx="840">
                  <c:v>1.17107E-8</c:v>
                </c:pt>
                <c:pt idx="841">
                  <c:v>1.17107E-8</c:v>
                </c:pt>
                <c:pt idx="842">
                  <c:v>1.17099E-8</c:v>
                </c:pt>
                <c:pt idx="843">
                  <c:v>1.17101E-8</c:v>
                </c:pt>
                <c:pt idx="844">
                  <c:v>1.17097E-8</c:v>
                </c:pt>
                <c:pt idx="845">
                  <c:v>1.17106E-8</c:v>
                </c:pt>
                <c:pt idx="846">
                  <c:v>1.17098E-8</c:v>
                </c:pt>
                <c:pt idx="847">
                  <c:v>1.17098E-8</c:v>
                </c:pt>
                <c:pt idx="848">
                  <c:v>1.17096E-8</c:v>
                </c:pt>
                <c:pt idx="849">
                  <c:v>1.17094E-8</c:v>
                </c:pt>
                <c:pt idx="850">
                  <c:v>1.17099E-8</c:v>
                </c:pt>
                <c:pt idx="851">
                  <c:v>1.17088E-8</c:v>
                </c:pt>
                <c:pt idx="852">
                  <c:v>1.1709E-8</c:v>
                </c:pt>
                <c:pt idx="853">
                  <c:v>1.17092E-8</c:v>
                </c:pt>
                <c:pt idx="854">
                  <c:v>1.17085E-8</c:v>
                </c:pt>
                <c:pt idx="855">
                  <c:v>1.1709E-8</c:v>
                </c:pt>
                <c:pt idx="856">
                  <c:v>1.1709E-8</c:v>
                </c:pt>
                <c:pt idx="857">
                  <c:v>1.1709E-8</c:v>
                </c:pt>
                <c:pt idx="858">
                  <c:v>1.17095E-8</c:v>
                </c:pt>
                <c:pt idx="859">
                  <c:v>1.17092E-8</c:v>
                </c:pt>
                <c:pt idx="860">
                  <c:v>1.17089E-8</c:v>
                </c:pt>
                <c:pt idx="861">
                  <c:v>1.17092E-8</c:v>
                </c:pt>
                <c:pt idx="862">
                  <c:v>1.17084E-8</c:v>
                </c:pt>
                <c:pt idx="863">
                  <c:v>1.17089E-8</c:v>
                </c:pt>
                <c:pt idx="864">
                  <c:v>1.17092E-8</c:v>
                </c:pt>
                <c:pt idx="865">
                  <c:v>1.17089E-8</c:v>
                </c:pt>
                <c:pt idx="866">
                  <c:v>1.17089E-8</c:v>
                </c:pt>
                <c:pt idx="867">
                  <c:v>1.17096E-8</c:v>
                </c:pt>
                <c:pt idx="868">
                  <c:v>1.17093E-8</c:v>
                </c:pt>
                <c:pt idx="869">
                  <c:v>1.17092E-8</c:v>
                </c:pt>
                <c:pt idx="870">
                  <c:v>1.17094E-8</c:v>
                </c:pt>
                <c:pt idx="871">
                  <c:v>1.17097E-8</c:v>
                </c:pt>
                <c:pt idx="872">
                  <c:v>1.1709E-8</c:v>
                </c:pt>
                <c:pt idx="873">
                  <c:v>1.17093E-8</c:v>
                </c:pt>
                <c:pt idx="874">
                  <c:v>1.17096E-8</c:v>
                </c:pt>
                <c:pt idx="875">
                  <c:v>1.17094E-8</c:v>
                </c:pt>
                <c:pt idx="876">
                  <c:v>1.17094E-8</c:v>
                </c:pt>
                <c:pt idx="877">
                  <c:v>1.17088E-8</c:v>
                </c:pt>
                <c:pt idx="878">
                  <c:v>1.1709E-8</c:v>
                </c:pt>
                <c:pt idx="879">
                  <c:v>1.17091E-8</c:v>
                </c:pt>
                <c:pt idx="880">
                  <c:v>1.17089E-8</c:v>
                </c:pt>
                <c:pt idx="881">
                  <c:v>1.17088E-8</c:v>
                </c:pt>
                <c:pt idx="882">
                  <c:v>1.17087E-8</c:v>
                </c:pt>
                <c:pt idx="883">
                  <c:v>1.17086E-8</c:v>
                </c:pt>
                <c:pt idx="884">
                  <c:v>1.17085E-8</c:v>
                </c:pt>
                <c:pt idx="885">
                  <c:v>1.17087E-8</c:v>
                </c:pt>
                <c:pt idx="886">
                  <c:v>1.17091E-8</c:v>
                </c:pt>
                <c:pt idx="887">
                  <c:v>1.17089E-8</c:v>
                </c:pt>
                <c:pt idx="888">
                  <c:v>1.17087E-8</c:v>
                </c:pt>
                <c:pt idx="889">
                  <c:v>1.17094E-8</c:v>
                </c:pt>
                <c:pt idx="890">
                  <c:v>1.17086E-8</c:v>
                </c:pt>
                <c:pt idx="891">
                  <c:v>1.17087E-8</c:v>
                </c:pt>
                <c:pt idx="892">
                  <c:v>1.17088E-8</c:v>
                </c:pt>
                <c:pt idx="893">
                  <c:v>1.17083E-8</c:v>
                </c:pt>
                <c:pt idx="894">
                  <c:v>1.17084E-8</c:v>
                </c:pt>
                <c:pt idx="895">
                  <c:v>1.17082E-8</c:v>
                </c:pt>
                <c:pt idx="896">
                  <c:v>1.17081E-8</c:v>
                </c:pt>
                <c:pt idx="897">
                  <c:v>1.17081E-8</c:v>
                </c:pt>
                <c:pt idx="898">
                  <c:v>1.17083E-8</c:v>
                </c:pt>
                <c:pt idx="899">
                  <c:v>1.1708E-8</c:v>
                </c:pt>
                <c:pt idx="900">
                  <c:v>1.17077E-8</c:v>
                </c:pt>
                <c:pt idx="901">
                  <c:v>1.17077E-8</c:v>
                </c:pt>
                <c:pt idx="902">
                  <c:v>1.17071E-8</c:v>
                </c:pt>
                <c:pt idx="903">
                  <c:v>1.17076E-8</c:v>
                </c:pt>
                <c:pt idx="904">
                  <c:v>1.17074E-8</c:v>
                </c:pt>
                <c:pt idx="905">
                  <c:v>1.17068E-8</c:v>
                </c:pt>
                <c:pt idx="906">
                  <c:v>1.17076E-8</c:v>
                </c:pt>
                <c:pt idx="907">
                  <c:v>1.17073E-8</c:v>
                </c:pt>
                <c:pt idx="908">
                  <c:v>1.17068E-8</c:v>
                </c:pt>
                <c:pt idx="909">
                  <c:v>1.17074E-8</c:v>
                </c:pt>
                <c:pt idx="910">
                  <c:v>1.17067E-8</c:v>
                </c:pt>
                <c:pt idx="911">
                  <c:v>1.17068E-8</c:v>
                </c:pt>
                <c:pt idx="912">
                  <c:v>1.17066E-8</c:v>
                </c:pt>
                <c:pt idx="913">
                  <c:v>1.17061E-8</c:v>
                </c:pt>
                <c:pt idx="914">
                  <c:v>1.17068E-8</c:v>
                </c:pt>
                <c:pt idx="915">
                  <c:v>1.17065E-8</c:v>
                </c:pt>
                <c:pt idx="916">
                  <c:v>1.1706E-8</c:v>
                </c:pt>
                <c:pt idx="917">
                  <c:v>1.17059E-8</c:v>
                </c:pt>
                <c:pt idx="918">
                  <c:v>1.17062E-8</c:v>
                </c:pt>
                <c:pt idx="919">
                  <c:v>1.17056E-8</c:v>
                </c:pt>
                <c:pt idx="920">
                  <c:v>1.17059E-8</c:v>
                </c:pt>
                <c:pt idx="921">
                  <c:v>1.17061E-8</c:v>
                </c:pt>
                <c:pt idx="922">
                  <c:v>1.17062E-8</c:v>
                </c:pt>
                <c:pt idx="923">
                  <c:v>1.17057E-8</c:v>
                </c:pt>
                <c:pt idx="924">
                  <c:v>1.17057E-8</c:v>
                </c:pt>
                <c:pt idx="925">
                  <c:v>1.1706E-8</c:v>
                </c:pt>
                <c:pt idx="926">
                  <c:v>1.17055E-8</c:v>
                </c:pt>
                <c:pt idx="927">
                  <c:v>1.17051E-8</c:v>
                </c:pt>
                <c:pt idx="928">
                  <c:v>1.17057E-8</c:v>
                </c:pt>
                <c:pt idx="929">
                  <c:v>1.17057E-8</c:v>
                </c:pt>
                <c:pt idx="930">
                  <c:v>1.17051E-8</c:v>
                </c:pt>
                <c:pt idx="931">
                  <c:v>1.17054E-8</c:v>
                </c:pt>
                <c:pt idx="932">
                  <c:v>1.17056E-8</c:v>
                </c:pt>
                <c:pt idx="933">
                  <c:v>1.17055E-8</c:v>
                </c:pt>
                <c:pt idx="934">
                  <c:v>1.17053E-8</c:v>
                </c:pt>
                <c:pt idx="935">
                  <c:v>1.17053E-8</c:v>
                </c:pt>
                <c:pt idx="936">
                  <c:v>1.1705E-8</c:v>
                </c:pt>
                <c:pt idx="937">
                  <c:v>1.17053E-8</c:v>
                </c:pt>
                <c:pt idx="938">
                  <c:v>1.17054E-8</c:v>
                </c:pt>
                <c:pt idx="939">
                  <c:v>1.17049E-8</c:v>
                </c:pt>
                <c:pt idx="940">
                  <c:v>1.17047E-8</c:v>
                </c:pt>
                <c:pt idx="941">
                  <c:v>1.17053E-8</c:v>
                </c:pt>
                <c:pt idx="942">
                  <c:v>1.17049E-8</c:v>
                </c:pt>
                <c:pt idx="943">
                  <c:v>1.1705E-8</c:v>
                </c:pt>
                <c:pt idx="944">
                  <c:v>1.17057E-8</c:v>
                </c:pt>
                <c:pt idx="945">
                  <c:v>1.17053E-8</c:v>
                </c:pt>
                <c:pt idx="946">
                  <c:v>1.1705E-8</c:v>
                </c:pt>
                <c:pt idx="947">
                  <c:v>1.1706E-8</c:v>
                </c:pt>
                <c:pt idx="948">
                  <c:v>1.17058E-8</c:v>
                </c:pt>
                <c:pt idx="949">
                  <c:v>1.17055E-8</c:v>
                </c:pt>
                <c:pt idx="950">
                  <c:v>1.17059E-8</c:v>
                </c:pt>
                <c:pt idx="951">
                  <c:v>1.17061E-8</c:v>
                </c:pt>
                <c:pt idx="952">
                  <c:v>1.17056E-8</c:v>
                </c:pt>
                <c:pt idx="953">
                  <c:v>1.17059E-8</c:v>
                </c:pt>
                <c:pt idx="954">
                  <c:v>1.17061E-8</c:v>
                </c:pt>
                <c:pt idx="955">
                  <c:v>1.17059E-8</c:v>
                </c:pt>
                <c:pt idx="956">
                  <c:v>1.17059E-8</c:v>
                </c:pt>
                <c:pt idx="957">
                  <c:v>1.17062E-8</c:v>
                </c:pt>
                <c:pt idx="958">
                  <c:v>1.17061E-8</c:v>
                </c:pt>
                <c:pt idx="959">
                  <c:v>1.17062E-8</c:v>
                </c:pt>
                <c:pt idx="960">
                  <c:v>1.17062E-8</c:v>
                </c:pt>
                <c:pt idx="961">
                  <c:v>1.17062E-8</c:v>
                </c:pt>
                <c:pt idx="962">
                  <c:v>1.17064E-8</c:v>
                </c:pt>
                <c:pt idx="963">
                  <c:v>1.17063E-8</c:v>
                </c:pt>
                <c:pt idx="964">
                  <c:v>1.17061E-8</c:v>
                </c:pt>
                <c:pt idx="965">
                  <c:v>1.17063E-8</c:v>
                </c:pt>
                <c:pt idx="966">
                  <c:v>1.17063E-8</c:v>
                </c:pt>
                <c:pt idx="967">
                  <c:v>1.17064E-8</c:v>
                </c:pt>
                <c:pt idx="968">
                  <c:v>1.17064E-8</c:v>
                </c:pt>
                <c:pt idx="969">
                  <c:v>1.17064E-8</c:v>
                </c:pt>
                <c:pt idx="970">
                  <c:v>1.17063E-8</c:v>
                </c:pt>
                <c:pt idx="971">
                  <c:v>1.1707E-8</c:v>
                </c:pt>
                <c:pt idx="972">
                  <c:v>1.17067E-8</c:v>
                </c:pt>
                <c:pt idx="973">
                  <c:v>1.17067E-8</c:v>
                </c:pt>
                <c:pt idx="974">
                  <c:v>1.17071E-8</c:v>
                </c:pt>
                <c:pt idx="975">
                  <c:v>1.17072E-8</c:v>
                </c:pt>
                <c:pt idx="976">
                  <c:v>1.17071E-8</c:v>
                </c:pt>
                <c:pt idx="977">
                  <c:v>1.1707E-8</c:v>
                </c:pt>
                <c:pt idx="978">
                  <c:v>1.17069E-8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7631096"/>
        <c:axId val="2110585240"/>
      </c:scatterChart>
      <c:valAx>
        <c:axId val="-2127631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50" b="1" i="0" u="none" strike="noStrike" kern="1200" baseline="0">
                <a:solidFill>
                  <a:schemeClr val="tx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2110585240"/>
        <c:crosses val="autoZero"/>
        <c:crossBetween val="midCat"/>
        <c:majorUnit val="20.0"/>
      </c:valAx>
      <c:valAx>
        <c:axId val="2110585240"/>
        <c:scaling>
          <c:orientation val="minMax"/>
          <c:max val="3.0E-8"/>
          <c:min val="0.0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solidFill>
            <a:schemeClr val="bg1"/>
          </a:solidFill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50" b="1" i="0" u="none" strike="noStrike" kern="1200" baseline="0">
                <a:solidFill>
                  <a:schemeClr val="tx1"/>
                </a:solidFill>
                <a:effectLst/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-2127631096"/>
        <c:crosses val="autoZero"/>
        <c:crossBetween val="midCat"/>
        <c:majorUnit val="1.0E-8"/>
        <c:dispUnits>
          <c:custUnit val="1.0E-8"/>
        </c:dispUnits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effectLst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'1mM KCl 10V'!$G$3:$G$972</c:f>
              <c:numCache>
                <c:formatCode>General</c:formatCode>
                <c:ptCount val="970"/>
                <c:pt idx="0">
                  <c:v>0.0</c:v>
                </c:pt>
                <c:pt idx="1">
                  <c:v>0.112</c:v>
                </c:pt>
                <c:pt idx="2">
                  <c:v>0.222</c:v>
                </c:pt>
                <c:pt idx="3">
                  <c:v>0.333</c:v>
                </c:pt>
                <c:pt idx="4">
                  <c:v>0.443</c:v>
                </c:pt>
                <c:pt idx="5">
                  <c:v>0.553</c:v>
                </c:pt>
                <c:pt idx="6">
                  <c:v>0.664</c:v>
                </c:pt>
                <c:pt idx="7">
                  <c:v>0.8</c:v>
                </c:pt>
                <c:pt idx="8">
                  <c:v>0.912</c:v>
                </c:pt>
                <c:pt idx="9">
                  <c:v>1.022</c:v>
                </c:pt>
                <c:pt idx="10">
                  <c:v>1.133</c:v>
                </c:pt>
                <c:pt idx="11">
                  <c:v>1.244</c:v>
                </c:pt>
                <c:pt idx="12">
                  <c:v>1.357</c:v>
                </c:pt>
                <c:pt idx="13">
                  <c:v>1.468</c:v>
                </c:pt>
                <c:pt idx="14">
                  <c:v>1.579</c:v>
                </c:pt>
                <c:pt idx="15">
                  <c:v>1.69</c:v>
                </c:pt>
                <c:pt idx="16">
                  <c:v>1.802</c:v>
                </c:pt>
                <c:pt idx="17">
                  <c:v>1.913</c:v>
                </c:pt>
                <c:pt idx="18">
                  <c:v>2.024</c:v>
                </c:pt>
                <c:pt idx="19">
                  <c:v>2.135</c:v>
                </c:pt>
                <c:pt idx="20">
                  <c:v>2.249</c:v>
                </c:pt>
                <c:pt idx="21">
                  <c:v>2.36</c:v>
                </c:pt>
                <c:pt idx="22">
                  <c:v>2.471</c:v>
                </c:pt>
                <c:pt idx="23">
                  <c:v>2.581</c:v>
                </c:pt>
                <c:pt idx="24">
                  <c:v>2.699</c:v>
                </c:pt>
                <c:pt idx="25">
                  <c:v>2.809</c:v>
                </c:pt>
                <c:pt idx="26">
                  <c:v>2.92</c:v>
                </c:pt>
                <c:pt idx="27">
                  <c:v>3.031</c:v>
                </c:pt>
                <c:pt idx="28">
                  <c:v>3.142</c:v>
                </c:pt>
                <c:pt idx="29">
                  <c:v>3.252</c:v>
                </c:pt>
                <c:pt idx="30">
                  <c:v>3.363</c:v>
                </c:pt>
                <c:pt idx="31">
                  <c:v>3.475</c:v>
                </c:pt>
                <c:pt idx="32">
                  <c:v>3.586</c:v>
                </c:pt>
                <c:pt idx="33">
                  <c:v>3.697</c:v>
                </c:pt>
                <c:pt idx="34">
                  <c:v>3.813</c:v>
                </c:pt>
                <c:pt idx="35">
                  <c:v>3.931999999999999</c:v>
                </c:pt>
                <c:pt idx="36">
                  <c:v>4.043</c:v>
                </c:pt>
                <c:pt idx="37">
                  <c:v>4.153999999999995</c:v>
                </c:pt>
                <c:pt idx="38">
                  <c:v>4.264999999999985</c:v>
                </c:pt>
                <c:pt idx="39">
                  <c:v>4.377</c:v>
                </c:pt>
                <c:pt idx="40">
                  <c:v>4.487</c:v>
                </c:pt>
                <c:pt idx="41">
                  <c:v>4.597999999999995</c:v>
                </c:pt>
                <c:pt idx="42">
                  <c:v>4.713</c:v>
                </c:pt>
                <c:pt idx="43">
                  <c:v>4.823999999999986</c:v>
                </c:pt>
                <c:pt idx="44">
                  <c:v>4.935</c:v>
                </c:pt>
                <c:pt idx="45">
                  <c:v>5.044999999999995</c:v>
                </c:pt>
                <c:pt idx="46">
                  <c:v>5.155999999999985</c:v>
                </c:pt>
                <c:pt idx="47">
                  <c:v>5.278</c:v>
                </c:pt>
                <c:pt idx="48">
                  <c:v>5.389</c:v>
                </c:pt>
                <c:pt idx="49">
                  <c:v>5.5</c:v>
                </c:pt>
                <c:pt idx="50">
                  <c:v>5.610999999999985</c:v>
                </c:pt>
                <c:pt idx="51">
                  <c:v>5.726</c:v>
                </c:pt>
                <c:pt idx="52">
                  <c:v>5.837</c:v>
                </c:pt>
                <c:pt idx="53">
                  <c:v>5.947</c:v>
                </c:pt>
                <c:pt idx="54">
                  <c:v>6.057999999999986</c:v>
                </c:pt>
                <c:pt idx="55">
                  <c:v>6.168999999999984</c:v>
                </c:pt>
                <c:pt idx="56">
                  <c:v>6.28</c:v>
                </c:pt>
                <c:pt idx="57">
                  <c:v>6.391</c:v>
                </c:pt>
                <c:pt idx="58">
                  <c:v>6.502</c:v>
                </c:pt>
                <c:pt idx="59">
                  <c:v>6.616999999999995</c:v>
                </c:pt>
                <c:pt idx="60">
                  <c:v>6.727999999999985</c:v>
                </c:pt>
                <c:pt idx="61">
                  <c:v>6.839</c:v>
                </c:pt>
                <c:pt idx="62">
                  <c:v>6.95</c:v>
                </c:pt>
                <c:pt idx="63">
                  <c:v>7.06</c:v>
                </c:pt>
                <c:pt idx="64">
                  <c:v>7.17</c:v>
                </c:pt>
                <c:pt idx="65">
                  <c:v>7.281</c:v>
                </c:pt>
                <c:pt idx="66">
                  <c:v>7.391999999999999</c:v>
                </c:pt>
                <c:pt idx="67">
                  <c:v>7.503</c:v>
                </c:pt>
                <c:pt idx="68">
                  <c:v>7.616999999999995</c:v>
                </c:pt>
                <c:pt idx="69">
                  <c:v>7.727999999999985</c:v>
                </c:pt>
                <c:pt idx="70">
                  <c:v>7.839</c:v>
                </c:pt>
                <c:pt idx="71">
                  <c:v>7.949</c:v>
                </c:pt>
                <c:pt idx="72">
                  <c:v>8.059</c:v>
                </c:pt>
                <c:pt idx="73">
                  <c:v>8.172</c:v>
                </c:pt>
                <c:pt idx="74">
                  <c:v>8.290000000000001</c:v>
                </c:pt>
                <c:pt idx="75">
                  <c:v>8.402</c:v>
                </c:pt>
                <c:pt idx="76">
                  <c:v>8.513000000000003</c:v>
                </c:pt>
                <c:pt idx="77">
                  <c:v>8.628</c:v>
                </c:pt>
                <c:pt idx="78">
                  <c:v>8.738999999999997</c:v>
                </c:pt>
                <c:pt idx="79">
                  <c:v>8.85</c:v>
                </c:pt>
                <c:pt idx="80">
                  <c:v>8.961</c:v>
                </c:pt>
                <c:pt idx="81">
                  <c:v>9.072</c:v>
                </c:pt>
                <c:pt idx="82">
                  <c:v>9.196000000000001</c:v>
                </c:pt>
                <c:pt idx="83">
                  <c:v>9.307</c:v>
                </c:pt>
                <c:pt idx="84">
                  <c:v>9.423</c:v>
                </c:pt>
                <c:pt idx="85">
                  <c:v>9.535</c:v>
                </c:pt>
                <c:pt idx="86">
                  <c:v>9.646000000000001</c:v>
                </c:pt>
                <c:pt idx="87">
                  <c:v>9.757000000000001</c:v>
                </c:pt>
                <c:pt idx="88">
                  <c:v>9.868</c:v>
                </c:pt>
                <c:pt idx="89">
                  <c:v>9.979</c:v>
                </c:pt>
                <c:pt idx="90">
                  <c:v>10.09</c:v>
                </c:pt>
                <c:pt idx="91">
                  <c:v>10.2</c:v>
                </c:pt>
                <c:pt idx="92">
                  <c:v>10.311</c:v>
                </c:pt>
                <c:pt idx="93">
                  <c:v>10.421</c:v>
                </c:pt>
                <c:pt idx="94">
                  <c:v>10.531</c:v>
                </c:pt>
                <c:pt idx="95">
                  <c:v>10.642</c:v>
                </c:pt>
                <c:pt idx="96">
                  <c:v>10.754</c:v>
                </c:pt>
                <c:pt idx="97">
                  <c:v>10.865</c:v>
                </c:pt>
                <c:pt idx="98">
                  <c:v>10.992</c:v>
                </c:pt>
                <c:pt idx="99">
                  <c:v>11.104</c:v>
                </c:pt>
                <c:pt idx="100">
                  <c:v>11.225</c:v>
                </c:pt>
                <c:pt idx="101">
                  <c:v>11.336</c:v>
                </c:pt>
                <c:pt idx="102">
                  <c:v>11.446</c:v>
                </c:pt>
                <c:pt idx="103">
                  <c:v>11.564</c:v>
                </c:pt>
                <c:pt idx="104">
                  <c:v>11.675</c:v>
                </c:pt>
                <c:pt idx="105">
                  <c:v>11.786</c:v>
                </c:pt>
                <c:pt idx="106">
                  <c:v>11.897</c:v>
                </c:pt>
                <c:pt idx="107">
                  <c:v>12.01</c:v>
                </c:pt>
                <c:pt idx="108">
                  <c:v>12.123</c:v>
                </c:pt>
                <c:pt idx="109">
                  <c:v>12.233</c:v>
                </c:pt>
                <c:pt idx="110">
                  <c:v>12.344</c:v>
                </c:pt>
                <c:pt idx="111">
                  <c:v>12.454</c:v>
                </c:pt>
                <c:pt idx="112">
                  <c:v>12.566</c:v>
                </c:pt>
                <c:pt idx="113">
                  <c:v>12.678</c:v>
                </c:pt>
                <c:pt idx="114">
                  <c:v>12.79</c:v>
                </c:pt>
                <c:pt idx="115">
                  <c:v>12.901</c:v>
                </c:pt>
                <c:pt idx="116">
                  <c:v>13.012</c:v>
                </c:pt>
                <c:pt idx="117">
                  <c:v>13.124</c:v>
                </c:pt>
                <c:pt idx="118">
                  <c:v>13.234</c:v>
                </c:pt>
                <c:pt idx="119">
                  <c:v>13.345</c:v>
                </c:pt>
                <c:pt idx="120">
                  <c:v>13.456</c:v>
                </c:pt>
                <c:pt idx="121">
                  <c:v>13.567</c:v>
                </c:pt>
                <c:pt idx="122">
                  <c:v>13.677</c:v>
                </c:pt>
                <c:pt idx="123">
                  <c:v>13.788</c:v>
                </c:pt>
                <c:pt idx="124">
                  <c:v>13.905</c:v>
                </c:pt>
                <c:pt idx="125">
                  <c:v>14.016</c:v>
                </c:pt>
                <c:pt idx="126">
                  <c:v>14.129</c:v>
                </c:pt>
                <c:pt idx="127">
                  <c:v>14.242</c:v>
                </c:pt>
                <c:pt idx="128">
                  <c:v>14.353</c:v>
                </c:pt>
                <c:pt idx="129">
                  <c:v>14.466</c:v>
                </c:pt>
                <c:pt idx="130">
                  <c:v>14.578</c:v>
                </c:pt>
                <c:pt idx="131">
                  <c:v>14.689</c:v>
                </c:pt>
                <c:pt idx="132">
                  <c:v>14.803</c:v>
                </c:pt>
                <c:pt idx="133">
                  <c:v>14.914</c:v>
                </c:pt>
                <c:pt idx="134">
                  <c:v>15.025</c:v>
                </c:pt>
                <c:pt idx="135">
                  <c:v>15.135</c:v>
                </c:pt>
                <c:pt idx="136">
                  <c:v>15.245</c:v>
                </c:pt>
                <c:pt idx="137">
                  <c:v>15.355</c:v>
                </c:pt>
                <c:pt idx="138">
                  <c:v>15.465</c:v>
                </c:pt>
                <c:pt idx="139">
                  <c:v>15.576</c:v>
                </c:pt>
                <c:pt idx="140">
                  <c:v>15.687</c:v>
                </c:pt>
                <c:pt idx="141">
                  <c:v>15.812</c:v>
                </c:pt>
                <c:pt idx="142">
                  <c:v>15.923</c:v>
                </c:pt>
                <c:pt idx="143">
                  <c:v>16.036</c:v>
                </c:pt>
                <c:pt idx="144">
                  <c:v>16.149</c:v>
                </c:pt>
                <c:pt idx="145">
                  <c:v>16.26</c:v>
                </c:pt>
                <c:pt idx="146">
                  <c:v>16.371</c:v>
                </c:pt>
                <c:pt idx="147">
                  <c:v>16.482</c:v>
                </c:pt>
                <c:pt idx="148">
                  <c:v>16.593</c:v>
                </c:pt>
                <c:pt idx="149">
                  <c:v>16.70499999999999</c:v>
                </c:pt>
                <c:pt idx="150">
                  <c:v>16.816</c:v>
                </c:pt>
                <c:pt idx="151">
                  <c:v>16.95799999999999</c:v>
                </c:pt>
                <c:pt idx="152">
                  <c:v>17.073</c:v>
                </c:pt>
                <c:pt idx="153">
                  <c:v>17.184</c:v>
                </c:pt>
                <c:pt idx="154">
                  <c:v>17.294</c:v>
                </c:pt>
                <c:pt idx="155">
                  <c:v>17.406</c:v>
                </c:pt>
                <c:pt idx="156">
                  <c:v>17.517</c:v>
                </c:pt>
                <c:pt idx="157">
                  <c:v>17.629</c:v>
                </c:pt>
                <c:pt idx="158">
                  <c:v>17.73999999999999</c:v>
                </c:pt>
                <c:pt idx="159">
                  <c:v>17.85</c:v>
                </c:pt>
                <c:pt idx="160">
                  <c:v>17.96099999999998</c:v>
                </c:pt>
                <c:pt idx="161">
                  <c:v>18.072</c:v>
                </c:pt>
                <c:pt idx="162">
                  <c:v>18.183</c:v>
                </c:pt>
                <c:pt idx="163">
                  <c:v>18.294</c:v>
                </c:pt>
                <c:pt idx="164">
                  <c:v>18.404</c:v>
                </c:pt>
                <c:pt idx="165">
                  <c:v>18.515</c:v>
                </c:pt>
                <c:pt idx="166">
                  <c:v>18.626</c:v>
                </c:pt>
                <c:pt idx="167">
                  <c:v>18.73699999999999</c:v>
                </c:pt>
                <c:pt idx="168">
                  <c:v>18.848</c:v>
                </c:pt>
                <c:pt idx="169">
                  <c:v>18.96</c:v>
                </c:pt>
                <c:pt idx="170">
                  <c:v>19.07100000000001</c:v>
                </c:pt>
                <c:pt idx="171">
                  <c:v>19.182</c:v>
                </c:pt>
                <c:pt idx="172">
                  <c:v>19.303</c:v>
                </c:pt>
                <c:pt idx="173">
                  <c:v>19.415</c:v>
                </c:pt>
                <c:pt idx="174">
                  <c:v>19.527</c:v>
                </c:pt>
                <c:pt idx="175">
                  <c:v>19.63800000000001</c:v>
                </c:pt>
                <c:pt idx="176">
                  <c:v>19.749</c:v>
                </c:pt>
                <c:pt idx="177">
                  <c:v>19.85900000000001</c:v>
                </c:pt>
                <c:pt idx="178">
                  <c:v>19.97</c:v>
                </c:pt>
                <c:pt idx="179">
                  <c:v>20.08299999999998</c:v>
                </c:pt>
                <c:pt idx="180">
                  <c:v>20.194</c:v>
                </c:pt>
                <c:pt idx="181">
                  <c:v>20.30399999999999</c:v>
                </c:pt>
                <c:pt idx="182">
                  <c:v>20.415</c:v>
                </c:pt>
                <c:pt idx="183">
                  <c:v>20.527</c:v>
                </c:pt>
                <c:pt idx="184">
                  <c:v>20.63800000000001</c:v>
                </c:pt>
                <c:pt idx="185">
                  <c:v>20.749</c:v>
                </c:pt>
                <c:pt idx="186">
                  <c:v>20.86</c:v>
                </c:pt>
                <c:pt idx="187">
                  <c:v>20.972</c:v>
                </c:pt>
                <c:pt idx="188">
                  <c:v>21.08299999999998</c:v>
                </c:pt>
                <c:pt idx="189">
                  <c:v>21.194</c:v>
                </c:pt>
                <c:pt idx="190">
                  <c:v>21.338</c:v>
                </c:pt>
                <c:pt idx="191">
                  <c:v>21.449</c:v>
                </c:pt>
                <c:pt idx="192">
                  <c:v>21.56</c:v>
                </c:pt>
                <c:pt idx="193">
                  <c:v>21.671</c:v>
                </c:pt>
                <c:pt idx="194">
                  <c:v>21.783</c:v>
                </c:pt>
                <c:pt idx="195">
                  <c:v>21.89399999999999</c:v>
                </c:pt>
                <c:pt idx="196">
                  <c:v>22.005</c:v>
                </c:pt>
                <c:pt idx="197">
                  <c:v>22.116</c:v>
                </c:pt>
                <c:pt idx="198">
                  <c:v>22.241</c:v>
                </c:pt>
                <c:pt idx="199">
                  <c:v>22.354</c:v>
                </c:pt>
                <c:pt idx="200">
                  <c:v>22.465</c:v>
                </c:pt>
                <c:pt idx="201">
                  <c:v>22.576</c:v>
                </c:pt>
                <c:pt idx="202">
                  <c:v>22.687</c:v>
                </c:pt>
                <c:pt idx="203">
                  <c:v>22.799</c:v>
                </c:pt>
                <c:pt idx="204">
                  <c:v>22.91</c:v>
                </c:pt>
                <c:pt idx="205">
                  <c:v>23.02</c:v>
                </c:pt>
                <c:pt idx="206">
                  <c:v>23.131</c:v>
                </c:pt>
                <c:pt idx="207">
                  <c:v>23.242</c:v>
                </c:pt>
                <c:pt idx="208">
                  <c:v>23.35300000000001</c:v>
                </c:pt>
                <c:pt idx="209">
                  <c:v>23.463</c:v>
                </c:pt>
                <c:pt idx="210">
                  <c:v>23.57400000000001</c:v>
                </c:pt>
                <c:pt idx="211">
                  <c:v>23.685</c:v>
                </c:pt>
                <c:pt idx="212">
                  <c:v>23.796</c:v>
                </c:pt>
                <c:pt idx="213">
                  <c:v>23.906</c:v>
                </c:pt>
                <c:pt idx="214">
                  <c:v>24.031</c:v>
                </c:pt>
                <c:pt idx="215">
                  <c:v>24.142</c:v>
                </c:pt>
                <c:pt idx="216">
                  <c:v>24.253</c:v>
                </c:pt>
                <c:pt idx="217">
                  <c:v>24.373</c:v>
                </c:pt>
                <c:pt idx="218">
                  <c:v>24.484</c:v>
                </c:pt>
                <c:pt idx="219">
                  <c:v>24.595</c:v>
                </c:pt>
                <c:pt idx="220">
                  <c:v>24.706</c:v>
                </c:pt>
                <c:pt idx="221">
                  <c:v>24.817</c:v>
                </c:pt>
                <c:pt idx="222">
                  <c:v>24.927</c:v>
                </c:pt>
                <c:pt idx="223">
                  <c:v>25.041</c:v>
                </c:pt>
                <c:pt idx="224">
                  <c:v>25.152</c:v>
                </c:pt>
                <c:pt idx="225">
                  <c:v>25.263</c:v>
                </c:pt>
                <c:pt idx="226">
                  <c:v>25.374</c:v>
                </c:pt>
                <c:pt idx="227">
                  <c:v>25.485</c:v>
                </c:pt>
                <c:pt idx="228">
                  <c:v>25.597</c:v>
                </c:pt>
                <c:pt idx="229">
                  <c:v>25.70799999999999</c:v>
                </c:pt>
                <c:pt idx="230">
                  <c:v>25.82100000000001</c:v>
                </c:pt>
                <c:pt idx="231">
                  <c:v>25.931</c:v>
                </c:pt>
                <c:pt idx="232">
                  <c:v>26.042</c:v>
                </c:pt>
                <c:pt idx="233">
                  <c:v>26.153</c:v>
                </c:pt>
                <c:pt idx="234">
                  <c:v>26.264</c:v>
                </c:pt>
                <c:pt idx="235">
                  <c:v>26.382</c:v>
                </c:pt>
                <c:pt idx="236">
                  <c:v>26.49299999999998</c:v>
                </c:pt>
                <c:pt idx="237">
                  <c:v>26.605</c:v>
                </c:pt>
                <c:pt idx="238">
                  <c:v>26.716</c:v>
                </c:pt>
                <c:pt idx="239">
                  <c:v>26.82700000000001</c:v>
                </c:pt>
                <c:pt idx="240">
                  <c:v>26.937</c:v>
                </c:pt>
                <c:pt idx="241">
                  <c:v>27.04799999999999</c:v>
                </c:pt>
                <c:pt idx="242">
                  <c:v>27.159</c:v>
                </c:pt>
                <c:pt idx="243">
                  <c:v>27.27</c:v>
                </c:pt>
                <c:pt idx="244">
                  <c:v>27.381</c:v>
                </c:pt>
                <c:pt idx="245">
                  <c:v>27.492</c:v>
                </c:pt>
                <c:pt idx="246">
                  <c:v>27.604</c:v>
                </c:pt>
                <c:pt idx="247">
                  <c:v>27.715</c:v>
                </c:pt>
                <c:pt idx="248">
                  <c:v>27.829</c:v>
                </c:pt>
                <c:pt idx="249">
                  <c:v>27.94</c:v>
                </c:pt>
                <c:pt idx="250">
                  <c:v>28.05099999999999</c:v>
                </c:pt>
                <c:pt idx="251">
                  <c:v>28.162</c:v>
                </c:pt>
                <c:pt idx="252">
                  <c:v>28.273</c:v>
                </c:pt>
                <c:pt idx="253">
                  <c:v>28.384</c:v>
                </c:pt>
                <c:pt idx="254">
                  <c:v>28.497</c:v>
                </c:pt>
                <c:pt idx="255">
                  <c:v>28.608</c:v>
                </c:pt>
                <c:pt idx="256">
                  <c:v>28.72</c:v>
                </c:pt>
                <c:pt idx="257">
                  <c:v>28.831</c:v>
                </c:pt>
                <c:pt idx="258">
                  <c:v>28.941</c:v>
                </c:pt>
                <c:pt idx="259">
                  <c:v>29.05099999999999</c:v>
                </c:pt>
                <c:pt idx="260">
                  <c:v>29.162</c:v>
                </c:pt>
                <c:pt idx="261">
                  <c:v>29.273</c:v>
                </c:pt>
                <c:pt idx="262">
                  <c:v>29.387</c:v>
                </c:pt>
                <c:pt idx="263">
                  <c:v>29.498</c:v>
                </c:pt>
                <c:pt idx="264">
                  <c:v>29.60900000000001</c:v>
                </c:pt>
                <c:pt idx="265">
                  <c:v>29.739</c:v>
                </c:pt>
                <c:pt idx="266">
                  <c:v>29.85</c:v>
                </c:pt>
                <c:pt idx="267">
                  <c:v>29.96099999999998</c:v>
                </c:pt>
                <c:pt idx="268">
                  <c:v>30.08</c:v>
                </c:pt>
                <c:pt idx="269">
                  <c:v>30.191</c:v>
                </c:pt>
                <c:pt idx="270">
                  <c:v>30.303</c:v>
                </c:pt>
                <c:pt idx="271">
                  <c:v>30.414</c:v>
                </c:pt>
                <c:pt idx="272">
                  <c:v>30.528</c:v>
                </c:pt>
                <c:pt idx="273">
                  <c:v>30.64099999999999</c:v>
                </c:pt>
                <c:pt idx="274">
                  <c:v>30.757</c:v>
                </c:pt>
                <c:pt idx="275">
                  <c:v>30.868</c:v>
                </c:pt>
                <c:pt idx="276">
                  <c:v>30.983</c:v>
                </c:pt>
                <c:pt idx="277">
                  <c:v>31.094</c:v>
                </c:pt>
                <c:pt idx="278">
                  <c:v>31.218</c:v>
                </c:pt>
                <c:pt idx="279">
                  <c:v>31.329</c:v>
                </c:pt>
                <c:pt idx="280">
                  <c:v>31.44</c:v>
                </c:pt>
                <c:pt idx="281">
                  <c:v>31.55099999999999</c:v>
                </c:pt>
                <c:pt idx="282">
                  <c:v>31.672</c:v>
                </c:pt>
                <c:pt idx="283">
                  <c:v>31.784</c:v>
                </c:pt>
                <c:pt idx="284">
                  <c:v>31.895</c:v>
                </c:pt>
                <c:pt idx="285">
                  <c:v>32.006</c:v>
                </c:pt>
                <c:pt idx="286">
                  <c:v>32.117</c:v>
                </c:pt>
                <c:pt idx="287">
                  <c:v>32.22900000000001</c:v>
                </c:pt>
                <c:pt idx="288">
                  <c:v>32.34</c:v>
                </c:pt>
                <c:pt idx="289">
                  <c:v>32.451</c:v>
                </c:pt>
                <c:pt idx="290">
                  <c:v>32.562</c:v>
                </c:pt>
                <c:pt idx="291">
                  <c:v>32.673</c:v>
                </c:pt>
                <c:pt idx="292">
                  <c:v>32.78400000000001</c:v>
                </c:pt>
                <c:pt idx="293">
                  <c:v>32.895</c:v>
                </c:pt>
                <c:pt idx="294">
                  <c:v>33.006</c:v>
                </c:pt>
                <c:pt idx="295">
                  <c:v>33.117</c:v>
                </c:pt>
                <c:pt idx="296">
                  <c:v>33.228</c:v>
                </c:pt>
                <c:pt idx="297">
                  <c:v>33.33900000000001</c:v>
                </c:pt>
                <c:pt idx="298">
                  <c:v>33.45</c:v>
                </c:pt>
                <c:pt idx="299">
                  <c:v>33.561</c:v>
                </c:pt>
                <c:pt idx="300">
                  <c:v>33.67100000000001</c:v>
                </c:pt>
                <c:pt idx="301">
                  <c:v>33.783</c:v>
                </c:pt>
                <c:pt idx="302">
                  <c:v>33.89400000000001</c:v>
                </c:pt>
                <c:pt idx="303">
                  <c:v>34.022</c:v>
                </c:pt>
                <c:pt idx="304">
                  <c:v>34.133</c:v>
                </c:pt>
                <c:pt idx="305">
                  <c:v>34.245</c:v>
                </c:pt>
                <c:pt idx="306">
                  <c:v>34.356</c:v>
                </c:pt>
                <c:pt idx="307">
                  <c:v>34.46700000000001</c:v>
                </c:pt>
                <c:pt idx="308">
                  <c:v>34.578</c:v>
                </c:pt>
                <c:pt idx="309">
                  <c:v>34.689</c:v>
                </c:pt>
                <c:pt idx="310">
                  <c:v>34.802</c:v>
                </c:pt>
                <c:pt idx="311">
                  <c:v>34.914</c:v>
                </c:pt>
                <c:pt idx="312">
                  <c:v>35.024</c:v>
                </c:pt>
                <c:pt idx="313">
                  <c:v>35.135</c:v>
                </c:pt>
                <c:pt idx="314">
                  <c:v>35.251</c:v>
                </c:pt>
                <c:pt idx="315">
                  <c:v>35.363</c:v>
                </c:pt>
                <c:pt idx="316">
                  <c:v>35.474</c:v>
                </c:pt>
                <c:pt idx="317">
                  <c:v>35.585</c:v>
                </c:pt>
                <c:pt idx="318">
                  <c:v>35.69600000000001</c:v>
                </c:pt>
                <c:pt idx="319">
                  <c:v>35.807</c:v>
                </c:pt>
                <c:pt idx="320">
                  <c:v>35.918</c:v>
                </c:pt>
                <c:pt idx="321">
                  <c:v>36.03</c:v>
                </c:pt>
                <c:pt idx="322">
                  <c:v>36.14100000000001</c:v>
                </c:pt>
                <c:pt idx="323">
                  <c:v>36.252</c:v>
                </c:pt>
                <c:pt idx="324">
                  <c:v>36.366</c:v>
                </c:pt>
                <c:pt idx="325">
                  <c:v>36.477</c:v>
                </c:pt>
                <c:pt idx="326">
                  <c:v>36.587</c:v>
                </c:pt>
                <c:pt idx="327">
                  <c:v>36.698</c:v>
                </c:pt>
                <c:pt idx="328">
                  <c:v>36.813</c:v>
                </c:pt>
                <c:pt idx="329">
                  <c:v>36.92400000000001</c:v>
                </c:pt>
                <c:pt idx="330">
                  <c:v>37.03400000000001</c:v>
                </c:pt>
                <c:pt idx="331">
                  <c:v>37.145</c:v>
                </c:pt>
                <c:pt idx="332">
                  <c:v>37.256</c:v>
                </c:pt>
                <c:pt idx="333">
                  <c:v>37.367</c:v>
                </c:pt>
                <c:pt idx="334">
                  <c:v>37.478</c:v>
                </c:pt>
                <c:pt idx="335">
                  <c:v>37.588</c:v>
                </c:pt>
                <c:pt idx="336">
                  <c:v>37.69900000000001</c:v>
                </c:pt>
                <c:pt idx="337">
                  <c:v>37.813</c:v>
                </c:pt>
                <c:pt idx="338">
                  <c:v>37.936</c:v>
                </c:pt>
                <c:pt idx="339">
                  <c:v>38.047</c:v>
                </c:pt>
                <c:pt idx="340">
                  <c:v>38.158</c:v>
                </c:pt>
                <c:pt idx="341">
                  <c:v>38.26900000000001</c:v>
                </c:pt>
                <c:pt idx="342">
                  <c:v>38.38</c:v>
                </c:pt>
                <c:pt idx="343">
                  <c:v>38.491</c:v>
                </c:pt>
                <c:pt idx="344">
                  <c:v>38.60100000000001</c:v>
                </c:pt>
                <c:pt idx="345">
                  <c:v>38.712</c:v>
                </c:pt>
                <c:pt idx="346">
                  <c:v>38.823</c:v>
                </c:pt>
                <c:pt idx="347">
                  <c:v>38.934</c:v>
                </c:pt>
                <c:pt idx="348">
                  <c:v>39.045</c:v>
                </c:pt>
                <c:pt idx="349">
                  <c:v>39.15600000000001</c:v>
                </c:pt>
                <c:pt idx="350">
                  <c:v>39.26600000000001</c:v>
                </c:pt>
                <c:pt idx="351">
                  <c:v>39.377</c:v>
                </c:pt>
                <c:pt idx="352">
                  <c:v>39.487</c:v>
                </c:pt>
                <c:pt idx="353">
                  <c:v>39.598</c:v>
                </c:pt>
                <c:pt idx="354">
                  <c:v>39.709</c:v>
                </c:pt>
                <c:pt idx="355">
                  <c:v>39.82</c:v>
                </c:pt>
                <c:pt idx="356">
                  <c:v>39.942</c:v>
                </c:pt>
                <c:pt idx="357">
                  <c:v>40.055</c:v>
                </c:pt>
                <c:pt idx="358">
                  <c:v>40.16600000000001</c:v>
                </c:pt>
                <c:pt idx="359">
                  <c:v>40.277</c:v>
                </c:pt>
                <c:pt idx="360">
                  <c:v>40.389</c:v>
                </c:pt>
                <c:pt idx="361">
                  <c:v>40.501</c:v>
                </c:pt>
                <c:pt idx="362">
                  <c:v>40.631</c:v>
                </c:pt>
                <c:pt idx="363">
                  <c:v>40.753</c:v>
                </c:pt>
                <c:pt idx="364">
                  <c:v>40.864</c:v>
                </c:pt>
                <c:pt idx="365">
                  <c:v>40.97600000000001</c:v>
                </c:pt>
                <c:pt idx="366">
                  <c:v>41.087</c:v>
                </c:pt>
                <c:pt idx="367">
                  <c:v>41.206</c:v>
                </c:pt>
                <c:pt idx="368">
                  <c:v>41.317</c:v>
                </c:pt>
                <c:pt idx="369">
                  <c:v>41.429</c:v>
                </c:pt>
                <c:pt idx="370">
                  <c:v>41.54</c:v>
                </c:pt>
                <c:pt idx="371">
                  <c:v>41.651</c:v>
                </c:pt>
                <c:pt idx="372">
                  <c:v>41.762</c:v>
                </c:pt>
                <c:pt idx="373">
                  <c:v>41.873</c:v>
                </c:pt>
                <c:pt idx="374">
                  <c:v>41.984</c:v>
                </c:pt>
                <c:pt idx="375">
                  <c:v>42.095</c:v>
                </c:pt>
                <c:pt idx="376">
                  <c:v>42.207</c:v>
                </c:pt>
                <c:pt idx="377">
                  <c:v>42.318</c:v>
                </c:pt>
                <c:pt idx="378">
                  <c:v>42.43</c:v>
                </c:pt>
                <c:pt idx="379">
                  <c:v>42.54900000000001</c:v>
                </c:pt>
                <c:pt idx="380">
                  <c:v>42.66</c:v>
                </c:pt>
                <c:pt idx="381">
                  <c:v>42.774</c:v>
                </c:pt>
                <c:pt idx="382">
                  <c:v>42.885</c:v>
                </c:pt>
                <c:pt idx="383">
                  <c:v>43.008</c:v>
                </c:pt>
                <c:pt idx="384">
                  <c:v>43.132</c:v>
                </c:pt>
                <c:pt idx="385">
                  <c:v>43.248</c:v>
                </c:pt>
                <c:pt idx="386">
                  <c:v>43.359</c:v>
                </c:pt>
                <c:pt idx="387">
                  <c:v>43.47</c:v>
                </c:pt>
                <c:pt idx="388">
                  <c:v>43.581</c:v>
                </c:pt>
                <c:pt idx="389">
                  <c:v>43.692</c:v>
                </c:pt>
                <c:pt idx="390">
                  <c:v>43.803</c:v>
                </c:pt>
                <c:pt idx="391">
                  <c:v>43.915</c:v>
                </c:pt>
                <c:pt idx="392">
                  <c:v>44.026</c:v>
                </c:pt>
                <c:pt idx="393">
                  <c:v>44.136</c:v>
                </c:pt>
                <c:pt idx="394">
                  <c:v>44.247</c:v>
                </c:pt>
                <c:pt idx="395">
                  <c:v>44.358</c:v>
                </c:pt>
                <c:pt idx="396">
                  <c:v>44.469</c:v>
                </c:pt>
                <c:pt idx="397">
                  <c:v>44.58600000000001</c:v>
                </c:pt>
                <c:pt idx="398">
                  <c:v>44.697</c:v>
                </c:pt>
                <c:pt idx="399">
                  <c:v>44.808</c:v>
                </c:pt>
                <c:pt idx="400">
                  <c:v>44.919</c:v>
                </c:pt>
                <c:pt idx="401">
                  <c:v>45.032</c:v>
                </c:pt>
                <c:pt idx="402">
                  <c:v>45.152</c:v>
                </c:pt>
                <c:pt idx="403">
                  <c:v>45.262</c:v>
                </c:pt>
                <c:pt idx="404">
                  <c:v>45.372</c:v>
                </c:pt>
                <c:pt idx="405">
                  <c:v>45.501</c:v>
                </c:pt>
                <c:pt idx="406">
                  <c:v>45.612</c:v>
                </c:pt>
                <c:pt idx="407">
                  <c:v>45.722</c:v>
                </c:pt>
                <c:pt idx="408">
                  <c:v>45.834</c:v>
                </c:pt>
                <c:pt idx="409">
                  <c:v>45.945</c:v>
                </c:pt>
                <c:pt idx="410">
                  <c:v>46.056</c:v>
                </c:pt>
                <c:pt idx="411">
                  <c:v>46.167</c:v>
                </c:pt>
                <c:pt idx="412">
                  <c:v>46.277</c:v>
                </c:pt>
                <c:pt idx="413">
                  <c:v>46.387</c:v>
                </c:pt>
                <c:pt idx="414">
                  <c:v>46.498</c:v>
                </c:pt>
                <c:pt idx="415">
                  <c:v>46.612</c:v>
                </c:pt>
                <c:pt idx="416">
                  <c:v>46.722</c:v>
                </c:pt>
                <c:pt idx="417">
                  <c:v>46.83300000000001</c:v>
                </c:pt>
                <c:pt idx="418">
                  <c:v>46.944</c:v>
                </c:pt>
                <c:pt idx="419">
                  <c:v>47.054</c:v>
                </c:pt>
                <c:pt idx="420">
                  <c:v>47.165</c:v>
                </c:pt>
                <c:pt idx="421">
                  <c:v>47.276</c:v>
                </c:pt>
                <c:pt idx="422">
                  <c:v>47.387</c:v>
                </c:pt>
                <c:pt idx="423">
                  <c:v>47.503</c:v>
                </c:pt>
                <c:pt idx="424">
                  <c:v>47.614</c:v>
                </c:pt>
                <c:pt idx="425">
                  <c:v>47.725</c:v>
                </c:pt>
                <c:pt idx="426">
                  <c:v>47.83600000000001</c:v>
                </c:pt>
                <c:pt idx="427">
                  <c:v>47.959</c:v>
                </c:pt>
                <c:pt idx="428">
                  <c:v>48.069</c:v>
                </c:pt>
                <c:pt idx="429">
                  <c:v>48.181</c:v>
                </c:pt>
                <c:pt idx="430">
                  <c:v>48.292</c:v>
                </c:pt>
                <c:pt idx="431">
                  <c:v>48.40300000000001</c:v>
                </c:pt>
                <c:pt idx="432">
                  <c:v>48.515</c:v>
                </c:pt>
                <c:pt idx="433">
                  <c:v>48.628</c:v>
                </c:pt>
                <c:pt idx="434">
                  <c:v>48.73900000000001</c:v>
                </c:pt>
                <c:pt idx="435">
                  <c:v>48.85</c:v>
                </c:pt>
                <c:pt idx="436">
                  <c:v>48.96100000000001</c:v>
                </c:pt>
                <c:pt idx="437">
                  <c:v>49.078</c:v>
                </c:pt>
                <c:pt idx="438">
                  <c:v>49.189</c:v>
                </c:pt>
                <c:pt idx="439">
                  <c:v>49.29900000000001</c:v>
                </c:pt>
                <c:pt idx="440">
                  <c:v>49.412</c:v>
                </c:pt>
                <c:pt idx="441">
                  <c:v>49.523</c:v>
                </c:pt>
                <c:pt idx="442">
                  <c:v>49.638</c:v>
                </c:pt>
                <c:pt idx="443">
                  <c:v>49.749</c:v>
                </c:pt>
                <c:pt idx="444">
                  <c:v>49.859</c:v>
                </c:pt>
                <c:pt idx="445">
                  <c:v>49.971</c:v>
                </c:pt>
                <c:pt idx="446">
                  <c:v>50.081</c:v>
                </c:pt>
                <c:pt idx="447">
                  <c:v>50.19300000000001</c:v>
                </c:pt>
                <c:pt idx="448">
                  <c:v>50.303</c:v>
                </c:pt>
                <c:pt idx="449">
                  <c:v>50.414</c:v>
                </c:pt>
                <c:pt idx="450">
                  <c:v>50.53100000000001</c:v>
                </c:pt>
                <c:pt idx="451">
                  <c:v>50.643</c:v>
                </c:pt>
                <c:pt idx="452">
                  <c:v>50.754</c:v>
                </c:pt>
                <c:pt idx="453">
                  <c:v>50.864</c:v>
                </c:pt>
                <c:pt idx="454">
                  <c:v>50.975</c:v>
                </c:pt>
                <c:pt idx="455">
                  <c:v>51.098</c:v>
                </c:pt>
                <c:pt idx="456">
                  <c:v>51.209</c:v>
                </c:pt>
                <c:pt idx="457">
                  <c:v>51.326</c:v>
                </c:pt>
                <c:pt idx="458">
                  <c:v>51.44</c:v>
                </c:pt>
                <c:pt idx="459">
                  <c:v>51.552</c:v>
                </c:pt>
                <c:pt idx="460">
                  <c:v>51.66300000000001</c:v>
                </c:pt>
                <c:pt idx="461">
                  <c:v>51.776</c:v>
                </c:pt>
                <c:pt idx="462">
                  <c:v>51.886</c:v>
                </c:pt>
                <c:pt idx="463">
                  <c:v>51.997</c:v>
                </c:pt>
                <c:pt idx="464">
                  <c:v>52.108</c:v>
                </c:pt>
                <c:pt idx="465">
                  <c:v>52.22300000000001</c:v>
                </c:pt>
                <c:pt idx="466">
                  <c:v>52.334</c:v>
                </c:pt>
                <c:pt idx="467">
                  <c:v>52.448</c:v>
                </c:pt>
                <c:pt idx="468">
                  <c:v>52.559</c:v>
                </c:pt>
                <c:pt idx="469">
                  <c:v>52.67</c:v>
                </c:pt>
                <c:pt idx="470">
                  <c:v>52.782</c:v>
                </c:pt>
                <c:pt idx="471">
                  <c:v>52.893</c:v>
                </c:pt>
                <c:pt idx="472">
                  <c:v>53.004</c:v>
                </c:pt>
                <c:pt idx="473">
                  <c:v>53.13</c:v>
                </c:pt>
                <c:pt idx="474">
                  <c:v>53.241</c:v>
                </c:pt>
                <c:pt idx="475">
                  <c:v>53.352</c:v>
                </c:pt>
                <c:pt idx="476">
                  <c:v>53.462</c:v>
                </c:pt>
                <c:pt idx="477">
                  <c:v>53.57400000000001</c:v>
                </c:pt>
                <c:pt idx="478">
                  <c:v>53.685</c:v>
                </c:pt>
                <c:pt idx="479">
                  <c:v>53.79600000000001</c:v>
                </c:pt>
                <c:pt idx="480">
                  <c:v>53.90600000000001</c:v>
                </c:pt>
                <c:pt idx="481">
                  <c:v>54.017</c:v>
                </c:pt>
                <c:pt idx="482">
                  <c:v>54.135</c:v>
                </c:pt>
                <c:pt idx="483">
                  <c:v>54.246</c:v>
                </c:pt>
                <c:pt idx="484">
                  <c:v>54.357</c:v>
                </c:pt>
                <c:pt idx="485">
                  <c:v>54.46800000000001</c:v>
                </c:pt>
                <c:pt idx="486">
                  <c:v>54.579</c:v>
                </c:pt>
                <c:pt idx="487">
                  <c:v>54.691</c:v>
                </c:pt>
                <c:pt idx="488">
                  <c:v>54.804</c:v>
                </c:pt>
                <c:pt idx="489">
                  <c:v>54.915</c:v>
                </c:pt>
                <c:pt idx="490">
                  <c:v>55.026</c:v>
                </c:pt>
                <c:pt idx="491">
                  <c:v>55.137</c:v>
                </c:pt>
                <c:pt idx="492">
                  <c:v>55.261</c:v>
                </c:pt>
                <c:pt idx="493">
                  <c:v>55.371</c:v>
                </c:pt>
                <c:pt idx="494">
                  <c:v>55.482</c:v>
                </c:pt>
                <c:pt idx="495">
                  <c:v>55.594</c:v>
                </c:pt>
                <c:pt idx="496">
                  <c:v>55.705</c:v>
                </c:pt>
                <c:pt idx="497">
                  <c:v>55.819</c:v>
                </c:pt>
                <c:pt idx="498">
                  <c:v>55.929</c:v>
                </c:pt>
                <c:pt idx="499">
                  <c:v>56.04</c:v>
                </c:pt>
                <c:pt idx="500">
                  <c:v>56.151</c:v>
                </c:pt>
                <c:pt idx="501">
                  <c:v>56.262</c:v>
                </c:pt>
                <c:pt idx="502">
                  <c:v>56.384</c:v>
                </c:pt>
                <c:pt idx="503">
                  <c:v>56.495</c:v>
                </c:pt>
                <c:pt idx="504">
                  <c:v>56.62300000000001</c:v>
                </c:pt>
                <c:pt idx="505">
                  <c:v>56.734</c:v>
                </c:pt>
                <c:pt idx="506">
                  <c:v>56.862</c:v>
                </c:pt>
                <c:pt idx="507">
                  <c:v>56.974</c:v>
                </c:pt>
                <c:pt idx="508">
                  <c:v>57.085</c:v>
                </c:pt>
                <c:pt idx="509">
                  <c:v>57.207</c:v>
                </c:pt>
                <c:pt idx="510">
                  <c:v>57.318</c:v>
                </c:pt>
                <c:pt idx="511">
                  <c:v>57.429</c:v>
                </c:pt>
                <c:pt idx="512">
                  <c:v>57.54</c:v>
                </c:pt>
                <c:pt idx="513">
                  <c:v>57.651</c:v>
                </c:pt>
                <c:pt idx="514">
                  <c:v>57.765</c:v>
                </c:pt>
                <c:pt idx="515">
                  <c:v>57.875</c:v>
                </c:pt>
                <c:pt idx="516">
                  <c:v>57.987</c:v>
                </c:pt>
                <c:pt idx="517">
                  <c:v>58.098</c:v>
                </c:pt>
                <c:pt idx="518">
                  <c:v>58.21100000000001</c:v>
                </c:pt>
                <c:pt idx="519">
                  <c:v>58.323</c:v>
                </c:pt>
                <c:pt idx="520">
                  <c:v>58.433</c:v>
                </c:pt>
                <c:pt idx="521">
                  <c:v>58.544</c:v>
                </c:pt>
                <c:pt idx="522">
                  <c:v>58.655</c:v>
                </c:pt>
                <c:pt idx="523">
                  <c:v>58.767</c:v>
                </c:pt>
                <c:pt idx="524">
                  <c:v>58.877</c:v>
                </c:pt>
                <c:pt idx="525">
                  <c:v>58.988</c:v>
                </c:pt>
                <c:pt idx="526">
                  <c:v>59.09900000000001</c:v>
                </c:pt>
                <c:pt idx="527">
                  <c:v>59.21</c:v>
                </c:pt>
                <c:pt idx="528">
                  <c:v>59.322</c:v>
                </c:pt>
                <c:pt idx="529">
                  <c:v>59.433</c:v>
                </c:pt>
                <c:pt idx="530">
                  <c:v>59.544</c:v>
                </c:pt>
                <c:pt idx="531">
                  <c:v>59.655</c:v>
                </c:pt>
                <c:pt idx="532">
                  <c:v>59.76600000000001</c:v>
                </c:pt>
                <c:pt idx="533">
                  <c:v>59.876</c:v>
                </c:pt>
                <c:pt idx="534">
                  <c:v>59.987</c:v>
                </c:pt>
                <c:pt idx="535">
                  <c:v>60.097</c:v>
                </c:pt>
                <c:pt idx="536">
                  <c:v>60.21100000000001</c:v>
                </c:pt>
                <c:pt idx="537">
                  <c:v>60.325</c:v>
                </c:pt>
                <c:pt idx="538">
                  <c:v>60.436</c:v>
                </c:pt>
                <c:pt idx="539">
                  <c:v>60.547</c:v>
                </c:pt>
                <c:pt idx="540">
                  <c:v>60.657</c:v>
                </c:pt>
                <c:pt idx="541">
                  <c:v>60.76900000000001</c:v>
                </c:pt>
                <c:pt idx="542">
                  <c:v>60.88</c:v>
                </c:pt>
                <c:pt idx="543">
                  <c:v>61.003</c:v>
                </c:pt>
                <c:pt idx="544">
                  <c:v>61.114</c:v>
                </c:pt>
                <c:pt idx="545">
                  <c:v>61.244</c:v>
                </c:pt>
                <c:pt idx="546">
                  <c:v>61.355</c:v>
                </c:pt>
                <c:pt idx="547">
                  <c:v>61.465</c:v>
                </c:pt>
                <c:pt idx="548">
                  <c:v>61.576</c:v>
                </c:pt>
                <c:pt idx="549">
                  <c:v>61.687</c:v>
                </c:pt>
                <c:pt idx="550">
                  <c:v>61.8</c:v>
                </c:pt>
                <c:pt idx="551">
                  <c:v>61.911</c:v>
                </c:pt>
                <c:pt idx="552">
                  <c:v>62.021</c:v>
                </c:pt>
                <c:pt idx="553">
                  <c:v>62.132</c:v>
                </c:pt>
                <c:pt idx="554">
                  <c:v>62.245</c:v>
                </c:pt>
                <c:pt idx="555">
                  <c:v>62.356</c:v>
                </c:pt>
                <c:pt idx="556">
                  <c:v>62.46700000000001</c:v>
                </c:pt>
                <c:pt idx="557">
                  <c:v>62.579</c:v>
                </c:pt>
                <c:pt idx="558">
                  <c:v>62.69</c:v>
                </c:pt>
                <c:pt idx="559">
                  <c:v>62.801</c:v>
                </c:pt>
                <c:pt idx="560">
                  <c:v>62.912</c:v>
                </c:pt>
                <c:pt idx="561">
                  <c:v>63.024</c:v>
                </c:pt>
                <c:pt idx="562">
                  <c:v>63.135</c:v>
                </c:pt>
                <c:pt idx="563">
                  <c:v>63.246</c:v>
                </c:pt>
                <c:pt idx="564">
                  <c:v>63.357</c:v>
                </c:pt>
                <c:pt idx="565">
                  <c:v>63.46700000000001</c:v>
                </c:pt>
                <c:pt idx="566">
                  <c:v>63.578</c:v>
                </c:pt>
                <c:pt idx="567">
                  <c:v>63.689</c:v>
                </c:pt>
                <c:pt idx="568">
                  <c:v>63.801</c:v>
                </c:pt>
                <c:pt idx="569">
                  <c:v>63.918</c:v>
                </c:pt>
                <c:pt idx="570">
                  <c:v>64.036</c:v>
                </c:pt>
                <c:pt idx="571">
                  <c:v>64.15499999999998</c:v>
                </c:pt>
                <c:pt idx="572">
                  <c:v>64.266</c:v>
                </c:pt>
                <c:pt idx="573">
                  <c:v>64.37699999999998</c:v>
                </c:pt>
                <c:pt idx="574">
                  <c:v>64.488</c:v>
                </c:pt>
                <c:pt idx="575">
                  <c:v>64.6</c:v>
                </c:pt>
                <c:pt idx="576">
                  <c:v>64.711</c:v>
                </c:pt>
                <c:pt idx="577">
                  <c:v>64.833</c:v>
                </c:pt>
                <c:pt idx="578">
                  <c:v>64.944</c:v>
                </c:pt>
                <c:pt idx="579">
                  <c:v>65.055</c:v>
                </c:pt>
                <c:pt idx="580">
                  <c:v>65.16599999999998</c:v>
                </c:pt>
                <c:pt idx="581">
                  <c:v>65.277</c:v>
                </c:pt>
                <c:pt idx="582">
                  <c:v>65.388</c:v>
                </c:pt>
                <c:pt idx="583">
                  <c:v>65.498</c:v>
                </c:pt>
                <c:pt idx="584">
                  <c:v>65.61</c:v>
                </c:pt>
                <c:pt idx="585">
                  <c:v>65.725</c:v>
                </c:pt>
                <c:pt idx="586">
                  <c:v>65.836</c:v>
                </c:pt>
                <c:pt idx="587">
                  <c:v>65.947</c:v>
                </c:pt>
                <c:pt idx="588">
                  <c:v>66.058</c:v>
                </c:pt>
                <c:pt idx="589">
                  <c:v>66.16899999999998</c:v>
                </c:pt>
                <c:pt idx="590">
                  <c:v>66.28</c:v>
                </c:pt>
                <c:pt idx="591">
                  <c:v>66.391</c:v>
                </c:pt>
                <c:pt idx="592">
                  <c:v>66.513</c:v>
                </c:pt>
                <c:pt idx="593">
                  <c:v>66.62499999999998</c:v>
                </c:pt>
                <c:pt idx="594">
                  <c:v>66.738</c:v>
                </c:pt>
                <c:pt idx="595">
                  <c:v>66.85</c:v>
                </c:pt>
                <c:pt idx="596">
                  <c:v>66.963</c:v>
                </c:pt>
                <c:pt idx="597">
                  <c:v>67.074</c:v>
                </c:pt>
                <c:pt idx="598">
                  <c:v>67.196</c:v>
                </c:pt>
                <c:pt idx="599">
                  <c:v>67.307</c:v>
                </c:pt>
                <c:pt idx="600">
                  <c:v>67.419</c:v>
                </c:pt>
                <c:pt idx="601">
                  <c:v>67.537</c:v>
                </c:pt>
                <c:pt idx="602">
                  <c:v>67.649</c:v>
                </c:pt>
                <c:pt idx="603">
                  <c:v>67.76</c:v>
                </c:pt>
                <c:pt idx="604">
                  <c:v>67.87</c:v>
                </c:pt>
                <c:pt idx="605">
                  <c:v>67.987</c:v>
                </c:pt>
                <c:pt idx="606">
                  <c:v>68.09800000000001</c:v>
                </c:pt>
                <c:pt idx="607">
                  <c:v>68.21</c:v>
                </c:pt>
                <c:pt idx="608">
                  <c:v>68.321</c:v>
                </c:pt>
                <c:pt idx="609">
                  <c:v>68.433</c:v>
                </c:pt>
                <c:pt idx="610">
                  <c:v>68.544</c:v>
                </c:pt>
                <c:pt idx="611">
                  <c:v>68.65499999999998</c:v>
                </c:pt>
                <c:pt idx="612">
                  <c:v>68.766</c:v>
                </c:pt>
                <c:pt idx="613">
                  <c:v>68.87599999999995</c:v>
                </c:pt>
                <c:pt idx="614">
                  <c:v>68.987</c:v>
                </c:pt>
                <c:pt idx="615">
                  <c:v>69.09800000000001</c:v>
                </c:pt>
                <c:pt idx="616">
                  <c:v>69.209</c:v>
                </c:pt>
                <c:pt idx="617">
                  <c:v>69.32</c:v>
                </c:pt>
                <c:pt idx="618">
                  <c:v>69.431</c:v>
                </c:pt>
                <c:pt idx="619">
                  <c:v>69.544</c:v>
                </c:pt>
                <c:pt idx="620">
                  <c:v>69.65499999999998</c:v>
                </c:pt>
                <c:pt idx="621">
                  <c:v>69.766</c:v>
                </c:pt>
                <c:pt idx="622">
                  <c:v>69.87599999999995</c:v>
                </c:pt>
                <c:pt idx="623">
                  <c:v>69.988</c:v>
                </c:pt>
                <c:pt idx="624">
                  <c:v>70.09800000000001</c:v>
                </c:pt>
                <c:pt idx="625">
                  <c:v>70.211</c:v>
                </c:pt>
                <c:pt idx="626">
                  <c:v>70.32199999999997</c:v>
                </c:pt>
                <c:pt idx="627">
                  <c:v>70.441</c:v>
                </c:pt>
                <c:pt idx="628">
                  <c:v>70.552</c:v>
                </c:pt>
                <c:pt idx="629">
                  <c:v>70.662</c:v>
                </c:pt>
                <c:pt idx="630">
                  <c:v>70.774</c:v>
                </c:pt>
                <c:pt idx="631">
                  <c:v>70.893</c:v>
                </c:pt>
                <c:pt idx="632">
                  <c:v>71.006</c:v>
                </c:pt>
                <c:pt idx="633">
                  <c:v>71.116</c:v>
                </c:pt>
                <c:pt idx="634">
                  <c:v>71.228</c:v>
                </c:pt>
                <c:pt idx="635">
                  <c:v>71.34</c:v>
                </c:pt>
                <c:pt idx="636">
                  <c:v>71.451</c:v>
                </c:pt>
                <c:pt idx="637">
                  <c:v>71.561</c:v>
                </c:pt>
                <c:pt idx="638">
                  <c:v>71.67199999999998</c:v>
                </c:pt>
                <c:pt idx="639">
                  <c:v>71.783</c:v>
                </c:pt>
                <c:pt idx="640">
                  <c:v>71.894</c:v>
                </c:pt>
                <c:pt idx="641">
                  <c:v>72.004</c:v>
                </c:pt>
                <c:pt idx="642">
                  <c:v>72.118</c:v>
                </c:pt>
                <c:pt idx="643">
                  <c:v>72.229</c:v>
                </c:pt>
                <c:pt idx="644">
                  <c:v>72.34</c:v>
                </c:pt>
                <c:pt idx="645">
                  <c:v>72.45</c:v>
                </c:pt>
                <c:pt idx="646">
                  <c:v>72.56200000000001</c:v>
                </c:pt>
                <c:pt idx="647">
                  <c:v>72.67299999999977</c:v>
                </c:pt>
                <c:pt idx="648">
                  <c:v>72.798</c:v>
                </c:pt>
                <c:pt idx="649">
                  <c:v>72.909</c:v>
                </c:pt>
                <c:pt idx="650">
                  <c:v>73.021</c:v>
                </c:pt>
                <c:pt idx="651">
                  <c:v>73.132</c:v>
                </c:pt>
                <c:pt idx="652">
                  <c:v>73.243</c:v>
                </c:pt>
                <c:pt idx="653">
                  <c:v>73.354</c:v>
                </c:pt>
                <c:pt idx="654">
                  <c:v>73.465</c:v>
                </c:pt>
                <c:pt idx="655">
                  <c:v>73.57499999999997</c:v>
                </c:pt>
                <c:pt idx="656">
                  <c:v>73.68599999999998</c:v>
                </c:pt>
                <c:pt idx="657">
                  <c:v>73.807</c:v>
                </c:pt>
                <c:pt idx="658">
                  <c:v>73.918</c:v>
                </c:pt>
                <c:pt idx="659">
                  <c:v>74.031</c:v>
                </c:pt>
                <c:pt idx="660">
                  <c:v>74.141</c:v>
                </c:pt>
                <c:pt idx="661">
                  <c:v>74.252</c:v>
                </c:pt>
                <c:pt idx="662">
                  <c:v>74.363</c:v>
                </c:pt>
                <c:pt idx="663">
                  <c:v>74.473</c:v>
                </c:pt>
                <c:pt idx="664">
                  <c:v>74.585</c:v>
                </c:pt>
                <c:pt idx="665">
                  <c:v>74.697</c:v>
                </c:pt>
                <c:pt idx="666">
                  <c:v>74.808</c:v>
                </c:pt>
                <c:pt idx="667">
                  <c:v>74.919</c:v>
                </c:pt>
                <c:pt idx="668">
                  <c:v>75.03</c:v>
                </c:pt>
                <c:pt idx="669">
                  <c:v>75.142</c:v>
                </c:pt>
                <c:pt idx="670">
                  <c:v>75.255</c:v>
                </c:pt>
                <c:pt idx="671">
                  <c:v>75.366</c:v>
                </c:pt>
                <c:pt idx="672">
                  <c:v>75.477</c:v>
                </c:pt>
                <c:pt idx="673">
                  <c:v>75.588</c:v>
                </c:pt>
                <c:pt idx="674">
                  <c:v>75.699</c:v>
                </c:pt>
                <c:pt idx="675">
                  <c:v>75.81</c:v>
                </c:pt>
                <c:pt idx="676">
                  <c:v>75.927</c:v>
                </c:pt>
                <c:pt idx="677">
                  <c:v>76.037</c:v>
                </c:pt>
                <c:pt idx="678">
                  <c:v>76.148</c:v>
                </c:pt>
                <c:pt idx="679">
                  <c:v>76.259</c:v>
                </c:pt>
                <c:pt idx="680">
                  <c:v>76.37</c:v>
                </c:pt>
                <c:pt idx="681">
                  <c:v>76.481</c:v>
                </c:pt>
                <c:pt idx="682">
                  <c:v>76.60799999999997</c:v>
                </c:pt>
                <c:pt idx="683">
                  <c:v>76.718</c:v>
                </c:pt>
                <c:pt idx="684">
                  <c:v>76.83</c:v>
                </c:pt>
                <c:pt idx="685">
                  <c:v>76.941</c:v>
                </c:pt>
                <c:pt idx="686">
                  <c:v>77.051</c:v>
                </c:pt>
                <c:pt idx="687">
                  <c:v>77.162</c:v>
                </c:pt>
                <c:pt idx="688">
                  <c:v>77.27299999999998</c:v>
                </c:pt>
                <c:pt idx="689">
                  <c:v>77.384</c:v>
                </c:pt>
                <c:pt idx="690">
                  <c:v>77.495</c:v>
                </c:pt>
                <c:pt idx="691">
                  <c:v>77.60599999999998</c:v>
                </c:pt>
                <c:pt idx="692">
                  <c:v>77.717</c:v>
                </c:pt>
                <c:pt idx="693">
                  <c:v>77.827</c:v>
                </c:pt>
                <c:pt idx="694">
                  <c:v>77.942</c:v>
                </c:pt>
                <c:pt idx="695">
                  <c:v>78.05299999999998</c:v>
                </c:pt>
                <c:pt idx="696">
                  <c:v>78.16299999999998</c:v>
                </c:pt>
                <c:pt idx="697">
                  <c:v>78.274</c:v>
                </c:pt>
                <c:pt idx="698">
                  <c:v>78.38599999999998</c:v>
                </c:pt>
                <c:pt idx="699">
                  <c:v>78.497</c:v>
                </c:pt>
                <c:pt idx="700">
                  <c:v>78.62199999999998</c:v>
                </c:pt>
                <c:pt idx="701">
                  <c:v>78.733</c:v>
                </c:pt>
                <c:pt idx="702">
                  <c:v>78.844</c:v>
                </c:pt>
                <c:pt idx="703">
                  <c:v>78.95500000000001</c:v>
                </c:pt>
                <c:pt idx="704">
                  <c:v>79.06500000000001</c:v>
                </c:pt>
                <c:pt idx="705">
                  <c:v>79.17499999999998</c:v>
                </c:pt>
                <c:pt idx="706">
                  <c:v>79.287</c:v>
                </c:pt>
                <c:pt idx="707">
                  <c:v>79.398</c:v>
                </c:pt>
                <c:pt idx="708">
                  <c:v>79.509</c:v>
                </c:pt>
                <c:pt idx="709">
                  <c:v>79.62099999999998</c:v>
                </c:pt>
                <c:pt idx="710">
                  <c:v>79.733</c:v>
                </c:pt>
                <c:pt idx="711">
                  <c:v>79.846</c:v>
                </c:pt>
                <c:pt idx="712">
                  <c:v>79.957</c:v>
                </c:pt>
                <c:pt idx="713">
                  <c:v>80.06800000000001</c:v>
                </c:pt>
                <c:pt idx="714">
                  <c:v>80.18099999999998</c:v>
                </c:pt>
                <c:pt idx="715">
                  <c:v>80.294</c:v>
                </c:pt>
                <c:pt idx="716">
                  <c:v>80.405</c:v>
                </c:pt>
                <c:pt idx="717">
                  <c:v>80.516</c:v>
                </c:pt>
                <c:pt idx="718">
                  <c:v>80.62699999999998</c:v>
                </c:pt>
                <c:pt idx="719">
                  <c:v>80.737</c:v>
                </c:pt>
                <c:pt idx="720">
                  <c:v>80.84800000000001</c:v>
                </c:pt>
                <c:pt idx="721">
                  <c:v>80.959</c:v>
                </c:pt>
                <c:pt idx="722">
                  <c:v>81.069</c:v>
                </c:pt>
                <c:pt idx="723">
                  <c:v>81.18099999999998</c:v>
                </c:pt>
                <c:pt idx="724">
                  <c:v>81.293</c:v>
                </c:pt>
                <c:pt idx="725">
                  <c:v>81.404</c:v>
                </c:pt>
                <c:pt idx="726">
                  <c:v>81.515</c:v>
                </c:pt>
                <c:pt idx="727">
                  <c:v>81.62599999999995</c:v>
                </c:pt>
                <c:pt idx="728">
                  <c:v>81.747</c:v>
                </c:pt>
                <c:pt idx="729">
                  <c:v>81.862</c:v>
                </c:pt>
                <c:pt idx="730">
                  <c:v>81.976</c:v>
                </c:pt>
                <c:pt idx="731">
                  <c:v>82.086</c:v>
                </c:pt>
                <c:pt idx="732">
                  <c:v>82.212</c:v>
                </c:pt>
                <c:pt idx="733">
                  <c:v>82.32299999999998</c:v>
                </c:pt>
                <c:pt idx="734">
                  <c:v>82.433</c:v>
                </c:pt>
                <c:pt idx="735">
                  <c:v>82.546</c:v>
                </c:pt>
                <c:pt idx="736">
                  <c:v>82.65699999999998</c:v>
                </c:pt>
                <c:pt idx="737">
                  <c:v>82.768</c:v>
                </c:pt>
                <c:pt idx="738">
                  <c:v>82.892</c:v>
                </c:pt>
                <c:pt idx="739">
                  <c:v>83.003</c:v>
                </c:pt>
                <c:pt idx="740">
                  <c:v>83.114</c:v>
                </c:pt>
                <c:pt idx="741">
                  <c:v>83.225</c:v>
                </c:pt>
                <c:pt idx="742">
                  <c:v>83.339</c:v>
                </c:pt>
                <c:pt idx="743">
                  <c:v>83.45</c:v>
                </c:pt>
                <c:pt idx="744">
                  <c:v>83.561</c:v>
                </c:pt>
                <c:pt idx="745">
                  <c:v>83.67199999999998</c:v>
                </c:pt>
                <c:pt idx="746">
                  <c:v>83.783</c:v>
                </c:pt>
                <c:pt idx="747">
                  <c:v>83.894</c:v>
                </c:pt>
                <c:pt idx="748">
                  <c:v>84.005</c:v>
                </c:pt>
                <c:pt idx="749">
                  <c:v>84.117</c:v>
                </c:pt>
                <c:pt idx="750">
                  <c:v>84.228</c:v>
                </c:pt>
                <c:pt idx="751">
                  <c:v>84.339</c:v>
                </c:pt>
                <c:pt idx="752">
                  <c:v>84.45</c:v>
                </c:pt>
                <c:pt idx="753">
                  <c:v>84.56200000000001</c:v>
                </c:pt>
                <c:pt idx="754">
                  <c:v>84.67599999999977</c:v>
                </c:pt>
                <c:pt idx="755">
                  <c:v>84.792</c:v>
                </c:pt>
                <c:pt idx="756">
                  <c:v>84.904</c:v>
                </c:pt>
                <c:pt idx="757">
                  <c:v>85.015</c:v>
                </c:pt>
                <c:pt idx="758">
                  <c:v>85.132</c:v>
                </c:pt>
                <c:pt idx="759">
                  <c:v>85.243</c:v>
                </c:pt>
                <c:pt idx="760">
                  <c:v>85.35499999999997</c:v>
                </c:pt>
                <c:pt idx="761">
                  <c:v>85.466</c:v>
                </c:pt>
                <c:pt idx="762">
                  <c:v>85.577</c:v>
                </c:pt>
                <c:pt idx="763">
                  <c:v>85.68799999999997</c:v>
                </c:pt>
                <c:pt idx="764">
                  <c:v>85.8</c:v>
                </c:pt>
                <c:pt idx="765">
                  <c:v>85.911</c:v>
                </c:pt>
                <c:pt idx="766">
                  <c:v>86.022</c:v>
                </c:pt>
                <c:pt idx="767">
                  <c:v>86.132</c:v>
                </c:pt>
                <c:pt idx="768">
                  <c:v>86.242</c:v>
                </c:pt>
                <c:pt idx="769">
                  <c:v>86.35299999999998</c:v>
                </c:pt>
                <c:pt idx="770">
                  <c:v>86.464</c:v>
                </c:pt>
                <c:pt idx="771">
                  <c:v>86.57499999999997</c:v>
                </c:pt>
                <c:pt idx="772">
                  <c:v>86.68599999999998</c:v>
                </c:pt>
                <c:pt idx="773">
                  <c:v>86.797</c:v>
                </c:pt>
                <c:pt idx="774">
                  <c:v>86.909</c:v>
                </c:pt>
                <c:pt idx="775">
                  <c:v>87.02</c:v>
                </c:pt>
                <c:pt idx="776">
                  <c:v>87.131</c:v>
                </c:pt>
                <c:pt idx="777">
                  <c:v>87.242</c:v>
                </c:pt>
                <c:pt idx="778">
                  <c:v>87.35299999999998</c:v>
                </c:pt>
                <c:pt idx="779">
                  <c:v>87.463</c:v>
                </c:pt>
                <c:pt idx="780">
                  <c:v>87.574</c:v>
                </c:pt>
                <c:pt idx="781">
                  <c:v>87.68499999999997</c:v>
                </c:pt>
                <c:pt idx="782">
                  <c:v>87.801</c:v>
                </c:pt>
                <c:pt idx="783">
                  <c:v>87.924</c:v>
                </c:pt>
                <c:pt idx="784">
                  <c:v>88.035</c:v>
                </c:pt>
                <c:pt idx="785">
                  <c:v>88.146</c:v>
                </c:pt>
                <c:pt idx="786">
                  <c:v>88.258</c:v>
                </c:pt>
                <c:pt idx="787">
                  <c:v>88.369</c:v>
                </c:pt>
                <c:pt idx="788">
                  <c:v>88.487</c:v>
                </c:pt>
                <c:pt idx="789">
                  <c:v>88.59800000000001</c:v>
                </c:pt>
                <c:pt idx="790">
                  <c:v>88.74</c:v>
                </c:pt>
                <c:pt idx="791">
                  <c:v>88.851</c:v>
                </c:pt>
                <c:pt idx="792">
                  <c:v>88.962</c:v>
                </c:pt>
                <c:pt idx="793">
                  <c:v>89.07299999999998</c:v>
                </c:pt>
                <c:pt idx="794">
                  <c:v>89.18399999999998</c:v>
                </c:pt>
                <c:pt idx="795">
                  <c:v>89.294</c:v>
                </c:pt>
                <c:pt idx="796">
                  <c:v>89.407</c:v>
                </c:pt>
                <c:pt idx="797">
                  <c:v>89.518</c:v>
                </c:pt>
                <c:pt idx="798">
                  <c:v>89.62899999999995</c:v>
                </c:pt>
                <c:pt idx="799">
                  <c:v>89.742</c:v>
                </c:pt>
                <c:pt idx="800">
                  <c:v>89.854</c:v>
                </c:pt>
                <c:pt idx="801">
                  <c:v>89.965</c:v>
                </c:pt>
                <c:pt idx="802">
                  <c:v>90.07599999999998</c:v>
                </c:pt>
                <c:pt idx="803">
                  <c:v>90.187</c:v>
                </c:pt>
                <c:pt idx="804">
                  <c:v>90.298</c:v>
                </c:pt>
                <c:pt idx="805">
                  <c:v>90.41</c:v>
                </c:pt>
                <c:pt idx="806">
                  <c:v>90.52</c:v>
                </c:pt>
                <c:pt idx="807">
                  <c:v>90.64</c:v>
                </c:pt>
                <c:pt idx="808">
                  <c:v>90.752</c:v>
                </c:pt>
                <c:pt idx="809">
                  <c:v>90.863</c:v>
                </c:pt>
                <c:pt idx="810">
                  <c:v>90.974</c:v>
                </c:pt>
                <c:pt idx="811">
                  <c:v>91.085</c:v>
                </c:pt>
                <c:pt idx="812">
                  <c:v>91.198</c:v>
                </c:pt>
                <c:pt idx="813">
                  <c:v>91.313</c:v>
                </c:pt>
                <c:pt idx="814">
                  <c:v>91.425</c:v>
                </c:pt>
                <c:pt idx="815">
                  <c:v>91.535</c:v>
                </c:pt>
                <c:pt idx="816">
                  <c:v>91.646</c:v>
                </c:pt>
                <c:pt idx="817">
                  <c:v>91.757</c:v>
                </c:pt>
                <c:pt idx="818">
                  <c:v>91.867</c:v>
                </c:pt>
                <c:pt idx="819">
                  <c:v>91.979</c:v>
                </c:pt>
                <c:pt idx="820">
                  <c:v>92.09</c:v>
                </c:pt>
                <c:pt idx="821">
                  <c:v>92.20500000000001</c:v>
                </c:pt>
                <c:pt idx="822">
                  <c:v>92.327</c:v>
                </c:pt>
                <c:pt idx="823">
                  <c:v>92.439</c:v>
                </c:pt>
                <c:pt idx="824">
                  <c:v>92.56</c:v>
                </c:pt>
                <c:pt idx="825">
                  <c:v>92.67099999999998</c:v>
                </c:pt>
                <c:pt idx="826">
                  <c:v>92.782</c:v>
                </c:pt>
                <c:pt idx="827">
                  <c:v>92.894</c:v>
                </c:pt>
                <c:pt idx="828">
                  <c:v>93.006</c:v>
                </c:pt>
                <c:pt idx="829">
                  <c:v>93.12199999999998</c:v>
                </c:pt>
                <c:pt idx="830">
                  <c:v>93.233</c:v>
                </c:pt>
                <c:pt idx="831">
                  <c:v>93.349</c:v>
                </c:pt>
                <c:pt idx="832">
                  <c:v>93.467</c:v>
                </c:pt>
                <c:pt idx="833">
                  <c:v>93.57899999999998</c:v>
                </c:pt>
                <c:pt idx="834">
                  <c:v>93.68899999999998</c:v>
                </c:pt>
                <c:pt idx="835">
                  <c:v>93.8</c:v>
                </c:pt>
                <c:pt idx="836">
                  <c:v>93.911</c:v>
                </c:pt>
                <c:pt idx="837">
                  <c:v>94.02599999999998</c:v>
                </c:pt>
                <c:pt idx="838">
                  <c:v>94.137</c:v>
                </c:pt>
                <c:pt idx="839">
                  <c:v>94.248</c:v>
                </c:pt>
                <c:pt idx="840">
                  <c:v>94.35899999999998</c:v>
                </c:pt>
                <c:pt idx="841">
                  <c:v>94.477</c:v>
                </c:pt>
                <c:pt idx="842">
                  <c:v>94.589</c:v>
                </c:pt>
                <c:pt idx="843">
                  <c:v>94.7</c:v>
                </c:pt>
                <c:pt idx="844">
                  <c:v>94.811</c:v>
                </c:pt>
                <c:pt idx="845">
                  <c:v>94.927</c:v>
                </c:pt>
                <c:pt idx="846">
                  <c:v>95.038</c:v>
                </c:pt>
                <c:pt idx="847">
                  <c:v>95.149</c:v>
                </c:pt>
                <c:pt idx="848">
                  <c:v>95.259</c:v>
                </c:pt>
                <c:pt idx="849">
                  <c:v>95.37</c:v>
                </c:pt>
                <c:pt idx="850">
                  <c:v>95.481</c:v>
                </c:pt>
                <c:pt idx="851">
                  <c:v>95.59200000000001</c:v>
                </c:pt>
                <c:pt idx="852">
                  <c:v>95.714</c:v>
                </c:pt>
                <c:pt idx="853">
                  <c:v>95.82599999999998</c:v>
                </c:pt>
                <c:pt idx="854">
                  <c:v>95.937</c:v>
                </c:pt>
                <c:pt idx="855">
                  <c:v>96.048</c:v>
                </c:pt>
                <c:pt idx="856">
                  <c:v>96.165</c:v>
                </c:pt>
                <c:pt idx="857">
                  <c:v>96.278</c:v>
                </c:pt>
                <c:pt idx="858">
                  <c:v>96.38899999999998</c:v>
                </c:pt>
                <c:pt idx="859">
                  <c:v>96.5</c:v>
                </c:pt>
                <c:pt idx="860">
                  <c:v>96.611</c:v>
                </c:pt>
                <c:pt idx="861">
                  <c:v>96.722</c:v>
                </c:pt>
                <c:pt idx="862">
                  <c:v>96.832</c:v>
                </c:pt>
                <c:pt idx="863">
                  <c:v>96.949</c:v>
                </c:pt>
                <c:pt idx="864">
                  <c:v>97.06</c:v>
                </c:pt>
                <c:pt idx="865">
                  <c:v>97.17199999999998</c:v>
                </c:pt>
                <c:pt idx="866">
                  <c:v>97.283</c:v>
                </c:pt>
                <c:pt idx="867">
                  <c:v>97.394</c:v>
                </c:pt>
                <c:pt idx="868">
                  <c:v>97.505</c:v>
                </c:pt>
                <c:pt idx="869">
                  <c:v>97.616</c:v>
                </c:pt>
                <c:pt idx="870">
                  <c:v>97.726</c:v>
                </c:pt>
                <c:pt idx="871">
                  <c:v>97.843</c:v>
                </c:pt>
                <c:pt idx="872">
                  <c:v>97.954</c:v>
                </c:pt>
                <c:pt idx="873">
                  <c:v>98.069</c:v>
                </c:pt>
                <c:pt idx="874">
                  <c:v>98.18599999999998</c:v>
                </c:pt>
                <c:pt idx="875">
                  <c:v>98.296</c:v>
                </c:pt>
                <c:pt idx="876">
                  <c:v>98.417</c:v>
                </c:pt>
                <c:pt idx="877">
                  <c:v>98.52899999999998</c:v>
                </c:pt>
                <c:pt idx="878">
                  <c:v>98.64</c:v>
                </c:pt>
                <c:pt idx="879">
                  <c:v>98.752</c:v>
                </c:pt>
                <c:pt idx="880">
                  <c:v>98.87099999999998</c:v>
                </c:pt>
                <c:pt idx="881">
                  <c:v>98.988</c:v>
                </c:pt>
                <c:pt idx="882">
                  <c:v>99.099</c:v>
                </c:pt>
                <c:pt idx="883">
                  <c:v>99.217</c:v>
                </c:pt>
                <c:pt idx="884">
                  <c:v>99.339</c:v>
                </c:pt>
                <c:pt idx="885">
                  <c:v>99.451</c:v>
                </c:pt>
                <c:pt idx="886">
                  <c:v>99.561</c:v>
                </c:pt>
                <c:pt idx="887">
                  <c:v>99.67899999999977</c:v>
                </c:pt>
                <c:pt idx="888">
                  <c:v>99.789</c:v>
                </c:pt>
                <c:pt idx="889">
                  <c:v>99.899</c:v>
                </c:pt>
                <c:pt idx="890">
                  <c:v>100.013</c:v>
                </c:pt>
                <c:pt idx="891">
                  <c:v>100.123</c:v>
                </c:pt>
                <c:pt idx="892">
                  <c:v>100.234</c:v>
                </c:pt>
                <c:pt idx="893">
                  <c:v>100.345</c:v>
                </c:pt>
                <c:pt idx="894">
                  <c:v>100.455</c:v>
                </c:pt>
                <c:pt idx="895">
                  <c:v>100.57</c:v>
                </c:pt>
                <c:pt idx="896">
                  <c:v>100.681</c:v>
                </c:pt>
                <c:pt idx="897">
                  <c:v>100.791</c:v>
                </c:pt>
                <c:pt idx="898">
                  <c:v>100.902</c:v>
                </c:pt>
                <c:pt idx="899">
                  <c:v>101.015</c:v>
                </c:pt>
                <c:pt idx="900">
                  <c:v>101.126</c:v>
                </c:pt>
                <c:pt idx="901">
                  <c:v>101.237</c:v>
                </c:pt>
                <c:pt idx="902">
                  <c:v>101.347</c:v>
                </c:pt>
                <c:pt idx="903">
                  <c:v>101.458</c:v>
                </c:pt>
                <c:pt idx="904">
                  <c:v>101.569</c:v>
                </c:pt>
                <c:pt idx="905">
                  <c:v>101.68</c:v>
                </c:pt>
                <c:pt idx="906">
                  <c:v>101.791</c:v>
                </c:pt>
                <c:pt idx="907">
                  <c:v>101.902</c:v>
                </c:pt>
                <c:pt idx="908">
                  <c:v>102.013</c:v>
                </c:pt>
                <c:pt idx="909">
                  <c:v>102.123</c:v>
                </c:pt>
                <c:pt idx="910">
                  <c:v>102.241</c:v>
                </c:pt>
                <c:pt idx="911">
                  <c:v>102.353</c:v>
                </c:pt>
                <c:pt idx="912">
                  <c:v>102.464</c:v>
                </c:pt>
                <c:pt idx="913">
                  <c:v>102.576</c:v>
                </c:pt>
                <c:pt idx="914">
                  <c:v>102.687</c:v>
                </c:pt>
                <c:pt idx="915">
                  <c:v>102.799</c:v>
                </c:pt>
                <c:pt idx="916">
                  <c:v>102.91</c:v>
                </c:pt>
                <c:pt idx="917">
                  <c:v>103.022</c:v>
                </c:pt>
                <c:pt idx="918">
                  <c:v>103.132</c:v>
                </c:pt>
                <c:pt idx="919">
                  <c:v>103.242</c:v>
                </c:pt>
                <c:pt idx="920">
                  <c:v>103.352</c:v>
                </c:pt>
                <c:pt idx="921">
                  <c:v>103.462</c:v>
                </c:pt>
                <c:pt idx="922">
                  <c:v>103.573</c:v>
                </c:pt>
                <c:pt idx="923">
                  <c:v>103.683</c:v>
                </c:pt>
                <c:pt idx="924">
                  <c:v>103.793</c:v>
                </c:pt>
                <c:pt idx="925">
                  <c:v>103.903</c:v>
                </c:pt>
                <c:pt idx="926">
                  <c:v>104.013</c:v>
                </c:pt>
                <c:pt idx="927">
                  <c:v>104.123</c:v>
                </c:pt>
                <c:pt idx="928">
                  <c:v>104.235</c:v>
                </c:pt>
                <c:pt idx="929">
                  <c:v>104.346</c:v>
                </c:pt>
                <c:pt idx="930">
                  <c:v>104.457</c:v>
                </c:pt>
                <c:pt idx="931">
                  <c:v>104.568</c:v>
                </c:pt>
                <c:pt idx="932">
                  <c:v>104.68</c:v>
                </c:pt>
                <c:pt idx="933">
                  <c:v>104.792</c:v>
                </c:pt>
                <c:pt idx="934">
                  <c:v>104.904</c:v>
                </c:pt>
                <c:pt idx="935">
                  <c:v>105.014</c:v>
                </c:pt>
                <c:pt idx="936">
                  <c:v>105.125</c:v>
                </c:pt>
                <c:pt idx="937">
                  <c:v>105.236</c:v>
                </c:pt>
                <c:pt idx="938">
                  <c:v>105.347</c:v>
                </c:pt>
                <c:pt idx="939">
                  <c:v>105.459</c:v>
                </c:pt>
                <c:pt idx="940">
                  <c:v>105.57</c:v>
                </c:pt>
                <c:pt idx="941">
                  <c:v>105.681</c:v>
                </c:pt>
                <c:pt idx="942">
                  <c:v>105.793</c:v>
                </c:pt>
                <c:pt idx="943">
                  <c:v>105.905</c:v>
                </c:pt>
                <c:pt idx="944">
                  <c:v>106.017</c:v>
                </c:pt>
                <c:pt idx="945">
                  <c:v>106.129</c:v>
                </c:pt>
                <c:pt idx="946">
                  <c:v>106.241</c:v>
                </c:pt>
                <c:pt idx="947">
                  <c:v>106.353</c:v>
                </c:pt>
                <c:pt idx="948">
                  <c:v>106.465</c:v>
                </c:pt>
                <c:pt idx="949">
                  <c:v>106.576</c:v>
                </c:pt>
                <c:pt idx="950">
                  <c:v>106.688</c:v>
                </c:pt>
                <c:pt idx="951">
                  <c:v>106.8</c:v>
                </c:pt>
                <c:pt idx="952">
                  <c:v>106.912</c:v>
                </c:pt>
                <c:pt idx="953">
                  <c:v>107.024</c:v>
                </c:pt>
                <c:pt idx="954">
                  <c:v>107.134</c:v>
                </c:pt>
                <c:pt idx="955">
                  <c:v>107.244</c:v>
                </c:pt>
                <c:pt idx="956">
                  <c:v>107.354</c:v>
                </c:pt>
                <c:pt idx="957">
                  <c:v>107.464</c:v>
                </c:pt>
                <c:pt idx="958">
                  <c:v>107.574</c:v>
                </c:pt>
                <c:pt idx="959">
                  <c:v>107.684</c:v>
                </c:pt>
                <c:pt idx="960">
                  <c:v>107.795</c:v>
                </c:pt>
                <c:pt idx="961">
                  <c:v>107.907</c:v>
                </c:pt>
                <c:pt idx="962">
                  <c:v>108.018</c:v>
                </c:pt>
                <c:pt idx="963">
                  <c:v>108.129</c:v>
                </c:pt>
                <c:pt idx="964">
                  <c:v>108.241</c:v>
                </c:pt>
                <c:pt idx="965">
                  <c:v>108.353</c:v>
                </c:pt>
                <c:pt idx="966">
                  <c:v>108.477</c:v>
                </c:pt>
                <c:pt idx="967">
                  <c:v>108.589</c:v>
                </c:pt>
                <c:pt idx="968">
                  <c:v>108.7</c:v>
                </c:pt>
                <c:pt idx="969">
                  <c:v>108.811</c:v>
                </c:pt>
              </c:numCache>
            </c:numRef>
          </c:xVal>
          <c:yVal>
            <c:numRef>
              <c:f>'1mM KCl 10V'!$H$3:$H$972</c:f>
              <c:numCache>
                <c:formatCode>0.00E+00</c:formatCode>
                <c:ptCount val="970"/>
                <c:pt idx="0">
                  <c:v>2.56093E-8</c:v>
                </c:pt>
                <c:pt idx="1">
                  <c:v>2.52946E-8</c:v>
                </c:pt>
                <c:pt idx="2">
                  <c:v>2.52646E-8</c:v>
                </c:pt>
                <c:pt idx="3">
                  <c:v>2.52446E-8</c:v>
                </c:pt>
                <c:pt idx="4">
                  <c:v>2.52305E-8</c:v>
                </c:pt>
                <c:pt idx="5">
                  <c:v>2.52186E-8</c:v>
                </c:pt>
                <c:pt idx="6">
                  <c:v>2.52075E-8</c:v>
                </c:pt>
                <c:pt idx="7">
                  <c:v>2.51956E-8</c:v>
                </c:pt>
                <c:pt idx="8">
                  <c:v>2.51874E-8</c:v>
                </c:pt>
                <c:pt idx="9">
                  <c:v>2.5179E-8</c:v>
                </c:pt>
                <c:pt idx="10">
                  <c:v>2.51714E-8</c:v>
                </c:pt>
                <c:pt idx="11">
                  <c:v>2.51645E-8</c:v>
                </c:pt>
                <c:pt idx="12">
                  <c:v>2.51576E-8</c:v>
                </c:pt>
                <c:pt idx="13">
                  <c:v>2.51508E-8</c:v>
                </c:pt>
                <c:pt idx="14">
                  <c:v>2.51448E-8</c:v>
                </c:pt>
                <c:pt idx="15">
                  <c:v>2.51392E-8</c:v>
                </c:pt>
                <c:pt idx="16">
                  <c:v>2.51328E-8</c:v>
                </c:pt>
                <c:pt idx="17">
                  <c:v>2.51271E-8</c:v>
                </c:pt>
                <c:pt idx="18">
                  <c:v>2.51221E-8</c:v>
                </c:pt>
                <c:pt idx="19">
                  <c:v>2.51163E-8</c:v>
                </c:pt>
                <c:pt idx="20">
                  <c:v>2.51112E-8</c:v>
                </c:pt>
                <c:pt idx="21">
                  <c:v>2.51064E-8</c:v>
                </c:pt>
                <c:pt idx="22">
                  <c:v>2.51015E-8</c:v>
                </c:pt>
                <c:pt idx="23">
                  <c:v>2.50962E-8</c:v>
                </c:pt>
                <c:pt idx="24">
                  <c:v>2.50914E-8</c:v>
                </c:pt>
                <c:pt idx="25">
                  <c:v>2.50863E-8</c:v>
                </c:pt>
                <c:pt idx="26">
                  <c:v>2.50815E-8</c:v>
                </c:pt>
                <c:pt idx="27">
                  <c:v>2.50768E-8</c:v>
                </c:pt>
                <c:pt idx="28">
                  <c:v>2.50719E-8</c:v>
                </c:pt>
                <c:pt idx="29">
                  <c:v>2.50668E-8</c:v>
                </c:pt>
                <c:pt idx="30">
                  <c:v>2.50625E-8</c:v>
                </c:pt>
                <c:pt idx="31">
                  <c:v>2.50581E-8</c:v>
                </c:pt>
                <c:pt idx="32">
                  <c:v>2.50525E-8</c:v>
                </c:pt>
                <c:pt idx="33">
                  <c:v>2.50482E-8</c:v>
                </c:pt>
                <c:pt idx="34">
                  <c:v>2.50433E-8</c:v>
                </c:pt>
                <c:pt idx="35">
                  <c:v>2.50382E-8</c:v>
                </c:pt>
                <c:pt idx="36">
                  <c:v>2.50336E-8</c:v>
                </c:pt>
                <c:pt idx="37">
                  <c:v>2.50289E-8</c:v>
                </c:pt>
                <c:pt idx="38">
                  <c:v>2.5024E-8</c:v>
                </c:pt>
                <c:pt idx="39">
                  <c:v>2.50199E-8</c:v>
                </c:pt>
                <c:pt idx="40">
                  <c:v>2.50151E-8</c:v>
                </c:pt>
                <c:pt idx="41">
                  <c:v>2.50107E-8</c:v>
                </c:pt>
                <c:pt idx="42">
                  <c:v>2.50058E-8</c:v>
                </c:pt>
                <c:pt idx="43">
                  <c:v>2.50012E-8</c:v>
                </c:pt>
                <c:pt idx="44">
                  <c:v>2.49963E-8</c:v>
                </c:pt>
                <c:pt idx="45">
                  <c:v>2.49919E-8</c:v>
                </c:pt>
                <c:pt idx="46">
                  <c:v>2.49875E-8</c:v>
                </c:pt>
                <c:pt idx="47">
                  <c:v>2.49822E-8</c:v>
                </c:pt>
                <c:pt idx="48">
                  <c:v>2.49778E-8</c:v>
                </c:pt>
                <c:pt idx="49">
                  <c:v>2.4973E-8</c:v>
                </c:pt>
                <c:pt idx="50">
                  <c:v>2.49681E-8</c:v>
                </c:pt>
                <c:pt idx="51">
                  <c:v>2.49641E-8</c:v>
                </c:pt>
                <c:pt idx="52">
                  <c:v>2.49582E-8</c:v>
                </c:pt>
                <c:pt idx="53">
                  <c:v>2.49536E-8</c:v>
                </c:pt>
                <c:pt idx="54">
                  <c:v>2.4949E-8</c:v>
                </c:pt>
                <c:pt idx="55">
                  <c:v>2.49442E-8</c:v>
                </c:pt>
                <c:pt idx="56">
                  <c:v>2.49385E-8</c:v>
                </c:pt>
                <c:pt idx="57">
                  <c:v>2.49345E-8</c:v>
                </c:pt>
                <c:pt idx="58">
                  <c:v>2.49295E-8</c:v>
                </c:pt>
                <c:pt idx="59">
                  <c:v>2.4924E-8</c:v>
                </c:pt>
                <c:pt idx="60">
                  <c:v>2.49193E-8</c:v>
                </c:pt>
                <c:pt idx="61">
                  <c:v>2.49141E-8</c:v>
                </c:pt>
                <c:pt idx="62">
                  <c:v>2.49084E-8</c:v>
                </c:pt>
                <c:pt idx="63">
                  <c:v>2.4903E-8</c:v>
                </c:pt>
                <c:pt idx="64">
                  <c:v>2.4898E-8</c:v>
                </c:pt>
                <c:pt idx="65">
                  <c:v>2.48923E-8</c:v>
                </c:pt>
                <c:pt idx="66">
                  <c:v>2.48862E-8</c:v>
                </c:pt>
                <c:pt idx="67">
                  <c:v>2.48806E-8</c:v>
                </c:pt>
                <c:pt idx="68">
                  <c:v>2.48752E-8</c:v>
                </c:pt>
                <c:pt idx="69">
                  <c:v>2.48687E-8</c:v>
                </c:pt>
                <c:pt idx="70">
                  <c:v>2.4863E-8</c:v>
                </c:pt>
                <c:pt idx="71">
                  <c:v>2.48571E-8</c:v>
                </c:pt>
                <c:pt idx="72">
                  <c:v>2.48509E-8</c:v>
                </c:pt>
                <c:pt idx="73">
                  <c:v>2.48449E-8</c:v>
                </c:pt>
                <c:pt idx="74">
                  <c:v>2.48378E-8</c:v>
                </c:pt>
                <c:pt idx="75">
                  <c:v>2.48314E-8</c:v>
                </c:pt>
                <c:pt idx="76">
                  <c:v>2.48245E-8</c:v>
                </c:pt>
                <c:pt idx="77">
                  <c:v>2.48181E-8</c:v>
                </c:pt>
                <c:pt idx="78">
                  <c:v>2.48106E-8</c:v>
                </c:pt>
                <c:pt idx="79">
                  <c:v>2.48037E-8</c:v>
                </c:pt>
                <c:pt idx="80">
                  <c:v>2.47965E-8</c:v>
                </c:pt>
                <c:pt idx="81">
                  <c:v>2.47884E-8</c:v>
                </c:pt>
                <c:pt idx="82">
                  <c:v>2.47807E-8</c:v>
                </c:pt>
                <c:pt idx="83">
                  <c:v>2.47731E-8</c:v>
                </c:pt>
                <c:pt idx="84">
                  <c:v>2.47652E-8</c:v>
                </c:pt>
                <c:pt idx="85">
                  <c:v>2.47568E-8</c:v>
                </c:pt>
                <c:pt idx="86">
                  <c:v>2.47486E-8</c:v>
                </c:pt>
                <c:pt idx="87">
                  <c:v>2.474E-8</c:v>
                </c:pt>
                <c:pt idx="88">
                  <c:v>2.47317E-8</c:v>
                </c:pt>
                <c:pt idx="89">
                  <c:v>2.47232E-8</c:v>
                </c:pt>
                <c:pt idx="90">
                  <c:v>2.47138E-8</c:v>
                </c:pt>
                <c:pt idx="91">
                  <c:v>2.47049E-8</c:v>
                </c:pt>
                <c:pt idx="92">
                  <c:v>2.46966E-8</c:v>
                </c:pt>
                <c:pt idx="93">
                  <c:v>2.46865E-8</c:v>
                </c:pt>
                <c:pt idx="94">
                  <c:v>2.4676E-8</c:v>
                </c:pt>
                <c:pt idx="95">
                  <c:v>2.4667E-8</c:v>
                </c:pt>
                <c:pt idx="96">
                  <c:v>2.46557E-8</c:v>
                </c:pt>
                <c:pt idx="97">
                  <c:v>2.46441E-8</c:v>
                </c:pt>
                <c:pt idx="98">
                  <c:v>2.4631E-8</c:v>
                </c:pt>
                <c:pt idx="99">
                  <c:v>2.46184E-8</c:v>
                </c:pt>
                <c:pt idx="100">
                  <c:v>2.46058E-8</c:v>
                </c:pt>
                <c:pt idx="101">
                  <c:v>2.45924E-8</c:v>
                </c:pt>
                <c:pt idx="102">
                  <c:v>2.45796E-8</c:v>
                </c:pt>
                <c:pt idx="103">
                  <c:v>2.45646E-8</c:v>
                </c:pt>
                <c:pt idx="104">
                  <c:v>2.45496E-8</c:v>
                </c:pt>
                <c:pt idx="105">
                  <c:v>2.45352E-8</c:v>
                </c:pt>
                <c:pt idx="106">
                  <c:v>2.4519E-8</c:v>
                </c:pt>
                <c:pt idx="107">
                  <c:v>2.45027E-8</c:v>
                </c:pt>
                <c:pt idx="108">
                  <c:v>2.44858E-8</c:v>
                </c:pt>
                <c:pt idx="109">
                  <c:v>2.44687E-8</c:v>
                </c:pt>
                <c:pt idx="110">
                  <c:v>2.44504E-8</c:v>
                </c:pt>
                <c:pt idx="111">
                  <c:v>2.44318E-8</c:v>
                </c:pt>
                <c:pt idx="112">
                  <c:v>2.44125E-8</c:v>
                </c:pt>
                <c:pt idx="113">
                  <c:v>2.4392E-8</c:v>
                </c:pt>
                <c:pt idx="114">
                  <c:v>2.43715E-8</c:v>
                </c:pt>
                <c:pt idx="115">
                  <c:v>2.43501E-8</c:v>
                </c:pt>
                <c:pt idx="116">
                  <c:v>2.43282E-8</c:v>
                </c:pt>
                <c:pt idx="117">
                  <c:v>2.43065E-8</c:v>
                </c:pt>
                <c:pt idx="118">
                  <c:v>2.42844E-8</c:v>
                </c:pt>
                <c:pt idx="119">
                  <c:v>2.42621E-8</c:v>
                </c:pt>
                <c:pt idx="120">
                  <c:v>2.42393E-8</c:v>
                </c:pt>
                <c:pt idx="121">
                  <c:v>2.42166E-8</c:v>
                </c:pt>
                <c:pt idx="122">
                  <c:v>2.4194E-8</c:v>
                </c:pt>
                <c:pt idx="123">
                  <c:v>2.41717E-8</c:v>
                </c:pt>
                <c:pt idx="124">
                  <c:v>2.4148E-8</c:v>
                </c:pt>
                <c:pt idx="125">
                  <c:v>2.41256E-8</c:v>
                </c:pt>
                <c:pt idx="126">
                  <c:v>2.41026E-8</c:v>
                </c:pt>
                <c:pt idx="127">
                  <c:v>2.40808E-8</c:v>
                </c:pt>
                <c:pt idx="128">
                  <c:v>2.40587E-8</c:v>
                </c:pt>
                <c:pt idx="129">
                  <c:v>2.40361E-8</c:v>
                </c:pt>
                <c:pt idx="130">
                  <c:v>2.40147E-8</c:v>
                </c:pt>
                <c:pt idx="131">
                  <c:v>2.39923E-8</c:v>
                </c:pt>
                <c:pt idx="132">
                  <c:v>2.39713E-8</c:v>
                </c:pt>
                <c:pt idx="133">
                  <c:v>2.39501E-8</c:v>
                </c:pt>
                <c:pt idx="134">
                  <c:v>2.39288E-8</c:v>
                </c:pt>
                <c:pt idx="135">
                  <c:v>2.3908E-8</c:v>
                </c:pt>
                <c:pt idx="136">
                  <c:v>2.38884E-8</c:v>
                </c:pt>
                <c:pt idx="137">
                  <c:v>2.38687E-8</c:v>
                </c:pt>
                <c:pt idx="138">
                  <c:v>2.38488E-8</c:v>
                </c:pt>
                <c:pt idx="139">
                  <c:v>2.38287E-8</c:v>
                </c:pt>
                <c:pt idx="140">
                  <c:v>2.38093E-8</c:v>
                </c:pt>
                <c:pt idx="141">
                  <c:v>2.37879E-8</c:v>
                </c:pt>
                <c:pt idx="142">
                  <c:v>2.37688E-8</c:v>
                </c:pt>
                <c:pt idx="143">
                  <c:v>2.37501E-8</c:v>
                </c:pt>
                <c:pt idx="144">
                  <c:v>2.37308E-8</c:v>
                </c:pt>
                <c:pt idx="145">
                  <c:v>2.37129E-8</c:v>
                </c:pt>
                <c:pt idx="146">
                  <c:v>2.36945E-8</c:v>
                </c:pt>
                <c:pt idx="147">
                  <c:v>2.3677E-8</c:v>
                </c:pt>
                <c:pt idx="148">
                  <c:v>2.36592E-8</c:v>
                </c:pt>
                <c:pt idx="149">
                  <c:v>2.36418E-8</c:v>
                </c:pt>
                <c:pt idx="150">
                  <c:v>2.36193E-8</c:v>
                </c:pt>
                <c:pt idx="151">
                  <c:v>2.36024E-8</c:v>
                </c:pt>
                <c:pt idx="152">
                  <c:v>2.35854E-8</c:v>
                </c:pt>
                <c:pt idx="153">
                  <c:v>2.35688E-8</c:v>
                </c:pt>
                <c:pt idx="154">
                  <c:v>2.35522E-8</c:v>
                </c:pt>
                <c:pt idx="155">
                  <c:v>2.35363E-8</c:v>
                </c:pt>
                <c:pt idx="156">
                  <c:v>2.352E-8</c:v>
                </c:pt>
                <c:pt idx="157">
                  <c:v>2.35036E-8</c:v>
                </c:pt>
                <c:pt idx="158">
                  <c:v>2.34877E-8</c:v>
                </c:pt>
                <c:pt idx="159">
                  <c:v>2.34723E-8</c:v>
                </c:pt>
                <c:pt idx="160">
                  <c:v>2.34565E-8</c:v>
                </c:pt>
                <c:pt idx="161">
                  <c:v>2.34413E-8</c:v>
                </c:pt>
                <c:pt idx="162">
                  <c:v>2.34266E-8</c:v>
                </c:pt>
                <c:pt idx="163">
                  <c:v>2.34113E-8</c:v>
                </c:pt>
                <c:pt idx="164">
                  <c:v>2.3397E-8</c:v>
                </c:pt>
                <c:pt idx="165">
                  <c:v>2.33831E-8</c:v>
                </c:pt>
                <c:pt idx="166">
                  <c:v>2.33686E-8</c:v>
                </c:pt>
                <c:pt idx="167">
                  <c:v>2.33544E-8</c:v>
                </c:pt>
                <c:pt idx="168">
                  <c:v>2.33403E-8</c:v>
                </c:pt>
                <c:pt idx="169">
                  <c:v>2.33272E-8</c:v>
                </c:pt>
                <c:pt idx="170">
                  <c:v>2.33135E-8</c:v>
                </c:pt>
                <c:pt idx="171">
                  <c:v>2.33002E-8</c:v>
                </c:pt>
                <c:pt idx="172">
                  <c:v>2.32862E-8</c:v>
                </c:pt>
                <c:pt idx="173">
                  <c:v>2.32724E-8</c:v>
                </c:pt>
                <c:pt idx="174">
                  <c:v>2.32596E-8</c:v>
                </c:pt>
                <c:pt idx="175">
                  <c:v>2.32465E-8</c:v>
                </c:pt>
                <c:pt idx="176">
                  <c:v>2.32345E-8</c:v>
                </c:pt>
                <c:pt idx="177">
                  <c:v>2.32222E-8</c:v>
                </c:pt>
                <c:pt idx="178">
                  <c:v>2.321E-8</c:v>
                </c:pt>
                <c:pt idx="179">
                  <c:v>2.31979E-8</c:v>
                </c:pt>
                <c:pt idx="180">
                  <c:v>2.31864E-8</c:v>
                </c:pt>
                <c:pt idx="181">
                  <c:v>2.31746E-8</c:v>
                </c:pt>
                <c:pt idx="182">
                  <c:v>2.3163E-8</c:v>
                </c:pt>
                <c:pt idx="183">
                  <c:v>2.3153E-8</c:v>
                </c:pt>
                <c:pt idx="184">
                  <c:v>2.31417E-8</c:v>
                </c:pt>
                <c:pt idx="185">
                  <c:v>2.31304E-8</c:v>
                </c:pt>
                <c:pt idx="186">
                  <c:v>2.31187E-8</c:v>
                </c:pt>
                <c:pt idx="187">
                  <c:v>2.31078E-8</c:v>
                </c:pt>
                <c:pt idx="188">
                  <c:v>2.30971E-8</c:v>
                </c:pt>
                <c:pt idx="189">
                  <c:v>2.30869E-8</c:v>
                </c:pt>
                <c:pt idx="190">
                  <c:v>2.30736E-8</c:v>
                </c:pt>
                <c:pt idx="191">
                  <c:v>2.30629E-8</c:v>
                </c:pt>
                <c:pt idx="192">
                  <c:v>2.3053E-8</c:v>
                </c:pt>
                <c:pt idx="193">
                  <c:v>2.30429E-8</c:v>
                </c:pt>
                <c:pt idx="194">
                  <c:v>2.30337E-8</c:v>
                </c:pt>
                <c:pt idx="195">
                  <c:v>2.3023E-8</c:v>
                </c:pt>
                <c:pt idx="196">
                  <c:v>2.30134E-8</c:v>
                </c:pt>
                <c:pt idx="197">
                  <c:v>2.30041E-8</c:v>
                </c:pt>
                <c:pt idx="198">
                  <c:v>2.29938E-8</c:v>
                </c:pt>
                <c:pt idx="199">
                  <c:v>2.29843E-8</c:v>
                </c:pt>
                <c:pt idx="200">
                  <c:v>2.29753E-8</c:v>
                </c:pt>
                <c:pt idx="201">
                  <c:v>2.29656E-8</c:v>
                </c:pt>
                <c:pt idx="202">
                  <c:v>2.29569E-8</c:v>
                </c:pt>
                <c:pt idx="203">
                  <c:v>2.2948E-8</c:v>
                </c:pt>
                <c:pt idx="204">
                  <c:v>2.29387E-8</c:v>
                </c:pt>
                <c:pt idx="205">
                  <c:v>2.29296E-8</c:v>
                </c:pt>
                <c:pt idx="206">
                  <c:v>2.29215E-8</c:v>
                </c:pt>
                <c:pt idx="207">
                  <c:v>2.29127E-8</c:v>
                </c:pt>
                <c:pt idx="208">
                  <c:v>2.29043E-8</c:v>
                </c:pt>
                <c:pt idx="209">
                  <c:v>2.28967E-8</c:v>
                </c:pt>
                <c:pt idx="210">
                  <c:v>2.28885E-8</c:v>
                </c:pt>
                <c:pt idx="211">
                  <c:v>2.28807E-8</c:v>
                </c:pt>
                <c:pt idx="212">
                  <c:v>2.28736E-8</c:v>
                </c:pt>
                <c:pt idx="213">
                  <c:v>2.28659E-8</c:v>
                </c:pt>
                <c:pt idx="214">
                  <c:v>2.28575E-8</c:v>
                </c:pt>
                <c:pt idx="215">
                  <c:v>2.28497E-8</c:v>
                </c:pt>
                <c:pt idx="216">
                  <c:v>2.28418E-8</c:v>
                </c:pt>
                <c:pt idx="217">
                  <c:v>2.28341E-8</c:v>
                </c:pt>
                <c:pt idx="218">
                  <c:v>2.28268E-8</c:v>
                </c:pt>
                <c:pt idx="219">
                  <c:v>2.28193E-8</c:v>
                </c:pt>
                <c:pt idx="220">
                  <c:v>2.28126E-8</c:v>
                </c:pt>
                <c:pt idx="221">
                  <c:v>2.28058E-8</c:v>
                </c:pt>
                <c:pt idx="222">
                  <c:v>2.27985E-8</c:v>
                </c:pt>
                <c:pt idx="223">
                  <c:v>2.27921E-8</c:v>
                </c:pt>
                <c:pt idx="224">
                  <c:v>2.27855E-8</c:v>
                </c:pt>
                <c:pt idx="225">
                  <c:v>2.27788E-8</c:v>
                </c:pt>
                <c:pt idx="226">
                  <c:v>2.27726E-8</c:v>
                </c:pt>
                <c:pt idx="227">
                  <c:v>2.27663E-8</c:v>
                </c:pt>
                <c:pt idx="228">
                  <c:v>2.27595E-8</c:v>
                </c:pt>
                <c:pt idx="229">
                  <c:v>2.27525E-8</c:v>
                </c:pt>
                <c:pt idx="230">
                  <c:v>2.27456E-8</c:v>
                </c:pt>
                <c:pt idx="231">
                  <c:v>2.27386E-8</c:v>
                </c:pt>
                <c:pt idx="232">
                  <c:v>2.27323E-8</c:v>
                </c:pt>
                <c:pt idx="233">
                  <c:v>2.27269E-8</c:v>
                </c:pt>
                <c:pt idx="234">
                  <c:v>2.272E-8</c:v>
                </c:pt>
                <c:pt idx="235">
                  <c:v>2.27144E-8</c:v>
                </c:pt>
                <c:pt idx="236">
                  <c:v>2.27082E-8</c:v>
                </c:pt>
                <c:pt idx="237">
                  <c:v>2.27021E-8</c:v>
                </c:pt>
                <c:pt idx="238">
                  <c:v>2.26965E-8</c:v>
                </c:pt>
                <c:pt idx="239">
                  <c:v>2.26914E-8</c:v>
                </c:pt>
                <c:pt idx="240">
                  <c:v>2.26858E-8</c:v>
                </c:pt>
                <c:pt idx="241">
                  <c:v>2.26796E-8</c:v>
                </c:pt>
                <c:pt idx="242">
                  <c:v>2.26744E-8</c:v>
                </c:pt>
                <c:pt idx="243">
                  <c:v>2.26686E-8</c:v>
                </c:pt>
                <c:pt idx="244">
                  <c:v>2.26633E-8</c:v>
                </c:pt>
                <c:pt idx="245">
                  <c:v>2.26579E-8</c:v>
                </c:pt>
                <c:pt idx="246">
                  <c:v>2.26527E-8</c:v>
                </c:pt>
                <c:pt idx="247">
                  <c:v>2.26468E-8</c:v>
                </c:pt>
                <c:pt idx="248">
                  <c:v>2.26417E-8</c:v>
                </c:pt>
                <c:pt idx="249">
                  <c:v>2.2637E-8</c:v>
                </c:pt>
                <c:pt idx="250">
                  <c:v>2.26318E-8</c:v>
                </c:pt>
                <c:pt idx="251">
                  <c:v>2.26269E-8</c:v>
                </c:pt>
                <c:pt idx="252">
                  <c:v>2.2622E-8</c:v>
                </c:pt>
                <c:pt idx="253">
                  <c:v>2.26167E-8</c:v>
                </c:pt>
                <c:pt idx="254">
                  <c:v>2.2612E-8</c:v>
                </c:pt>
                <c:pt idx="255">
                  <c:v>2.26073E-8</c:v>
                </c:pt>
                <c:pt idx="256">
                  <c:v>2.26024E-8</c:v>
                </c:pt>
                <c:pt idx="257">
                  <c:v>2.25982E-8</c:v>
                </c:pt>
                <c:pt idx="258">
                  <c:v>2.2594E-8</c:v>
                </c:pt>
                <c:pt idx="259">
                  <c:v>2.25896E-8</c:v>
                </c:pt>
                <c:pt idx="260">
                  <c:v>2.25847E-8</c:v>
                </c:pt>
                <c:pt idx="261">
                  <c:v>2.25806E-8</c:v>
                </c:pt>
                <c:pt idx="262">
                  <c:v>2.25762E-8</c:v>
                </c:pt>
                <c:pt idx="263">
                  <c:v>2.2572E-8</c:v>
                </c:pt>
                <c:pt idx="264">
                  <c:v>2.25676E-8</c:v>
                </c:pt>
                <c:pt idx="265">
                  <c:v>2.2563E-8</c:v>
                </c:pt>
                <c:pt idx="266">
                  <c:v>2.25595E-8</c:v>
                </c:pt>
                <c:pt idx="267">
                  <c:v>2.25551E-8</c:v>
                </c:pt>
                <c:pt idx="268">
                  <c:v>2.25507E-8</c:v>
                </c:pt>
                <c:pt idx="269">
                  <c:v>2.25472E-8</c:v>
                </c:pt>
                <c:pt idx="270">
                  <c:v>2.25431E-8</c:v>
                </c:pt>
                <c:pt idx="271">
                  <c:v>2.25382E-8</c:v>
                </c:pt>
                <c:pt idx="272">
                  <c:v>2.25356E-8</c:v>
                </c:pt>
                <c:pt idx="273">
                  <c:v>2.25309E-8</c:v>
                </c:pt>
                <c:pt idx="274">
                  <c:v>2.25272E-8</c:v>
                </c:pt>
                <c:pt idx="275">
                  <c:v>2.25224E-8</c:v>
                </c:pt>
                <c:pt idx="276">
                  <c:v>2.25201E-8</c:v>
                </c:pt>
                <c:pt idx="277">
                  <c:v>2.25168E-8</c:v>
                </c:pt>
                <c:pt idx="278">
                  <c:v>2.25123E-8</c:v>
                </c:pt>
                <c:pt idx="279">
                  <c:v>2.25099E-8</c:v>
                </c:pt>
                <c:pt idx="280">
                  <c:v>2.25067E-8</c:v>
                </c:pt>
                <c:pt idx="281">
                  <c:v>2.25037E-8</c:v>
                </c:pt>
                <c:pt idx="282">
                  <c:v>2.24997E-8</c:v>
                </c:pt>
                <c:pt idx="283">
                  <c:v>2.24959E-8</c:v>
                </c:pt>
                <c:pt idx="284">
                  <c:v>2.24929E-8</c:v>
                </c:pt>
                <c:pt idx="285">
                  <c:v>2.24897E-8</c:v>
                </c:pt>
                <c:pt idx="286">
                  <c:v>2.24858E-8</c:v>
                </c:pt>
                <c:pt idx="287">
                  <c:v>2.24822E-8</c:v>
                </c:pt>
                <c:pt idx="288">
                  <c:v>2.24789E-8</c:v>
                </c:pt>
                <c:pt idx="289">
                  <c:v>2.24756E-8</c:v>
                </c:pt>
                <c:pt idx="290">
                  <c:v>2.2473E-8</c:v>
                </c:pt>
                <c:pt idx="291">
                  <c:v>2.24694E-8</c:v>
                </c:pt>
                <c:pt idx="292">
                  <c:v>2.24668E-8</c:v>
                </c:pt>
                <c:pt idx="293">
                  <c:v>2.24632E-8</c:v>
                </c:pt>
                <c:pt idx="294">
                  <c:v>2.24601E-8</c:v>
                </c:pt>
                <c:pt idx="295">
                  <c:v>2.24572E-8</c:v>
                </c:pt>
                <c:pt idx="296">
                  <c:v>2.2454E-8</c:v>
                </c:pt>
                <c:pt idx="297">
                  <c:v>2.24515E-8</c:v>
                </c:pt>
                <c:pt idx="298">
                  <c:v>2.24495E-8</c:v>
                </c:pt>
                <c:pt idx="299">
                  <c:v>2.2446E-8</c:v>
                </c:pt>
                <c:pt idx="300">
                  <c:v>2.24437E-8</c:v>
                </c:pt>
                <c:pt idx="301">
                  <c:v>2.24409E-8</c:v>
                </c:pt>
                <c:pt idx="302">
                  <c:v>2.24383E-8</c:v>
                </c:pt>
                <c:pt idx="303">
                  <c:v>2.24346E-8</c:v>
                </c:pt>
                <c:pt idx="304">
                  <c:v>2.24322E-8</c:v>
                </c:pt>
                <c:pt idx="305">
                  <c:v>2.24288E-8</c:v>
                </c:pt>
                <c:pt idx="306">
                  <c:v>2.24264E-8</c:v>
                </c:pt>
                <c:pt idx="307">
                  <c:v>2.24236E-8</c:v>
                </c:pt>
                <c:pt idx="308">
                  <c:v>2.24207E-8</c:v>
                </c:pt>
                <c:pt idx="309">
                  <c:v>2.24176E-8</c:v>
                </c:pt>
                <c:pt idx="310">
                  <c:v>2.24149E-8</c:v>
                </c:pt>
                <c:pt idx="311">
                  <c:v>2.24128E-8</c:v>
                </c:pt>
                <c:pt idx="312">
                  <c:v>2.24093E-8</c:v>
                </c:pt>
                <c:pt idx="313">
                  <c:v>2.24074E-8</c:v>
                </c:pt>
                <c:pt idx="314">
                  <c:v>2.24049E-8</c:v>
                </c:pt>
                <c:pt idx="315">
                  <c:v>2.24027E-8</c:v>
                </c:pt>
                <c:pt idx="316">
                  <c:v>2.24E-8</c:v>
                </c:pt>
                <c:pt idx="317">
                  <c:v>2.23981E-8</c:v>
                </c:pt>
                <c:pt idx="318">
                  <c:v>2.23958E-8</c:v>
                </c:pt>
                <c:pt idx="319">
                  <c:v>2.23934E-8</c:v>
                </c:pt>
                <c:pt idx="320">
                  <c:v>2.23903E-8</c:v>
                </c:pt>
                <c:pt idx="321">
                  <c:v>2.23877E-8</c:v>
                </c:pt>
                <c:pt idx="322">
                  <c:v>2.23851E-8</c:v>
                </c:pt>
                <c:pt idx="323">
                  <c:v>2.23823E-8</c:v>
                </c:pt>
                <c:pt idx="324">
                  <c:v>2.23807E-8</c:v>
                </c:pt>
                <c:pt idx="325">
                  <c:v>2.23776E-8</c:v>
                </c:pt>
                <c:pt idx="326">
                  <c:v>2.23754E-8</c:v>
                </c:pt>
                <c:pt idx="327">
                  <c:v>2.23734E-8</c:v>
                </c:pt>
                <c:pt idx="328">
                  <c:v>2.23707E-8</c:v>
                </c:pt>
                <c:pt idx="329">
                  <c:v>2.23689E-8</c:v>
                </c:pt>
                <c:pt idx="330">
                  <c:v>2.23665E-8</c:v>
                </c:pt>
                <c:pt idx="331">
                  <c:v>2.23636E-8</c:v>
                </c:pt>
                <c:pt idx="332">
                  <c:v>2.23625E-8</c:v>
                </c:pt>
                <c:pt idx="333">
                  <c:v>2.23606E-8</c:v>
                </c:pt>
                <c:pt idx="334">
                  <c:v>2.23582E-8</c:v>
                </c:pt>
                <c:pt idx="335">
                  <c:v>2.23568E-8</c:v>
                </c:pt>
                <c:pt idx="336">
                  <c:v>2.23546E-8</c:v>
                </c:pt>
                <c:pt idx="337">
                  <c:v>2.23529E-8</c:v>
                </c:pt>
                <c:pt idx="338">
                  <c:v>2.23504E-8</c:v>
                </c:pt>
                <c:pt idx="339">
                  <c:v>2.23479E-8</c:v>
                </c:pt>
                <c:pt idx="340">
                  <c:v>2.23461E-8</c:v>
                </c:pt>
                <c:pt idx="341">
                  <c:v>2.23441E-8</c:v>
                </c:pt>
                <c:pt idx="342">
                  <c:v>2.23422E-8</c:v>
                </c:pt>
                <c:pt idx="343">
                  <c:v>2.23402E-8</c:v>
                </c:pt>
                <c:pt idx="344">
                  <c:v>2.23384E-8</c:v>
                </c:pt>
                <c:pt idx="345">
                  <c:v>2.23364E-8</c:v>
                </c:pt>
                <c:pt idx="346">
                  <c:v>2.23342E-8</c:v>
                </c:pt>
                <c:pt idx="347">
                  <c:v>2.2332E-8</c:v>
                </c:pt>
                <c:pt idx="348">
                  <c:v>2.23305E-8</c:v>
                </c:pt>
                <c:pt idx="349">
                  <c:v>2.23279E-8</c:v>
                </c:pt>
                <c:pt idx="350">
                  <c:v>2.23266E-8</c:v>
                </c:pt>
                <c:pt idx="351">
                  <c:v>2.23253E-8</c:v>
                </c:pt>
                <c:pt idx="352">
                  <c:v>2.23243E-8</c:v>
                </c:pt>
                <c:pt idx="353">
                  <c:v>2.23216E-8</c:v>
                </c:pt>
                <c:pt idx="354">
                  <c:v>2.23201E-8</c:v>
                </c:pt>
                <c:pt idx="355">
                  <c:v>2.23181E-8</c:v>
                </c:pt>
                <c:pt idx="356">
                  <c:v>2.23167E-8</c:v>
                </c:pt>
                <c:pt idx="357">
                  <c:v>2.23146E-8</c:v>
                </c:pt>
                <c:pt idx="358">
                  <c:v>2.23128E-8</c:v>
                </c:pt>
                <c:pt idx="359">
                  <c:v>2.23118E-8</c:v>
                </c:pt>
                <c:pt idx="360">
                  <c:v>2.23103E-8</c:v>
                </c:pt>
                <c:pt idx="361">
                  <c:v>2.23082E-8</c:v>
                </c:pt>
                <c:pt idx="362">
                  <c:v>2.23067E-8</c:v>
                </c:pt>
                <c:pt idx="363">
                  <c:v>2.23056E-8</c:v>
                </c:pt>
                <c:pt idx="364">
                  <c:v>2.23044E-8</c:v>
                </c:pt>
                <c:pt idx="365">
                  <c:v>2.23029E-8</c:v>
                </c:pt>
                <c:pt idx="366">
                  <c:v>2.23015E-8</c:v>
                </c:pt>
                <c:pt idx="367">
                  <c:v>2.22996E-8</c:v>
                </c:pt>
                <c:pt idx="368">
                  <c:v>2.22981E-8</c:v>
                </c:pt>
                <c:pt idx="369">
                  <c:v>2.22969E-8</c:v>
                </c:pt>
                <c:pt idx="370">
                  <c:v>2.22953E-8</c:v>
                </c:pt>
                <c:pt idx="371">
                  <c:v>2.22931E-8</c:v>
                </c:pt>
                <c:pt idx="372">
                  <c:v>2.2292E-8</c:v>
                </c:pt>
                <c:pt idx="373">
                  <c:v>2.22906E-8</c:v>
                </c:pt>
                <c:pt idx="374">
                  <c:v>2.22888E-8</c:v>
                </c:pt>
                <c:pt idx="375">
                  <c:v>2.22875E-8</c:v>
                </c:pt>
                <c:pt idx="376">
                  <c:v>2.22859E-8</c:v>
                </c:pt>
                <c:pt idx="377">
                  <c:v>2.22836E-8</c:v>
                </c:pt>
                <c:pt idx="378">
                  <c:v>2.2283E-8</c:v>
                </c:pt>
                <c:pt idx="379">
                  <c:v>2.22818E-8</c:v>
                </c:pt>
                <c:pt idx="380">
                  <c:v>2.228E-8</c:v>
                </c:pt>
                <c:pt idx="381">
                  <c:v>2.2279E-8</c:v>
                </c:pt>
                <c:pt idx="382">
                  <c:v>2.22772E-8</c:v>
                </c:pt>
                <c:pt idx="383">
                  <c:v>2.22751E-8</c:v>
                </c:pt>
                <c:pt idx="384">
                  <c:v>2.22742E-8</c:v>
                </c:pt>
                <c:pt idx="385">
                  <c:v>2.22726E-8</c:v>
                </c:pt>
                <c:pt idx="386">
                  <c:v>2.22708E-8</c:v>
                </c:pt>
                <c:pt idx="387">
                  <c:v>2.22696E-8</c:v>
                </c:pt>
                <c:pt idx="388">
                  <c:v>2.22686E-8</c:v>
                </c:pt>
                <c:pt idx="389">
                  <c:v>2.22672E-8</c:v>
                </c:pt>
                <c:pt idx="390">
                  <c:v>2.22658E-8</c:v>
                </c:pt>
                <c:pt idx="391">
                  <c:v>2.22648E-8</c:v>
                </c:pt>
                <c:pt idx="392">
                  <c:v>2.22632E-8</c:v>
                </c:pt>
                <c:pt idx="393">
                  <c:v>2.22616E-8</c:v>
                </c:pt>
                <c:pt idx="394">
                  <c:v>2.22611E-8</c:v>
                </c:pt>
                <c:pt idx="395">
                  <c:v>2.22596E-8</c:v>
                </c:pt>
                <c:pt idx="396">
                  <c:v>2.22581E-8</c:v>
                </c:pt>
                <c:pt idx="397">
                  <c:v>2.22568E-8</c:v>
                </c:pt>
                <c:pt idx="398">
                  <c:v>2.22551E-8</c:v>
                </c:pt>
                <c:pt idx="399">
                  <c:v>2.22535E-8</c:v>
                </c:pt>
                <c:pt idx="400">
                  <c:v>2.22521E-8</c:v>
                </c:pt>
                <c:pt idx="401">
                  <c:v>2.22512E-8</c:v>
                </c:pt>
                <c:pt idx="402">
                  <c:v>2.22494E-8</c:v>
                </c:pt>
                <c:pt idx="403">
                  <c:v>2.22482E-8</c:v>
                </c:pt>
                <c:pt idx="404">
                  <c:v>2.22474E-8</c:v>
                </c:pt>
                <c:pt idx="405">
                  <c:v>2.22454E-8</c:v>
                </c:pt>
                <c:pt idx="406">
                  <c:v>2.22443E-8</c:v>
                </c:pt>
                <c:pt idx="407">
                  <c:v>2.2243E-8</c:v>
                </c:pt>
                <c:pt idx="408">
                  <c:v>2.22417E-8</c:v>
                </c:pt>
                <c:pt idx="409">
                  <c:v>2.22403E-8</c:v>
                </c:pt>
                <c:pt idx="410">
                  <c:v>2.22389E-8</c:v>
                </c:pt>
                <c:pt idx="411">
                  <c:v>2.22379E-8</c:v>
                </c:pt>
                <c:pt idx="412">
                  <c:v>2.22367E-8</c:v>
                </c:pt>
                <c:pt idx="413">
                  <c:v>2.22353E-8</c:v>
                </c:pt>
                <c:pt idx="414">
                  <c:v>2.22345E-8</c:v>
                </c:pt>
                <c:pt idx="415">
                  <c:v>2.22334E-8</c:v>
                </c:pt>
                <c:pt idx="416">
                  <c:v>2.22318E-8</c:v>
                </c:pt>
                <c:pt idx="417">
                  <c:v>2.22301E-8</c:v>
                </c:pt>
                <c:pt idx="418">
                  <c:v>2.22293E-8</c:v>
                </c:pt>
                <c:pt idx="419">
                  <c:v>2.22284E-8</c:v>
                </c:pt>
                <c:pt idx="420">
                  <c:v>2.22268E-8</c:v>
                </c:pt>
                <c:pt idx="421">
                  <c:v>2.2226E-8</c:v>
                </c:pt>
                <c:pt idx="422">
                  <c:v>2.22252E-8</c:v>
                </c:pt>
                <c:pt idx="423">
                  <c:v>2.22237E-8</c:v>
                </c:pt>
                <c:pt idx="424">
                  <c:v>2.22228E-8</c:v>
                </c:pt>
                <c:pt idx="425">
                  <c:v>2.22215E-8</c:v>
                </c:pt>
                <c:pt idx="426">
                  <c:v>2.22202E-8</c:v>
                </c:pt>
                <c:pt idx="427">
                  <c:v>2.2219E-8</c:v>
                </c:pt>
                <c:pt idx="428">
                  <c:v>2.22179E-8</c:v>
                </c:pt>
                <c:pt idx="429">
                  <c:v>2.22172E-8</c:v>
                </c:pt>
                <c:pt idx="430">
                  <c:v>2.2216E-8</c:v>
                </c:pt>
                <c:pt idx="431">
                  <c:v>2.22146E-8</c:v>
                </c:pt>
                <c:pt idx="432">
                  <c:v>2.22132E-8</c:v>
                </c:pt>
                <c:pt idx="433">
                  <c:v>2.22125E-8</c:v>
                </c:pt>
                <c:pt idx="434">
                  <c:v>2.22107E-8</c:v>
                </c:pt>
                <c:pt idx="435">
                  <c:v>2.22101E-8</c:v>
                </c:pt>
                <c:pt idx="436">
                  <c:v>2.22092E-8</c:v>
                </c:pt>
                <c:pt idx="437">
                  <c:v>2.22078E-8</c:v>
                </c:pt>
                <c:pt idx="438">
                  <c:v>2.22065E-8</c:v>
                </c:pt>
                <c:pt idx="439">
                  <c:v>2.22057E-8</c:v>
                </c:pt>
                <c:pt idx="440">
                  <c:v>2.22049E-8</c:v>
                </c:pt>
                <c:pt idx="441">
                  <c:v>2.22033E-8</c:v>
                </c:pt>
                <c:pt idx="442">
                  <c:v>2.22023E-8</c:v>
                </c:pt>
                <c:pt idx="443">
                  <c:v>2.22013E-8</c:v>
                </c:pt>
                <c:pt idx="444">
                  <c:v>2.21999E-8</c:v>
                </c:pt>
                <c:pt idx="445">
                  <c:v>2.21994E-8</c:v>
                </c:pt>
                <c:pt idx="446">
                  <c:v>2.21982E-8</c:v>
                </c:pt>
                <c:pt idx="447">
                  <c:v>2.21969E-8</c:v>
                </c:pt>
                <c:pt idx="448">
                  <c:v>2.21962E-8</c:v>
                </c:pt>
                <c:pt idx="449">
                  <c:v>2.21952E-8</c:v>
                </c:pt>
                <c:pt idx="450">
                  <c:v>2.21938E-8</c:v>
                </c:pt>
                <c:pt idx="451">
                  <c:v>2.21938E-8</c:v>
                </c:pt>
                <c:pt idx="452">
                  <c:v>2.21929E-8</c:v>
                </c:pt>
                <c:pt idx="453">
                  <c:v>2.21918E-8</c:v>
                </c:pt>
                <c:pt idx="454">
                  <c:v>2.21912E-8</c:v>
                </c:pt>
                <c:pt idx="455">
                  <c:v>2.21898E-8</c:v>
                </c:pt>
                <c:pt idx="456">
                  <c:v>2.21887E-8</c:v>
                </c:pt>
                <c:pt idx="457">
                  <c:v>2.21882E-8</c:v>
                </c:pt>
                <c:pt idx="458">
                  <c:v>2.21874E-8</c:v>
                </c:pt>
                <c:pt idx="459">
                  <c:v>2.21869E-8</c:v>
                </c:pt>
                <c:pt idx="460">
                  <c:v>2.21858E-8</c:v>
                </c:pt>
                <c:pt idx="461">
                  <c:v>2.21845E-8</c:v>
                </c:pt>
                <c:pt idx="462">
                  <c:v>2.21835E-8</c:v>
                </c:pt>
                <c:pt idx="463">
                  <c:v>2.21832E-8</c:v>
                </c:pt>
                <c:pt idx="464">
                  <c:v>2.21818E-8</c:v>
                </c:pt>
                <c:pt idx="465">
                  <c:v>2.21807E-8</c:v>
                </c:pt>
                <c:pt idx="466">
                  <c:v>2.21795E-8</c:v>
                </c:pt>
                <c:pt idx="467">
                  <c:v>2.21785E-8</c:v>
                </c:pt>
                <c:pt idx="468">
                  <c:v>2.2178E-8</c:v>
                </c:pt>
                <c:pt idx="469">
                  <c:v>2.2177E-8</c:v>
                </c:pt>
                <c:pt idx="470">
                  <c:v>2.21758E-8</c:v>
                </c:pt>
                <c:pt idx="471">
                  <c:v>2.21747E-8</c:v>
                </c:pt>
                <c:pt idx="472">
                  <c:v>2.21741E-8</c:v>
                </c:pt>
                <c:pt idx="473">
                  <c:v>2.21723E-8</c:v>
                </c:pt>
                <c:pt idx="474">
                  <c:v>2.21713E-8</c:v>
                </c:pt>
                <c:pt idx="475">
                  <c:v>2.217E-8</c:v>
                </c:pt>
                <c:pt idx="476">
                  <c:v>2.21688E-8</c:v>
                </c:pt>
                <c:pt idx="477">
                  <c:v>2.2168E-8</c:v>
                </c:pt>
                <c:pt idx="478">
                  <c:v>2.2167E-8</c:v>
                </c:pt>
                <c:pt idx="479">
                  <c:v>2.21659E-8</c:v>
                </c:pt>
                <c:pt idx="480">
                  <c:v>2.21651E-8</c:v>
                </c:pt>
                <c:pt idx="481">
                  <c:v>2.21641E-8</c:v>
                </c:pt>
                <c:pt idx="482">
                  <c:v>2.21629E-8</c:v>
                </c:pt>
                <c:pt idx="483">
                  <c:v>2.21615E-8</c:v>
                </c:pt>
                <c:pt idx="484">
                  <c:v>2.21609E-8</c:v>
                </c:pt>
                <c:pt idx="485">
                  <c:v>2.21596E-8</c:v>
                </c:pt>
                <c:pt idx="486">
                  <c:v>2.21584E-8</c:v>
                </c:pt>
                <c:pt idx="487">
                  <c:v>2.21577E-8</c:v>
                </c:pt>
                <c:pt idx="488">
                  <c:v>2.21564E-8</c:v>
                </c:pt>
                <c:pt idx="489">
                  <c:v>2.21551E-8</c:v>
                </c:pt>
                <c:pt idx="490">
                  <c:v>2.21535E-8</c:v>
                </c:pt>
                <c:pt idx="491">
                  <c:v>2.21523E-8</c:v>
                </c:pt>
                <c:pt idx="492">
                  <c:v>2.21512E-8</c:v>
                </c:pt>
                <c:pt idx="493">
                  <c:v>2.215E-8</c:v>
                </c:pt>
                <c:pt idx="494">
                  <c:v>2.21481E-8</c:v>
                </c:pt>
                <c:pt idx="495">
                  <c:v>2.21465E-8</c:v>
                </c:pt>
                <c:pt idx="496">
                  <c:v>2.21458E-8</c:v>
                </c:pt>
                <c:pt idx="497">
                  <c:v>2.21442E-8</c:v>
                </c:pt>
                <c:pt idx="498">
                  <c:v>2.21434E-8</c:v>
                </c:pt>
                <c:pt idx="499">
                  <c:v>2.21424E-8</c:v>
                </c:pt>
                <c:pt idx="500">
                  <c:v>2.21412E-8</c:v>
                </c:pt>
                <c:pt idx="501">
                  <c:v>2.21397E-8</c:v>
                </c:pt>
                <c:pt idx="502">
                  <c:v>2.21383E-8</c:v>
                </c:pt>
                <c:pt idx="503">
                  <c:v>2.21373E-8</c:v>
                </c:pt>
                <c:pt idx="504">
                  <c:v>2.21356E-8</c:v>
                </c:pt>
                <c:pt idx="505">
                  <c:v>2.21343E-8</c:v>
                </c:pt>
                <c:pt idx="506">
                  <c:v>2.21329E-8</c:v>
                </c:pt>
                <c:pt idx="507">
                  <c:v>2.21322E-8</c:v>
                </c:pt>
                <c:pt idx="508">
                  <c:v>2.21309E-8</c:v>
                </c:pt>
                <c:pt idx="509">
                  <c:v>2.21294E-8</c:v>
                </c:pt>
                <c:pt idx="510">
                  <c:v>2.21284E-8</c:v>
                </c:pt>
                <c:pt idx="511">
                  <c:v>2.21278E-8</c:v>
                </c:pt>
                <c:pt idx="512">
                  <c:v>2.21266E-8</c:v>
                </c:pt>
                <c:pt idx="513">
                  <c:v>2.21256E-8</c:v>
                </c:pt>
                <c:pt idx="514">
                  <c:v>2.21239E-8</c:v>
                </c:pt>
                <c:pt idx="515">
                  <c:v>2.21235E-8</c:v>
                </c:pt>
                <c:pt idx="516">
                  <c:v>2.21227E-8</c:v>
                </c:pt>
                <c:pt idx="517">
                  <c:v>2.21213E-8</c:v>
                </c:pt>
                <c:pt idx="518">
                  <c:v>2.212E-8</c:v>
                </c:pt>
                <c:pt idx="519">
                  <c:v>2.21195E-8</c:v>
                </c:pt>
                <c:pt idx="520">
                  <c:v>2.21178E-8</c:v>
                </c:pt>
                <c:pt idx="521">
                  <c:v>2.21172E-8</c:v>
                </c:pt>
                <c:pt idx="522">
                  <c:v>2.21158E-8</c:v>
                </c:pt>
                <c:pt idx="523">
                  <c:v>2.21147E-8</c:v>
                </c:pt>
                <c:pt idx="524">
                  <c:v>2.21142E-8</c:v>
                </c:pt>
                <c:pt idx="525">
                  <c:v>2.21137E-8</c:v>
                </c:pt>
                <c:pt idx="526">
                  <c:v>2.2113E-8</c:v>
                </c:pt>
                <c:pt idx="527">
                  <c:v>2.21114E-8</c:v>
                </c:pt>
                <c:pt idx="528">
                  <c:v>2.21107E-8</c:v>
                </c:pt>
                <c:pt idx="529">
                  <c:v>2.21097E-8</c:v>
                </c:pt>
                <c:pt idx="530">
                  <c:v>2.21086E-8</c:v>
                </c:pt>
                <c:pt idx="531">
                  <c:v>2.21079E-8</c:v>
                </c:pt>
                <c:pt idx="532">
                  <c:v>2.21066E-8</c:v>
                </c:pt>
                <c:pt idx="533">
                  <c:v>2.21059E-8</c:v>
                </c:pt>
                <c:pt idx="534">
                  <c:v>2.2105E-8</c:v>
                </c:pt>
                <c:pt idx="535">
                  <c:v>2.21035E-8</c:v>
                </c:pt>
                <c:pt idx="536">
                  <c:v>2.21023E-8</c:v>
                </c:pt>
                <c:pt idx="537">
                  <c:v>2.21007E-8</c:v>
                </c:pt>
                <c:pt idx="538">
                  <c:v>2.21008E-8</c:v>
                </c:pt>
                <c:pt idx="539">
                  <c:v>2.20994E-8</c:v>
                </c:pt>
                <c:pt idx="540">
                  <c:v>2.20981E-8</c:v>
                </c:pt>
                <c:pt idx="541">
                  <c:v>2.20973E-8</c:v>
                </c:pt>
                <c:pt idx="542">
                  <c:v>2.20964E-8</c:v>
                </c:pt>
                <c:pt idx="543">
                  <c:v>2.20954E-8</c:v>
                </c:pt>
                <c:pt idx="544">
                  <c:v>2.20943E-8</c:v>
                </c:pt>
                <c:pt idx="545">
                  <c:v>2.20934E-8</c:v>
                </c:pt>
                <c:pt idx="546">
                  <c:v>2.20926E-8</c:v>
                </c:pt>
                <c:pt idx="547">
                  <c:v>2.20915E-8</c:v>
                </c:pt>
                <c:pt idx="548">
                  <c:v>2.20904E-8</c:v>
                </c:pt>
                <c:pt idx="549">
                  <c:v>2.20891E-8</c:v>
                </c:pt>
                <c:pt idx="550">
                  <c:v>2.20884E-8</c:v>
                </c:pt>
                <c:pt idx="551">
                  <c:v>2.20871E-8</c:v>
                </c:pt>
                <c:pt idx="552">
                  <c:v>2.20868E-8</c:v>
                </c:pt>
                <c:pt idx="553">
                  <c:v>2.2086E-8</c:v>
                </c:pt>
                <c:pt idx="554">
                  <c:v>2.20852E-8</c:v>
                </c:pt>
                <c:pt idx="555">
                  <c:v>2.20842E-8</c:v>
                </c:pt>
                <c:pt idx="556">
                  <c:v>2.2083E-8</c:v>
                </c:pt>
                <c:pt idx="557">
                  <c:v>2.20826E-8</c:v>
                </c:pt>
                <c:pt idx="558">
                  <c:v>2.20821E-8</c:v>
                </c:pt>
                <c:pt idx="559">
                  <c:v>2.20816E-8</c:v>
                </c:pt>
                <c:pt idx="560">
                  <c:v>2.20809E-8</c:v>
                </c:pt>
                <c:pt idx="561">
                  <c:v>2.20799E-8</c:v>
                </c:pt>
                <c:pt idx="562">
                  <c:v>2.20788E-8</c:v>
                </c:pt>
                <c:pt idx="563">
                  <c:v>2.20779E-8</c:v>
                </c:pt>
                <c:pt idx="564">
                  <c:v>2.20773E-8</c:v>
                </c:pt>
                <c:pt idx="565">
                  <c:v>2.20759E-8</c:v>
                </c:pt>
                <c:pt idx="566">
                  <c:v>2.20752E-8</c:v>
                </c:pt>
                <c:pt idx="567">
                  <c:v>2.20764E-8</c:v>
                </c:pt>
                <c:pt idx="568">
                  <c:v>2.20774E-8</c:v>
                </c:pt>
                <c:pt idx="569">
                  <c:v>2.20771E-8</c:v>
                </c:pt>
                <c:pt idx="570">
                  <c:v>2.20764E-8</c:v>
                </c:pt>
                <c:pt idx="571">
                  <c:v>2.20759E-8</c:v>
                </c:pt>
                <c:pt idx="572">
                  <c:v>2.20742E-8</c:v>
                </c:pt>
                <c:pt idx="573">
                  <c:v>2.20742E-8</c:v>
                </c:pt>
                <c:pt idx="574">
                  <c:v>2.20732E-8</c:v>
                </c:pt>
                <c:pt idx="575">
                  <c:v>2.20719E-8</c:v>
                </c:pt>
                <c:pt idx="576">
                  <c:v>2.20708E-8</c:v>
                </c:pt>
                <c:pt idx="577">
                  <c:v>2.20696E-8</c:v>
                </c:pt>
                <c:pt idx="578">
                  <c:v>2.20688E-8</c:v>
                </c:pt>
                <c:pt idx="579">
                  <c:v>2.2068E-8</c:v>
                </c:pt>
                <c:pt idx="580">
                  <c:v>2.20667E-8</c:v>
                </c:pt>
                <c:pt idx="581">
                  <c:v>2.20649E-8</c:v>
                </c:pt>
                <c:pt idx="582">
                  <c:v>2.20642E-8</c:v>
                </c:pt>
                <c:pt idx="583">
                  <c:v>2.20633E-8</c:v>
                </c:pt>
                <c:pt idx="584">
                  <c:v>2.20622E-8</c:v>
                </c:pt>
                <c:pt idx="585">
                  <c:v>2.20612E-8</c:v>
                </c:pt>
                <c:pt idx="586">
                  <c:v>2.20605E-8</c:v>
                </c:pt>
                <c:pt idx="587">
                  <c:v>2.20592E-8</c:v>
                </c:pt>
                <c:pt idx="588">
                  <c:v>2.20588E-8</c:v>
                </c:pt>
                <c:pt idx="589">
                  <c:v>2.20572E-8</c:v>
                </c:pt>
                <c:pt idx="590">
                  <c:v>2.20567E-8</c:v>
                </c:pt>
                <c:pt idx="591">
                  <c:v>2.20561E-8</c:v>
                </c:pt>
                <c:pt idx="592">
                  <c:v>2.20554E-8</c:v>
                </c:pt>
                <c:pt idx="593">
                  <c:v>2.20546E-8</c:v>
                </c:pt>
                <c:pt idx="594">
                  <c:v>2.20533E-8</c:v>
                </c:pt>
                <c:pt idx="595">
                  <c:v>2.20525E-8</c:v>
                </c:pt>
                <c:pt idx="596">
                  <c:v>2.20524E-8</c:v>
                </c:pt>
                <c:pt idx="597">
                  <c:v>2.20523E-8</c:v>
                </c:pt>
                <c:pt idx="598">
                  <c:v>2.20522E-8</c:v>
                </c:pt>
                <c:pt idx="599">
                  <c:v>2.20521E-8</c:v>
                </c:pt>
                <c:pt idx="600">
                  <c:v>2.20511E-8</c:v>
                </c:pt>
                <c:pt idx="601">
                  <c:v>2.20499E-8</c:v>
                </c:pt>
                <c:pt idx="602">
                  <c:v>2.20487E-8</c:v>
                </c:pt>
                <c:pt idx="603">
                  <c:v>2.20476E-8</c:v>
                </c:pt>
                <c:pt idx="604">
                  <c:v>2.20467E-8</c:v>
                </c:pt>
                <c:pt idx="605">
                  <c:v>2.20463E-8</c:v>
                </c:pt>
                <c:pt idx="606">
                  <c:v>2.20445E-8</c:v>
                </c:pt>
                <c:pt idx="607">
                  <c:v>2.20434E-8</c:v>
                </c:pt>
                <c:pt idx="608">
                  <c:v>2.20425E-8</c:v>
                </c:pt>
                <c:pt idx="609">
                  <c:v>2.20415E-8</c:v>
                </c:pt>
                <c:pt idx="610">
                  <c:v>2.20403E-8</c:v>
                </c:pt>
                <c:pt idx="611">
                  <c:v>2.2039E-8</c:v>
                </c:pt>
                <c:pt idx="612">
                  <c:v>2.20372E-8</c:v>
                </c:pt>
                <c:pt idx="613">
                  <c:v>2.20362E-8</c:v>
                </c:pt>
                <c:pt idx="614">
                  <c:v>2.2035E-8</c:v>
                </c:pt>
                <c:pt idx="615">
                  <c:v>2.20336E-8</c:v>
                </c:pt>
                <c:pt idx="616">
                  <c:v>2.20319E-8</c:v>
                </c:pt>
                <c:pt idx="617">
                  <c:v>2.20313E-8</c:v>
                </c:pt>
                <c:pt idx="618">
                  <c:v>2.20289E-8</c:v>
                </c:pt>
                <c:pt idx="619">
                  <c:v>2.20272E-8</c:v>
                </c:pt>
                <c:pt idx="620">
                  <c:v>2.20262E-8</c:v>
                </c:pt>
                <c:pt idx="621">
                  <c:v>2.2025E-8</c:v>
                </c:pt>
                <c:pt idx="622">
                  <c:v>2.20236E-8</c:v>
                </c:pt>
                <c:pt idx="623">
                  <c:v>2.20224E-8</c:v>
                </c:pt>
                <c:pt idx="624">
                  <c:v>2.20208E-8</c:v>
                </c:pt>
                <c:pt idx="625">
                  <c:v>2.20197E-8</c:v>
                </c:pt>
                <c:pt idx="626">
                  <c:v>2.20185E-8</c:v>
                </c:pt>
                <c:pt idx="627">
                  <c:v>2.20167E-8</c:v>
                </c:pt>
                <c:pt idx="628">
                  <c:v>2.20156E-8</c:v>
                </c:pt>
                <c:pt idx="629">
                  <c:v>2.20142E-8</c:v>
                </c:pt>
                <c:pt idx="630">
                  <c:v>2.20124E-8</c:v>
                </c:pt>
                <c:pt idx="631">
                  <c:v>2.20122E-8</c:v>
                </c:pt>
                <c:pt idx="632">
                  <c:v>2.20102E-8</c:v>
                </c:pt>
                <c:pt idx="633">
                  <c:v>2.20084E-8</c:v>
                </c:pt>
                <c:pt idx="634">
                  <c:v>2.20076E-8</c:v>
                </c:pt>
                <c:pt idx="635">
                  <c:v>2.20053E-8</c:v>
                </c:pt>
                <c:pt idx="636">
                  <c:v>2.20046E-8</c:v>
                </c:pt>
                <c:pt idx="637">
                  <c:v>2.20018E-8</c:v>
                </c:pt>
                <c:pt idx="638">
                  <c:v>2.20022E-8</c:v>
                </c:pt>
                <c:pt idx="639">
                  <c:v>2.19996E-8</c:v>
                </c:pt>
                <c:pt idx="640">
                  <c:v>2.19992E-8</c:v>
                </c:pt>
                <c:pt idx="641">
                  <c:v>2.19974E-8</c:v>
                </c:pt>
                <c:pt idx="642">
                  <c:v>2.19976E-8</c:v>
                </c:pt>
                <c:pt idx="643">
                  <c:v>2.19954E-8</c:v>
                </c:pt>
                <c:pt idx="644">
                  <c:v>2.19949E-8</c:v>
                </c:pt>
                <c:pt idx="645">
                  <c:v>2.19924E-8</c:v>
                </c:pt>
                <c:pt idx="646">
                  <c:v>2.19933E-8</c:v>
                </c:pt>
                <c:pt idx="647">
                  <c:v>2.199E-8</c:v>
                </c:pt>
                <c:pt idx="648">
                  <c:v>2.1989E-8</c:v>
                </c:pt>
                <c:pt idx="649">
                  <c:v>2.1985E-8</c:v>
                </c:pt>
                <c:pt idx="650">
                  <c:v>2.19838E-8</c:v>
                </c:pt>
                <c:pt idx="651">
                  <c:v>2.19828E-8</c:v>
                </c:pt>
                <c:pt idx="652">
                  <c:v>2.19815E-8</c:v>
                </c:pt>
                <c:pt idx="653">
                  <c:v>2.19815E-8</c:v>
                </c:pt>
                <c:pt idx="654">
                  <c:v>2.19791E-8</c:v>
                </c:pt>
                <c:pt idx="655">
                  <c:v>2.19794E-8</c:v>
                </c:pt>
                <c:pt idx="656">
                  <c:v>2.19774E-8</c:v>
                </c:pt>
                <c:pt idx="657">
                  <c:v>2.19762E-8</c:v>
                </c:pt>
                <c:pt idx="658">
                  <c:v>2.19747E-8</c:v>
                </c:pt>
                <c:pt idx="659">
                  <c:v>2.19737E-8</c:v>
                </c:pt>
                <c:pt idx="660">
                  <c:v>2.19721E-8</c:v>
                </c:pt>
                <c:pt idx="661">
                  <c:v>2.19716E-8</c:v>
                </c:pt>
                <c:pt idx="662">
                  <c:v>2.19707E-8</c:v>
                </c:pt>
                <c:pt idx="663">
                  <c:v>2.19693E-8</c:v>
                </c:pt>
                <c:pt idx="664">
                  <c:v>2.19678E-8</c:v>
                </c:pt>
                <c:pt idx="665">
                  <c:v>2.19663E-8</c:v>
                </c:pt>
                <c:pt idx="666">
                  <c:v>2.19654E-8</c:v>
                </c:pt>
                <c:pt idx="667">
                  <c:v>2.19643E-8</c:v>
                </c:pt>
                <c:pt idx="668">
                  <c:v>2.19628E-8</c:v>
                </c:pt>
                <c:pt idx="669">
                  <c:v>2.19623E-8</c:v>
                </c:pt>
                <c:pt idx="670">
                  <c:v>2.19624E-8</c:v>
                </c:pt>
                <c:pt idx="671">
                  <c:v>2.19615E-8</c:v>
                </c:pt>
                <c:pt idx="672">
                  <c:v>2.19613E-8</c:v>
                </c:pt>
                <c:pt idx="673">
                  <c:v>2.19618E-8</c:v>
                </c:pt>
                <c:pt idx="674">
                  <c:v>2.196E-8</c:v>
                </c:pt>
                <c:pt idx="675">
                  <c:v>2.19587E-8</c:v>
                </c:pt>
                <c:pt idx="676">
                  <c:v>2.19571E-8</c:v>
                </c:pt>
                <c:pt idx="677">
                  <c:v>2.19557E-8</c:v>
                </c:pt>
                <c:pt idx="678">
                  <c:v>2.1955E-8</c:v>
                </c:pt>
                <c:pt idx="679">
                  <c:v>2.19537E-8</c:v>
                </c:pt>
                <c:pt idx="680">
                  <c:v>2.1953E-8</c:v>
                </c:pt>
                <c:pt idx="681">
                  <c:v>2.19511E-8</c:v>
                </c:pt>
                <c:pt idx="682">
                  <c:v>2.19506E-8</c:v>
                </c:pt>
                <c:pt idx="683">
                  <c:v>2.19493E-8</c:v>
                </c:pt>
                <c:pt idx="684">
                  <c:v>2.19481E-8</c:v>
                </c:pt>
                <c:pt idx="685">
                  <c:v>2.19464E-8</c:v>
                </c:pt>
                <c:pt idx="686">
                  <c:v>2.19452E-8</c:v>
                </c:pt>
                <c:pt idx="687">
                  <c:v>2.19465E-8</c:v>
                </c:pt>
                <c:pt idx="688">
                  <c:v>2.19449E-8</c:v>
                </c:pt>
                <c:pt idx="689">
                  <c:v>2.19441E-8</c:v>
                </c:pt>
                <c:pt idx="690">
                  <c:v>2.19419E-8</c:v>
                </c:pt>
                <c:pt idx="691">
                  <c:v>2.19427E-8</c:v>
                </c:pt>
                <c:pt idx="692">
                  <c:v>2.19427E-8</c:v>
                </c:pt>
                <c:pt idx="693">
                  <c:v>2.19404E-8</c:v>
                </c:pt>
                <c:pt idx="694">
                  <c:v>2.19402E-8</c:v>
                </c:pt>
                <c:pt idx="695">
                  <c:v>2.19388E-8</c:v>
                </c:pt>
                <c:pt idx="696">
                  <c:v>2.19379E-8</c:v>
                </c:pt>
                <c:pt idx="697">
                  <c:v>2.1938E-8</c:v>
                </c:pt>
                <c:pt idx="698">
                  <c:v>2.1937E-8</c:v>
                </c:pt>
                <c:pt idx="699">
                  <c:v>2.19351E-8</c:v>
                </c:pt>
                <c:pt idx="700">
                  <c:v>2.1934E-8</c:v>
                </c:pt>
                <c:pt idx="701">
                  <c:v>2.19325E-8</c:v>
                </c:pt>
                <c:pt idx="702">
                  <c:v>2.19323E-8</c:v>
                </c:pt>
                <c:pt idx="703">
                  <c:v>2.19321E-8</c:v>
                </c:pt>
                <c:pt idx="704">
                  <c:v>2.19309E-8</c:v>
                </c:pt>
                <c:pt idx="705">
                  <c:v>2.19287E-8</c:v>
                </c:pt>
                <c:pt idx="706">
                  <c:v>2.19284E-8</c:v>
                </c:pt>
                <c:pt idx="707">
                  <c:v>2.19276E-8</c:v>
                </c:pt>
                <c:pt idx="708">
                  <c:v>2.19275E-8</c:v>
                </c:pt>
                <c:pt idx="709">
                  <c:v>2.19259E-8</c:v>
                </c:pt>
                <c:pt idx="710">
                  <c:v>2.19242E-8</c:v>
                </c:pt>
                <c:pt idx="711">
                  <c:v>2.19228E-8</c:v>
                </c:pt>
                <c:pt idx="712">
                  <c:v>2.19234E-8</c:v>
                </c:pt>
                <c:pt idx="713">
                  <c:v>2.19219E-8</c:v>
                </c:pt>
                <c:pt idx="714">
                  <c:v>2.19217E-8</c:v>
                </c:pt>
                <c:pt idx="715">
                  <c:v>2.19214E-8</c:v>
                </c:pt>
                <c:pt idx="716">
                  <c:v>2.19191E-8</c:v>
                </c:pt>
                <c:pt idx="717">
                  <c:v>2.19187E-8</c:v>
                </c:pt>
                <c:pt idx="718">
                  <c:v>2.1918E-8</c:v>
                </c:pt>
                <c:pt idx="719">
                  <c:v>2.19165E-8</c:v>
                </c:pt>
                <c:pt idx="720">
                  <c:v>2.1916E-8</c:v>
                </c:pt>
                <c:pt idx="721">
                  <c:v>2.19151E-8</c:v>
                </c:pt>
                <c:pt idx="722">
                  <c:v>2.19139E-8</c:v>
                </c:pt>
                <c:pt idx="723">
                  <c:v>2.19133E-8</c:v>
                </c:pt>
                <c:pt idx="724">
                  <c:v>2.19118E-8</c:v>
                </c:pt>
                <c:pt idx="725">
                  <c:v>2.19121E-8</c:v>
                </c:pt>
                <c:pt idx="726">
                  <c:v>2.19123E-8</c:v>
                </c:pt>
                <c:pt idx="727">
                  <c:v>2.19111E-8</c:v>
                </c:pt>
                <c:pt idx="728">
                  <c:v>2.19094E-8</c:v>
                </c:pt>
                <c:pt idx="729">
                  <c:v>2.1909E-8</c:v>
                </c:pt>
                <c:pt idx="730">
                  <c:v>2.19074E-8</c:v>
                </c:pt>
                <c:pt idx="731">
                  <c:v>2.19071E-8</c:v>
                </c:pt>
                <c:pt idx="732">
                  <c:v>2.1905E-8</c:v>
                </c:pt>
                <c:pt idx="733">
                  <c:v>2.19044E-8</c:v>
                </c:pt>
                <c:pt idx="734">
                  <c:v>2.19029E-8</c:v>
                </c:pt>
                <c:pt idx="735">
                  <c:v>2.19033E-8</c:v>
                </c:pt>
                <c:pt idx="736">
                  <c:v>2.1902E-8</c:v>
                </c:pt>
                <c:pt idx="737">
                  <c:v>2.18998E-8</c:v>
                </c:pt>
                <c:pt idx="738">
                  <c:v>2.18996E-8</c:v>
                </c:pt>
                <c:pt idx="739">
                  <c:v>2.18982E-8</c:v>
                </c:pt>
                <c:pt idx="740">
                  <c:v>2.18981E-8</c:v>
                </c:pt>
                <c:pt idx="741">
                  <c:v>2.18961E-8</c:v>
                </c:pt>
                <c:pt idx="742">
                  <c:v>2.18968E-8</c:v>
                </c:pt>
                <c:pt idx="743">
                  <c:v>2.18946E-8</c:v>
                </c:pt>
                <c:pt idx="744">
                  <c:v>2.18936E-8</c:v>
                </c:pt>
                <c:pt idx="745">
                  <c:v>2.18923E-8</c:v>
                </c:pt>
                <c:pt idx="746">
                  <c:v>2.18923E-8</c:v>
                </c:pt>
                <c:pt idx="747">
                  <c:v>2.18918E-8</c:v>
                </c:pt>
                <c:pt idx="748">
                  <c:v>2.18907E-8</c:v>
                </c:pt>
                <c:pt idx="749">
                  <c:v>2.18902E-8</c:v>
                </c:pt>
                <c:pt idx="750">
                  <c:v>2.18887E-8</c:v>
                </c:pt>
                <c:pt idx="751">
                  <c:v>2.18871E-8</c:v>
                </c:pt>
                <c:pt idx="752">
                  <c:v>2.18881E-8</c:v>
                </c:pt>
                <c:pt idx="753">
                  <c:v>2.18874E-8</c:v>
                </c:pt>
                <c:pt idx="754">
                  <c:v>2.18868E-8</c:v>
                </c:pt>
                <c:pt idx="755">
                  <c:v>2.18853E-8</c:v>
                </c:pt>
                <c:pt idx="756">
                  <c:v>2.18848E-8</c:v>
                </c:pt>
                <c:pt idx="757">
                  <c:v>2.18846E-8</c:v>
                </c:pt>
                <c:pt idx="758">
                  <c:v>2.18841E-8</c:v>
                </c:pt>
                <c:pt idx="759">
                  <c:v>2.18833E-8</c:v>
                </c:pt>
                <c:pt idx="760">
                  <c:v>2.18824E-8</c:v>
                </c:pt>
                <c:pt idx="761">
                  <c:v>2.18818E-8</c:v>
                </c:pt>
                <c:pt idx="762">
                  <c:v>2.18812E-8</c:v>
                </c:pt>
                <c:pt idx="763">
                  <c:v>2.18806E-8</c:v>
                </c:pt>
                <c:pt idx="764">
                  <c:v>2.188E-8</c:v>
                </c:pt>
                <c:pt idx="765">
                  <c:v>2.18801E-8</c:v>
                </c:pt>
                <c:pt idx="766">
                  <c:v>2.18794E-8</c:v>
                </c:pt>
                <c:pt idx="767">
                  <c:v>2.18785E-8</c:v>
                </c:pt>
                <c:pt idx="768">
                  <c:v>2.18786E-8</c:v>
                </c:pt>
                <c:pt idx="769">
                  <c:v>2.18777E-8</c:v>
                </c:pt>
                <c:pt idx="770">
                  <c:v>2.18777E-8</c:v>
                </c:pt>
                <c:pt idx="771">
                  <c:v>2.1877E-8</c:v>
                </c:pt>
                <c:pt idx="772">
                  <c:v>2.18763E-8</c:v>
                </c:pt>
                <c:pt idx="773">
                  <c:v>2.18751E-8</c:v>
                </c:pt>
                <c:pt idx="774">
                  <c:v>2.18744E-8</c:v>
                </c:pt>
                <c:pt idx="775">
                  <c:v>2.18739E-8</c:v>
                </c:pt>
                <c:pt idx="776">
                  <c:v>2.18734E-8</c:v>
                </c:pt>
                <c:pt idx="777">
                  <c:v>2.18724E-8</c:v>
                </c:pt>
                <c:pt idx="778">
                  <c:v>2.18722E-8</c:v>
                </c:pt>
                <c:pt idx="779">
                  <c:v>2.18714E-8</c:v>
                </c:pt>
                <c:pt idx="780">
                  <c:v>2.18702E-8</c:v>
                </c:pt>
                <c:pt idx="781">
                  <c:v>2.18703E-8</c:v>
                </c:pt>
                <c:pt idx="782">
                  <c:v>2.18698E-8</c:v>
                </c:pt>
                <c:pt idx="783">
                  <c:v>2.18683E-8</c:v>
                </c:pt>
                <c:pt idx="784">
                  <c:v>2.1868E-8</c:v>
                </c:pt>
                <c:pt idx="785">
                  <c:v>2.18678E-8</c:v>
                </c:pt>
                <c:pt idx="786">
                  <c:v>2.18665E-8</c:v>
                </c:pt>
                <c:pt idx="787">
                  <c:v>2.1866E-8</c:v>
                </c:pt>
                <c:pt idx="788">
                  <c:v>2.18648E-8</c:v>
                </c:pt>
                <c:pt idx="789">
                  <c:v>2.18643E-8</c:v>
                </c:pt>
                <c:pt idx="790">
                  <c:v>2.18639E-8</c:v>
                </c:pt>
                <c:pt idx="791">
                  <c:v>2.18634E-8</c:v>
                </c:pt>
                <c:pt idx="792">
                  <c:v>2.18628E-8</c:v>
                </c:pt>
                <c:pt idx="793">
                  <c:v>2.18617E-8</c:v>
                </c:pt>
                <c:pt idx="794">
                  <c:v>2.18615E-8</c:v>
                </c:pt>
                <c:pt idx="795">
                  <c:v>2.18615E-8</c:v>
                </c:pt>
                <c:pt idx="796">
                  <c:v>2.18609E-8</c:v>
                </c:pt>
                <c:pt idx="797">
                  <c:v>2.186E-8</c:v>
                </c:pt>
                <c:pt idx="798">
                  <c:v>2.18594E-8</c:v>
                </c:pt>
                <c:pt idx="799">
                  <c:v>2.18584E-8</c:v>
                </c:pt>
                <c:pt idx="800">
                  <c:v>2.18579E-8</c:v>
                </c:pt>
                <c:pt idx="801">
                  <c:v>2.18577E-8</c:v>
                </c:pt>
                <c:pt idx="802">
                  <c:v>2.18568E-8</c:v>
                </c:pt>
                <c:pt idx="803">
                  <c:v>2.1856E-8</c:v>
                </c:pt>
                <c:pt idx="804">
                  <c:v>2.18557E-8</c:v>
                </c:pt>
                <c:pt idx="805">
                  <c:v>2.18548E-8</c:v>
                </c:pt>
                <c:pt idx="806">
                  <c:v>2.18546E-8</c:v>
                </c:pt>
                <c:pt idx="807">
                  <c:v>2.18538E-8</c:v>
                </c:pt>
                <c:pt idx="808">
                  <c:v>2.18534E-8</c:v>
                </c:pt>
                <c:pt idx="809">
                  <c:v>2.18529E-8</c:v>
                </c:pt>
                <c:pt idx="810">
                  <c:v>2.18523E-8</c:v>
                </c:pt>
                <c:pt idx="811">
                  <c:v>2.18517E-8</c:v>
                </c:pt>
                <c:pt idx="812">
                  <c:v>2.18512E-8</c:v>
                </c:pt>
                <c:pt idx="813">
                  <c:v>2.18508E-8</c:v>
                </c:pt>
                <c:pt idx="814">
                  <c:v>2.18495E-8</c:v>
                </c:pt>
                <c:pt idx="815">
                  <c:v>2.18492E-8</c:v>
                </c:pt>
                <c:pt idx="816">
                  <c:v>2.1849E-8</c:v>
                </c:pt>
                <c:pt idx="817">
                  <c:v>2.18484E-8</c:v>
                </c:pt>
                <c:pt idx="818">
                  <c:v>2.18477E-8</c:v>
                </c:pt>
                <c:pt idx="819">
                  <c:v>2.18468E-8</c:v>
                </c:pt>
                <c:pt idx="820">
                  <c:v>2.18459E-8</c:v>
                </c:pt>
                <c:pt idx="821">
                  <c:v>2.18463E-8</c:v>
                </c:pt>
                <c:pt idx="822">
                  <c:v>2.18455E-8</c:v>
                </c:pt>
                <c:pt idx="823">
                  <c:v>2.18449E-8</c:v>
                </c:pt>
                <c:pt idx="824">
                  <c:v>2.18446E-8</c:v>
                </c:pt>
                <c:pt idx="825">
                  <c:v>2.18436E-8</c:v>
                </c:pt>
                <c:pt idx="826">
                  <c:v>2.18438E-8</c:v>
                </c:pt>
                <c:pt idx="827">
                  <c:v>2.18429E-8</c:v>
                </c:pt>
                <c:pt idx="828">
                  <c:v>2.18425E-8</c:v>
                </c:pt>
                <c:pt idx="829">
                  <c:v>2.1842E-8</c:v>
                </c:pt>
                <c:pt idx="830">
                  <c:v>2.18415E-8</c:v>
                </c:pt>
                <c:pt idx="831">
                  <c:v>2.18403E-8</c:v>
                </c:pt>
                <c:pt idx="832">
                  <c:v>2.184E-8</c:v>
                </c:pt>
                <c:pt idx="833">
                  <c:v>2.18394E-8</c:v>
                </c:pt>
                <c:pt idx="834">
                  <c:v>2.1839E-8</c:v>
                </c:pt>
                <c:pt idx="835">
                  <c:v>2.18387E-8</c:v>
                </c:pt>
                <c:pt idx="836">
                  <c:v>2.18381E-8</c:v>
                </c:pt>
                <c:pt idx="837">
                  <c:v>2.1838E-8</c:v>
                </c:pt>
                <c:pt idx="838">
                  <c:v>2.18373E-8</c:v>
                </c:pt>
                <c:pt idx="839">
                  <c:v>2.18359E-8</c:v>
                </c:pt>
                <c:pt idx="840">
                  <c:v>2.18353E-8</c:v>
                </c:pt>
                <c:pt idx="841">
                  <c:v>2.18342E-8</c:v>
                </c:pt>
                <c:pt idx="842">
                  <c:v>2.18337E-8</c:v>
                </c:pt>
                <c:pt idx="843">
                  <c:v>2.18334E-8</c:v>
                </c:pt>
                <c:pt idx="844">
                  <c:v>2.18325E-8</c:v>
                </c:pt>
                <c:pt idx="845">
                  <c:v>2.18315E-8</c:v>
                </c:pt>
                <c:pt idx="846">
                  <c:v>2.18314E-8</c:v>
                </c:pt>
                <c:pt idx="847">
                  <c:v>2.18306E-8</c:v>
                </c:pt>
                <c:pt idx="848">
                  <c:v>2.18304E-8</c:v>
                </c:pt>
                <c:pt idx="849">
                  <c:v>2.18294E-8</c:v>
                </c:pt>
                <c:pt idx="850">
                  <c:v>2.1829E-8</c:v>
                </c:pt>
                <c:pt idx="851">
                  <c:v>2.18279E-8</c:v>
                </c:pt>
                <c:pt idx="852">
                  <c:v>2.18271E-8</c:v>
                </c:pt>
                <c:pt idx="853">
                  <c:v>2.18285E-8</c:v>
                </c:pt>
                <c:pt idx="854">
                  <c:v>2.18269E-8</c:v>
                </c:pt>
                <c:pt idx="855">
                  <c:v>2.18263E-8</c:v>
                </c:pt>
                <c:pt idx="856">
                  <c:v>2.18249E-8</c:v>
                </c:pt>
                <c:pt idx="857">
                  <c:v>2.18245E-8</c:v>
                </c:pt>
                <c:pt idx="858">
                  <c:v>2.18226E-8</c:v>
                </c:pt>
                <c:pt idx="859">
                  <c:v>2.18217E-8</c:v>
                </c:pt>
                <c:pt idx="860">
                  <c:v>2.18209E-8</c:v>
                </c:pt>
                <c:pt idx="861">
                  <c:v>2.18206E-8</c:v>
                </c:pt>
                <c:pt idx="862">
                  <c:v>2.18196E-8</c:v>
                </c:pt>
                <c:pt idx="863">
                  <c:v>2.18194E-8</c:v>
                </c:pt>
                <c:pt idx="864">
                  <c:v>2.1818E-8</c:v>
                </c:pt>
                <c:pt idx="865">
                  <c:v>2.1817E-8</c:v>
                </c:pt>
                <c:pt idx="866">
                  <c:v>2.18163E-8</c:v>
                </c:pt>
                <c:pt idx="867">
                  <c:v>2.18169E-8</c:v>
                </c:pt>
                <c:pt idx="868">
                  <c:v>2.18168E-8</c:v>
                </c:pt>
                <c:pt idx="869">
                  <c:v>2.18163E-8</c:v>
                </c:pt>
                <c:pt idx="870">
                  <c:v>2.18155E-8</c:v>
                </c:pt>
                <c:pt idx="871">
                  <c:v>2.18148E-8</c:v>
                </c:pt>
                <c:pt idx="872">
                  <c:v>2.18137E-8</c:v>
                </c:pt>
                <c:pt idx="873">
                  <c:v>2.18095E-8</c:v>
                </c:pt>
                <c:pt idx="874">
                  <c:v>2.18081E-8</c:v>
                </c:pt>
                <c:pt idx="875">
                  <c:v>2.1807E-8</c:v>
                </c:pt>
                <c:pt idx="876">
                  <c:v>2.18053E-8</c:v>
                </c:pt>
                <c:pt idx="877">
                  <c:v>2.18048E-8</c:v>
                </c:pt>
                <c:pt idx="878">
                  <c:v>2.18038E-8</c:v>
                </c:pt>
                <c:pt idx="879">
                  <c:v>2.18038E-8</c:v>
                </c:pt>
                <c:pt idx="880">
                  <c:v>2.18024E-8</c:v>
                </c:pt>
                <c:pt idx="881">
                  <c:v>2.18011E-8</c:v>
                </c:pt>
                <c:pt idx="882">
                  <c:v>2.18002E-8</c:v>
                </c:pt>
                <c:pt idx="883">
                  <c:v>2.17991E-8</c:v>
                </c:pt>
                <c:pt idx="884">
                  <c:v>2.17994E-8</c:v>
                </c:pt>
                <c:pt idx="885">
                  <c:v>2.17982E-8</c:v>
                </c:pt>
                <c:pt idx="886">
                  <c:v>2.17969E-8</c:v>
                </c:pt>
                <c:pt idx="887">
                  <c:v>2.17962E-8</c:v>
                </c:pt>
                <c:pt idx="888">
                  <c:v>2.17957E-8</c:v>
                </c:pt>
                <c:pt idx="889">
                  <c:v>2.17951E-8</c:v>
                </c:pt>
                <c:pt idx="890">
                  <c:v>2.17935E-8</c:v>
                </c:pt>
                <c:pt idx="891">
                  <c:v>2.17923E-8</c:v>
                </c:pt>
                <c:pt idx="892">
                  <c:v>2.17918E-8</c:v>
                </c:pt>
                <c:pt idx="893">
                  <c:v>2.17904E-8</c:v>
                </c:pt>
                <c:pt idx="894">
                  <c:v>2.17902E-8</c:v>
                </c:pt>
                <c:pt idx="895">
                  <c:v>2.17891E-8</c:v>
                </c:pt>
                <c:pt idx="896">
                  <c:v>2.17879E-8</c:v>
                </c:pt>
                <c:pt idx="897">
                  <c:v>2.17872E-8</c:v>
                </c:pt>
                <c:pt idx="898">
                  <c:v>2.17871E-8</c:v>
                </c:pt>
                <c:pt idx="899">
                  <c:v>2.17856E-8</c:v>
                </c:pt>
                <c:pt idx="900">
                  <c:v>2.17848E-8</c:v>
                </c:pt>
                <c:pt idx="901">
                  <c:v>2.17831E-8</c:v>
                </c:pt>
                <c:pt idx="902">
                  <c:v>2.17837E-8</c:v>
                </c:pt>
                <c:pt idx="903">
                  <c:v>2.17828E-8</c:v>
                </c:pt>
                <c:pt idx="904">
                  <c:v>2.17815E-8</c:v>
                </c:pt>
                <c:pt idx="905">
                  <c:v>2.17807E-8</c:v>
                </c:pt>
                <c:pt idx="906">
                  <c:v>2.17805E-8</c:v>
                </c:pt>
                <c:pt idx="907">
                  <c:v>2.17787E-8</c:v>
                </c:pt>
                <c:pt idx="908">
                  <c:v>2.17766E-8</c:v>
                </c:pt>
                <c:pt idx="909">
                  <c:v>2.1777E-8</c:v>
                </c:pt>
                <c:pt idx="910">
                  <c:v>2.17764E-8</c:v>
                </c:pt>
                <c:pt idx="911">
                  <c:v>2.17756E-8</c:v>
                </c:pt>
                <c:pt idx="912">
                  <c:v>2.17741E-8</c:v>
                </c:pt>
                <c:pt idx="913">
                  <c:v>2.17735E-8</c:v>
                </c:pt>
                <c:pt idx="914">
                  <c:v>2.17725E-8</c:v>
                </c:pt>
                <c:pt idx="915">
                  <c:v>2.17717E-8</c:v>
                </c:pt>
                <c:pt idx="916">
                  <c:v>2.17713E-8</c:v>
                </c:pt>
                <c:pt idx="917">
                  <c:v>2.17693E-8</c:v>
                </c:pt>
                <c:pt idx="918">
                  <c:v>2.17681E-8</c:v>
                </c:pt>
                <c:pt idx="919">
                  <c:v>2.17666E-8</c:v>
                </c:pt>
                <c:pt idx="920">
                  <c:v>2.17662E-8</c:v>
                </c:pt>
                <c:pt idx="921">
                  <c:v>2.17649E-8</c:v>
                </c:pt>
                <c:pt idx="922">
                  <c:v>2.17644E-8</c:v>
                </c:pt>
                <c:pt idx="923">
                  <c:v>2.17633E-8</c:v>
                </c:pt>
                <c:pt idx="924">
                  <c:v>2.1762E-8</c:v>
                </c:pt>
                <c:pt idx="925">
                  <c:v>2.17609E-8</c:v>
                </c:pt>
                <c:pt idx="926">
                  <c:v>2.17598E-8</c:v>
                </c:pt>
                <c:pt idx="927">
                  <c:v>2.1759E-8</c:v>
                </c:pt>
                <c:pt idx="928">
                  <c:v>2.17577E-8</c:v>
                </c:pt>
                <c:pt idx="929">
                  <c:v>2.17562E-8</c:v>
                </c:pt>
                <c:pt idx="930">
                  <c:v>2.17552E-8</c:v>
                </c:pt>
                <c:pt idx="931">
                  <c:v>2.1755E-8</c:v>
                </c:pt>
                <c:pt idx="932">
                  <c:v>2.17543E-8</c:v>
                </c:pt>
                <c:pt idx="933">
                  <c:v>2.17529E-8</c:v>
                </c:pt>
                <c:pt idx="934">
                  <c:v>2.17519E-8</c:v>
                </c:pt>
                <c:pt idx="935">
                  <c:v>2.17514E-8</c:v>
                </c:pt>
                <c:pt idx="936">
                  <c:v>2.17514E-8</c:v>
                </c:pt>
                <c:pt idx="937">
                  <c:v>2.17501E-8</c:v>
                </c:pt>
                <c:pt idx="938">
                  <c:v>2.17479E-8</c:v>
                </c:pt>
                <c:pt idx="939">
                  <c:v>2.17477E-8</c:v>
                </c:pt>
                <c:pt idx="940">
                  <c:v>2.17471E-8</c:v>
                </c:pt>
                <c:pt idx="941">
                  <c:v>2.17459E-8</c:v>
                </c:pt>
                <c:pt idx="942">
                  <c:v>2.17454E-8</c:v>
                </c:pt>
                <c:pt idx="943">
                  <c:v>2.17446E-8</c:v>
                </c:pt>
                <c:pt idx="944">
                  <c:v>2.1744E-8</c:v>
                </c:pt>
                <c:pt idx="945">
                  <c:v>2.17429E-8</c:v>
                </c:pt>
                <c:pt idx="946">
                  <c:v>2.17418E-8</c:v>
                </c:pt>
                <c:pt idx="947">
                  <c:v>2.1741E-8</c:v>
                </c:pt>
                <c:pt idx="948">
                  <c:v>2.17397E-8</c:v>
                </c:pt>
                <c:pt idx="949">
                  <c:v>2.174E-8</c:v>
                </c:pt>
                <c:pt idx="950">
                  <c:v>2.1739E-8</c:v>
                </c:pt>
                <c:pt idx="951">
                  <c:v>2.17379E-8</c:v>
                </c:pt>
                <c:pt idx="952">
                  <c:v>2.1737E-8</c:v>
                </c:pt>
                <c:pt idx="953">
                  <c:v>2.17359E-8</c:v>
                </c:pt>
                <c:pt idx="954">
                  <c:v>2.17358E-8</c:v>
                </c:pt>
                <c:pt idx="955">
                  <c:v>2.17353E-8</c:v>
                </c:pt>
                <c:pt idx="956">
                  <c:v>2.17343E-8</c:v>
                </c:pt>
                <c:pt idx="957">
                  <c:v>2.17327E-8</c:v>
                </c:pt>
                <c:pt idx="958">
                  <c:v>2.17326E-8</c:v>
                </c:pt>
                <c:pt idx="959">
                  <c:v>2.17328E-8</c:v>
                </c:pt>
                <c:pt idx="960">
                  <c:v>2.17313E-8</c:v>
                </c:pt>
                <c:pt idx="961">
                  <c:v>2.17307E-8</c:v>
                </c:pt>
                <c:pt idx="962">
                  <c:v>2.17296E-8</c:v>
                </c:pt>
                <c:pt idx="963">
                  <c:v>2.17297E-8</c:v>
                </c:pt>
                <c:pt idx="964">
                  <c:v>2.17283E-8</c:v>
                </c:pt>
                <c:pt idx="965">
                  <c:v>2.17277E-8</c:v>
                </c:pt>
                <c:pt idx="966">
                  <c:v>2.17268E-8</c:v>
                </c:pt>
                <c:pt idx="967">
                  <c:v>2.17258E-8</c:v>
                </c:pt>
                <c:pt idx="968">
                  <c:v>2.17253E-8</c:v>
                </c:pt>
                <c:pt idx="969">
                  <c:v>2.17246E-8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7754136"/>
        <c:axId val="2102099976"/>
      </c:scatterChart>
      <c:valAx>
        <c:axId val="-2127754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>
            <a:softEdge rad="0"/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sz="1350" b="1" i="0" u="none" strike="noStrike" kern="1200" baseline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2102099976"/>
        <c:crosses val="autoZero"/>
        <c:crossBetween val="midCat"/>
        <c:majorUnit val="20.0"/>
      </c:valAx>
      <c:valAx>
        <c:axId val="2102099976"/>
        <c:scaling>
          <c:orientation val="minMax"/>
          <c:max val="4.0E-8"/>
          <c:min val="1.0E-8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50" b="1" i="0" u="none" strike="noStrike" kern="1200" baseline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-2127754136"/>
        <c:crosses val="autoZero"/>
        <c:crossBetween val="midCat"/>
        <c:majorUnit val="1.0E-8"/>
        <c:dispUnits>
          <c:custUnit val="1.0E-8"/>
        </c:dispUnits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'1mM KCl 20V'!$G$3:$G$981</c:f>
              <c:numCache>
                <c:formatCode>General</c:formatCode>
                <c:ptCount val="979"/>
                <c:pt idx="0">
                  <c:v>0.0</c:v>
                </c:pt>
                <c:pt idx="1">
                  <c:v>0.111</c:v>
                </c:pt>
                <c:pt idx="2">
                  <c:v>0.23</c:v>
                </c:pt>
                <c:pt idx="3">
                  <c:v>0.341</c:v>
                </c:pt>
                <c:pt idx="4">
                  <c:v>0.451</c:v>
                </c:pt>
                <c:pt idx="5">
                  <c:v>0.562</c:v>
                </c:pt>
                <c:pt idx="6">
                  <c:v>0.673</c:v>
                </c:pt>
                <c:pt idx="7">
                  <c:v>0.783</c:v>
                </c:pt>
                <c:pt idx="8">
                  <c:v>0.894</c:v>
                </c:pt>
                <c:pt idx="9">
                  <c:v>1.004</c:v>
                </c:pt>
                <c:pt idx="10">
                  <c:v>1.115</c:v>
                </c:pt>
                <c:pt idx="11">
                  <c:v>1.226</c:v>
                </c:pt>
                <c:pt idx="12">
                  <c:v>1.336</c:v>
                </c:pt>
                <c:pt idx="13">
                  <c:v>1.453</c:v>
                </c:pt>
                <c:pt idx="14">
                  <c:v>1.563</c:v>
                </c:pt>
                <c:pt idx="15">
                  <c:v>1.674</c:v>
                </c:pt>
                <c:pt idx="16">
                  <c:v>1.788</c:v>
                </c:pt>
                <c:pt idx="17">
                  <c:v>1.9</c:v>
                </c:pt>
                <c:pt idx="18">
                  <c:v>2.01</c:v>
                </c:pt>
                <c:pt idx="19">
                  <c:v>2.121</c:v>
                </c:pt>
                <c:pt idx="20">
                  <c:v>2.232</c:v>
                </c:pt>
                <c:pt idx="21">
                  <c:v>2.342</c:v>
                </c:pt>
                <c:pt idx="22">
                  <c:v>2.452999999999998</c:v>
                </c:pt>
                <c:pt idx="23">
                  <c:v>2.563</c:v>
                </c:pt>
                <c:pt idx="24">
                  <c:v>2.674</c:v>
                </c:pt>
                <c:pt idx="25">
                  <c:v>2.794</c:v>
                </c:pt>
                <c:pt idx="26">
                  <c:v>2.907</c:v>
                </c:pt>
                <c:pt idx="27">
                  <c:v>3.028</c:v>
                </c:pt>
                <c:pt idx="28">
                  <c:v>3.139</c:v>
                </c:pt>
                <c:pt idx="29">
                  <c:v>3.25</c:v>
                </c:pt>
                <c:pt idx="30">
                  <c:v>3.36</c:v>
                </c:pt>
                <c:pt idx="31">
                  <c:v>3.471</c:v>
                </c:pt>
                <c:pt idx="32">
                  <c:v>3.582</c:v>
                </c:pt>
                <c:pt idx="33">
                  <c:v>3.693</c:v>
                </c:pt>
                <c:pt idx="34">
                  <c:v>3.804</c:v>
                </c:pt>
                <c:pt idx="35">
                  <c:v>3.921</c:v>
                </c:pt>
                <c:pt idx="36">
                  <c:v>4.031</c:v>
                </c:pt>
                <c:pt idx="37">
                  <c:v>4.142999999999986</c:v>
                </c:pt>
                <c:pt idx="38">
                  <c:v>4.254</c:v>
                </c:pt>
                <c:pt idx="39">
                  <c:v>4.364999999999979</c:v>
                </c:pt>
                <c:pt idx="40">
                  <c:v>4.475</c:v>
                </c:pt>
                <c:pt idx="41">
                  <c:v>4.585</c:v>
                </c:pt>
                <c:pt idx="42">
                  <c:v>4.695999999999985</c:v>
                </c:pt>
                <c:pt idx="43">
                  <c:v>4.806999999999999</c:v>
                </c:pt>
                <c:pt idx="44">
                  <c:v>4.919</c:v>
                </c:pt>
                <c:pt idx="45">
                  <c:v>5.028999999999995</c:v>
                </c:pt>
                <c:pt idx="46">
                  <c:v>5.14</c:v>
                </c:pt>
                <c:pt idx="47">
                  <c:v>5.251</c:v>
                </c:pt>
                <c:pt idx="48">
                  <c:v>5.362999999999984</c:v>
                </c:pt>
                <c:pt idx="49">
                  <c:v>5.474</c:v>
                </c:pt>
                <c:pt idx="50">
                  <c:v>5.584</c:v>
                </c:pt>
                <c:pt idx="51">
                  <c:v>5.694999999999981</c:v>
                </c:pt>
                <c:pt idx="52">
                  <c:v>5.806999999999999</c:v>
                </c:pt>
                <c:pt idx="53">
                  <c:v>5.919</c:v>
                </c:pt>
                <c:pt idx="54">
                  <c:v>6.035</c:v>
                </c:pt>
                <c:pt idx="55">
                  <c:v>6.145999999999995</c:v>
                </c:pt>
                <c:pt idx="56">
                  <c:v>6.257</c:v>
                </c:pt>
                <c:pt idx="57">
                  <c:v>6.367999999999981</c:v>
                </c:pt>
                <c:pt idx="58">
                  <c:v>6.496</c:v>
                </c:pt>
                <c:pt idx="59">
                  <c:v>6.605999999999986</c:v>
                </c:pt>
                <c:pt idx="60">
                  <c:v>6.718</c:v>
                </c:pt>
                <c:pt idx="61">
                  <c:v>6.828999999999985</c:v>
                </c:pt>
                <c:pt idx="62">
                  <c:v>6.941</c:v>
                </c:pt>
                <c:pt idx="63">
                  <c:v>7.051</c:v>
                </c:pt>
                <c:pt idx="64">
                  <c:v>7.160999999999984</c:v>
                </c:pt>
                <c:pt idx="65">
                  <c:v>7.272</c:v>
                </c:pt>
                <c:pt idx="66">
                  <c:v>7.382</c:v>
                </c:pt>
                <c:pt idx="67">
                  <c:v>7.504999999999995</c:v>
                </c:pt>
                <c:pt idx="68">
                  <c:v>7.614999999999978</c:v>
                </c:pt>
                <c:pt idx="69">
                  <c:v>7.726</c:v>
                </c:pt>
                <c:pt idx="70">
                  <c:v>7.837</c:v>
                </c:pt>
                <c:pt idx="71">
                  <c:v>7.957</c:v>
                </c:pt>
                <c:pt idx="72">
                  <c:v>8.068000000000001</c:v>
                </c:pt>
                <c:pt idx="73">
                  <c:v>8.178</c:v>
                </c:pt>
                <c:pt idx="74">
                  <c:v>8.291</c:v>
                </c:pt>
                <c:pt idx="75">
                  <c:v>8.402</c:v>
                </c:pt>
                <c:pt idx="76">
                  <c:v>8.524000000000001</c:v>
                </c:pt>
                <c:pt idx="77">
                  <c:v>8.635</c:v>
                </c:pt>
                <c:pt idx="78">
                  <c:v>8.746</c:v>
                </c:pt>
                <c:pt idx="79">
                  <c:v>8.86</c:v>
                </c:pt>
                <c:pt idx="80">
                  <c:v>8.971</c:v>
                </c:pt>
                <c:pt idx="81">
                  <c:v>9.081000000000001</c:v>
                </c:pt>
                <c:pt idx="82">
                  <c:v>9.194</c:v>
                </c:pt>
                <c:pt idx="83">
                  <c:v>9.306000000000002</c:v>
                </c:pt>
                <c:pt idx="84">
                  <c:v>9.418000000000001</c:v>
                </c:pt>
                <c:pt idx="85">
                  <c:v>9.533000000000001</c:v>
                </c:pt>
                <c:pt idx="86">
                  <c:v>9.644</c:v>
                </c:pt>
                <c:pt idx="87">
                  <c:v>9.754000000000001</c:v>
                </c:pt>
                <c:pt idx="88">
                  <c:v>9.865</c:v>
                </c:pt>
                <c:pt idx="89">
                  <c:v>9.981000000000003</c:v>
                </c:pt>
                <c:pt idx="90">
                  <c:v>10.096</c:v>
                </c:pt>
                <c:pt idx="91">
                  <c:v>10.221</c:v>
                </c:pt>
                <c:pt idx="92">
                  <c:v>10.332</c:v>
                </c:pt>
                <c:pt idx="93">
                  <c:v>10.443</c:v>
                </c:pt>
                <c:pt idx="94">
                  <c:v>10.554</c:v>
                </c:pt>
                <c:pt idx="95">
                  <c:v>10.665</c:v>
                </c:pt>
                <c:pt idx="96">
                  <c:v>10.776</c:v>
                </c:pt>
                <c:pt idx="97">
                  <c:v>10.886</c:v>
                </c:pt>
                <c:pt idx="98">
                  <c:v>11.0</c:v>
                </c:pt>
                <c:pt idx="99">
                  <c:v>11.11</c:v>
                </c:pt>
                <c:pt idx="100">
                  <c:v>11.221</c:v>
                </c:pt>
                <c:pt idx="101">
                  <c:v>11.331</c:v>
                </c:pt>
                <c:pt idx="102">
                  <c:v>11.442</c:v>
                </c:pt>
                <c:pt idx="103">
                  <c:v>11.553</c:v>
                </c:pt>
                <c:pt idx="104">
                  <c:v>11.673</c:v>
                </c:pt>
                <c:pt idx="105">
                  <c:v>11.789</c:v>
                </c:pt>
                <c:pt idx="106">
                  <c:v>11.918</c:v>
                </c:pt>
                <c:pt idx="107">
                  <c:v>12.03</c:v>
                </c:pt>
                <c:pt idx="108">
                  <c:v>12.142</c:v>
                </c:pt>
                <c:pt idx="109">
                  <c:v>12.253</c:v>
                </c:pt>
                <c:pt idx="110">
                  <c:v>12.364</c:v>
                </c:pt>
                <c:pt idx="111">
                  <c:v>12.475</c:v>
                </c:pt>
                <c:pt idx="112">
                  <c:v>12.586</c:v>
                </c:pt>
                <c:pt idx="113">
                  <c:v>12.696</c:v>
                </c:pt>
                <c:pt idx="114">
                  <c:v>12.807</c:v>
                </c:pt>
                <c:pt idx="115">
                  <c:v>12.919</c:v>
                </c:pt>
                <c:pt idx="116">
                  <c:v>13.035</c:v>
                </c:pt>
                <c:pt idx="117">
                  <c:v>13.145</c:v>
                </c:pt>
                <c:pt idx="118">
                  <c:v>13.256</c:v>
                </c:pt>
                <c:pt idx="119">
                  <c:v>13.367</c:v>
                </c:pt>
                <c:pt idx="120">
                  <c:v>13.478</c:v>
                </c:pt>
                <c:pt idx="121">
                  <c:v>13.589</c:v>
                </c:pt>
                <c:pt idx="122">
                  <c:v>13.699</c:v>
                </c:pt>
                <c:pt idx="123">
                  <c:v>13.81</c:v>
                </c:pt>
                <c:pt idx="124">
                  <c:v>13.929</c:v>
                </c:pt>
                <c:pt idx="125">
                  <c:v>14.039</c:v>
                </c:pt>
                <c:pt idx="126">
                  <c:v>14.15</c:v>
                </c:pt>
                <c:pt idx="127">
                  <c:v>14.262</c:v>
                </c:pt>
                <c:pt idx="128">
                  <c:v>14.372</c:v>
                </c:pt>
                <c:pt idx="129">
                  <c:v>14.483</c:v>
                </c:pt>
                <c:pt idx="130">
                  <c:v>14.594</c:v>
                </c:pt>
                <c:pt idx="131">
                  <c:v>14.705</c:v>
                </c:pt>
                <c:pt idx="132">
                  <c:v>14.816</c:v>
                </c:pt>
                <c:pt idx="133">
                  <c:v>14.927</c:v>
                </c:pt>
                <c:pt idx="134">
                  <c:v>15.038</c:v>
                </c:pt>
                <c:pt idx="135">
                  <c:v>15.148</c:v>
                </c:pt>
                <c:pt idx="136">
                  <c:v>15.259</c:v>
                </c:pt>
                <c:pt idx="137">
                  <c:v>15.37</c:v>
                </c:pt>
                <c:pt idx="138">
                  <c:v>15.481</c:v>
                </c:pt>
                <c:pt idx="139">
                  <c:v>15.592</c:v>
                </c:pt>
                <c:pt idx="140">
                  <c:v>15.702</c:v>
                </c:pt>
                <c:pt idx="141">
                  <c:v>15.813</c:v>
                </c:pt>
                <c:pt idx="142">
                  <c:v>15.924</c:v>
                </c:pt>
                <c:pt idx="143">
                  <c:v>16.035</c:v>
                </c:pt>
                <c:pt idx="144">
                  <c:v>16.146</c:v>
                </c:pt>
                <c:pt idx="145">
                  <c:v>16.257</c:v>
                </c:pt>
                <c:pt idx="146">
                  <c:v>16.368</c:v>
                </c:pt>
                <c:pt idx="147">
                  <c:v>16.479</c:v>
                </c:pt>
                <c:pt idx="148">
                  <c:v>16.593</c:v>
                </c:pt>
                <c:pt idx="149">
                  <c:v>16.725</c:v>
                </c:pt>
                <c:pt idx="150">
                  <c:v>16.836</c:v>
                </c:pt>
                <c:pt idx="151">
                  <c:v>16.946</c:v>
                </c:pt>
                <c:pt idx="152">
                  <c:v>17.056</c:v>
                </c:pt>
                <c:pt idx="153">
                  <c:v>17.16700000000001</c:v>
                </c:pt>
                <c:pt idx="154">
                  <c:v>17.278</c:v>
                </c:pt>
                <c:pt idx="155">
                  <c:v>17.388</c:v>
                </c:pt>
                <c:pt idx="156">
                  <c:v>17.499</c:v>
                </c:pt>
                <c:pt idx="157">
                  <c:v>17.61</c:v>
                </c:pt>
                <c:pt idx="158">
                  <c:v>17.721</c:v>
                </c:pt>
                <c:pt idx="159">
                  <c:v>17.832</c:v>
                </c:pt>
                <c:pt idx="160">
                  <c:v>17.943</c:v>
                </c:pt>
                <c:pt idx="161">
                  <c:v>18.059</c:v>
                </c:pt>
                <c:pt idx="162">
                  <c:v>18.17000000000001</c:v>
                </c:pt>
                <c:pt idx="163">
                  <c:v>18.281</c:v>
                </c:pt>
                <c:pt idx="164">
                  <c:v>18.392</c:v>
                </c:pt>
                <c:pt idx="165">
                  <c:v>18.503</c:v>
                </c:pt>
                <c:pt idx="166">
                  <c:v>18.614</c:v>
                </c:pt>
                <c:pt idx="167">
                  <c:v>18.732</c:v>
                </c:pt>
                <c:pt idx="168">
                  <c:v>18.843</c:v>
                </c:pt>
                <c:pt idx="169">
                  <c:v>18.954</c:v>
                </c:pt>
                <c:pt idx="170">
                  <c:v>19.066</c:v>
                </c:pt>
                <c:pt idx="171">
                  <c:v>19.181</c:v>
                </c:pt>
                <c:pt idx="172">
                  <c:v>19.291</c:v>
                </c:pt>
                <c:pt idx="173">
                  <c:v>19.405</c:v>
                </c:pt>
                <c:pt idx="174">
                  <c:v>19.517</c:v>
                </c:pt>
                <c:pt idx="175">
                  <c:v>19.628</c:v>
                </c:pt>
                <c:pt idx="176">
                  <c:v>19.73999999999999</c:v>
                </c:pt>
                <c:pt idx="177">
                  <c:v>19.851</c:v>
                </c:pt>
                <c:pt idx="178">
                  <c:v>19.962</c:v>
                </c:pt>
                <c:pt idx="179">
                  <c:v>20.073</c:v>
                </c:pt>
                <c:pt idx="180">
                  <c:v>20.183</c:v>
                </c:pt>
                <c:pt idx="181">
                  <c:v>20.294</c:v>
                </c:pt>
                <c:pt idx="182">
                  <c:v>20.405</c:v>
                </c:pt>
                <c:pt idx="183">
                  <c:v>20.51599999999999</c:v>
                </c:pt>
                <c:pt idx="184">
                  <c:v>20.628</c:v>
                </c:pt>
                <c:pt idx="185">
                  <c:v>20.739</c:v>
                </c:pt>
                <c:pt idx="186">
                  <c:v>20.85</c:v>
                </c:pt>
                <c:pt idx="187">
                  <c:v>20.96099999999998</c:v>
                </c:pt>
                <c:pt idx="188">
                  <c:v>21.072</c:v>
                </c:pt>
                <c:pt idx="189">
                  <c:v>21.194</c:v>
                </c:pt>
                <c:pt idx="190">
                  <c:v>21.305</c:v>
                </c:pt>
                <c:pt idx="191">
                  <c:v>21.416</c:v>
                </c:pt>
                <c:pt idx="192">
                  <c:v>21.527</c:v>
                </c:pt>
                <c:pt idx="193">
                  <c:v>21.63800000000001</c:v>
                </c:pt>
                <c:pt idx="194">
                  <c:v>21.75</c:v>
                </c:pt>
                <c:pt idx="195">
                  <c:v>21.876</c:v>
                </c:pt>
                <c:pt idx="196">
                  <c:v>21.98699999999998</c:v>
                </c:pt>
                <c:pt idx="197">
                  <c:v>22.10600000000001</c:v>
                </c:pt>
                <c:pt idx="198">
                  <c:v>22.233</c:v>
                </c:pt>
                <c:pt idx="199">
                  <c:v>22.35300000000001</c:v>
                </c:pt>
                <c:pt idx="200">
                  <c:v>22.464</c:v>
                </c:pt>
                <c:pt idx="201">
                  <c:v>22.575</c:v>
                </c:pt>
                <c:pt idx="202">
                  <c:v>22.686</c:v>
                </c:pt>
                <c:pt idx="203">
                  <c:v>22.797</c:v>
                </c:pt>
                <c:pt idx="204">
                  <c:v>22.908</c:v>
                </c:pt>
                <c:pt idx="205">
                  <c:v>23.01899999999999</c:v>
                </c:pt>
                <c:pt idx="206">
                  <c:v>23.13</c:v>
                </c:pt>
                <c:pt idx="207">
                  <c:v>23.252</c:v>
                </c:pt>
                <c:pt idx="208">
                  <c:v>23.36199999999999</c:v>
                </c:pt>
                <c:pt idx="209">
                  <c:v>23.474</c:v>
                </c:pt>
                <c:pt idx="210">
                  <c:v>23.585</c:v>
                </c:pt>
                <c:pt idx="211">
                  <c:v>23.696</c:v>
                </c:pt>
                <c:pt idx="212">
                  <c:v>23.807</c:v>
                </c:pt>
                <c:pt idx="213">
                  <c:v>23.91700000000001</c:v>
                </c:pt>
                <c:pt idx="214">
                  <c:v>24.028</c:v>
                </c:pt>
                <c:pt idx="215">
                  <c:v>24.14</c:v>
                </c:pt>
                <c:pt idx="216">
                  <c:v>24.257</c:v>
                </c:pt>
                <c:pt idx="217">
                  <c:v>24.367</c:v>
                </c:pt>
                <c:pt idx="218">
                  <c:v>24.478</c:v>
                </c:pt>
                <c:pt idx="219">
                  <c:v>24.589</c:v>
                </c:pt>
                <c:pt idx="220">
                  <c:v>24.7</c:v>
                </c:pt>
                <c:pt idx="221">
                  <c:v>24.811</c:v>
                </c:pt>
                <c:pt idx="222">
                  <c:v>24.921</c:v>
                </c:pt>
                <c:pt idx="223">
                  <c:v>25.033</c:v>
                </c:pt>
                <c:pt idx="224">
                  <c:v>25.14399999999999</c:v>
                </c:pt>
                <c:pt idx="225">
                  <c:v>25.255</c:v>
                </c:pt>
                <c:pt idx="226">
                  <c:v>25.366</c:v>
                </c:pt>
                <c:pt idx="227">
                  <c:v>25.476</c:v>
                </c:pt>
                <c:pt idx="228">
                  <c:v>25.58599999999998</c:v>
                </c:pt>
                <c:pt idx="229">
                  <c:v>25.721</c:v>
                </c:pt>
                <c:pt idx="230">
                  <c:v>25.83299999999999</c:v>
                </c:pt>
                <c:pt idx="231">
                  <c:v>25.943</c:v>
                </c:pt>
                <c:pt idx="232">
                  <c:v>26.05399999999999</c:v>
                </c:pt>
                <c:pt idx="233">
                  <c:v>26.165</c:v>
                </c:pt>
                <c:pt idx="234">
                  <c:v>26.276</c:v>
                </c:pt>
                <c:pt idx="235">
                  <c:v>26.388</c:v>
                </c:pt>
                <c:pt idx="236">
                  <c:v>26.499</c:v>
                </c:pt>
                <c:pt idx="237">
                  <c:v>26.61</c:v>
                </c:pt>
                <c:pt idx="238">
                  <c:v>26.722</c:v>
                </c:pt>
                <c:pt idx="239">
                  <c:v>26.832</c:v>
                </c:pt>
                <c:pt idx="240">
                  <c:v>26.943</c:v>
                </c:pt>
                <c:pt idx="241">
                  <c:v>27.053</c:v>
                </c:pt>
                <c:pt idx="242">
                  <c:v>27.164</c:v>
                </c:pt>
                <c:pt idx="243">
                  <c:v>27.275</c:v>
                </c:pt>
                <c:pt idx="244">
                  <c:v>27.396</c:v>
                </c:pt>
                <c:pt idx="245">
                  <c:v>27.508</c:v>
                </c:pt>
                <c:pt idx="246">
                  <c:v>27.619</c:v>
                </c:pt>
                <c:pt idx="247">
                  <c:v>27.73</c:v>
                </c:pt>
                <c:pt idx="248">
                  <c:v>27.841</c:v>
                </c:pt>
                <c:pt idx="249">
                  <c:v>27.951</c:v>
                </c:pt>
                <c:pt idx="250">
                  <c:v>28.062</c:v>
                </c:pt>
                <c:pt idx="251">
                  <c:v>28.17299999999999</c:v>
                </c:pt>
                <c:pt idx="252">
                  <c:v>28.284</c:v>
                </c:pt>
                <c:pt idx="253">
                  <c:v>28.402</c:v>
                </c:pt>
                <c:pt idx="254">
                  <c:v>28.51300000000001</c:v>
                </c:pt>
                <c:pt idx="255">
                  <c:v>28.624</c:v>
                </c:pt>
                <c:pt idx="256">
                  <c:v>28.735</c:v>
                </c:pt>
                <c:pt idx="257">
                  <c:v>28.852</c:v>
                </c:pt>
                <c:pt idx="258">
                  <c:v>28.962</c:v>
                </c:pt>
                <c:pt idx="259">
                  <c:v>29.073</c:v>
                </c:pt>
                <c:pt idx="260">
                  <c:v>29.184</c:v>
                </c:pt>
                <c:pt idx="261">
                  <c:v>29.296</c:v>
                </c:pt>
                <c:pt idx="262">
                  <c:v>29.407</c:v>
                </c:pt>
                <c:pt idx="263">
                  <c:v>29.52</c:v>
                </c:pt>
                <c:pt idx="264">
                  <c:v>29.631</c:v>
                </c:pt>
                <c:pt idx="265">
                  <c:v>29.749</c:v>
                </c:pt>
                <c:pt idx="266">
                  <c:v>29.86</c:v>
                </c:pt>
                <c:pt idx="267">
                  <c:v>29.97</c:v>
                </c:pt>
                <c:pt idx="268">
                  <c:v>30.082</c:v>
                </c:pt>
                <c:pt idx="269">
                  <c:v>30.213</c:v>
                </c:pt>
                <c:pt idx="270">
                  <c:v>30.32400000000001</c:v>
                </c:pt>
                <c:pt idx="271">
                  <c:v>30.436</c:v>
                </c:pt>
                <c:pt idx="272">
                  <c:v>30.546</c:v>
                </c:pt>
                <c:pt idx="273">
                  <c:v>30.657</c:v>
                </c:pt>
                <c:pt idx="274">
                  <c:v>30.768</c:v>
                </c:pt>
                <c:pt idx="275">
                  <c:v>30.89399999999999</c:v>
                </c:pt>
                <c:pt idx="276">
                  <c:v>31.005</c:v>
                </c:pt>
                <c:pt idx="277">
                  <c:v>31.116</c:v>
                </c:pt>
                <c:pt idx="278">
                  <c:v>31.227</c:v>
                </c:pt>
                <c:pt idx="279">
                  <c:v>31.338</c:v>
                </c:pt>
                <c:pt idx="280">
                  <c:v>31.449</c:v>
                </c:pt>
                <c:pt idx="281">
                  <c:v>31.559</c:v>
                </c:pt>
                <c:pt idx="282">
                  <c:v>31.67</c:v>
                </c:pt>
                <c:pt idx="283">
                  <c:v>31.781</c:v>
                </c:pt>
                <c:pt idx="284">
                  <c:v>31.892</c:v>
                </c:pt>
                <c:pt idx="285">
                  <c:v>32.003</c:v>
                </c:pt>
                <c:pt idx="286">
                  <c:v>32.115</c:v>
                </c:pt>
                <c:pt idx="287">
                  <c:v>32.249</c:v>
                </c:pt>
                <c:pt idx="288">
                  <c:v>32.362</c:v>
                </c:pt>
                <c:pt idx="289">
                  <c:v>32.47300000000001</c:v>
                </c:pt>
                <c:pt idx="290">
                  <c:v>32.584</c:v>
                </c:pt>
                <c:pt idx="291">
                  <c:v>32.695</c:v>
                </c:pt>
                <c:pt idx="292">
                  <c:v>32.807</c:v>
                </c:pt>
                <c:pt idx="293">
                  <c:v>32.918</c:v>
                </c:pt>
                <c:pt idx="294">
                  <c:v>33.028</c:v>
                </c:pt>
                <c:pt idx="295">
                  <c:v>33.14100000000001</c:v>
                </c:pt>
                <c:pt idx="296">
                  <c:v>33.252</c:v>
                </c:pt>
                <c:pt idx="297">
                  <c:v>33.362</c:v>
                </c:pt>
                <c:pt idx="298">
                  <c:v>33.482</c:v>
                </c:pt>
                <c:pt idx="299">
                  <c:v>33.59600000000001</c:v>
                </c:pt>
                <c:pt idx="300">
                  <c:v>33.707</c:v>
                </c:pt>
                <c:pt idx="301">
                  <c:v>33.817</c:v>
                </c:pt>
                <c:pt idx="302">
                  <c:v>33.935</c:v>
                </c:pt>
                <c:pt idx="303">
                  <c:v>34.04900000000001</c:v>
                </c:pt>
                <c:pt idx="304">
                  <c:v>34.16</c:v>
                </c:pt>
                <c:pt idx="305">
                  <c:v>34.271</c:v>
                </c:pt>
                <c:pt idx="306">
                  <c:v>34.381</c:v>
                </c:pt>
                <c:pt idx="307">
                  <c:v>34.492</c:v>
                </c:pt>
                <c:pt idx="308">
                  <c:v>34.605</c:v>
                </c:pt>
                <c:pt idx="309">
                  <c:v>34.71700000000001</c:v>
                </c:pt>
                <c:pt idx="310">
                  <c:v>34.83300000000001</c:v>
                </c:pt>
                <c:pt idx="311">
                  <c:v>34.944</c:v>
                </c:pt>
                <c:pt idx="312">
                  <c:v>35.055</c:v>
                </c:pt>
                <c:pt idx="313">
                  <c:v>35.16600000000001</c:v>
                </c:pt>
                <c:pt idx="314">
                  <c:v>35.28100000000001</c:v>
                </c:pt>
                <c:pt idx="315">
                  <c:v>35.39100000000001</c:v>
                </c:pt>
                <c:pt idx="316">
                  <c:v>35.503</c:v>
                </c:pt>
                <c:pt idx="317">
                  <c:v>35.613</c:v>
                </c:pt>
                <c:pt idx="318">
                  <c:v>35.72400000000001</c:v>
                </c:pt>
                <c:pt idx="319">
                  <c:v>35.835</c:v>
                </c:pt>
                <c:pt idx="320">
                  <c:v>35.947</c:v>
                </c:pt>
                <c:pt idx="321">
                  <c:v>36.057</c:v>
                </c:pt>
                <c:pt idx="322">
                  <c:v>36.168</c:v>
                </c:pt>
                <c:pt idx="323">
                  <c:v>36.279</c:v>
                </c:pt>
                <c:pt idx="324">
                  <c:v>36.39</c:v>
                </c:pt>
                <c:pt idx="325">
                  <c:v>36.501</c:v>
                </c:pt>
                <c:pt idx="326">
                  <c:v>36.612</c:v>
                </c:pt>
                <c:pt idx="327">
                  <c:v>36.72300000000001</c:v>
                </c:pt>
                <c:pt idx="328">
                  <c:v>36.841</c:v>
                </c:pt>
                <c:pt idx="329">
                  <c:v>36.952</c:v>
                </c:pt>
                <c:pt idx="330">
                  <c:v>37.062</c:v>
                </c:pt>
                <c:pt idx="331">
                  <c:v>37.172</c:v>
                </c:pt>
                <c:pt idx="332">
                  <c:v>37.28400000000001</c:v>
                </c:pt>
                <c:pt idx="333">
                  <c:v>37.413</c:v>
                </c:pt>
                <c:pt idx="334">
                  <c:v>37.53100000000001</c:v>
                </c:pt>
                <c:pt idx="335">
                  <c:v>37.645</c:v>
                </c:pt>
                <c:pt idx="336">
                  <c:v>37.756</c:v>
                </c:pt>
                <c:pt idx="337">
                  <c:v>37.879</c:v>
                </c:pt>
                <c:pt idx="338">
                  <c:v>37.99</c:v>
                </c:pt>
                <c:pt idx="339">
                  <c:v>38.106</c:v>
                </c:pt>
                <c:pt idx="340">
                  <c:v>38.21700000000001</c:v>
                </c:pt>
                <c:pt idx="341">
                  <c:v>38.328</c:v>
                </c:pt>
                <c:pt idx="342">
                  <c:v>38.443</c:v>
                </c:pt>
                <c:pt idx="343">
                  <c:v>38.554</c:v>
                </c:pt>
                <c:pt idx="344">
                  <c:v>38.665</c:v>
                </c:pt>
                <c:pt idx="345">
                  <c:v>38.777</c:v>
                </c:pt>
                <c:pt idx="346">
                  <c:v>38.888</c:v>
                </c:pt>
                <c:pt idx="347">
                  <c:v>38.999</c:v>
                </c:pt>
                <c:pt idx="348">
                  <c:v>39.116</c:v>
                </c:pt>
                <c:pt idx="349">
                  <c:v>39.22700000000001</c:v>
                </c:pt>
                <c:pt idx="350">
                  <c:v>39.338</c:v>
                </c:pt>
                <c:pt idx="351">
                  <c:v>39.44900000000001</c:v>
                </c:pt>
                <c:pt idx="352">
                  <c:v>39.56</c:v>
                </c:pt>
                <c:pt idx="353">
                  <c:v>39.672</c:v>
                </c:pt>
                <c:pt idx="354">
                  <c:v>39.783</c:v>
                </c:pt>
                <c:pt idx="355">
                  <c:v>39.899</c:v>
                </c:pt>
                <c:pt idx="356">
                  <c:v>40.011</c:v>
                </c:pt>
                <c:pt idx="357">
                  <c:v>40.122</c:v>
                </c:pt>
                <c:pt idx="358">
                  <c:v>40.25</c:v>
                </c:pt>
                <c:pt idx="359">
                  <c:v>40.361</c:v>
                </c:pt>
                <c:pt idx="360">
                  <c:v>40.471</c:v>
                </c:pt>
                <c:pt idx="361">
                  <c:v>40.59300000000001</c:v>
                </c:pt>
                <c:pt idx="362">
                  <c:v>40.704</c:v>
                </c:pt>
                <c:pt idx="363">
                  <c:v>40.816</c:v>
                </c:pt>
                <c:pt idx="364">
                  <c:v>40.934</c:v>
                </c:pt>
                <c:pt idx="365">
                  <c:v>41.04600000000001</c:v>
                </c:pt>
                <c:pt idx="366">
                  <c:v>41.15600000000001</c:v>
                </c:pt>
                <c:pt idx="367">
                  <c:v>41.267</c:v>
                </c:pt>
                <c:pt idx="368">
                  <c:v>41.378</c:v>
                </c:pt>
                <c:pt idx="369">
                  <c:v>41.489</c:v>
                </c:pt>
                <c:pt idx="370">
                  <c:v>41.59900000000001</c:v>
                </c:pt>
                <c:pt idx="371">
                  <c:v>41.71100000000001</c:v>
                </c:pt>
                <c:pt idx="372">
                  <c:v>41.822</c:v>
                </c:pt>
                <c:pt idx="373">
                  <c:v>41.934</c:v>
                </c:pt>
                <c:pt idx="374">
                  <c:v>42.052</c:v>
                </c:pt>
                <c:pt idx="375">
                  <c:v>42.16300000000001</c:v>
                </c:pt>
                <c:pt idx="376">
                  <c:v>42.274</c:v>
                </c:pt>
                <c:pt idx="377">
                  <c:v>42.385</c:v>
                </c:pt>
                <c:pt idx="378">
                  <c:v>42.496</c:v>
                </c:pt>
                <c:pt idx="379">
                  <c:v>42.606</c:v>
                </c:pt>
                <c:pt idx="380">
                  <c:v>42.71700000000001</c:v>
                </c:pt>
                <c:pt idx="381">
                  <c:v>42.83600000000001</c:v>
                </c:pt>
                <c:pt idx="382">
                  <c:v>42.947</c:v>
                </c:pt>
                <c:pt idx="383">
                  <c:v>43.058</c:v>
                </c:pt>
                <c:pt idx="384">
                  <c:v>43.168</c:v>
                </c:pt>
                <c:pt idx="385">
                  <c:v>43.28</c:v>
                </c:pt>
                <c:pt idx="386">
                  <c:v>43.41</c:v>
                </c:pt>
                <c:pt idx="387">
                  <c:v>43.521</c:v>
                </c:pt>
                <c:pt idx="388">
                  <c:v>43.632</c:v>
                </c:pt>
                <c:pt idx="389">
                  <c:v>43.744</c:v>
                </c:pt>
                <c:pt idx="390">
                  <c:v>43.855</c:v>
                </c:pt>
                <c:pt idx="391">
                  <c:v>43.965</c:v>
                </c:pt>
                <c:pt idx="392">
                  <c:v>44.078</c:v>
                </c:pt>
                <c:pt idx="393">
                  <c:v>44.189</c:v>
                </c:pt>
                <c:pt idx="394">
                  <c:v>44.301</c:v>
                </c:pt>
                <c:pt idx="395">
                  <c:v>44.413</c:v>
                </c:pt>
                <c:pt idx="396">
                  <c:v>44.526</c:v>
                </c:pt>
                <c:pt idx="397">
                  <c:v>44.637</c:v>
                </c:pt>
                <c:pt idx="398">
                  <c:v>44.748</c:v>
                </c:pt>
                <c:pt idx="399">
                  <c:v>44.863</c:v>
                </c:pt>
                <c:pt idx="400">
                  <c:v>44.97300000000001</c:v>
                </c:pt>
                <c:pt idx="401">
                  <c:v>45.084</c:v>
                </c:pt>
                <c:pt idx="402">
                  <c:v>45.195</c:v>
                </c:pt>
                <c:pt idx="403">
                  <c:v>45.306</c:v>
                </c:pt>
                <c:pt idx="404">
                  <c:v>45.42400000000001</c:v>
                </c:pt>
                <c:pt idx="405">
                  <c:v>45.536</c:v>
                </c:pt>
                <c:pt idx="406">
                  <c:v>45.64700000000001</c:v>
                </c:pt>
                <c:pt idx="407">
                  <c:v>45.758</c:v>
                </c:pt>
                <c:pt idx="408">
                  <c:v>45.869</c:v>
                </c:pt>
                <c:pt idx="409">
                  <c:v>45.98</c:v>
                </c:pt>
                <c:pt idx="410">
                  <c:v>46.092</c:v>
                </c:pt>
                <c:pt idx="411">
                  <c:v>46.202</c:v>
                </c:pt>
                <c:pt idx="412">
                  <c:v>46.313</c:v>
                </c:pt>
                <c:pt idx="413">
                  <c:v>46.425</c:v>
                </c:pt>
                <c:pt idx="414">
                  <c:v>46.536</c:v>
                </c:pt>
                <c:pt idx="415">
                  <c:v>46.648</c:v>
                </c:pt>
                <c:pt idx="416">
                  <c:v>46.758</c:v>
                </c:pt>
                <c:pt idx="417">
                  <c:v>46.872</c:v>
                </c:pt>
                <c:pt idx="418">
                  <c:v>46.983</c:v>
                </c:pt>
                <c:pt idx="419">
                  <c:v>47.094</c:v>
                </c:pt>
                <c:pt idx="420">
                  <c:v>47.205</c:v>
                </c:pt>
                <c:pt idx="421">
                  <c:v>47.316</c:v>
                </c:pt>
                <c:pt idx="422">
                  <c:v>47.427</c:v>
                </c:pt>
                <c:pt idx="423">
                  <c:v>47.539</c:v>
                </c:pt>
                <c:pt idx="424">
                  <c:v>47.65</c:v>
                </c:pt>
                <c:pt idx="425">
                  <c:v>47.76</c:v>
                </c:pt>
                <c:pt idx="426">
                  <c:v>47.871</c:v>
                </c:pt>
                <c:pt idx="427">
                  <c:v>47.985</c:v>
                </c:pt>
                <c:pt idx="428">
                  <c:v>48.095</c:v>
                </c:pt>
                <c:pt idx="429">
                  <c:v>48.205</c:v>
                </c:pt>
                <c:pt idx="430">
                  <c:v>48.317</c:v>
                </c:pt>
                <c:pt idx="431">
                  <c:v>48.428</c:v>
                </c:pt>
                <c:pt idx="432">
                  <c:v>48.54</c:v>
                </c:pt>
                <c:pt idx="433">
                  <c:v>48.651</c:v>
                </c:pt>
                <c:pt idx="434">
                  <c:v>48.761</c:v>
                </c:pt>
                <c:pt idx="435">
                  <c:v>48.872</c:v>
                </c:pt>
                <c:pt idx="436">
                  <c:v>48.982</c:v>
                </c:pt>
                <c:pt idx="437">
                  <c:v>49.09300000000001</c:v>
                </c:pt>
                <c:pt idx="438">
                  <c:v>49.206</c:v>
                </c:pt>
                <c:pt idx="439">
                  <c:v>49.317</c:v>
                </c:pt>
                <c:pt idx="440">
                  <c:v>49.429</c:v>
                </c:pt>
                <c:pt idx="441">
                  <c:v>49.548</c:v>
                </c:pt>
                <c:pt idx="442">
                  <c:v>49.667</c:v>
                </c:pt>
                <c:pt idx="443">
                  <c:v>49.777</c:v>
                </c:pt>
                <c:pt idx="444">
                  <c:v>49.888</c:v>
                </c:pt>
                <c:pt idx="445">
                  <c:v>49.999</c:v>
                </c:pt>
                <c:pt idx="446">
                  <c:v>50.127</c:v>
                </c:pt>
                <c:pt idx="447">
                  <c:v>50.238</c:v>
                </c:pt>
                <c:pt idx="448">
                  <c:v>50.349</c:v>
                </c:pt>
                <c:pt idx="449">
                  <c:v>50.46100000000001</c:v>
                </c:pt>
                <c:pt idx="450">
                  <c:v>50.57100000000001</c:v>
                </c:pt>
                <c:pt idx="451">
                  <c:v>50.683</c:v>
                </c:pt>
                <c:pt idx="452">
                  <c:v>50.79300000000001</c:v>
                </c:pt>
                <c:pt idx="453">
                  <c:v>50.904</c:v>
                </c:pt>
                <c:pt idx="454">
                  <c:v>51.04600000000001</c:v>
                </c:pt>
                <c:pt idx="455">
                  <c:v>51.158</c:v>
                </c:pt>
                <c:pt idx="456">
                  <c:v>51.273</c:v>
                </c:pt>
                <c:pt idx="457">
                  <c:v>51.383</c:v>
                </c:pt>
                <c:pt idx="458">
                  <c:v>51.495</c:v>
                </c:pt>
                <c:pt idx="459">
                  <c:v>51.608</c:v>
                </c:pt>
                <c:pt idx="460">
                  <c:v>51.72</c:v>
                </c:pt>
                <c:pt idx="461">
                  <c:v>51.831</c:v>
                </c:pt>
                <c:pt idx="462">
                  <c:v>51.943</c:v>
                </c:pt>
                <c:pt idx="463">
                  <c:v>52.054</c:v>
                </c:pt>
                <c:pt idx="464">
                  <c:v>52.164</c:v>
                </c:pt>
                <c:pt idx="465">
                  <c:v>52.274</c:v>
                </c:pt>
                <c:pt idx="466">
                  <c:v>52.384</c:v>
                </c:pt>
                <c:pt idx="467">
                  <c:v>52.495</c:v>
                </c:pt>
                <c:pt idx="468">
                  <c:v>52.606</c:v>
                </c:pt>
                <c:pt idx="469">
                  <c:v>52.71700000000001</c:v>
                </c:pt>
                <c:pt idx="470">
                  <c:v>52.82700000000001</c:v>
                </c:pt>
                <c:pt idx="471">
                  <c:v>52.939</c:v>
                </c:pt>
                <c:pt idx="472">
                  <c:v>53.05</c:v>
                </c:pt>
                <c:pt idx="473">
                  <c:v>53.16</c:v>
                </c:pt>
                <c:pt idx="474">
                  <c:v>53.27</c:v>
                </c:pt>
                <c:pt idx="475">
                  <c:v>53.38</c:v>
                </c:pt>
                <c:pt idx="476">
                  <c:v>53.491</c:v>
                </c:pt>
                <c:pt idx="477">
                  <c:v>53.602</c:v>
                </c:pt>
                <c:pt idx="478">
                  <c:v>53.71400000000001</c:v>
                </c:pt>
                <c:pt idx="479">
                  <c:v>53.829</c:v>
                </c:pt>
                <c:pt idx="480">
                  <c:v>53.94</c:v>
                </c:pt>
                <c:pt idx="481">
                  <c:v>54.051</c:v>
                </c:pt>
                <c:pt idx="482">
                  <c:v>54.162</c:v>
                </c:pt>
                <c:pt idx="483">
                  <c:v>54.273</c:v>
                </c:pt>
                <c:pt idx="484">
                  <c:v>54.383</c:v>
                </c:pt>
                <c:pt idx="485">
                  <c:v>54.495</c:v>
                </c:pt>
                <c:pt idx="486">
                  <c:v>54.606</c:v>
                </c:pt>
                <c:pt idx="487">
                  <c:v>54.71800000000001</c:v>
                </c:pt>
                <c:pt idx="488">
                  <c:v>54.829</c:v>
                </c:pt>
                <c:pt idx="489">
                  <c:v>54.94</c:v>
                </c:pt>
                <c:pt idx="490">
                  <c:v>55.051</c:v>
                </c:pt>
                <c:pt idx="491">
                  <c:v>55.161</c:v>
                </c:pt>
                <c:pt idx="492">
                  <c:v>55.272</c:v>
                </c:pt>
                <c:pt idx="493">
                  <c:v>55.382</c:v>
                </c:pt>
                <c:pt idx="494">
                  <c:v>55.493</c:v>
                </c:pt>
                <c:pt idx="495">
                  <c:v>55.605</c:v>
                </c:pt>
                <c:pt idx="496">
                  <c:v>55.725</c:v>
                </c:pt>
                <c:pt idx="497">
                  <c:v>55.835</c:v>
                </c:pt>
                <c:pt idx="498">
                  <c:v>55.94600000000001</c:v>
                </c:pt>
                <c:pt idx="499">
                  <c:v>56.057</c:v>
                </c:pt>
                <c:pt idx="500">
                  <c:v>56.168</c:v>
                </c:pt>
                <c:pt idx="501">
                  <c:v>56.278</c:v>
                </c:pt>
                <c:pt idx="502">
                  <c:v>56.389</c:v>
                </c:pt>
                <c:pt idx="503">
                  <c:v>56.5</c:v>
                </c:pt>
                <c:pt idx="504">
                  <c:v>56.611</c:v>
                </c:pt>
                <c:pt idx="505">
                  <c:v>56.722</c:v>
                </c:pt>
                <c:pt idx="506">
                  <c:v>56.832</c:v>
                </c:pt>
                <c:pt idx="507">
                  <c:v>56.943</c:v>
                </c:pt>
                <c:pt idx="508">
                  <c:v>57.061</c:v>
                </c:pt>
                <c:pt idx="509">
                  <c:v>57.172</c:v>
                </c:pt>
                <c:pt idx="510">
                  <c:v>57.283</c:v>
                </c:pt>
                <c:pt idx="511">
                  <c:v>57.39400000000001</c:v>
                </c:pt>
                <c:pt idx="512">
                  <c:v>57.504</c:v>
                </c:pt>
                <c:pt idx="513">
                  <c:v>57.636</c:v>
                </c:pt>
                <c:pt idx="514">
                  <c:v>57.746</c:v>
                </c:pt>
                <c:pt idx="515">
                  <c:v>57.856</c:v>
                </c:pt>
                <c:pt idx="516">
                  <c:v>57.96700000000001</c:v>
                </c:pt>
                <c:pt idx="517">
                  <c:v>58.078</c:v>
                </c:pt>
                <c:pt idx="518">
                  <c:v>58.19300000000001</c:v>
                </c:pt>
                <c:pt idx="519">
                  <c:v>58.311</c:v>
                </c:pt>
                <c:pt idx="520">
                  <c:v>58.423</c:v>
                </c:pt>
                <c:pt idx="521">
                  <c:v>58.54900000000001</c:v>
                </c:pt>
                <c:pt idx="522">
                  <c:v>58.66</c:v>
                </c:pt>
                <c:pt idx="523">
                  <c:v>58.77</c:v>
                </c:pt>
                <c:pt idx="524">
                  <c:v>58.881</c:v>
                </c:pt>
                <c:pt idx="525">
                  <c:v>58.992</c:v>
                </c:pt>
                <c:pt idx="526">
                  <c:v>59.103</c:v>
                </c:pt>
                <c:pt idx="527">
                  <c:v>59.21400000000001</c:v>
                </c:pt>
                <c:pt idx="528">
                  <c:v>59.325</c:v>
                </c:pt>
                <c:pt idx="529">
                  <c:v>59.436</c:v>
                </c:pt>
                <c:pt idx="530">
                  <c:v>59.54600000000001</c:v>
                </c:pt>
                <c:pt idx="531">
                  <c:v>59.657</c:v>
                </c:pt>
                <c:pt idx="532">
                  <c:v>59.782</c:v>
                </c:pt>
                <c:pt idx="533">
                  <c:v>59.893</c:v>
                </c:pt>
                <c:pt idx="534">
                  <c:v>60.003</c:v>
                </c:pt>
                <c:pt idx="535">
                  <c:v>60.114</c:v>
                </c:pt>
                <c:pt idx="536">
                  <c:v>60.23</c:v>
                </c:pt>
                <c:pt idx="537">
                  <c:v>60.341</c:v>
                </c:pt>
                <c:pt idx="538">
                  <c:v>60.454</c:v>
                </c:pt>
                <c:pt idx="539">
                  <c:v>60.565</c:v>
                </c:pt>
                <c:pt idx="540">
                  <c:v>60.676</c:v>
                </c:pt>
                <c:pt idx="541">
                  <c:v>60.78700000000001</c:v>
                </c:pt>
                <c:pt idx="542">
                  <c:v>60.898</c:v>
                </c:pt>
                <c:pt idx="543">
                  <c:v>61.011</c:v>
                </c:pt>
                <c:pt idx="544">
                  <c:v>61.12300000000001</c:v>
                </c:pt>
                <c:pt idx="545">
                  <c:v>61.234</c:v>
                </c:pt>
                <c:pt idx="546">
                  <c:v>61.344</c:v>
                </c:pt>
                <c:pt idx="547">
                  <c:v>61.46800000000001</c:v>
                </c:pt>
                <c:pt idx="548">
                  <c:v>61.578</c:v>
                </c:pt>
                <c:pt idx="549">
                  <c:v>61.698</c:v>
                </c:pt>
                <c:pt idx="550">
                  <c:v>61.809</c:v>
                </c:pt>
                <c:pt idx="551">
                  <c:v>61.92</c:v>
                </c:pt>
                <c:pt idx="552">
                  <c:v>62.03100000000001</c:v>
                </c:pt>
                <c:pt idx="553">
                  <c:v>62.15300000000001</c:v>
                </c:pt>
                <c:pt idx="554">
                  <c:v>62.264</c:v>
                </c:pt>
                <c:pt idx="555">
                  <c:v>62.378</c:v>
                </c:pt>
                <c:pt idx="556">
                  <c:v>62.489</c:v>
                </c:pt>
                <c:pt idx="557">
                  <c:v>62.6</c:v>
                </c:pt>
                <c:pt idx="558">
                  <c:v>62.71100000000001</c:v>
                </c:pt>
                <c:pt idx="559">
                  <c:v>62.822</c:v>
                </c:pt>
                <c:pt idx="560">
                  <c:v>62.932</c:v>
                </c:pt>
                <c:pt idx="561">
                  <c:v>63.04300000000001</c:v>
                </c:pt>
                <c:pt idx="562">
                  <c:v>63.154</c:v>
                </c:pt>
                <c:pt idx="563">
                  <c:v>63.272</c:v>
                </c:pt>
                <c:pt idx="564">
                  <c:v>63.383</c:v>
                </c:pt>
                <c:pt idx="565">
                  <c:v>63.495</c:v>
                </c:pt>
                <c:pt idx="566">
                  <c:v>63.652</c:v>
                </c:pt>
                <c:pt idx="567">
                  <c:v>63.76300000000001</c:v>
                </c:pt>
                <c:pt idx="568">
                  <c:v>63.874</c:v>
                </c:pt>
                <c:pt idx="569">
                  <c:v>63.994</c:v>
                </c:pt>
                <c:pt idx="570">
                  <c:v>64.10499999999997</c:v>
                </c:pt>
                <c:pt idx="571">
                  <c:v>64.218</c:v>
                </c:pt>
                <c:pt idx="572">
                  <c:v>64.32799999999997</c:v>
                </c:pt>
                <c:pt idx="573">
                  <c:v>64.461</c:v>
                </c:pt>
                <c:pt idx="574">
                  <c:v>64.57199999999997</c:v>
                </c:pt>
                <c:pt idx="575">
                  <c:v>64.68299999999998</c:v>
                </c:pt>
                <c:pt idx="576">
                  <c:v>64.805</c:v>
                </c:pt>
                <c:pt idx="577">
                  <c:v>64.938</c:v>
                </c:pt>
                <c:pt idx="578">
                  <c:v>65.049</c:v>
                </c:pt>
                <c:pt idx="579">
                  <c:v>65.161</c:v>
                </c:pt>
                <c:pt idx="580">
                  <c:v>65.272</c:v>
                </c:pt>
                <c:pt idx="581">
                  <c:v>65.38299999999998</c:v>
                </c:pt>
                <c:pt idx="582">
                  <c:v>65.494</c:v>
                </c:pt>
                <c:pt idx="583">
                  <c:v>65.60799999999997</c:v>
                </c:pt>
                <c:pt idx="584">
                  <c:v>65.719</c:v>
                </c:pt>
                <c:pt idx="585">
                  <c:v>65.831</c:v>
                </c:pt>
                <c:pt idx="586">
                  <c:v>65.942</c:v>
                </c:pt>
                <c:pt idx="587">
                  <c:v>66.05299999999998</c:v>
                </c:pt>
                <c:pt idx="588">
                  <c:v>66.16599999999998</c:v>
                </c:pt>
                <c:pt idx="589">
                  <c:v>66.277</c:v>
                </c:pt>
                <c:pt idx="590">
                  <c:v>66.394</c:v>
                </c:pt>
                <c:pt idx="591">
                  <c:v>66.505</c:v>
                </c:pt>
                <c:pt idx="592">
                  <c:v>66.616</c:v>
                </c:pt>
                <c:pt idx="593">
                  <c:v>66.738</c:v>
                </c:pt>
                <c:pt idx="594">
                  <c:v>66.84800000000001</c:v>
                </c:pt>
                <c:pt idx="595">
                  <c:v>66.95800000000001</c:v>
                </c:pt>
                <c:pt idx="596">
                  <c:v>67.07</c:v>
                </c:pt>
                <c:pt idx="597">
                  <c:v>67.18099999999998</c:v>
                </c:pt>
                <c:pt idx="598">
                  <c:v>67.294</c:v>
                </c:pt>
                <c:pt idx="599">
                  <c:v>67.405</c:v>
                </c:pt>
                <c:pt idx="600">
                  <c:v>67.516</c:v>
                </c:pt>
                <c:pt idx="601">
                  <c:v>67.62699999999998</c:v>
                </c:pt>
                <c:pt idx="602">
                  <c:v>67.738</c:v>
                </c:pt>
                <c:pt idx="603">
                  <c:v>67.849</c:v>
                </c:pt>
                <c:pt idx="604">
                  <c:v>67.964</c:v>
                </c:pt>
                <c:pt idx="605">
                  <c:v>68.07499999999997</c:v>
                </c:pt>
                <c:pt idx="606">
                  <c:v>68.191</c:v>
                </c:pt>
                <c:pt idx="607">
                  <c:v>68.302</c:v>
                </c:pt>
                <c:pt idx="608">
                  <c:v>68.414</c:v>
                </c:pt>
                <c:pt idx="609">
                  <c:v>68.524</c:v>
                </c:pt>
                <c:pt idx="610">
                  <c:v>68.635</c:v>
                </c:pt>
                <c:pt idx="611">
                  <c:v>68.746</c:v>
                </c:pt>
                <c:pt idx="612">
                  <c:v>68.85799999999997</c:v>
                </c:pt>
                <c:pt idx="613">
                  <c:v>68.969</c:v>
                </c:pt>
                <c:pt idx="614">
                  <c:v>69.08</c:v>
                </c:pt>
                <c:pt idx="615">
                  <c:v>69.191</c:v>
                </c:pt>
                <c:pt idx="616">
                  <c:v>69.301</c:v>
                </c:pt>
                <c:pt idx="617">
                  <c:v>69.422</c:v>
                </c:pt>
                <c:pt idx="618">
                  <c:v>69.533</c:v>
                </c:pt>
                <c:pt idx="619">
                  <c:v>69.644</c:v>
                </c:pt>
                <c:pt idx="620">
                  <c:v>69.757</c:v>
                </c:pt>
                <c:pt idx="621">
                  <c:v>69.87</c:v>
                </c:pt>
                <c:pt idx="622">
                  <c:v>69.981</c:v>
                </c:pt>
                <c:pt idx="623">
                  <c:v>70.093</c:v>
                </c:pt>
                <c:pt idx="624">
                  <c:v>70.216</c:v>
                </c:pt>
                <c:pt idx="625">
                  <c:v>70.327</c:v>
                </c:pt>
                <c:pt idx="626">
                  <c:v>70.437</c:v>
                </c:pt>
                <c:pt idx="627">
                  <c:v>70.547</c:v>
                </c:pt>
                <c:pt idx="628">
                  <c:v>70.65799999999998</c:v>
                </c:pt>
                <c:pt idx="629">
                  <c:v>70.769</c:v>
                </c:pt>
                <c:pt idx="630">
                  <c:v>70.88</c:v>
                </c:pt>
                <c:pt idx="631">
                  <c:v>71.002</c:v>
                </c:pt>
                <c:pt idx="632">
                  <c:v>71.115</c:v>
                </c:pt>
                <c:pt idx="633">
                  <c:v>71.226</c:v>
                </c:pt>
                <c:pt idx="634">
                  <c:v>71.337</c:v>
                </c:pt>
                <c:pt idx="635">
                  <c:v>71.448</c:v>
                </c:pt>
                <c:pt idx="636">
                  <c:v>71.55899999999998</c:v>
                </c:pt>
                <c:pt idx="637">
                  <c:v>71.67699999999998</c:v>
                </c:pt>
                <c:pt idx="638">
                  <c:v>71.788</c:v>
                </c:pt>
                <c:pt idx="639">
                  <c:v>71.899</c:v>
                </c:pt>
                <c:pt idx="640">
                  <c:v>72.015</c:v>
                </c:pt>
                <c:pt idx="641">
                  <c:v>72.12599999999995</c:v>
                </c:pt>
                <c:pt idx="642">
                  <c:v>72.237</c:v>
                </c:pt>
                <c:pt idx="643">
                  <c:v>72.34800000000001</c:v>
                </c:pt>
                <c:pt idx="644">
                  <c:v>72.464</c:v>
                </c:pt>
                <c:pt idx="645">
                  <c:v>72.57599999999998</c:v>
                </c:pt>
                <c:pt idx="646">
                  <c:v>72.687</c:v>
                </c:pt>
                <c:pt idx="647">
                  <c:v>72.798</c:v>
                </c:pt>
                <c:pt idx="648">
                  <c:v>72.915</c:v>
                </c:pt>
                <c:pt idx="649">
                  <c:v>73.02599999999998</c:v>
                </c:pt>
                <c:pt idx="650">
                  <c:v>73.14</c:v>
                </c:pt>
                <c:pt idx="651">
                  <c:v>73.252</c:v>
                </c:pt>
                <c:pt idx="652">
                  <c:v>73.362</c:v>
                </c:pt>
                <c:pt idx="653">
                  <c:v>73.472</c:v>
                </c:pt>
                <c:pt idx="654">
                  <c:v>73.582</c:v>
                </c:pt>
                <c:pt idx="655">
                  <c:v>73.694</c:v>
                </c:pt>
                <c:pt idx="656">
                  <c:v>73.805</c:v>
                </c:pt>
                <c:pt idx="657">
                  <c:v>73.916</c:v>
                </c:pt>
                <c:pt idx="658">
                  <c:v>74.035</c:v>
                </c:pt>
                <c:pt idx="659">
                  <c:v>74.145</c:v>
                </c:pt>
                <c:pt idx="660">
                  <c:v>74.256</c:v>
                </c:pt>
                <c:pt idx="661">
                  <c:v>74.366</c:v>
                </c:pt>
                <c:pt idx="662">
                  <c:v>74.477</c:v>
                </c:pt>
                <c:pt idx="663">
                  <c:v>74.587</c:v>
                </c:pt>
                <c:pt idx="664">
                  <c:v>74.714</c:v>
                </c:pt>
                <c:pt idx="665">
                  <c:v>74.82499999999997</c:v>
                </c:pt>
                <c:pt idx="666">
                  <c:v>74.936</c:v>
                </c:pt>
                <c:pt idx="667">
                  <c:v>75.047</c:v>
                </c:pt>
                <c:pt idx="668">
                  <c:v>75.15799999999998</c:v>
                </c:pt>
                <c:pt idx="669">
                  <c:v>75.27299999999998</c:v>
                </c:pt>
                <c:pt idx="670">
                  <c:v>75.384</c:v>
                </c:pt>
                <c:pt idx="671">
                  <c:v>75.495</c:v>
                </c:pt>
                <c:pt idx="672">
                  <c:v>75.614</c:v>
                </c:pt>
                <c:pt idx="673">
                  <c:v>75.725</c:v>
                </c:pt>
                <c:pt idx="674">
                  <c:v>75.836</c:v>
                </c:pt>
                <c:pt idx="675">
                  <c:v>75.947</c:v>
                </c:pt>
                <c:pt idx="676">
                  <c:v>76.06500000000001</c:v>
                </c:pt>
                <c:pt idx="677">
                  <c:v>76.17599999999977</c:v>
                </c:pt>
                <c:pt idx="678">
                  <c:v>76.287</c:v>
                </c:pt>
                <c:pt idx="679">
                  <c:v>76.398</c:v>
                </c:pt>
                <c:pt idx="680">
                  <c:v>76.512</c:v>
                </c:pt>
                <c:pt idx="681">
                  <c:v>76.62199999999998</c:v>
                </c:pt>
                <c:pt idx="682">
                  <c:v>76.733</c:v>
                </c:pt>
                <c:pt idx="683">
                  <c:v>76.84500000000001</c:v>
                </c:pt>
                <c:pt idx="684">
                  <c:v>76.956</c:v>
                </c:pt>
                <c:pt idx="685">
                  <c:v>77.067</c:v>
                </c:pt>
                <c:pt idx="686">
                  <c:v>77.18899999999998</c:v>
                </c:pt>
                <c:pt idx="687">
                  <c:v>77.301</c:v>
                </c:pt>
                <c:pt idx="688">
                  <c:v>77.412</c:v>
                </c:pt>
                <c:pt idx="689">
                  <c:v>77.52299999999998</c:v>
                </c:pt>
                <c:pt idx="690">
                  <c:v>77.63299999999998</c:v>
                </c:pt>
                <c:pt idx="691">
                  <c:v>77.745</c:v>
                </c:pt>
                <c:pt idx="692">
                  <c:v>77.85599999999998</c:v>
                </c:pt>
                <c:pt idx="693">
                  <c:v>77.966</c:v>
                </c:pt>
                <c:pt idx="694">
                  <c:v>78.07599999999998</c:v>
                </c:pt>
                <c:pt idx="695">
                  <c:v>78.187</c:v>
                </c:pt>
                <c:pt idx="696">
                  <c:v>78.298</c:v>
                </c:pt>
                <c:pt idx="697">
                  <c:v>78.409</c:v>
                </c:pt>
                <c:pt idx="698">
                  <c:v>78.52</c:v>
                </c:pt>
                <c:pt idx="699">
                  <c:v>78.638</c:v>
                </c:pt>
                <c:pt idx="700">
                  <c:v>78.749</c:v>
                </c:pt>
                <c:pt idx="701">
                  <c:v>78.86</c:v>
                </c:pt>
                <c:pt idx="702">
                  <c:v>78.97</c:v>
                </c:pt>
                <c:pt idx="703">
                  <c:v>79.081</c:v>
                </c:pt>
                <c:pt idx="704">
                  <c:v>79.192</c:v>
                </c:pt>
                <c:pt idx="705">
                  <c:v>79.304</c:v>
                </c:pt>
                <c:pt idx="706">
                  <c:v>79.42</c:v>
                </c:pt>
                <c:pt idx="707">
                  <c:v>79.531</c:v>
                </c:pt>
                <c:pt idx="708">
                  <c:v>79.642</c:v>
                </c:pt>
                <c:pt idx="709">
                  <c:v>79.757</c:v>
                </c:pt>
                <c:pt idx="710">
                  <c:v>79.867</c:v>
                </c:pt>
                <c:pt idx="711">
                  <c:v>79.978</c:v>
                </c:pt>
                <c:pt idx="712">
                  <c:v>80.094</c:v>
                </c:pt>
                <c:pt idx="713">
                  <c:v>80.204</c:v>
                </c:pt>
                <c:pt idx="714">
                  <c:v>80.34</c:v>
                </c:pt>
                <c:pt idx="715">
                  <c:v>80.45500000000001</c:v>
                </c:pt>
                <c:pt idx="716">
                  <c:v>80.566</c:v>
                </c:pt>
                <c:pt idx="717">
                  <c:v>80.67699999999998</c:v>
                </c:pt>
                <c:pt idx="718">
                  <c:v>80.787</c:v>
                </c:pt>
                <c:pt idx="719">
                  <c:v>80.898</c:v>
                </c:pt>
                <c:pt idx="720">
                  <c:v>81.009</c:v>
                </c:pt>
                <c:pt idx="721">
                  <c:v>81.12</c:v>
                </c:pt>
                <c:pt idx="722">
                  <c:v>81.23</c:v>
                </c:pt>
                <c:pt idx="723">
                  <c:v>81.341</c:v>
                </c:pt>
                <c:pt idx="724">
                  <c:v>81.454</c:v>
                </c:pt>
                <c:pt idx="725">
                  <c:v>81.571</c:v>
                </c:pt>
                <c:pt idx="726">
                  <c:v>81.68099999999998</c:v>
                </c:pt>
                <c:pt idx="727">
                  <c:v>81.793</c:v>
                </c:pt>
                <c:pt idx="728">
                  <c:v>81.904</c:v>
                </c:pt>
                <c:pt idx="729">
                  <c:v>82.014</c:v>
                </c:pt>
                <c:pt idx="730">
                  <c:v>82.13</c:v>
                </c:pt>
                <c:pt idx="731">
                  <c:v>82.252</c:v>
                </c:pt>
                <c:pt idx="732">
                  <c:v>82.363</c:v>
                </c:pt>
                <c:pt idx="733">
                  <c:v>82.474</c:v>
                </c:pt>
                <c:pt idx="734">
                  <c:v>82.586</c:v>
                </c:pt>
                <c:pt idx="735">
                  <c:v>82.696</c:v>
                </c:pt>
                <c:pt idx="736">
                  <c:v>82.807</c:v>
                </c:pt>
                <c:pt idx="737">
                  <c:v>82.919</c:v>
                </c:pt>
                <c:pt idx="738">
                  <c:v>83.03</c:v>
                </c:pt>
                <c:pt idx="739">
                  <c:v>83.142</c:v>
                </c:pt>
                <c:pt idx="740">
                  <c:v>83.252</c:v>
                </c:pt>
                <c:pt idx="741">
                  <c:v>83.362</c:v>
                </c:pt>
                <c:pt idx="742">
                  <c:v>83.473</c:v>
                </c:pt>
                <c:pt idx="743">
                  <c:v>83.583</c:v>
                </c:pt>
                <c:pt idx="744">
                  <c:v>83.693</c:v>
                </c:pt>
                <c:pt idx="745">
                  <c:v>83.805</c:v>
                </c:pt>
                <c:pt idx="746">
                  <c:v>83.916</c:v>
                </c:pt>
                <c:pt idx="747">
                  <c:v>84.027</c:v>
                </c:pt>
                <c:pt idx="748">
                  <c:v>84.138</c:v>
                </c:pt>
                <c:pt idx="749">
                  <c:v>84.248</c:v>
                </c:pt>
                <c:pt idx="750">
                  <c:v>84.35899999999998</c:v>
                </c:pt>
                <c:pt idx="751">
                  <c:v>84.47</c:v>
                </c:pt>
                <c:pt idx="752">
                  <c:v>84.58</c:v>
                </c:pt>
                <c:pt idx="753">
                  <c:v>84.696</c:v>
                </c:pt>
                <c:pt idx="754">
                  <c:v>84.807</c:v>
                </c:pt>
                <c:pt idx="755">
                  <c:v>84.918</c:v>
                </c:pt>
                <c:pt idx="756">
                  <c:v>85.02899999999998</c:v>
                </c:pt>
                <c:pt idx="757">
                  <c:v>85.144</c:v>
                </c:pt>
                <c:pt idx="758">
                  <c:v>85.254</c:v>
                </c:pt>
                <c:pt idx="759">
                  <c:v>85.364</c:v>
                </c:pt>
                <c:pt idx="760">
                  <c:v>85.474</c:v>
                </c:pt>
                <c:pt idx="761">
                  <c:v>85.585</c:v>
                </c:pt>
                <c:pt idx="762">
                  <c:v>85.696</c:v>
                </c:pt>
                <c:pt idx="763">
                  <c:v>85.807</c:v>
                </c:pt>
                <c:pt idx="764">
                  <c:v>85.917</c:v>
                </c:pt>
                <c:pt idx="765">
                  <c:v>86.028</c:v>
                </c:pt>
                <c:pt idx="766">
                  <c:v>86.141</c:v>
                </c:pt>
                <c:pt idx="767">
                  <c:v>86.252</c:v>
                </c:pt>
                <c:pt idx="768">
                  <c:v>86.362</c:v>
                </c:pt>
                <c:pt idx="769">
                  <c:v>86.473</c:v>
                </c:pt>
                <c:pt idx="770">
                  <c:v>86.584</c:v>
                </c:pt>
                <c:pt idx="771">
                  <c:v>86.695</c:v>
                </c:pt>
                <c:pt idx="772">
                  <c:v>86.807</c:v>
                </c:pt>
                <c:pt idx="773">
                  <c:v>86.917</c:v>
                </c:pt>
                <c:pt idx="774">
                  <c:v>87.027</c:v>
                </c:pt>
                <c:pt idx="775">
                  <c:v>87.15</c:v>
                </c:pt>
                <c:pt idx="776">
                  <c:v>87.263</c:v>
                </c:pt>
                <c:pt idx="777">
                  <c:v>87.37399999999998</c:v>
                </c:pt>
                <c:pt idx="778">
                  <c:v>87.48500000000001</c:v>
                </c:pt>
                <c:pt idx="779">
                  <c:v>87.59500000000001</c:v>
                </c:pt>
                <c:pt idx="780">
                  <c:v>87.706</c:v>
                </c:pt>
                <c:pt idx="781">
                  <c:v>87.817</c:v>
                </c:pt>
                <c:pt idx="782">
                  <c:v>87.928</c:v>
                </c:pt>
                <c:pt idx="783">
                  <c:v>88.046</c:v>
                </c:pt>
                <c:pt idx="784">
                  <c:v>88.161</c:v>
                </c:pt>
                <c:pt idx="785">
                  <c:v>88.271</c:v>
                </c:pt>
                <c:pt idx="786">
                  <c:v>88.38299999999998</c:v>
                </c:pt>
                <c:pt idx="787">
                  <c:v>88.495</c:v>
                </c:pt>
                <c:pt idx="788">
                  <c:v>88.60599999999998</c:v>
                </c:pt>
                <c:pt idx="789">
                  <c:v>88.721</c:v>
                </c:pt>
                <c:pt idx="790">
                  <c:v>88.836</c:v>
                </c:pt>
                <c:pt idx="791">
                  <c:v>88.947</c:v>
                </c:pt>
                <c:pt idx="792">
                  <c:v>89.058</c:v>
                </c:pt>
                <c:pt idx="793">
                  <c:v>89.16899999999998</c:v>
                </c:pt>
                <c:pt idx="794">
                  <c:v>89.27899999999998</c:v>
                </c:pt>
                <c:pt idx="795">
                  <c:v>89.38899999999998</c:v>
                </c:pt>
                <c:pt idx="796">
                  <c:v>89.5</c:v>
                </c:pt>
                <c:pt idx="797">
                  <c:v>89.61</c:v>
                </c:pt>
                <c:pt idx="798">
                  <c:v>89.723</c:v>
                </c:pt>
                <c:pt idx="799">
                  <c:v>89.833</c:v>
                </c:pt>
                <c:pt idx="800">
                  <c:v>89.944</c:v>
                </c:pt>
                <c:pt idx="801">
                  <c:v>90.057</c:v>
                </c:pt>
                <c:pt idx="802">
                  <c:v>90.168</c:v>
                </c:pt>
                <c:pt idx="803">
                  <c:v>90.278</c:v>
                </c:pt>
                <c:pt idx="804">
                  <c:v>90.38899999999998</c:v>
                </c:pt>
                <c:pt idx="805">
                  <c:v>90.499</c:v>
                </c:pt>
                <c:pt idx="806">
                  <c:v>90.611</c:v>
                </c:pt>
                <c:pt idx="807">
                  <c:v>90.722</c:v>
                </c:pt>
                <c:pt idx="808">
                  <c:v>90.833</c:v>
                </c:pt>
                <c:pt idx="809">
                  <c:v>90.943</c:v>
                </c:pt>
                <c:pt idx="810">
                  <c:v>91.054</c:v>
                </c:pt>
                <c:pt idx="811">
                  <c:v>91.165</c:v>
                </c:pt>
                <c:pt idx="812">
                  <c:v>91.27599999999998</c:v>
                </c:pt>
                <c:pt idx="813">
                  <c:v>91.387</c:v>
                </c:pt>
                <c:pt idx="814">
                  <c:v>91.498</c:v>
                </c:pt>
                <c:pt idx="815">
                  <c:v>91.60899999999998</c:v>
                </c:pt>
                <c:pt idx="816">
                  <c:v>91.72</c:v>
                </c:pt>
                <c:pt idx="817">
                  <c:v>91.83</c:v>
                </c:pt>
                <c:pt idx="818">
                  <c:v>91.941</c:v>
                </c:pt>
                <c:pt idx="819">
                  <c:v>92.052</c:v>
                </c:pt>
                <c:pt idx="820">
                  <c:v>92.16299999999998</c:v>
                </c:pt>
                <c:pt idx="821">
                  <c:v>92.274</c:v>
                </c:pt>
                <c:pt idx="822">
                  <c:v>92.385</c:v>
                </c:pt>
                <c:pt idx="823">
                  <c:v>92.496</c:v>
                </c:pt>
                <c:pt idx="824">
                  <c:v>92.612</c:v>
                </c:pt>
                <c:pt idx="825">
                  <c:v>92.724</c:v>
                </c:pt>
                <c:pt idx="826">
                  <c:v>92.835</c:v>
                </c:pt>
                <c:pt idx="827">
                  <c:v>92.947</c:v>
                </c:pt>
                <c:pt idx="828">
                  <c:v>93.058</c:v>
                </c:pt>
                <c:pt idx="829">
                  <c:v>93.16899999999998</c:v>
                </c:pt>
                <c:pt idx="830">
                  <c:v>93.28</c:v>
                </c:pt>
                <c:pt idx="831">
                  <c:v>93.39</c:v>
                </c:pt>
                <c:pt idx="832">
                  <c:v>93.502</c:v>
                </c:pt>
                <c:pt idx="833">
                  <c:v>93.631</c:v>
                </c:pt>
                <c:pt idx="834">
                  <c:v>93.742</c:v>
                </c:pt>
                <c:pt idx="835">
                  <c:v>93.85199999999997</c:v>
                </c:pt>
                <c:pt idx="836">
                  <c:v>93.963</c:v>
                </c:pt>
                <c:pt idx="837">
                  <c:v>94.08</c:v>
                </c:pt>
                <c:pt idx="838">
                  <c:v>94.191</c:v>
                </c:pt>
                <c:pt idx="839">
                  <c:v>94.302</c:v>
                </c:pt>
                <c:pt idx="840">
                  <c:v>94.413</c:v>
                </c:pt>
                <c:pt idx="841">
                  <c:v>94.524</c:v>
                </c:pt>
                <c:pt idx="842">
                  <c:v>94.63599999999998</c:v>
                </c:pt>
                <c:pt idx="843">
                  <c:v>94.746</c:v>
                </c:pt>
                <c:pt idx="844">
                  <c:v>94.87199999999998</c:v>
                </c:pt>
                <c:pt idx="845">
                  <c:v>94.98200000000001</c:v>
                </c:pt>
                <c:pt idx="846">
                  <c:v>95.094</c:v>
                </c:pt>
                <c:pt idx="847">
                  <c:v>95.20500000000001</c:v>
                </c:pt>
                <c:pt idx="848">
                  <c:v>95.316</c:v>
                </c:pt>
                <c:pt idx="849">
                  <c:v>95.426</c:v>
                </c:pt>
                <c:pt idx="850">
                  <c:v>95.538</c:v>
                </c:pt>
                <c:pt idx="851">
                  <c:v>95.649</c:v>
                </c:pt>
                <c:pt idx="852">
                  <c:v>95.765</c:v>
                </c:pt>
                <c:pt idx="853">
                  <c:v>95.87499999999998</c:v>
                </c:pt>
                <c:pt idx="854">
                  <c:v>95.98500000000001</c:v>
                </c:pt>
                <c:pt idx="855">
                  <c:v>96.096</c:v>
                </c:pt>
                <c:pt idx="856">
                  <c:v>96.207</c:v>
                </c:pt>
                <c:pt idx="857">
                  <c:v>96.31800000000001</c:v>
                </c:pt>
                <c:pt idx="858">
                  <c:v>96.428</c:v>
                </c:pt>
                <c:pt idx="859">
                  <c:v>96.539</c:v>
                </c:pt>
                <c:pt idx="860">
                  <c:v>96.65</c:v>
                </c:pt>
                <c:pt idx="861">
                  <c:v>96.761</c:v>
                </c:pt>
                <c:pt idx="862">
                  <c:v>96.87199999999998</c:v>
                </c:pt>
                <c:pt idx="863">
                  <c:v>96.983</c:v>
                </c:pt>
                <c:pt idx="864">
                  <c:v>97.09500000000001</c:v>
                </c:pt>
                <c:pt idx="865">
                  <c:v>97.206</c:v>
                </c:pt>
                <c:pt idx="866">
                  <c:v>97.316</c:v>
                </c:pt>
                <c:pt idx="867">
                  <c:v>97.427</c:v>
                </c:pt>
                <c:pt idx="868">
                  <c:v>97.539</c:v>
                </c:pt>
                <c:pt idx="869">
                  <c:v>97.65</c:v>
                </c:pt>
                <c:pt idx="870">
                  <c:v>97.764</c:v>
                </c:pt>
                <c:pt idx="871">
                  <c:v>97.87599999999995</c:v>
                </c:pt>
                <c:pt idx="872">
                  <c:v>97.986</c:v>
                </c:pt>
                <c:pt idx="873">
                  <c:v>98.12899999999995</c:v>
                </c:pt>
                <c:pt idx="874">
                  <c:v>98.242</c:v>
                </c:pt>
                <c:pt idx="875">
                  <c:v>98.35199999999997</c:v>
                </c:pt>
                <c:pt idx="876">
                  <c:v>98.463</c:v>
                </c:pt>
                <c:pt idx="877">
                  <c:v>98.57299999999998</c:v>
                </c:pt>
                <c:pt idx="878">
                  <c:v>98.68499999999997</c:v>
                </c:pt>
                <c:pt idx="879">
                  <c:v>98.796</c:v>
                </c:pt>
                <c:pt idx="880">
                  <c:v>98.906</c:v>
                </c:pt>
                <c:pt idx="881">
                  <c:v>99.02</c:v>
                </c:pt>
                <c:pt idx="882">
                  <c:v>99.132</c:v>
                </c:pt>
                <c:pt idx="883">
                  <c:v>99.243</c:v>
                </c:pt>
                <c:pt idx="884">
                  <c:v>99.35499999999997</c:v>
                </c:pt>
                <c:pt idx="885">
                  <c:v>99.466</c:v>
                </c:pt>
                <c:pt idx="886">
                  <c:v>99.577</c:v>
                </c:pt>
                <c:pt idx="887">
                  <c:v>99.68799999999997</c:v>
                </c:pt>
                <c:pt idx="888">
                  <c:v>99.80899999999998</c:v>
                </c:pt>
                <c:pt idx="889">
                  <c:v>99.92</c:v>
                </c:pt>
                <c:pt idx="890">
                  <c:v>100.031</c:v>
                </c:pt>
                <c:pt idx="891">
                  <c:v>100.149</c:v>
                </c:pt>
                <c:pt idx="892">
                  <c:v>100.261</c:v>
                </c:pt>
                <c:pt idx="893">
                  <c:v>100.371</c:v>
                </c:pt>
                <c:pt idx="894">
                  <c:v>100.482</c:v>
                </c:pt>
                <c:pt idx="895">
                  <c:v>100.593</c:v>
                </c:pt>
                <c:pt idx="896">
                  <c:v>100.704</c:v>
                </c:pt>
                <c:pt idx="897">
                  <c:v>100.815</c:v>
                </c:pt>
                <c:pt idx="898">
                  <c:v>100.928</c:v>
                </c:pt>
                <c:pt idx="899">
                  <c:v>101.042</c:v>
                </c:pt>
                <c:pt idx="900">
                  <c:v>101.154</c:v>
                </c:pt>
                <c:pt idx="901">
                  <c:v>101.265</c:v>
                </c:pt>
                <c:pt idx="902">
                  <c:v>101.376</c:v>
                </c:pt>
                <c:pt idx="903">
                  <c:v>101.486</c:v>
                </c:pt>
                <c:pt idx="904">
                  <c:v>101.597</c:v>
                </c:pt>
                <c:pt idx="905">
                  <c:v>101.714</c:v>
                </c:pt>
                <c:pt idx="906">
                  <c:v>101.825</c:v>
                </c:pt>
                <c:pt idx="907">
                  <c:v>101.944</c:v>
                </c:pt>
                <c:pt idx="908">
                  <c:v>102.055</c:v>
                </c:pt>
                <c:pt idx="909">
                  <c:v>102.166</c:v>
                </c:pt>
                <c:pt idx="910">
                  <c:v>102.277</c:v>
                </c:pt>
                <c:pt idx="911">
                  <c:v>102.392</c:v>
                </c:pt>
                <c:pt idx="912">
                  <c:v>102.503</c:v>
                </c:pt>
                <c:pt idx="913">
                  <c:v>102.614</c:v>
                </c:pt>
                <c:pt idx="914">
                  <c:v>102.725</c:v>
                </c:pt>
                <c:pt idx="915">
                  <c:v>102.836</c:v>
                </c:pt>
                <c:pt idx="916">
                  <c:v>102.946</c:v>
                </c:pt>
                <c:pt idx="917">
                  <c:v>103.058</c:v>
                </c:pt>
                <c:pt idx="918">
                  <c:v>103.168</c:v>
                </c:pt>
                <c:pt idx="919">
                  <c:v>103.279</c:v>
                </c:pt>
                <c:pt idx="920">
                  <c:v>103.396</c:v>
                </c:pt>
                <c:pt idx="921">
                  <c:v>103.507</c:v>
                </c:pt>
                <c:pt idx="922">
                  <c:v>103.618</c:v>
                </c:pt>
                <c:pt idx="923">
                  <c:v>103.729</c:v>
                </c:pt>
                <c:pt idx="924">
                  <c:v>103.845</c:v>
                </c:pt>
                <c:pt idx="925">
                  <c:v>103.961</c:v>
                </c:pt>
                <c:pt idx="926">
                  <c:v>104.083</c:v>
                </c:pt>
                <c:pt idx="927">
                  <c:v>104.193</c:v>
                </c:pt>
                <c:pt idx="928">
                  <c:v>104.304</c:v>
                </c:pt>
                <c:pt idx="929">
                  <c:v>104.428</c:v>
                </c:pt>
                <c:pt idx="930">
                  <c:v>104.538</c:v>
                </c:pt>
                <c:pt idx="931">
                  <c:v>104.662</c:v>
                </c:pt>
                <c:pt idx="932">
                  <c:v>104.772</c:v>
                </c:pt>
                <c:pt idx="933">
                  <c:v>104.883</c:v>
                </c:pt>
                <c:pt idx="934">
                  <c:v>104.993</c:v>
                </c:pt>
                <c:pt idx="935">
                  <c:v>105.104</c:v>
                </c:pt>
                <c:pt idx="936">
                  <c:v>105.215</c:v>
                </c:pt>
                <c:pt idx="937">
                  <c:v>105.345</c:v>
                </c:pt>
                <c:pt idx="938">
                  <c:v>105.457</c:v>
                </c:pt>
                <c:pt idx="939">
                  <c:v>105.567</c:v>
                </c:pt>
                <c:pt idx="940">
                  <c:v>105.678</c:v>
                </c:pt>
                <c:pt idx="941">
                  <c:v>105.788</c:v>
                </c:pt>
                <c:pt idx="942">
                  <c:v>105.9</c:v>
                </c:pt>
                <c:pt idx="943">
                  <c:v>106.011</c:v>
                </c:pt>
                <c:pt idx="944">
                  <c:v>106.123</c:v>
                </c:pt>
                <c:pt idx="945">
                  <c:v>106.233</c:v>
                </c:pt>
                <c:pt idx="946">
                  <c:v>106.344</c:v>
                </c:pt>
                <c:pt idx="947">
                  <c:v>106.457</c:v>
                </c:pt>
                <c:pt idx="948">
                  <c:v>106.586</c:v>
                </c:pt>
                <c:pt idx="949">
                  <c:v>106.697</c:v>
                </c:pt>
                <c:pt idx="950">
                  <c:v>106.809</c:v>
                </c:pt>
                <c:pt idx="951">
                  <c:v>106.92</c:v>
                </c:pt>
                <c:pt idx="952">
                  <c:v>107.03</c:v>
                </c:pt>
                <c:pt idx="953">
                  <c:v>107.141</c:v>
                </c:pt>
                <c:pt idx="954">
                  <c:v>107.252</c:v>
                </c:pt>
                <c:pt idx="955">
                  <c:v>107.363</c:v>
                </c:pt>
                <c:pt idx="956">
                  <c:v>107.474</c:v>
                </c:pt>
                <c:pt idx="957">
                  <c:v>107.584</c:v>
                </c:pt>
                <c:pt idx="958">
                  <c:v>107.707</c:v>
                </c:pt>
                <c:pt idx="959">
                  <c:v>107.823</c:v>
                </c:pt>
                <c:pt idx="960">
                  <c:v>107.935</c:v>
                </c:pt>
                <c:pt idx="961">
                  <c:v>108.045</c:v>
                </c:pt>
                <c:pt idx="962">
                  <c:v>108.159</c:v>
                </c:pt>
                <c:pt idx="963">
                  <c:v>108.27</c:v>
                </c:pt>
                <c:pt idx="964">
                  <c:v>108.381</c:v>
                </c:pt>
                <c:pt idx="965">
                  <c:v>108.492</c:v>
                </c:pt>
                <c:pt idx="966">
                  <c:v>108.603</c:v>
                </c:pt>
                <c:pt idx="967">
                  <c:v>108.714</c:v>
                </c:pt>
                <c:pt idx="968">
                  <c:v>108.825</c:v>
                </c:pt>
                <c:pt idx="969">
                  <c:v>108.941</c:v>
                </c:pt>
                <c:pt idx="970">
                  <c:v>109.061</c:v>
                </c:pt>
                <c:pt idx="971">
                  <c:v>109.171</c:v>
                </c:pt>
                <c:pt idx="972">
                  <c:v>109.298</c:v>
                </c:pt>
                <c:pt idx="973">
                  <c:v>109.413</c:v>
                </c:pt>
                <c:pt idx="974">
                  <c:v>109.525</c:v>
                </c:pt>
                <c:pt idx="975">
                  <c:v>109.637</c:v>
                </c:pt>
                <c:pt idx="976">
                  <c:v>109.747</c:v>
                </c:pt>
                <c:pt idx="977">
                  <c:v>109.861</c:v>
                </c:pt>
                <c:pt idx="978">
                  <c:v>109.972</c:v>
                </c:pt>
              </c:numCache>
            </c:numRef>
          </c:xVal>
          <c:yVal>
            <c:numRef>
              <c:f>'1mM KCl 20V'!$H$3:$H$981</c:f>
              <c:numCache>
                <c:formatCode>0.00E+00</c:formatCode>
                <c:ptCount val="979"/>
                <c:pt idx="0">
                  <c:v>4.5246E-8</c:v>
                </c:pt>
                <c:pt idx="1">
                  <c:v>5.12884E-8</c:v>
                </c:pt>
                <c:pt idx="2">
                  <c:v>5.12267E-8</c:v>
                </c:pt>
                <c:pt idx="3">
                  <c:v>5.1184E-8</c:v>
                </c:pt>
                <c:pt idx="4">
                  <c:v>5.11511E-8</c:v>
                </c:pt>
                <c:pt idx="5">
                  <c:v>5.11215E-8</c:v>
                </c:pt>
                <c:pt idx="6">
                  <c:v>5.10946E-8</c:v>
                </c:pt>
                <c:pt idx="7">
                  <c:v>5.10701E-8</c:v>
                </c:pt>
                <c:pt idx="8">
                  <c:v>5.10463E-8</c:v>
                </c:pt>
                <c:pt idx="9">
                  <c:v>5.10228E-8</c:v>
                </c:pt>
                <c:pt idx="10">
                  <c:v>5.1001E-8</c:v>
                </c:pt>
                <c:pt idx="11">
                  <c:v>5.09788E-8</c:v>
                </c:pt>
                <c:pt idx="12">
                  <c:v>5.09561E-8</c:v>
                </c:pt>
                <c:pt idx="13">
                  <c:v>5.09334E-8</c:v>
                </c:pt>
                <c:pt idx="14">
                  <c:v>5.09111E-8</c:v>
                </c:pt>
                <c:pt idx="15">
                  <c:v>5.08871E-8</c:v>
                </c:pt>
                <c:pt idx="16">
                  <c:v>5.08626E-8</c:v>
                </c:pt>
                <c:pt idx="17">
                  <c:v>5.0837E-8</c:v>
                </c:pt>
                <c:pt idx="18">
                  <c:v>5.08101E-8</c:v>
                </c:pt>
                <c:pt idx="19">
                  <c:v>5.07812E-8</c:v>
                </c:pt>
                <c:pt idx="20">
                  <c:v>5.07506E-8</c:v>
                </c:pt>
                <c:pt idx="21">
                  <c:v>5.07174E-8</c:v>
                </c:pt>
                <c:pt idx="22">
                  <c:v>5.06798E-8</c:v>
                </c:pt>
                <c:pt idx="23">
                  <c:v>5.06371E-8</c:v>
                </c:pt>
                <c:pt idx="24">
                  <c:v>5.05879E-8</c:v>
                </c:pt>
                <c:pt idx="25">
                  <c:v>5.0524E-8</c:v>
                </c:pt>
                <c:pt idx="26">
                  <c:v>5.0452E-8</c:v>
                </c:pt>
                <c:pt idx="27">
                  <c:v>5.03534E-8</c:v>
                </c:pt>
                <c:pt idx="28">
                  <c:v>5.02412E-8</c:v>
                </c:pt>
                <c:pt idx="29">
                  <c:v>5.01021E-8</c:v>
                </c:pt>
                <c:pt idx="30">
                  <c:v>4.99418E-8</c:v>
                </c:pt>
                <c:pt idx="31">
                  <c:v>4.976E-8</c:v>
                </c:pt>
                <c:pt idx="32">
                  <c:v>4.95647E-8</c:v>
                </c:pt>
                <c:pt idx="33">
                  <c:v>4.9363E-8</c:v>
                </c:pt>
                <c:pt idx="34">
                  <c:v>4.91572E-8</c:v>
                </c:pt>
                <c:pt idx="35">
                  <c:v>4.89449E-8</c:v>
                </c:pt>
                <c:pt idx="36">
                  <c:v>4.87416E-8</c:v>
                </c:pt>
                <c:pt idx="37">
                  <c:v>4.85405E-8</c:v>
                </c:pt>
                <c:pt idx="38">
                  <c:v>4.83459E-8</c:v>
                </c:pt>
                <c:pt idx="39">
                  <c:v>4.81473E-8</c:v>
                </c:pt>
                <c:pt idx="40">
                  <c:v>4.7953E-8</c:v>
                </c:pt>
                <c:pt idx="41">
                  <c:v>4.77558E-8</c:v>
                </c:pt>
                <c:pt idx="42">
                  <c:v>4.75656E-8</c:v>
                </c:pt>
                <c:pt idx="43">
                  <c:v>4.73753E-8</c:v>
                </c:pt>
                <c:pt idx="44">
                  <c:v>4.71878E-8</c:v>
                </c:pt>
                <c:pt idx="45">
                  <c:v>4.70141E-8</c:v>
                </c:pt>
                <c:pt idx="46">
                  <c:v>4.68344E-8</c:v>
                </c:pt>
                <c:pt idx="47">
                  <c:v>4.66559E-8</c:v>
                </c:pt>
                <c:pt idx="48">
                  <c:v>4.64742E-8</c:v>
                </c:pt>
                <c:pt idx="49">
                  <c:v>4.63051E-8</c:v>
                </c:pt>
                <c:pt idx="50">
                  <c:v>4.61456E-8</c:v>
                </c:pt>
                <c:pt idx="51">
                  <c:v>4.59669E-8</c:v>
                </c:pt>
                <c:pt idx="52">
                  <c:v>4.57996E-8</c:v>
                </c:pt>
                <c:pt idx="53">
                  <c:v>4.56332E-8</c:v>
                </c:pt>
                <c:pt idx="54">
                  <c:v>4.54774E-8</c:v>
                </c:pt>
                <c:pt idx="55">
                  <c:v>4.53255E-8</c:v>
                </c:pt>
                <c:pt idx="56">
                  <c:v>4.51762E-8</c:v>
                </c:pt>
                <c:pt idx="57">
                  <c:v>4.50301E-8</c:v>
                </c:pt>
                <c:pt idx="58">
                  <c:v>4.48652E-8</c:v>
                </c:pt>
                <c:pt idx="59">
                  <c:v>4.47257E-8</c:v>
                </c:pt>
                <c:pt idx="60">
                  <c:v>4.4587E-8</c:v>
                </c:pt>
                <c:pt idx="61">
                  <c:v>4.44532E-8</c:v>
                </c:pt>
                <c:pt idx="62">
                  <c:v>4.43253E-8</c:v>
                </c:pt>
                <c:pt idx="63">
                  <c:v>4.42061E-8</c:v>
                </c:pt>
                <c:pt idx="64">
                  <c:v>4.4076E-8</c:v>
                </c:pt>
                <c:pt idx="65">
                  <c:v>4.39489E-8</c:v>
                </c:pt>
                <c:pt idx="66">
                  <c:v>4.38263E-8</c:v>
                </c:pt>
                <c:pt idx="67">
                  <c:v>4.36892E-8</c:v>
                </c:pt>
                <c:pt idx="68">
                  <c:v>4.35722E-8</c:v>
                </c:pt>
                <c:pt idx="69">
                  <c:v>4.3456E-8</c:v>
                </c:pt>
                <c:pt idx="70">
                  <c:v>4.33391E-8</c:v>
                </c:pt>
                <c:pt idx="71">
                  <c:v>4.32172E-8</c:v>
                </c:pt>
                <c:pt idx="72">
                  <c:v>4.31075E-8</c:v>
                </c:pt>
                <c:pt idx="73">
                  <c:v>4.30024E-8</c:v>
                </c:pt>
                <c:pt idx="74">
                  <c:v>4.28953E-8</c:v>
                </c:pt>
                <c:pt idx="75">
                  <c:v>4.2791E-8</c:v>
                </c:pt>
                <c:pt idx="76">
                  <c:v>4.26787E-8</c:v>
                </c:pt>
                <c:pt idx="77">
                  <c:v>4.25798E-8</c:v>
                </c:pt>
                <c:pt idx="78">
                  <c:v>4.24845E-8</c:v>
                </c:pt>
                <c:pt idx="79">
                  <c:v>4.23887E-8</c:v>
                </c:pt>
                <c:pt idx="80">
                  <c:v>4.23025E-8</c:v>
                </c:pt>
                <c:pt idx="81">
                  <c:v>4.22093E-8</c:v>
                </c:pt>
                <c:pt idx="82">
                  <c:v>4.21331E-8</c:v>
                </c:pt>
                <c:pt idx="83">
                  <c:v>4.20308E-8</c:v>
                </c:pt>
                <c:pt idx="84">
                  <c:v>4.19442E-8</c:v>
                </c:pt>
                <c:pt idx="85">
                  <c:v>4.18592E-8</c:v>
                </c:pt>
                <c:pt idx="86">
                  <c:v>4.17791E-8</c:v>
                </c:pt>
                <c:pt idx="87">
                  <c:v>4.17008E-8</c:v>
                </c:pt>
                <c:pt idx="88">
                  <c:v>4.16243E-8</c:v>
                </c:pt>
                <c:pt idx="89">
                  <c:v>4.15469E-8</c:v>
                </c:pt>
                <c:pt idx="90">
                  <c:v>4.14659E-8</c:v>
                </c:pt>
                <c:pt idx="91">
                  <c:v>4.13929E-8</c:v>
                </c:pt>
                <c:pt idx="92">
                  <c:v>4.13232E-8</c:v>
                </c:pt>
                <c:pt idx="93">
                  <c:v>4.12555E-8</c:v>
                </c:pt>
                <c:pt idx="94">
                  <c:v>4.11899E-8</c:v>
                </c:pt>
                <c:pt idx="95">
                  <c:v>4.11225E-8</c:v>
                </c:pt>
                <c:pt idx="96">
                  <c:v>4.10585E-8</c:v>
                </c:pt>
                <c:pt idx="97">
                  <c:v>4.10016E-8</c:v>
                </c:pt>
                <c:pt idx="98">
                  <c:v>4.09554E-8</c:v>
                </c:pt>
                <c:pt idx="99">
                  <c:v>4.09198E-8</c:v>
                </c:pt>
                <c:pt idx="100">
                  <c:v>4.08642E-8</c:v>
                </c:pt>
                <c:pt idx="101">
                  <c:v>4.0802E-8</c:v>
                </c:pt>
                <c:pt idx="102">
                  <c:v>4.07434E-8</c:v>
                </c:pt>
                <c:pt idx="103">
                  <c:v>4.06883E-8</c:v>
                </c:pt>
                <c:pt idx="104">
                  <c:v>4.06304E-8</c:v>
                </c:pt>
                <c:pt idx="105">
                  <c:v>4.05741E-8</c:v>
                </c:pt>
                <c:pt idx="106">
                  <c:v>4.05139E-8</c:v>
                </c:pt>
                <c:pt idx="107">
                  <c:v>4.04589E-8</c:v>
                </c:pt>
                <c:pt idx="108">
                  <c:v>4.04055E-8</c:v>
                </c:pt>
                <c:pt idx="109">
                  <c:v>4.03528E-8</c:v>
                </c:pt>
                <c:pt idx="110">
                  <c:v>4.03021E-8</c:v>
                </c:pt>
                <c:pt idx="111">
                  <c:v>4.02527E-8</c:v>
                </c:pt>
                <c:pt idx="112">
                  <c:v>4.0203E-8</c:v>
                </c:pt>
                <c:pt idx="113">
                  <c:v>4.01538E-8</c:v>
                </c:pt>
                <c:pt idx="114">
                  <c:v>4.01038E-8</c:v>
                </c:pt>
                <c:pt idx="115">
                  <c:v>4.00537E-8</c:v>
                </c:pt>
                <c:pt idx="116">
                  <c:v>4.00009E-8</c:v>
                </c:pt>
                <c:pt idx="117">
                  <c:v>3.99549E-8</c:v>
                </c:pt>
                <c:pt idx="118">
                  <c:v>3.9913E-8</c:v>
                </c:pt>
                <c:pt idx="119">
                  <c:v>3.98718E-8</c:v>
                </c:pt>
                <c:pt idx="120">
                  <c:v>3.98265E-8</c:v>
                </c:pt>
                <c:pt idx="121">
                  <c:v>3.97803E-8</c:v>
                </c:pt>
                <c:pt idx="122">
                  <c:v>3.9736E-8</c:v>
                </c:pt>
                <c:pt idx="123">
                  <c:v>3.9692E-8</c:v>
                </c:pt>
                <c:pt idx="124">
                  <c:v>3.96446E-8</c:v>
                </c:pt>
                <c:pt idx="125">
                  <c:v>3.96024E-8</c:v>
                </c:pt>
                <c:pt idx="126">
                  <c:v>3.95614E-8</c:v>
                </c:pt>
                <c:pt idx="127">
                  <c:v>3.95168E-8</c:v>
                </c:pt>
                <c:pt idx="128">
                  <c:v>3.9475E-8</c:v>
                </c:pt>
                <c:pt idx="129">
                  <c:v>3.94338E-8</c:v>
                </c:pt>
                <c:pt idx="130">
                  <c:v>3.93899E-8</c:v>
                </c:pt>
                <c:pt idx="131">
                  <c:v>3.93558E-8</c:v>
                </c:pt>
                <c:pt idx="132">
                  <c:v>3.93169E-8</c:v>
                </c:pt>
                <c:pt idx="133">
                  <c:v>3.92784E-8</c:v>
                </c:pt>
                <c:pt idx="134">
                  <c:v>3.92399E-8</c:v>
                </c:pt>
                <c:pt idx="135">
                  <c:v>3.92028E-8</c:v>
                </c:pt>
                <c:pt idx="136">
                  <c:v>3.91663E-8</c:v>
                </c:pt>
                <c:pt idx="137">
                  <c:v>3.91297E-8</c:v>
                </c:pt>
                <c:pt idx="138">
                  <c:v>3.90927E-8</c:v>
                </c:pt>
                <c:pt idx="139">
                  <c:v>3.90558E-8</c:v>
                </c:pt>
                <c:pt idx="140">
                  <c:v>3.90195E-8</c:v>
                </c:pt>
                <c:pt idx="141">
                  <c:v>3.89848E-8</c:v>
                </c:pt>
                <c:pt idx="142">
                  <c:v>3.895E-8</c:v>
                </c:pt>
                <c:pt idx="143">
                  <c:v>3.89167E-8</c:v>
                </c:pt>
                <c:pt idx="144">
                  <c:v>3.88854E-8</c:v>
                </c:pt>
                <c:pt idx="145">
                  <c:v>3.88546E-8</c:v>
                </c:pt>
                <c:pt idx="146">
                  <c:v>3.88242E-8</c:v>
                </c:pt>
                <c:pt idx="147">
                  <c:v>3.87891E-8</c:v>
                </c:pt>
                <c:pt idx="148">
                  <c:v>3.87546E-8</c:v>
                </c:pt>
                <c:pt idx="149">
                  <c:v>3.87208E-8</c:v>
                </c:pt>
                <c:pt idx="150">
                  <c:v>3.86912E-8</c:v>
                </c:pt>
                <c:pt idx="151">
                  <c:v>3.86621E-8</c:v>
                </c:pt>
                <c:pt idx="152">
                  <c:v>3.86328E-8</c:v>
                </c:pt>
                <c:pt idx="153">
                  <c:v>3.86009E-8</c:v>
                </c:pt>
                <c:pt idx="154">
                  <c:v>3.85711E-8</c:v>
                </c:pt>
                <c:pt idx="155">
                  <c:v>3.85412E-8</c:v>
                </c:pt>
                <c:pt idx="156">
                  <c:v>3.85131E-8</c:v>
                </c:pt>
                <c:pt idx="157">
                  <c:v>3.84847E-8</c:v>
                </c:pt>
                <c:pt idx="158">
                  <c:v>3.84568E-8</c:v>
                </c:pt>
                <c:pt idx="159">
                  <c:v>3.84284E-8</c:v>
                </c:pt>
                <c:pt idx="160">
                  <c:v>3.83996E-8</c:v>
                </c:pt>
                <c:pt idx="161">
                  <c:v>3.83738E-8</c:v>
                </c:pt>
                <c:pt idx="162">
                  <c:v>3.8345E-8</c:v>
                </c:pt>
                <c:pt idx="163">
                  <c:v>3.83126E-8</c:v>
                </c:pt>
                <c:pt idx="164">
                  <c:v>3.82867E-8</c:v>
                </c:pt>
                <c:pt idx="165">
                  <c:v>3.82618E-8</c:v>
                </c:pt>
                <c:pt idx="166">
                  <c:v>3.82393E-8</c:v>
                </c:pt>
                <c:pt idx="167">
                  <c:v>3.8214E-8</c:v>
                </c:pt>
                <c:pt idx="168">
                  <c:v>3.81884E-8</c:v>
                </c:pt>
                <c:pt idx="169">
                  <c:v>3.81654E-8</c:v>
                </c:pt>
                <c:pt idx="170">
                  <c:v>3.81381E-8</c:v>
                </c:pt>
                <c:pt idx="171">
                  <c:v>3.81139E-8</c:v>
                </c:pt>
                <c:pt idx="172">
                  <c:v>3.80899E-8</c:v>
                </c:pt>
                <c:pt idx="173">
                  <c:v>3.8065E-8</c:v>
                </c:pt>
                <c:pt idx="174">
                  <c:v>3.80426E-8</c:v>
                </c:pt>
                <c:pt idx="175">
                  <c:v>3.80225E-8</c:v>
                </c:pt>
                <c:pt idx="176">
                  <c:v>3.79995E-8</c:v>
                </c:pt>
                <c:pt idx="177">
                  <c:v>3.7976E-8</c:v>
                </c:pt>
                <c:pt idx="178">
                  <c:v>3.79532E-8</c:v>
                </c:pt>
                <c:pt idx="179">
                  <c:v>3.79319E-8</c:v>
                </c:pt>
                <c:pt idx="180">
                  <c:v>3.79112E-8</c:v>
                </c:pt>
                <c:pt idx="181">
                  <c:v>3.78907E-8</c:v>
                </c:pt>
                <c:pt idx="182">
                  <c:v>3.78698E-8</c:v>
                </c:pt>
                <c:pt idx="183">
                  <c:v>3.7852E-8</c:v>
                </c:pt>
                <c:pt idx="184">
                  <c:v>3.78342E-8</c:v>
                </c:pt>
                <c:pt idx="185">
                  <c:v>3.78149E-8</c:v>
                </c:pt>
                <c:pt idx="186">
                  <c:v>3.77934E-8</c:v>
                </c:pt>
                <c:pt idx="187">
                  <c:v>3.77645E-8</c:v>
                </c:pt>
                <c:pt idx="188">
                  <c:v>3.77444E-8</c:v>
                </c:pt>
                <c:pt idx="189">
                  <c:v>3.7727E-8</c:v>
                </c:pt>
                <c:pt idx="190">
                  <c:v>3.77105E-8</c:v>
                </c:pt>
                <c:pt idx="191">
                  <c:v>3.76935E-8</c:v>
                </c:pt>
                <c:pt idx="192">
                  <c:v>3.76807E-8</c:v>
                </c:pt>
                <c:pt idx="193">
                  <c:v>3.76573E-8</c:v>
                </c:pt>
                <c:pt idx="194">
                  <c:v>3.76366E-8</c:v>
                </c:pt>
                <c:pt idx="195">
                  <c:v>3.76141E-8</c:v>
                </c:pt>
                <c:pt idx="196">
                  <c:v>3.75993E-8</c:v>
                </c:pt>
                <c:pt idx="197">
                  <c:v>3.75805E-8</c:v>
                </c:pt>
                <c:pt idx="198">
                  <c:v>3.75483E-8</c:v>
                </c:pt>
                <c:pt idx="199">
                  <c:v>3.75283E-8</c:v>
                </c:pt>
                <c:pt idx="200">
                  <c:v>3.75091E-8</c:v>
                </c:pt>
                <c:pt idx="201">
                  <c:v>3.74922E-8</c:v>
                </c:pt>
                <c:pt idx="202">
                  <c:v>3.74901E-8</c:v>
                </c:pt>
                <c:pt idx="203">
                  <c:v>3.7475E-8</c:v>
                </c:pt>
                <c:pt idx="204">
                  <c:v>3.74617E-8</c:v>
                </c:pt>
                <c:pt idx="205">
                  <c:v>3.74422E-8</c:v>
                </c:pt>
                <c:pt idx="206">
                  <c:v>3.74242E-8</c:v>
                </c:pt>
                <c:pt idx="207">
                  <c:v>3.74049E-8</c:v>
                </c:pt>
                <c:pt idx="208">
                  <c:v>3.73875E-8</c:v>
                </c:pt>
                <c:pt idx="209">
                  <c:v>3.73785E-8</c:v>
                </c:pt>
                <c:pt idx="210">
                  <c:v>3.73578E-8</c:v>
                </c:pt>
                <c:pt idx="211">
                  <c:v>3.73394E-8</c:v>
                </c:pt>
                <c:pt idx="212">
                  <c:v>3.73263E-8</c:v>
                </c:pt>
                <c:pt idx="213">
                  <c:v>3.73171E-8</c:v>
                </c:pt>
                <c:pt idx="214">
                  <c:v>3.73013E-8</c:v>
                </c:pt>
                <c:pt idx="215">
                  <c:v>3.72866E-8</c:v>
                </c:pt>
                <c:pt idx="216">
                  <c:v>3.72679E-8</c:v>
                </c:pt>
                <c:pt idx="217">
                  <c:v>3.72532E-8</c:v>
                </c:pt>
                <c:pt idx="218">
                  <c:v>3.72401E-8</c:v>
                </c:pt>
                <c:pt idx="219">
                  <c:v>3.72267E-8</c:v>
                </c:pt>
                <c:pt idx="220">
                  <c:v>3.7212E-8</c:v>
                </c:pt>
                <c:pt idx="221">
                  <c:v>3.71947E-8</c:v>
                </c:pt>
                <c:pt idx="222">
                  <c:v>3.71778E-8</c:v>
                </c:pt>
                <c:pt idx="223">
                  <c:v>3.71615E-8</c:v>
                </c:pt>
                <c:pt idx="224">
                  <c:v>3.71474E-8</c:v>
                </c:pt>
                <c:pt idx="225">
                  <c:v>3.71342E-8</c:v>
                </c:pt>
                <c:pt idx="226">
                  <c:v>3.71229E-8</c:v>
                </c:pt>
                <c:pt idx="227">
                  <c:v>3.71167E-8</c:v>
                </c:pt>
                <c:pt idx="228">
                  <c:v>3.71028E-8</c:v>
                </c:pt>
                <c:pt idx="229">
                  <c:v>3.70778E-8</c:v>
                </c:pt>
                <c:pt idx="230">
                  <c:v>3.70631E-8</c:v>
                </c:pt>
                <c:pt idx="231">
                  <c:v>3.70522E-8</c:v>
                </c:pt>
                <c:pt idx="232">
                  <c:v>3.70397E-8</c:v>
                </c:pt>
                <c:pt idx="233">
                  <c:v>3.70276E-8</c:v>
                </c:pt>
                <c:pt idx="234">
                  <c:v>3.7013E-8</c:v>
                </c:pt>
                <c:pt idx="235">
                  <c:v>3.69993E-8</c:v>
                </c:pt>
                <c:pt idx="236">
                  <c:v>3.69859E-8</c:v>
                </c:pt>
                <c:pt idx="237">
                  <c:v>3.6972E-8</c:v>
                </c:pt>
                <c:pt idx="238">
                  <c:v>3.69587E-8</c:v>
                </c:pt>
                <c:pt idx="239">
                  <c:v>3.69453E-8</c:v>
                </c:pt>
                <c:pt idx="240">
                  <c:v>3.69328E-8</c:v>
                </c:pt>
                <c:pt idx="241">
                  <c:v>3.692E-8</c:v>
                </c:pt>
                <c:pt idx="242">
                  <c:v>3.69089E-8</c:v>
                </c:pt>
                <c:pt idx="243">
                  <c:v>3.68961E-8</c:v>
                </c:pt>
                <c:pt idx="244">
                  <c:v>3.68815E-8</c:v>
                </c:pt>
                <c:pt idx="245">
                  <c:v>3.68681E-8</c:v>
                </c:pt>
                <c:pt idx="246">
                  <c:v>3.68559E-8</c:v>
                </c:pt>
                <c:pt idx="247">
                  <c:v>3.6844E-8</c:v>
                </c:pt>
                <c:pt idx="248">
                  <c:v>3.6832E-8</c:v>
                </c:pt>
                <c:pt idx="249">
                  <c:v>3.68217E-8</c:v>
                </c:pt>
                <c:pt idx="250">
                  <c:v>3.68095E-8</c:v>
                </c:pt>
                <c:pt idx="251">
                  <c:v>3.67956E-8</c:v>
                </c:pt>
                <c:pt idx="252">
                  <c:v>3.6784E-8</c:v>
                </c:pt>
                <c:pt idx="253">
                  <c:v>3.67712E-8</c:v>
                </c:pt>
                <c:pt idx="254">
                  <c:v>3.67591E-8</c:v>
                </c:pt>
                <c:pt idx="255">
                  <c:v>3.67486E-8</c:v>
                </c:pt>
                <c:pt idx="256">
                  <c:v>3.67373E-8</c:v>
                </c:pt>
                <c:pt idx="257">
                  <c:v>3.67257E-8</c:v>
                </c:pt>
                <c:pt idx="258">
                  <c:v>3.67147E-8</c:v>
                </c:pt>
                <c:pt idx="259">
                  <c:v>3.67041E-8</c:v>
                </c:pt>
                <c:pt idx="260">
                  <c:v>3.66923E-8</c:v>
                </c:pt>
                <c:pt idx="261">
                  <c:v>3.66805E-8</c:v>
                </c:pt>
                <c:pt idx="262">
                  <c:v>3.66709E-8</c:v>
                </c:pt>
                <c:pt idx="263">
                  <c:v>3.666E-8</c:v>
                </c:pt>
                <c:pt idx="264">
                  <c:v>3.66495E-8</c:v>
                </c:pt>
                <c:pt idx="265">
                  <c:v>3.66373E-8</c:v>
                </c:pt>
                <c:pt idx="266">
                  <c:v>3.66268E-8</c:v>
                </c:pt>
                <c:pt idx="267">
                  <c:v>3.66147E-8</c:v>
                </c:pt>
                <c:pt idx="268">
                  <c:v>3.66026E-8</c:v>
                </c:pt>
                <c:pt idx="269">
                  <c:v>3.65906E-8</c:v>
                </c:pt>
                <c:pt idx="270">
                  <c:v>3.65812E-8</c:v>
                </c:pt>
                <c:pt idx="271">
                  <c:v>3.65724E-8</c:v>
                </c:pt>
                <c:pt idx="272">
                  <c:v>3.65616E-8</c:v>
                </c:pt>
                <c:pt idx="273">
                  <c:v>3.65509E-8</c:v>
                </c:pt>
                <c:pt idx="274">
                  <c:v>3.65386E-8</c:v>
                </c:pt>
                <c:pt idx="275">
                  <c:v>3.65264E-8</c:v>
                </c:pt>
                <c:pt idx="276">
                  <c:v>3.6516E-8</c:v>
                </c:pt>
                <c:pt idx="277">
                  <c:v>3.65055E-8</c:v>
                </c:pt>
                <c:pt idx="278">
                  <c:v>3.64955E-8</c:v>
                </c:pt>
                <c:pt idx="279">
                  <c:v>3.64849E-8</c:v>
                </c:pt>
                <c:pt idx="280">
                  <c:v>3.64732E-8</c:v>
                </c:pt>
                <c:pt idx="281">
                  <c:v>3.64633E-8</c:v>
                </c:pt>
                <c:pt idx="282">
                  <c:v>3.64533E-8</c:v>
                </c:pt>
                <c:pt idx="283">
                  <c:v>3.64413E-8</c:v>
                </c:pt>
                <c:pt idx="284">
                  <c:v>3.64318E-8</c:v>
                </c:pt>
                <c:pt idx="285">
                  <c:v>3.64192E-8</c:v>
                </c:pt>
                <c:pt idx="286">
                  <c:v>3.64037E-8</c:v>
                </c:pt>
                <c:pt idx="287">
                  <c:v>3.63876E-8</c:v>
                </c:pt>
                <c:pt idx="288">
                  <c:v>3.63775E-8</c:v>
                </c:pt>
                <c:pt idx="289">
                  <c:v>3.63693E-8</c:v>
                </c:pt>
                <c:pt idx="290">
                  <c:v>3.63624E-8</c:v>
                </c:pt>
                <c:pt idx="291">
                  <c:v>3.63524E-8</c:v>
                </c:pt>
                <c:pt idx="292">
                  <c:v>3.63427E-8</c:v>
                </c:pt>
                <c:pt idx="293">
                  <c:v>3.63319E-8</c:v>
                </c:pt>
                <c:pt idx="294">
                  <c:v>3.63216E-8</c:v>
                </c:pt>
                <c:pt idx="295">
                  <c:v>3.63098E-8</c:v>
                </c:pt>
                <c:pt idx="296">
                  <c:v>3.63003E-8</c:v>
                </c:pt>
                <c:pt idx="297">
                  <c:v>3.62921E-8</c:v>
                </c:pt>
                <c:pt idx="298">
                  <c:v>3.62821E-8</c:v>
                </c:pt>
                <c:pt idx="299">
                  <c:v>3.62713E-8</c:v>
                </c:pt>
                <c:pt idx="300">
                  <c:v>3.62616E-8</c:v>
                </c:pt>
                <c:pt idx="301">
                  <c:v>3.62518E-8</c:v>
                </c:pt>
                <c:pt idx="302">
                  <c:v>3.62432E-8</c:v>
                </c:pt>
                <c:pt idx="303">
                  <c:v>3.62331E-8</c:v>
                </c:pt>
                <c:pt idx="304">
                  <c:v>3.62273E-8</c:v>
                </c:pt>
                <c:pt idx="305">
                  <c:v>3.62091E-8</c:v>
                </c:pt>
                <c:pt idx="306">
                  <c:v>3.61929E-8</c:v>
                </c:pt>
                <c:pt idx="307">
                  <c:v>3.61802E-8</c:v>
                </c:pt>
                <c:pt idx="308">
                  <c:v>3.61711E-8</c:v>
                </c:pt>
                <c:pt idx="309">
                  <c:v>3.61617E-8</c:v>
                </c:pt>
                <c:pt idx="310">
                  <c:v>3.61531E-8</c:v>
                </c:pt>
                <c:pt idx="311">
                  <c:v>3.61436E-8</c:v>
                </c:pt>
                <c:pt idx="312">
                  <c:v>3.6133E-8</c:v>
                </c:pt>
                <c:pt idx="313">
                  <c:v>3.61229E-8</c:v>
                </c:pt>
                <c:pt idx="314">
                  <c:v>3.61119E-8</c:v>
                </c:pt>
                <c:pt idx="315">
                  <c:v>3.6103E-8</c:v>
                </c:pt>
                <c:pt idx="316">
                  <c:v>3.60942E-8</c:v>
                </c:pt>
                <c:pt idx="317">
                  <c:v>3.60847E-8</c:v>
                </c:pt>
                <c:pt idx="318">
                  <c:v>3.60754E-8</c:v>
                </c:pt>
                <c:pt idx="319">
                  <c:v>3.60668E-8</c:v>
                </c:pt>
                <c:pt idx="320">
                  <c:v>3.60569E-8</c:v>
                </c:pt>
                <c:pt idx="321">
                  <c:v>3.60478E-8</c:v>
                </c:pt>
                <c:pt idx="322">
                  <c:v>3.60392E-8</c:v>
                </c:pt>
                <c:pt idx="323">
                  <c:v>3.60293E-8</c:v>
                </c:pt>
                <c:pt idx="324">
                  <c:v>3.60188E-8</c:v>
                </c:pt>
                <c:pt idx="325">
                  <c:v>3.60076E-8</c:v>
                </c:pt>
                <c:pt idx="326">
                  <c:v>3.59989E-8</c:v>
                </c:pt>
                <c:pt idx="327">
                  <c:v>3.59902E-8</c:v>
                </c:pt>
                <c:pt idx="328">
                  <c:v>3.59805E-8</c:v>
                </c:pt>
                <c:pt idx="329">
                  <c:v>3.5971E-8</c:v>
                </c:pt>
                <c:pt idx="330">
                  <c:v>3.59603E-8</c:v>
                </c:pt>
                <c:pt idx="331">
                  <c:v>3.59485E-8</c:v>
                </c:pt>
                <c:pt idx="332">
                  <c:v>3.594E-8</c:v>
                </c:pt>
                <c:pt idx="333">
                  <c:v>3.59294E-8</c:v>
                </c:pt>
                <c:pt idx="334">
                  <c:v>3.59203E-8</c:v>
                </c:pt>
                <c:pt idx="335">
                  <c:v>3.59105E-8</c:v>
                </c:pt>
                <c:pt idx="336">
                  <c:v>3.59008E-8</c:v>
                </c:pt>
                <c:pt idx="337">
                  <c:v>3.58914E-8</c:v>
                </c:pt>
                <c:pt idx="338">
                  <c:v>3.58829E-8</c:v>
                </c:pt>
                <c:pt idx="339">
                  <c:v>3.58739E-8</c:v>
                </c:pt>
                <c:pt idx="340">
                  <c:v>3.58626E-8</c:v>
                </c:pt>
                <c:pt idx="341">
                  <c:v>3.58527E-8</c:v>
                </c:pt>
                <c:pt idx="342">
                  <c:v>3.58424E-8</c:v>
                </c:pt>
                <c:pt idx="343">
                  <c:v>3.58332E-8</c:v>
                </c:pt>
                <c:pt idx="344">
                  <c:v>3.58242E-8</c:v>
                </c:pt>
                <c:pt idx="345">
                  <c:v>3.58157E-8</c:v>
                </c:pt>
                <c:pt idx="346">
                  <c:v>3.5807E-8</c:v>
                </c:pt>
                <c:pt idx="347">
                  <c:v>3.57984E-8</c:v>
                </c:pt>
                <c:pt idx="348">
                  <c:v>3.57872E-8</c:v>
                </c:pt>
                <c:pt idx="349">
                  <c:v>3.57777E-8</c:v>
                </c:pt>
                <c:pt idx="350">
                  <c:v>3.57681E-8</c:v>
                </c:pt>
                <c:pt idx="351">
                  <c:v>3.57584E-8</c:v>
                </c:pt>
                <c:pt idx="352">
                  <c:v>3.57486E-8</c:v>
                </c:pt>
                <c:pt idx="353">
                  <c:v>3.57386E-8</c:v>
                </c:pt>
                <c:pt idx="354">
                  <c:v>3.57298E-8</c:v>
                </c:pt>
                <c:pt idx="355">
                  <c:v>3.57207E-8</c:v>
                </c:pt>
                <c:pt idx="356">
                  <c:v>3.5712E-8</c:v>
                </c:pt>
                <c:pt idx="357">
                  <c:v>3.57033E-8</c:v>
                </c:pt>
                <c:pt idx="358">
                  <c:v>3.56926E-8</c:v>
                </c:pt>
                <c:pt idx="359">
                  <c:v>3.56829E-8</c:v>
                </c:pt>
                <c:pt idx="360">
                  <c:v>3.56765E-8</c:v>
                </c:pt>
                <c:pt idx="361">
                  <c:v>3.56667E-8</c:v>
                </c:pt>
                <c:pt idx="362">
                  <c:v>3.56573E-8</c:v>
                </c:pt>
                <c:pt idx="363">
                  <c:v>3.56485E-8</c:v>
                </c:pt>
                <c:pt idx="364">
                  <c:v>3.56411E-8</c:v>
                </c:pt>
                <c:pt idx="365">
                  <c:v>3.56343E-8</c:v>
                </c:pt>
                <c:pt idx="366">
                  <c:v>3.56256E-8</c:v>
                </c:pt>
                <c:pt idx="367">
                  <c:v>3.56165E-8</c:v>
                </c:pt>
                <c:pt idx="368">
                  <c:v>3.56056E-8</c:v>
                </c:pt>
                <c:pt idx="369">
                  <c:v>3.55973E-8</c:v>
                </c:pt>
                <c:pt idx="370">
                  <c:v>3.55865E-8</c:v>
                </c:pt>
                <c:pt idx="371">
                  <c:v>3.55771E-8</c:v>
                </c:pt>
                <c:pt idx="372">
                  <c:v>3.55677E-8</c:v>
                </c:pt>
                <c:pt idx="373">
                  <c:v>3.55577E-8</c:v>
                </c:pt>
                <c:pt idx="374">
                  <c:v>3.55482E-8</c:v>
                </c:pt>
                <c:pt idx="375">
                  <c:v>3.55386E-8</c:v>
                </c:pt>
                <c:pt idx="376">
                  <c:v>3.55303E-8</c:v>
                </c:pt>
                <c:pt idx="377">
                  <c:v>3.55209E-8</c:v>
                </c:pt>
                <c:pt idx="378">
                  <c:v>3.55132E-8</c:v>
                </c:pt>
                <c:pt idx="379">
                  <c:v>3.55027E-8</c:v>
                </c:pt>
                <c:pt idx="380">
                  <c:v>3.54943E-8</c:v>
                </c:pt>
                <c:pt idx="381">
                  <c:v>3.54836E-8</c:v>
                </c:pt>
                <c:pt idx="382">
                  <c:v>3.54736E-8</c:v>
                </c:pt>
                <c:pt idx="383">
                  <c:v>3.54637E-8</c:v>
                </c:pt>
                <c:pt idx="384">
                  <c:v>3.54548E-8</c:v>
                </c:pt>
                <c:pt idx="385">
                  <c:v>3.54453E-8</c:v>
                </c:pt>
                <c:pt idx="386">
                  <c:v>3.54337E-8</c:v>
                </c:pt>
                <c:pt idx="387">
                  <c:v>3.54252E-8</c:v>
                </c:pt>
                <c:pt idx="388">
                  <c:v>3.54163E-8</c:v>
                </c:pt>
                <c:pt idx="389">
                  <c:v>3.54069E-8</c:v>
                </c:pt>
                <c:pt idx="390">
                  <c:v>3.5398E-8</c:v>
                </c:pt>
                <c:pt idx="391">
                  <c:v>3.53908E-8</c:v>
                </c:pt>
                <c:pt idx="392">
                  <c:v>3.53806E-8</c:v>
                </c:pt>
                <c:pt idx="393">
                  <c:v>3.53728E-8</c:v>
                </c:pt>
                <c:pt idx="394">
                  <c:v>3.53634E-8</c:v>
                </c:pt>
                <c:pt idx="395">
                  <c:v>3.53544E-8</c:v>
                </c:pt>
                <c:pt idx="396">
                  <c:v>3.53457E-8</c:v>
                </c:pt>
                <c:pt idx="397">
                  <c:v>3.5336E-8</c:v>
                </c:pt>
                <c:pt idx="398">
                  <c:v>3.53262E-8</c:v>
                </c:pt>
                <c:pt idx="399">
                  <c:v>3.5317E-8</c:v>
                </c:pt>
                <c:pt idx="400">
                  <c:v>3.53106E-8</c:v>
                </c:pt>
                <c:pt idx="401">
                  <c:v>3.53009E-8</c:v>
                </c:pt>
                <c:pt idx="402">
                  <c:v>3.52914E-8</c:v>
                </c:pt>
                <c:pt idx="403">
                  <c:v>3.52824E-8</c:v>
                </c:pt>
                <c:pt idx="404">
                  <c:v>3.52721E-8</c:v>
                </c:pt>
                <c:pt idx="405">
                  <c:v>3.52635E-8</c:v>
                </c:pt>
                <c:pt idx="406">
                  <c:v>3.52546E-8</c:v>
                </c:pt>
                <c:pt idx="407">
                  <c:v>3.5246E-8</c:v>
                </c:pt>
                <c:pt idx="408">
                  <c:v>3.52378E-8</c:v>
                </c:pt>
                <c:pt idx="409">
                  <c:v>3.52296E-8</c:v>
                </c:pt>
                <c:pt idx="410">
                  <c:v>3.52207E-8</c:v>
                </c:pt>
                <c:pt idx="411">
                  <c:v>3.52113E-8</c:v>
                </c:pt>
                <c:pt idx="412">
                  <c:v>3.52013E-8</c:v>
                </c:pt>
                <c:pt idx="413">
                  <c:v>3.51928E-8</c:v>
                </c:pt>
                <c:pt idx="414">
                  <c:v>3.51866E-8</c:v>
                </c:pt>
                <c:pt idx="415">
                  <c:v>3.51778E-8</c:v>
                </c:pt>
                <c:pt idx="416">
                  <c:v>3.5169E-8</c:v>
                </c:pt>
                <c:pt idx="417">
                  <c:v>3.51604E-8</c:v>
                </c:pt>
                <c:pt idx="418">
                  <c:v>3.51533E-8</c:v>
                </c:pt>
                <c:pt idx="419">
                  <c:v>3.51446E-8</c:v>
                </c:pt>
                <c:pt idx="420">
                  <c:v>3.51375E-8</c:v>
                </c:pt>
                <c:pt idx="421">
                  <c:v>3.51302E-8</c:v>
                </c:pt>
                <c:pt idx="422">
                  <c:v>3.51221E-8</c:v>
                </c:pt>
                <c:pt idx="423">
                  <c:v>3.51148E-8</c:v>
                </c:pt>
                <c:pt idx="424">
                  <c:v>3.51075E-8</c:v>
                </c:pt>
                <c:pt idx="425">
                  <c:v>3.50997E-8</c:v>
                </c:pt>
                <c:pt idx="426">
                  <c:v>3.50916E-8</c:v>
                </c:pt>
                <c:pt idx="427">
                  <c:v>3.50829E-8</c:v>
                </c:pt>
                <c:pt idx="428">
                  <c:v>3.50748E-8</c:v>
                </c:pt>
                <c:pt idx="429">
                  <c:v>3.50683E-8</c:v>
                </c:pt>
                <c:pt idx="430">
                  <c:v>3.50608E-8</c:v>
                </c:pt>
                <c:pt idx="431">
                  <c:v>3.5053E-8</c:v>
                </c:pt>
                <c:pt idx="432">
                  <c:v>3.50442E-8</c:v>
                </c:pt>
                <c:pt idx="433">
                  <c:v>3.50338E-8</c:v>
                </c:pt>
                <c:pt idx="434">
                  <c:v>3.50256E-8</c:v>
                </c:pt>
                <c:pt idx="435">
                  <c:v>3.50185E-8</c:v>
                </c:pt>
                <c:pt idx="436">
                  <c:v>3.50113E-8</c:v>
                </c:pt>
                <c:pt idx="437">
                  <c:v>3.50033E-8</c:v>
                </c:pt>
                <c:pt idx="438">
                  <c:v>3.49956E-8</c:v>
                </c:pt>
                <c:pt idx="439">
                  <c:v>3.49869E-8</c:v>
                </c:pt>
                <c:pt idx="440">
                  <c:v>3.49797E-8</c:v>
                </c:pt>
                <c:pt idx="441">
                  <c:v>3.49714E-8</c:v>
                </c:pt>
                <c:pt idx="442">
                  <c:v>3.49623E-8</c:v>
                </c:pt>
                <c:pt idx="443">
                  <c:v>3.49541E-8</c:v>
                </c:pt>
                <c:pt idx="444">
                  <c:v>3.49477E-8</c:v>
                </c:pt>
                <c:pt idx="445">
                  <c:v>3.49392E-8</c:v>
                </c:pt>
                <c:pt idx="446">
                  <c:v>3.49307E-8</c:v>
                </c:pt>
                <c:pt idx="447">
                  <c:v>3.49221E-8</c:v>
                </c:pt>
                <c:pt idx="448">
                  <c:v>3.49139E-8</c:v>
                </c:pt>
                <c:pt idx="449">
                  <c:v>3.49053E-8</c:v>
                </c:pt>
                <c:pt idx="450">
                  <c:v>3.48981E-8</c:v>
                </c:pt>
                <c:pt idx="451">
                  <c:v>3.48899E-8</c:v>
                </c:pt>
                <c:pt idx="452">
                  <c:v>3.48825E-8</c:v>
                </c:pt>
                <c:pt idx="453">
                  <c:v>3.4873E-8</c:v>
                </c:pt>
                <c:pt idx="454">
                  <c:v>3.48651E-8</c:v>
                </c:pt>
                <c:pt idx="455">
                  <c:v>3.48579E-8</c:v>
                </c:pt>
                <c:pt idx="456">
                  <c:v>3.48504E-8</c:v>
                </c:pt>
                <c:pt idx="457">
                  <c:v>3.48416E-8</c:v>
                </c:pt>
                <c:pt idx="458">
                  <c:v>3.48327E-8</c:v>
                </c:pt>
                <c:pt idx="459">
                  <c:v>3.48241E-8</c:v>
                </c:pt>
                <c:pt idx="460">
                  <c:v>3.48161E-8</c:v>
                </c:pt>
                <c:pt idx="461">
                  <c:v>3.48077E-8</c:v>
                </c:pt>
                <c:pt idx="462">
                  <c:v>3.48008E-8</c:v>
                </c:pt>
                <c:pt idx="463">
                  <c:v>3.47951E-8</c:v>
                </c:pt>
                <c:pt idx="464">
                  <c:v>3.47888E-8</c:v>
                </c:pt>
                <c:pt idx="465">
                  <c:v>3.47806E-8</c:v>
                </c:pt>
                <c:pt idx="466">
                  <c:v>3.47722E-8</c:v>
                </c:pt>
                <c:pt idx="467">
                  <c:v>3.47644E-8</c:v>
                </c:pt>
                <c:pt idx="468">
                  <c:v>3.4758E-8</c:v>
                </c:pt>
                <c:pt idx="469">
                  <c:v>3.47508E-8</c:v>
                </c:pt>
                <c:pt idx="470">
                  <c:v>3.47444E-8</c:v>
                </c:pt>
                <c:pt idx="471">
                  <c:v>3.47367E-8</c:v>
                </c:pt>
                <c:pt idx="472">
                  <c:v>3.47305E-8</c:v>
                </c:pt>
                <c:pt idx="473">
                  <c:v>3.47235E-8</c:v>
                </c:pt>
                <c:pt idx="474">
                  <c:v>3.47144E-8</c:v>
                </c:pt>
                <c:pt idx="475">
                  <c:v>3.4706E-8</c:v>
                </c:pt>
                <c:pt idx="476">
                  <c:v>3.4698E-8</c:v>
                </c:pt>
                <c:pt idx="477">
                  <c:v>3.46913E-8</c:v>
                </c:pt>
                <c:pt idx="478">
                  <c:v>3.46852E-8</c:v>
                </c:pt>
                <c:pt idx="479">
                  <c:v>3.46789E-8</c:v>
                </c:pt>
                <c:pt idx="480">
                  <c:v>3.46707E-8</c:v>
                </c:pt>
                <c:pt idx="481">
                  <c:v>3.46642E-8</c:v>
                </c:pt>
                <c:pt idx="482">
                  <c:v>3.46564E-8</c:v>
                </c:pt>
                <c:pt idx="483">
                  <c:v>3.46487E-8</c:v>
                </c:pt>
                <c:pt idx="484">
                  <c:v>3.46404E-8</c:v>
                </c:pt>
                <c:pt idx="485">
                  <c:v>3.46329E-8</c:v>
                </c:pt>
                <c:pt idx="486">
                  <c:v>3.4627E-8</c:v>
                </c:pt>
                <c:pt idx="487">
                  <c:v>3.46211E-8</c:v>
                </c:pt>
                <c:pt idx="488">
                  <c:v>3.46123E-8</c:v>
                </c:pt>
                <c:pt idx="489">
                  <c:v>3.4605E-8</c:v>
                </c:pt>
                <c:pt idx="490">
                  <c:v>3.45962E-8</c:v>
                </c:pt>
                <c:pt idx="491">
                  <c:v>3.45898E-8</c:v>
                </c:pt>
                <c:pt idx="492">
                  <c:v>3.45843E-8</c:v>
                </c:pt>
                <c:pt idx="493">
                  <c:v>3.45782E-8</c:v>
                </c:pt>
                <c:pt idx="494">
                  <c:v>3.45699E-8</c:v>
                </c:pt>
                <c:pt idx="495">
                  <c:v>3.45625E-8</c:v>
                </c:pt>
                <c:pt idx="496">
                  <c:v>3.45548E-8</c:v>
                </c:pt>
                <c:pt idx="497">
                  <c:v>3.45486E-8</c:v>
                </c:pt>
                <c:pt idx="498">
                  <c:v>3.45421E-8</c:v>
                </c:pt>
                <c:pt idx="499">
                  <c:v>3.45363E-8</c:v>
                </c:pt>
                <c:pt idx="500">
                  <c:v>3.45289E-8</c:v>
                </c:pt>
                <c:pt idx="501">
                  <c:v>3.45236E-8</c:v>
                </c:pt>
                <c:pt idx="502">
                  <c:v>3.45172E-8</c:v>
                </c:pt>
                <c:pt idx="503">
                  <c:v>3.45129E-8</c:v>
                </c:pt>
                <c:pt idx="504">
                  <c:v>3.45056E-8</c:v>
                </c:pt>
                <c:pt idx="505">
                  <c:v>3.44969E-8</c:v>
                </c:pt>
                <c:pt idx="506">
                  <c:v>3.44889E-8</c:v>
                </c:pt>
                <c:pt idx="507">
                  <c:v>3.44843E-8</c:v>
                </c:pt>
                <c:pt idx="508">
                  <c:v>3.4478E-8</c:v>
                </c:pt>
                <c:pt idx="509">
                  <c:v>3.44704E-8</c:v>
                </c:pt>
                <c:pt idx="510">
                  <c:v>3.44625E-8</c:v>
                </c:pt>
                <c:pt idx="511">
                  <c:v>3.44564E-8</c:v>
                </c:pt>
                <c:pt idx="512">
                  <c:v>3.445E-8</c:v>
                </c:pt>
                <c:pt idx="513">
                  <c:v>3.4443E-8</c:v>
                </c:pt>
                <c:pt idx="514">
                  <c:v>3.44353E-8</c:v>
                </c:pt>
                <c:pt idx="515">
                  <c:v>3.44293E-8</c:v>
                </c:pt>
                <c:pt idx="516">
                  <c:v>3.44239E-8</c:v>
                </c:pt>
                <c:pt idx="517">
                  <c:v>3.4418E-8</c:v>
                </c:pt>
                <c:pt idx="518">
                  <c:v>3.4412E-8</c:v>
                </c:pt>
                <c:pt idx="519">
                  <c:v>3.44039E-8</c:v>
                </c:pt>
                <c:pt idx="520">
                  <c:v>3.43956E-8</c:v>
                </c:pt>
                <c:pt idx="521">
                  <c:v>3.43887E-8</c:v>
                </c:pt>
                <c:pt idx="522">
                  <c:v>3.43837E-8</c:v>
                </c:pt>
                <c:pt idx="523">
                  <c:v>3.43783E-8</c:v>
                </c:pt>
                <c:pt idx="524">
                  <c:v>3.43721E-8</c:v>
                </c:pt>
                <c:pt idx="525">
                  <c:v>3.43652E-8</c:v>
                </c:pt>
                <c:pt idx="526">
                  <c:v>3.43595E-8</c:v>
                </c:pt>
                <c:pt idx="527">
                  <c:v>3.43539E-8</c:v>
                </c:pt>
                <c:pt idx="528">
                  <c:v>3.43474E-8</c:v>
                </c:pt>
                <c:pt idx="529">
                  <c:v>3.43406E-8</c:v>
                </c:pt>
                <c:pt idx="530">
                  <c:v>3.43348E-8</c:v>
                </c:pt>
                <c:pt idx="531">
                  <c:v>3.43289E-8</c:v>
                </c:pt>
                <c:pt idx="532">
                  <c:v>3.43224E-8</c:v>
                </c:pt>
                <c:pt idx="533">
                  <c:v>3.43175E-8</c:v>
                </c:pt>
                <c:pt idx="534">
                  <c:v>3.431E-8</c:v>
                </c:pt>
                <c:pt idx="535">
                  <c:v>3.43036E-8</c:v>
                </c:pt>
                <c:pt idx="536">
                  <c:v>3.42989E-8</c:v>
                </c:pt>
                <c:pt idx="537">
                  <c:v>3.42925E-8</c:v>
                </c:pt>
                <c:pt idx="538">
                  <c:v>3.42868E-8</c:v>
                </c:pt>
                <c:pt idx="539">
                  <c:v>3.42805E-8</c:v>
                </c:pt>
                <c:pt idx="540">
                  <c:v>3.42746E-8</c:v>
                </c:pt>
                <c:pt idx="541">
                  <c:v>3.4268E-8</c:v>
                </c:pt>
                <c:pt idx="542">
                  <c:v>3.42603E-8</c:v>
                </c:pt>
                <c:pt idx="543">
                  <c:v>3.42557E-8</c:v>
                </c:pt>
                <c:pt idx="544">
                  <c:v>3.4251E-8</c:v>
                </c:pt>
                <c:pt idx="545">
                  <c:v>3.4246E-8</c:v>
                </c:pt>
                <c:pt idx="546">
                  <c:v>3.42396E-8</c:v>
                </c:pt>
                <c:pt idx="547">
                  <c:v>3.42322E-8</c:v>
                </c:pt>
                <c:pt idx="548">
                  <c:v>3.42265E-8</c:v>
                </c:pt>
                <c:pt idx="549">
                  <c:v>3.42194E-8</c:v>
                </c:pt>
                <c:pt idx="550">
                  <c:v>3.42147E-8</c:v>
                </c:pt>
                <c:pt idx="551">
                  <c:v>3.42091E-8</c:v>
                </c:pt>
                <c:pt idx="552">
                  <c:v>3.42039E-8</c:v>
                </c:pt>
                <c:pt idx="553">
                  <c:v>3.41972E-8</c:v>
                </c:pt>
                <c:pt idx="554">
                  <c:v>3.41902E-8</c:v>
                </c:pt>
                <c:pt idx="555">
                  <c:v>3.41848E-8</c:v>
                </c:pt>
                <c:pt idx="556">
                  <c:v>3.41787E-8</c:v>
                </c:pt>
                <c:pt idx="557">
                  <c:v>3.41741E-8</c:v>
                </c:pt>
                <c:pt idx="558">
                  <c:v>3.41686E-8</c:v>
                </c:pt>
                <c:pt idx="559">
                  <c:v>3.41621E-8</c:v>
                </c:pt>
                <c:pt idx="560">
                  <c:v>3.41561E-8</c:v>
                </c:pt>
                <c:pt idx="561">
                  <c:v>3.41514E-8</c:v>
                </c:pt>
                <c:pt idx="562">
                  <c:v>3.41457E-8</c:v>
                </c:pt>
                <c:pt idx="563">
                  <c:v>3.41409E-8</c:v>
                </c:pt>
                <c:pt idx="564">
                  <c:v>3.41352E-8</c:v>
                </c:pt>
                <c:pt idx="565">
                  <c:v>3.41291E-8</c:v>
                </c:pt>
                <c:pt idx="566">
                  <c:v>3.41221E-8</c:v>
                </c:pt>
                <c:pt idx="567">
                  <c:v>3.41161E-8</c:v>
                </c:pt>
                <c:pt idx="568">
                  <c:v>3.41102E-8</c:v>
                </c:pt>
                <c:pt idx="569">
                  <c:v>3.41038E-8</c:v>
                </c:pt>
                <c:pt idx="570">
                  <c:v>3.40989E-8</c:v>
                </c:pt>
                <c:pt idx="571">
                  <c:v>3.40933E-8</c:v>
                </c:pt>
                <c:pt idx="572">
                  <c:v>3.4087E-8</c:v>
                </c:pt>
                <c:pt idx="573">
                  <c:v>3.40805E-8</c:v>
                </c:pt>
                <c:pt idx="574">
                  <c:v>3.40745E-8</c:v>
                </c:pt>
                <c:pt idx="575">
                  <c:v>3.40702E-8</c:v>
                </c:pt>
                <c:pt idx="576">
                  <c:v>3.40652E-8</c:v>
                </c:pt>
                <c:pt idx="577">
                  <c:v>3.40594E-8</c:v>
                </c:pt>
                <c:pt idx="578">
                  <c:v>3.40539E-8</c:v>
                </c:pt>
                <c:pt idx="579">
                  <c:v>3.40489E-8</c:v>
                </c:pt>
                <c:pt idx="580">
                  <c:v>3.40426E-8</c:v>
                </c:pt>
                <c:pt idx="581">
                  <c:v>3.40362E-8</c:v>
                </c:pt>
                <c:pt idx="582">
                  <c:v>3.40325E-8</c:v>
                </c:pt>
                <c:pt idx="583">
                  <c:v>3.40283E-8</c:v>
                </c:pt>
                <c:pt idx="584">
                  <c:v>3.40229E-8</c:v>
                </c:pt>
                <c:pt idx="585">
                  <c:v>3.40161E-8</c:v>
                </c:pt>
                <c:pt idx="586">
                  <c:v>3.40098E-8</c:v>
                </c:pt>
                <c:pt idx="587">
                  <c:v>3.40045E-8</c:v>
                </c:pt>
                <c:pt idx="588">
                  <c:v>3.39995E-8</c:v>
                </c:pt>
                <c:pt idx="589">
                  <c:v>3.39933E-8</c:v>
                </c:pt>
                <c:pt idx="590">
                  <c:v>3.39888E-8</c:v>
                </c:pt>
                <c:pt idx="591">
                  <c:v>3.39834E-8</c:v>
                </c:pt>
                <c:pt idx="592">
                  <c:v>3.39779E-8</c:v>
                </c:pt>
                <c:pt idx="593">
                  <c:v>3.39722E-8</c:v>
                </c:pt>
                <c:pt idx="594">
                  <c:v>3.39659E-8</c:v>
                </c:pt>
                <c:pt idx="595">
                  <c:v>3.39609E-8</c:v>
                </c:pt>
                <c:pt idx="596">
                  <c:v>3.39559E-8</c:v>
                </c:pt>
                <c:pt idx="597">
                  <c:v>3.39492E-8</c:v>
                </c:pt>
                <c:pt idx="598">
                  <c:v>3.39441E-8</c:v>
                </c:pt>
                <c:pt idx="599">
                  <c:v>3.39398E-8</c:v>
                </c:pt>
                <c:pt idx="600">
                  <c:v>3.39356E-8</c:v>
                </c:pt>
                <c:pt idx="601">
                  <c:v>3.39302E-8</c:v>
                </c:pt>
                <c:pt idx="602">
                  <c:v>3.39255E-8</c:v>
                </c:pt>
                <c:pt idx="603">
                  <c:v>3.39191E-8</c:v>
                </c:pt>
                <c:pt idx="604">
                  <c:v>3.39134E-8</c:v>
                </c:pt>
                <c:pt idx="605">
                  <c:v>3.39097E-8</c:v>
                </c:pt>
                <c:pt idx="606">
                  <c:v>3.39053E-8</c:v>
                </c:pt>
                <c:pt idx="607">
                  <c:v>3.39008E-8</c:v>
                </c:pt>
                <c:pt idx="608">
                  <c:v>3.38948E-8</c:v>
                </c:pt>
                <c:pt idx="609">
                  <c:v>3.38889E-8</c:v>
                </c:pt>
                <c:pt idx="610">
                  <c:v>3.38815E-8</c:v>
                </c:pt>
                <c:pt idx="611">
                  <c:v>3.38773E-8</c:v>
                </c:pt>
                <c:pt idx="612">
                  <c:v>3.3873E-8</c:v>
                </c:pt>
                <c:pt idx="613">
                  <c:v>3.38683E-8</c:v>
                </c:pt>
                <c:pt idx="614">
                  <c:v>3.38632E-8</c:v>
                </c:pt>
                <c:pt idx="615">
                  <c:v>3.38582E-8</c:v>
                </c:pt>
                <c:pt idx="616">
                  <c:v>3.38526E-8</c:v>
                </c:pt>
                <c:pt idx="617">
                  <c:v>3.38467E-8</c:v>
                </c:pt>
                <c:pt idx="618">
                  <c:v>3.38419E-8</c:v>
                </c:pt>
                <c:pt idx="619">
                  <c:v>3.38369E-8</c:v>
                </c:pt>
                <c:pt idx="620">
                  <c:v>3.3834E-8</c:v>
                </c:pt>
                <c:pt idx="621">
                  <c:v>3.38294E-8</c:v>
                </c:pt>
                <c:pt idx="622">
                  <c:v>3.38237E-8</c:v>
                </c:pt>
                <c:pt idx="623">
                  <c:v>3.3819E-8</c:v>
                </c:pt>
                <c:pt idx="624">
                  <c:v>3.38131E-8</c:v>
                </c:pt>
                <c:pt idx="625">
                  <c:v>3.38088E-8</c:v>
                </c:pt>
                <c:pt idx="626">
                  <c:v>3.38043E-8</c:v>
                </c:pt>
                <c:pt idx="627">
                  <c:v>3.37991E-8</c:v>
                </c:pt>
                <c:pt idx="628">
                  <c:v>3.37936E-8</c:v>
                </c:pt>
                <c:pt idx="629">
                  <c:v>3.37891E-8</c:v>
                </c:pt>
                <c:pt idx="630">
                  <c:v>3.37859E-8</c:v>
                </c:pt>
                <c:pt idx="631">
                  <c:v>3.37801E-8</c:v>
                </c:pt>
                <c:pt idx="632">
                  <c:v>3.37756E-8</c:v>
                </c:pt>
                <c:pt idx="633">
                  <c:v>3.37693E-8</c:v>
                </c:pt>
                <c:pt idx="634">
                  <c:v>3.37654E-8</c:v>
                </c:pt>
                <c:pt idx="635">
                  <c:v>3.37614E-8</c:v>
                </c:pt>
                <c:pt idx="636">
                  <c:v>3.37599E-8</c:v>
                </c:pt>
                <c:pt idx="637">
                  <c:v>3.37524E-8</c:v>
                </c:pt>
                <c:pt idx="638">
                  <c:v>3.37471E-8</c:v>
                </c:pt>
                <c:pt idx="639">
                  <c:v>3.37429E-8</c:v>
                </c:pt>
                <c:pt idx="640">
                  <c:v>3.37369E-8</c:v>
                </c:pt>
                <c:pt idx="641">
                  <c:v>3.37312E-8</c:v>
                </c:pt>
                <c:pt idx="642">
                  <c:v>3.37265E-8</c:v>
                </c:pt>
                <c:pt idx="643">
                  <c:v>3.37218E-8</c:v>
                </c:pt>
                <c:pt idx="644">
                  <c:v>3.3718E-8</c:v>
                </c:pt>
                <c:pt idx="645">
                  <c:v>3.37124E-8</c:v>
                </c:pt>
                <c:pt idx="646">
                  <c:v>3.3707E-8</c:v>
                </c:pt>
                <c:pt idx="647">
                  <c:v>3.37024E-8</c:v>
                </c:pt>
                <c:pt idx="648">
                  <c:v>3.36985E-8</c:v>
                </c:pt>
                <c:pt idx="649">
                  <c:v>3.36942E-8</c:v>
                </c:pt>
                <c:pt idx="650">
                  <c:v>3.36881E-8</c:v>
                </c:pt>
                <c:pt idx="651">
                  <c:v>3.36822E-8</c:v>
                </c:pt>
                <c:pt idx="652">
                  <c:v>3.36773E-8</c:v>
                </c:pt>
                <c:pt idx="653">
                  <c:v>3.36735E-8</c:v>
                </c:pt>
                <c:pt idx="654">
                  <c:v>3.36693E-8</c:v>
                </c:pt>
                <c:pt idx="655">
                  <c:v>3.3665E-8</c:v>
                </c:pt>
                <c:pt idx="656">
                  <c:v>3.36601E-8</c:v>
                </c:pt>
                <c:pt idx="657">
                  <c:v>3.36558E-8</c:v>
                </c:pt>
                <c:pt idx="658">
                  <c:v>3.36523E-8</c:v>
                </c:pt>
                <c:pt idx="659">
                  <c:v>3.36474E-8</c:v>
                </c:pt>
                <c:pt idx="660">
                  <c:v>3.36432E-8</c:v>
                </c:pt>
                <c:pt idx="661">
                  <c:v>3.36386E-8</c:v>
                </c:pt>
                <c:pt idx="662">
                  <c:v>3.36341E-8</c:v>
                </c:pt>
                <c:pt idx="663">
                  <c:v>3.36297E-8</c:v>
                </c:pt>
                <c:pt idx="664">
                  <c:v>3.36256E-8</c:v>
                </c:pt>
                <c:pt idx="665">
                  <c:v>3.36216E-8</c:v>
                </c:pt>
                <c:pt idx="666">
                  <c:v>3.36154E-8</c:v>
                </c:pt>
                <c:pt idx="667">
                  <c:v>3.36107E-8</c:v>
                </c:pt>
                <c:pt idx="668">
                  <c:v>3.36055E-8</c:v>
                </c:pt>
                <c:pt idx="669">
                  <c:v>3.36008E-8</c:v>
                </c:pt>
                <c:pt idx="670">
                  <c:v>3.35955E-8</c:v>
                </c:pt>
                <c:pt idx="671">
                  <c:v>3.35915E-8</c:v>
                </c:pt>
                <c:pt idx="672">
                  <c:v>3.35864E-8</c:v>
                </c:pt>
                <c:pt idx="673">
                  <c:v>3.35813E-8</c:v>
                </c:pt>
                <c:pt idx="674">
                  <c:v>3.35762E-8</c:v>
                </c:pt>
                <c:pt idx="675">
                  <c:v>3.35722E-8</c:v>
                </c:pt>
                <c:pt idx="676">
                  <c:v>3.35677E-8</c:v>
                </c:pt>
                <c:pt idx="677">
                  <c:v>3.35626E-8</c:v>
                </c:pt>
                <c:pt idx="678">
                  <c:v>3.35591E-8</c:v>
                </c:pt>
                <c:pt idx="679">
                  <c:v>3.35551E-8</c:v>
                </c:pt>
                <c:pt idx="680">
                  <c:v>3.35492E-8</c:v>
                </c:pt>
                <c:pt idx="681">
                  <c:v>3.35454E-8</c:v>
                </c:pt>
                <c:pt idx="682">
                  <c:v>3.35406E-8</c:v>
                </c:pt>
                <c:pt idx="683">
                  <c:v>3.35354E-8</c:v>
                </c:pt>
                <c:pt idx="684">
                  <c:v>3.35297E-8</c:v>
                </c:pt>
                <c:pt idx="685">
                  <c:v>3.35249E-8</c:v>
                </c:pt>
                <c:pt idx="686">
                  <c:v>3.3521E-8</c:v>
                </c:pt>
                <c:pt idx="687">
                  <c:v>3.35155E-8</c:v>
                </c:pt>
                <c:pt idx="688">
                  <c:v>3.35104E-8</c:v>
                </c:pt>
                <c:pt idx="689">
                  <c:v>3.35054E-8</c:v>
                </c:pt>
                <c:pt idx="690">
                  <c:v>3.35004E-8</c:v>
                </c:pt>
                <c:pt idx="691">
                  <c:v>3.34964E-8</c:v>
                </c:pt>
                <c:pt idx="692">
                  <c:v>3.34916E-8</c:v>
                </c:pt>
                <c:pt idx="693">
                  <c:v>3.34868E-8</c:v>
                </c:pt>
                <c:pt idx="694">
                  <c:v>3.3481E-8</c:v>
                </c:pt>
                <c:pt idx="695">
                  <c:v>3.34751E-8</c:v>
                </c:pt>
                <c:pt idx="696">
                  <c:v>3.34712E-8</c:v>
                </c:pt>
                <c:pt idx="697">
                  <c:v>3.34667E-8</c:v>
                </c:pt>
                <c:pt idx="698">
                  <c:v>3.34612E-8</c:v>
                </c:pt>
                <c:pt idx="699">
                  <c:v>3.3457E-8</c:v>
                </c:pt>
                <c:pt idx="700">
                  <c:v>3.3453E-8</c:v>
                </c:pt>
                <c:pt idx="701">
                  <c:v>3.34484E-8</c:v>
                </c:pt>
                <c:pt idx="702">
                  <c:v>3.3443E-8</c:v>
                </c:pt>
                <c:pt idx="703">
                  <c:v>3.34386E-8</c:v>
                </c:pt>
                <c:pt idx="704">
                  <c:v>3.34329E-8</c:v>
                </c:pt>
                <c:pt idx="705">
                  <c:v>3.34293E-8</c:v>
                </c:pt>
                <c:pt idx="706">
                  <c:v>3.34245E-8</c:v>
                </c:pt>
                <c:pt idx="707">
                  <c:v>3.34189E-8</c:v>
                </c:pt>
                <c:pt idx="708">
                  <c:v>3.34142E-8</c:v>
                </c:pt>
                <c:pt idx="709">
                  <c:v>3.34107E-8</c:v>
                </c:pt>
                <c:pt idx="710">
                  <c:v>3.34057E-8</c:v>
                </c:pt>
                <c:pt idx="711">
                  <c:v>3.34019E-8</c:v>
                </c:pt>
                <c:pt idx="712">
                  <c:v>3.33971E-8</c:v>
                </c:pt>
                <c:pt idx="713">
                  <c:v>3.33923E-8</c:v>
                </c:pt>
                <c:pt idx="714">
                  <c:v>3.33866E-8</c:v>
                </c:pt>
                <c:pt idx="715">
                  <c:v>3.33813E-8</c:v>
                </c:pt>
                <c:pt idx="716">
                  <c:v>3.33763E-8</c:v>
                </c:pt>
                <c:pt idx="717">
                  <c:v>3.33732E-8</c:v>
                </c:pt>
                <c:pt idx="718">
                  <c:v>3.33714E-8</c:v>
                </c:pt>
                <c:pt idx="719">
                  <c:v>3.33673E-8</c:v>
                </c:pt>
                <c:pt idx="720">
                  <c:v>3.33624E-8</c:v>
                </c:pt>
                <c:pt idx="721">
                  <c:v>3.33557E-8</c:v>
                </c:pt>
                <c:pt idx="722">
                  <c:v>3.33521E-8</c:v>
                </c:pt>
                <c:pt idx="723">
                  <c:v>3.33473E-8</c:v>
                </c:pt>
                <c:pt idx="724">
                  <c:v>3.33439E-8</c:v>
                </c:pt>
                <c:pt idx="725">
                  <c:v>3.33403E-8</c:v>
                </c:pt>
                <c:pt idx="726">
                  <c:v>3.33354E-8</c:v>
                </c:pt>
                <c:pt idx="727">
                  <c:v>3.3331E-8</c:v>
                </c:pt>
                <c:pt idx="728">
                  <c:v>3.33272E-8</c:v>
                </c:pt>
                <c:pt idx="729">
                  <c:v>3.33233E-8</c:v>
                </c:pt>
                <c:pt idx="730">
                  <c:v>3.3319E-8</c:v>
                </c:pt>
                <c:pt idx="731">
                  <c:v>3.33149E-8</c:v>
                </c:pt>
                <c:pt idx="732">
                  <c:v>3.33094E-8</c:v>
                </c:pt>
                <c:pt idx="733">
                  <c:v>3.33059E-8</c:v>
                </c:pt>
                <c:pt idx="734">
                  <c:v>3.33022E-8</c:v>
                </c:pt>
                <c:pt idx="735">
                  <c:v>3.32969E-8</c:v>
                </c:pt>
                <c:pt idx="736">
                  <c:v>3.32929E-8</c:v>
                </c:pt>
                <c:pt idx="737">
                  <c:v>3.3288E-8</c:v>
                </c:pt>
                <c:pt idx="738">
                  <c:v>3.3285E-8</c:v>
                </c:pt>
                <c:pt idx="739">
                  <c:v>3.32806E-8</c:v>
                </c:pt>
                <c:pt idx="740">
                  <c:v>3.3277E-8</c:v>
                </c:pt>
                <c:pt idx="741">
                  <c:v>3.32728E-8</c:v>
                </c:pt>
                <c:pt idx="742">
                  <c:v>3.32678E-8</c:v>
                </c:pt>
                <c:pt idx="743">
                  <c:v>3.32631E-8</c:v>
                </c:pt>
                <c:pt idx="744">
                  <c:v>3.32586E-8</c:v>
                </c:pt>
                <c:pt idx="745">
                  <c:v>3.32537E-8</c:v>
                </c:pt>
                <c:pt idx="746">
                  <c:v>3.32495E-8</c:v>
                </c:pt>
                <c:pt idx="747">
                  <c:v>3.3247E-8</c:v>
                </c:pt>
                <c:pt idx="748">
                  <c:v>3.32412E-8</c:v>
                </c:pt>
                <c:pt idx="749">
                  <c:v>3.32341E-8</c:v>
                </c:pt>
                <c:pt idx="750">
                  <c:v>3.32327E-8</c:v>
                </c:pt>
                <c:pt idx="751">
                  <c:v>3.32297E-8</c:v>
                </c:pt>
                <c:pt idx="752">
                  <c:v>3.32253E-8</c:v>
                </c:pt>
                <c:pt idx="753">
                  <c:v>3.32208E-8</c:v>
                </c:pt>
                <c:pt idx="754">
                  <c:v>3.32169E-8</c:v>
                </c:pt>
                <c:pt idx="755">
                  <c:v>3.32117E-8</c:v>
                </c:pt>
                <c:pt idx="756">
                  <c:v>3.32057E-8</c:v>
                </c:pt>
                <c:pt idx="757">
                  <c:v>3.3202E-8</c:v>
                </c:pt>
                <c:pt idx="758">
                  <c:v>3.3198E-8</c:v>
                </c:pt>
                <c:pt idx="759">
                  <c:v>3.31925E-8</c:v>
                </c:pt>
                <c:pt idx="760">
                  <c:v>3.31873E-8</c:v>
                </c:pt>
                <c:pt idx="761">
                  <c:v>3.31831E-8</c:v>
                </c:pt>
                <c:pt idx="762">
                  <c:v>3.31784E-8</c:v>
                </c:pt>
                <c:pt idx="763">
                  <c:v>3.31742E-8</c:v>
                </c:pt>
                <c:pt idx="764">
                  <c:v>3.31698E-8</c:v>
                </c:pt>
                <c:pt idx="765">
                  <c:v>3.31663E-8</c:v>
                </c:pt>
                <c:pt idx="766">
                  <c:v>3.31615E-8</c:v>
                </c:pt>
                <c:pt idx="767">
                  <c:v>3.31563E-8</c:v>
                </c:pt>
                <c:pt idx="768">
                  <c:v>3.31523E-8</c:v>
                </c:pt>
                <c:pt idx="769">
                  <c:v>3.31492E-8</c:v>
                </c:pt>
                <c:pt idx="770">
                  <c:v>3.31444E-8</c:v>
                </c:pt>
                <c:pt idx="771">
                  <c:v>3.31391E-8</c:v>
                </c:pt>
                <c:pt idx="772">
                  <c:v>3.31354E-8</c:v>
                </c:pt>
                <c:pt idx="773">
                  <c:v>3.31307E-8</c:v>
                </c:pt>
                <c:pt idx="774">
                  <c:v>3.31268E-8</c:v>
                </c:pt>
                <c:pt idx="775">
                  <c:v>3.31232E-8</c:v>
                </c:pt>
                <c:pt idx="776">
                  <c:v>3.31195E-8</c:v>
                </c:pt>
                <c:pt idx="777">
                  <c:v>3.31148E-8</c:v>
                </c:pt>
                <c:pt idx="778">
                  <c:v>3.31095E-8</c:v>
                </c:pt>
                <c:pt idx="779">
                  <c:v>3.31059E-8</c:v>
                </c:pt>
                <c:pt idx="780">
                  <c:v>3.31028E-8</c:v>
                </c:pt>
                <c:pt idx="781">
                  <c:v>3.30976E-8</c:v>
                </c:pt>
                <c:pt idx="782">
                  <c:v>3.30924E-8</c:v>
                </c:pt>
                <c:pt idx="783">
                  <c:v>3.30876E-8</c:v>
                </c:pt>
                <c:pt idx="784">
                  <c:v>3.30833E-8</c:v>
                </c:pt>
                <c:pt idx="785">
                  <c:v>3.30791E-8</c:v>
                </c:pt>
                <c:pt idx="786">
                  <c:v>3.3074E-8</c:v>
                </c:pt>
                <c:pt idx="787">
                  <c:v>3.30696E-8</c:v>
                </c:pt>
                <c:pt idx="788">
                  <c:v>3.30655E-8</c:v>
                </c:pt>
                <c:pt idx="789">
                  <c:v>3.3061E-8</c:v>
                </c:pt>
                <c:pt idx="790">
                  <c:v>3.30559E-8</c:v>
                </c:pt>
                <c:pt idx="791">
                  <c:v>3.30514E-8</c:v>
                </c:pt>
                <c:pt idx="792">
                  <c:v>3.3046E-8</c:v>
                </c:pt>
                <c:pt idx="793">
                  <c:v>3.30424E-8</c:v>
                </c:pt>
                <c:pt idx="794">
                  <c:v>3.30384E-8</c:v>
                </c:pt>
                <c:pt idx="795">
                  <c:v>3.30348E-8</c:v>
                </c:pt>
                <c:pt idx="796">
                  <c:v>3.30314E-8</c:v>
                </c:pt>
                <c:pt idx="797">
                  <c:v>3.3027E-8</c:v>
                </c:pt>
                <c:pt idx="798">
                  <c:v>3.30223E-8</c:v>
                </c:pt>
                <c:pt idx="799">
                  <c:v>3.30181E-8</c:v>
                </c:pt>
                <c:pt idx="800">
                  <c:v>3.30141E-8</c:v>
                </c:pt>
                <c:pt idx="801">
                  <c:v>3.30084E-8</c:v>
                </c:pt>
                <c:pt idx="802">
                  <c:v>3.30047E-8</c:v>
                </c:pt>
                <c:pt idx="803">
                  <c:v>3.30006E-8</c:v>
                </c:pt>
                <c:pt idx="804">
                  <c:v>3.29962E-8</c:v>
                </c:pt>
                <c:pt idx="805">
                  <c:v>3.29922E-8</c:v>
                </c:pt>
                <c:pt idx="806">
                  <c:v>3.29887E-8</c:v>
                </c:pt>
                <c:pt idx="807">
                  <c:v>3.29848E-8</c:v>
                </c:pt>
                <c:pt idx="808">
                  <c:v>3.29816E-8</c:v>
                </c:pt>
                <c:pt idx="809">
                  <c:v>3.29772E-8</c:v>
                </c:pt>
                <c:pt idx="810">
                  <c:v>3.2972E-8</c:v>
                </c:pt>
                <c:pt idx="811">
                  <c:v>3.29662E-8</c:v>
                </c:pt>
                <c:pt idx="812">
                  <c:v>3.2961E-8</c:v>
                </c:pt>
                <c:pt idx="813">
                  <c:v>3.29573E-8</c:v>
                </c:pt>
                <c:pt idx="814">
                  <c:v>3.29543E-8</c:v>
                </c:pt>
                <c:pt idx="815">
                  <c:v>3.29509E-8</c:v>
                </c:pt>
                <c:pt idx="816">
                  <c:v>3.29466E-8</c:v>
                </c:pt>
                <c:pt idx="817">
                  <c:v>3.29421E-8</c:v>
                </c:pt>
                <c:pt idx="818">
                  <c:v>3.29382E-8</c:v>
                </c:pt>
                <c:pt idx="819">
                  <c:v>3.29334E-8</c:v>
                </c:pt>
                <c:pt idx="820">
                  <c:v>3.29292E-8</c:v>
                </c:pt>
                <c:pt idx="821">
                  <c:v>3.2927E-8</c:v>
                </c:pt>
                <c:pt idx="822">
                  <c:v>3.29237E-8</c:v>
                </c:pt>
                <c:pt idx="823">
                  <c:v>3.292E-8</c:v>
                </c:pt>
                <c:pt idx="824">
                  <c:v>3.29176E-8</c:v>
                </c:pt>
                <c:pt idx="825">
                  <c:v>3.29137E-8</c:v>
                </c:pt>
                <c:pt idx="826">
                  <c:v>3.291E-8</c:v>
                </c:pt>
                <c:pt idx="827">
                  <c:v>3.29054E-8</c:v>
                </c:pt>
                <c:pt idx="828">
                  <c:v>3.29002E-8</c:v>
                </c:pt>
                <c:pt idx="829">
                  <c:v>3.28961E-8</c:v>
                </c:pt>
                <c:pt idx="830">
                  <c:v>3.28925E-8</c:v>
                </c:pt>
                <c:pt idx="831">
                  <c:v>3.28888E-8</c:v>
                </c:pt>
                <c:pt idx="832">
                  <c:v>3.28856E-8</c:v>
                </c:pt>
                <c:pt idx="833">
                  <c:v>3.28812E-8</c:v>
                </c:pt>
                <c:pt idx="834">
                  <c:v>3.28771E-8</c:v>
                </c:pt>
                <c:pt idx="835">
                  <c:v>3.28717E-8</c:v>
                </c:pt>
                <c:pt idx="836">
                  <c:v>3.28678E-8</c:v>
                </c:pt>
                <c:pt idx="837">
                  <c:v>3.28645E-8</c:v>
                </c:pt>
                <c:pt idx="838">
                  <c:v>3.28595E-8</c:v>
                </c:pt>
                <c:pt idx="839">
                  <c:v>3.2856E-8</c:v>
                </c:pt>
                <c:pt idx="840">
                  <c:v>3.28536E-8</c:v>
                </c:pt>
                <c:pt idx="841">
                  <c:v>3.28504E-8</c:v>
                </c:pt>
                <c:pt idx="842">
                  <c:v>3.28462E-8</c:v>
                </c:pt>
                <c:pt idx="843">
                  <c:v>3.28435E-8</c:v>
                </c:pt>
                <c:pt idx="844">
                  <c:v>3.28405E-8</c:v>
                </c:pt>
                <c:pt idx="845">
                  <c:v>3.28357E-8</c:v>
                </c:pt>
                <c:pt idx="846">
                  <c:v>3.28331E-8</c:v>
                </c:pt>
                <c:pt idx="847">
                  <c:v>3.28292E-8</c:v>
                </c:pt>
                <c:pt idx="848">
                  <c:v>3.28246E-8</c:v>
                </c:pt>
                <c:pt idx="849">
                  <c:v>3.28191E-8</c:v>
                </c:pt>
                <c:pt idx="850">
                  <c:v>3.28171E-8</c:v>
                </c:pt>
                <c:pt idx="851">
                  <c:v>3.28146E-8</c:v>
                </c:pt>
                <c:pt idx="852">
                  <c:v>3.28105E-8</c:v>
                </c:pt>
                <c:pt idx="853">
                  <c:v>3.28059E-8</c:v>
                </c:pt>
                <c:pt idx="854">
                  <c:v>3.28005E-8</c:v>
                </c:pt>
                <c:pt idx="855">
                  <c:v>3.27967E-8</c:v>
                </c:pt>
                <c:pt idx="856">
                  <c:v>3.27919E-8</c:v>
                </c:pt>
                <c:pt idx="857">
                  <c:v>3.27875E-8</c:v>
                </c:pt>
                <c:pt idx="858">
                  <c:v>3.2784E-8</c:v>
                </c:pt>
                <c:pt idx="859">
                  <c:v>3.27801E-8</c:v>
                </c:pt>
                <c:pt idx="860">
                  <c:v>3.27762E-8</c:v>
                </c:pt>
                <c:pt idx="861">
                  <c:v>3.2772E-8</c:v>
                </c:pt>
                <c:pt idx="862">
                  <c:v>3.27677E-8</c:v>
                </c:pt>
                <c:pt idx="863">
                  <c:v>3.27657E-8</c:v>
                </c:pt>
                <c:pt idx="864">
                  <c:v>3.2762E-8</c:v>
                </c:pt>
                <c:pt idx="865">
                  <c:v>3.27573E-8</c:v>
                </c:pt>
                <c:pt idx="866">
                  <c:v>3.27527E-8</c:v>
                </c:pt>
                <c:pt idx="867">
                  <c:v>3.27482E-8</c:v>
                </c:pt>
                <c:pt idx="868">
                  <c:v>3.27428E-8</c:v>
                </c:pt>
                <c:pt idx="869">
                  <c:v>3.27374E-8</c:v>
                </c:pt>
                <c:pt idx="870">
                  <c:v>3.27355E-8</c:v>
                </c:pt>
                <c:pt idx="871">
                  <c:v>3.27339E-8</c:v>
                </c:pt>
                <c:pt idx="872">
                  <c:v>3.27303E-8</c:v>
                </c:pt>
                <c:pt idx="873">
                  <c:v>3.27239E-8</c:v>
                </c:pt>
                <c:pt idx="874">
                  <c:v>3.27194E-8</c:v>
                </c:pt>
                <c:pt idx="875">
                  <c:v>3.27173E-8</c:v>
                </c:pt>
                <c:pt idx="876">
                  <c:v>3.27128E-8</c:v>
                </c:pt>
                <c:pt idx="877">
                  <c:v>3.27091E-8</c:v>
                </c:pt>
                <c:pt idx="878">
                  <c:v>3.27045E-8</c:v>
                </c:pt>
                <c:pt idx="879">
                  <c:v>3.26996E-8</c:v>
                </c:pt>
                <c:pt idx="880">
                  <c:v>3.2695E-8</c:v>
                </c:pt>
                <c:pt idx="881">
                  <c:v>3.26927E-8</c:v>
                </c:pt>
                <c:pt idx="882">
                  <c:v>3.26898E-8</c:v>
                </c:pt>
                <c:pt idx="883">
                  <c:v>3.26863E-8</c:v>
                </c:pt>
                <c:pt idx="884">
                  <c:v>3.26822E-8</c:v>
                </c:pt>
                <c:pt idx="885">
                  <c:v>3.26785E-8</c:v>
                </c:pt>
                <c:pt idx="886">
                  <c:v>3.26737E-8</c:v>
                </c:pt>
                <c:pt idx="887">
                  <c:v>3.26688E-8</c:v>
                </c:pt>
                <c:pt idx="888">
                  <c:v>3.26648E-8</c:v>
                </c:pt>
                <c:pt idx="889">
                  <c:v>3.26626E-8</c:v>
                </c:pt>
                <c:pt idx="890">
                  <c:v>3.2659E-8</c:v>
                </c:pt>
                <c:pt idx="891">
                  <c:v>3.26553E-8</c:v>
                </c:pt>
                <c:pt idx="892">
                  <c:v>3.26504E-8</c:v>
                </c:pt>
                <c:pt idx="893">
                  <c:v>3.26458E-8</c:v>
                </c:pt>
                <c:pt idx="894">
                  <c:v>3.26414E-8</c:v>
                </c:pt>
                <c:pt idx="895">
                  <c:v>3.26377E-8</c:v>
                </c:pt>
                <c:pt idx="896">
                  <c:v>3.2635E-8</c:v>
                </c:pt>
                <c:pt idx="897">
                  <c:v>3.26314E-8</c:v>
                </c:pt>
                <c:pt idx="898">
                  <c:v>3.26271E-8</c:v>
                </c:pt>
                <c:pt idx="899">
                  <c:v>3.26235E-8</c:v>
                </c:pt>
                <c:pt idx="900">
                  <c:v>3.26204E-8</c:v>
                </c:pt>
                <c:pt idx="901">
                  <c:v>3.26161E-8</c:v>
                </c:pt>
                <c:pt idx="902">
                  <c:v>3.26121E-8</c:v>
                </c:pt>
                <c:pt idx="903">
                  <c:v>3.26081E-8</c:v>
                </c:pt>
                <c:pt idx="904">
                  <c:v>3.26024E-8</c:v>
                </c:pt>
                <c:pt idx="905">
                  <c:v>3.25972E-8</c:v>
                </c:pt>
                <c:pt idx="906">
                  <c:v>3.25931E-8</c:v>
                </c:pt>
                <c:pt idx="907">
                  <c:v>3.25905E-8</c:v>
                </c:pt>
                <c:pt idx="908">
                  <c:v>3.25867E-8</c:v>
                </c:pt>
                <c:pt idx="909">
                  <c:v>3.25827E-8</c:v>
                </c:pt>
                <c:pt idx="910">
                  <c:v>3.25778E-8</c:v>
                </c:pt>
                <c:pt idx="911">
                  <c:v>3.25746E-8</c:v>
                </c:pt>
                <c:pt idx="912">
                  <c:v>3.25697E-8</c:v>
                </c:pt>
                <c:pt idx="913">
                  <c:v>3.25656E-8</c:v>
                </c:pt>
                <c:pt idx="914">
                  <c:v>3.25615E-8</c:v>
                </c:pt>
                <c:pt idx="915">
                  <c:v>3.25583E-8</c:v>
                </c:pt>
                <c:pt idx="916">
                  <c:v>3.25555E-8</c:v>
                </c:pt>
                <c:pt idx="917">
                  <c:v>3.2552E-8</c:v>
                </c:pt>
                <c:pt idx="918">
                  <c:v>3.25493E-8</c:v>
                </c:pt>
                <c:pt idx="919">
                  <c:v>3.25428E-8</c:v>
                </c:pt>
                <c:pt idx="920">
                  <c:v>3.25391E-8</c:v>
                </c:pt>
                <c:pt idx="921">
                  <c:v>3.25372E-8</c:v>
                </c:pt>
                <c:pt idx="922">
                  <c:v>3.25347E-8</c:v>
                </c:pt>
                <c:pt idx="923">
                  <c:v>3.25301E-8</c:v>
                </c:pt>
                <c:pt idx="924">
                  <c:v>3.25251E-8</c:v>
                </c:pt>
                <c:pt idx="925">
                  <c:v>3.25206E-8</c:v>
                </c:pt>
                <c:pt idx="926">
                  <c:v>3.25154E-8</c:v>
                </c:pt>
                <c:pt idx="927">
                  <c:v>3.2512E-8</c:v>
                </c:pt>
                <c:pt idx="928">
                  <c:v>3.25091E-8</c:v>
                </c:pt>
                <c:pt idx="929">
                  <c:v>3.25035E-8</c:v>
                </c:pt>
                <c:pt idx="930">
                  <c:v>3.25007E-8</c:v>
                </c:pt>
                <c:pt idx="931">
                  <c:v>3.24955E-8</c:v>
                </c:pt>
                <c:pt idx="932">
                  <c:v>3.2492E-8</c:v>
                </c:pt>
                <c:pt idx="933">
                  <c:v>3.2487E-8</c:v>
                </c:pt>
                <c:pt idx="934">
                  <c:v>3.24838E-8</c:v>
                </c:pt>
                <c:pt idx="935">
                  <c:v>3.2481E-8</c:v>
                </c:pt>
                <c:pt idx="936">
                  <c:v>3.24779E-8</c:v>
                </c:pt>
                <c:pt idx="937">
                  <c:v>3.24731E-8</c:v>
                </c:pt>
                <c:pt idx="938">
                  <c:v>3.24693E-8</c:v>
                </c:pt>
                <c:pt idx="939">
                  <c:v>3.24664E-8</c:v>
                </c:pt>
                <c:pt idx="940">
                  <c:v>3.2463E-8</c:v>
                </c:pt>
                <c:pt idx="941">
                  <c:v>3.24594E-8</c:v>
                </c:pt>
                <c:pt idx="942">
                  <c:v>3.24556E-8</c:v>
                </c:pt>
                <c:pt idx="943">
                  <c:v>3.24517E-8</c:v>
                </c:pt>
                <c:pt idx="944">
                  <c:v>3.24474E-8</c:v>
                </c:pt>
                <c:pt idx="945">
                  <c:v>3.24428E-8</c:v>
                </c:pt>
                <c:pt idx="946">
                  <c:v>3.24373E-8</c:v>
                </c:pt>
                <c:pt idx="947">
                  <c:v>3.24334E-8</c:v>
                </c:pt>
                <c:pt idx="948">
                  <c:v>3.24289E-8</c:v>
                </c:pt>
                <c:pt idx="949">
                  <c:v>3.2425E-8</c:v>
                </c:pt>
                <c:pt idx="950">
                  <c:v>3.24206E-8</c:v>
                </c:pt>
                <c:pt idx="951">
                  <c:v>3.24169E-8</c:v>
                </c:pt>
                <c:pt idx="952">
                  <c:v>3.24146E-8</c:v>
                </c:pt>
                <c:pt idx="953">
                  <c:v>3.24109E-8</c:v>
                </c:pt>
                <c:pt idx="954">
                  <c:v>3.24054E-8</c:v>
                </c:pt>
                <c:pt idx="955">
                  <c:v>3.24021E-8</c:v>
                </c:pt>
                <c:pt idx="956">
                  <c:v>3.23993E-8</c:v>
                </c:pt>
                <c:pt idx="957">
                  <c:v>3.23954E-8</c:v>
                </c:pt>
                <c:pt idx="958">
                  <c:v>3.23911E-8</c:v>
                </c:pt>
                <c:pt idx="959">
                  <c:v>3.23871E-8</c:v>
                </c:pt>
                <c:pt idx="960">
                  <c:v>3.23834E-8</c:v>
                </c:pt>
                <c:pt idx="961">
                  <c:v>3.23799E-8</c:v>
                </c:pt>
                <c:pt idx="962">
                  <c:v>3.23748E-8</c:v>
                </c:pt>
                <c:pt idx="963">
                  <c:v>3.23691E-8</c:v>
                </c:pt>
                <c:pt idx="964">
                  <c:v>3.23657E-8</c:v>
                </c:pt>
                <c:pt idx="965">
                  <c:v>3.23617E-8</c:v>
                </c:pt>
                <c:pt idx="966">
                  <c:v>3.23582E-8</c:v>
                </c:pt>
                <c:pt idx="967">
                  <c:v>3.23549E-8</c:v>
                </c:pt>
                <c:pt idx="968">
                  <c:v>3.23538E-8</c:v>
                </c:pt>
                <c:pt idx="969">
                  <c:v>3.23497E-8</c:v>
                </c:pt>
                <c:pt idx="970">
                  <c:v>3.23431E-8</c:v>
                </c:pt>
                <c:pt idx="971">
                  <c:v>3.23382E-8</c:v>
                </c:pt>
                <c:pt idx="972">
                  <c:v>3.2335E-8</c:v>
                </c:pt>
                <c:pt idx="973">
                  <c:v>3.23289E-8</c:v>
                </c:pt>
                <c:pt idx="974">
                  <c:v>3.23239E-8</c:v>
                </c:pt>
                <c:pt idx="975">
                  <c:v>3.23189E-8</c:v>
                </c:pt>
                <c:pt idx="976">
                  <c:v>3.2315E-8</c:v>
                </c:pt>
                <c:pt idx="977">
                  <c:v>3.23116E-8</c:v>
                </c:pt>
                <c:pt idx="978">
                  <c:v>3.23076E-8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7699208"/>
        <c:axId val="-2128275448"/>
      </c:scatterChart>
      <c:valAx>
        <c:axId val="-2127699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50" b="1" i="0" u="none" strike="noStrike" kern="1200" baseline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-2128275448"/>
        <c:crosses val="autoZero"/>
        <c:crossBetween val="midCat"/>
        <c:majorUnit val="20.0"/>
      </c:valAx>
      <c:valAx>
        <c:axId val="-2128275448"/>
        <c:scaling>
          <c:orientation val="minMax"/>
          <c:max val="6.0E-8"/>
          <c:min val="3.0E-8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50" b="1" i="0" u="none" strike="noStrike" kern="1200" baseline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pPr>
            <a:endParaRPr lang="en-US"/>
          </a:p>
        </c:txPr>
        <c:crossAx val="-2127699208"/>
        <c:crosses val="autoZero"/>
        <c:crossBetween val="midCat"/>
        <c:majorUnit val="1.0E-8"/>
        <c:dispUnits>
          <c:custUnit val="1.0E-8"/>
        </c:dispUnits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CE1A4C-EC1C-5E46-A705-53B7E5F21CA7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09D77-E96C-BA4F-8AA8-5972449BE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78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A09D77-E96C-BA4F-8AA8-5972449BECC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584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A09D77-E96C-BA4F-8AA8-5972449BECC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543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62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80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561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11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449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7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743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300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50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99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597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DF67-B85B-C84F-B339-8F8F8C7CEA78}" type="datetimeFigureOut">
              <a:rPr lang="en-US" smtClean="0"/>
              <a:t>2016. 11. 5.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85580-3DF1-DA4C-9822-B166FD69B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37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20" Type="http://schemas.openxmlformats.org/officeDocument/2006/relationships/image" Target="../media/image25.png"/><Relationship Id="rId21" Type="http://schemas.openxmlformats.org/officeDocument/2006/relationships/image" Target="../media/image26.png"/><Relationship Id="rId22" Type="http://schemas.openxmlformats.org/officeDocument/2006/relationships/image" Target="../media/image27.png"/><Relationship Id="rId23" Type="http://schemas.openxmlformats.org/officeDocument/2006/relationships/image" Target="../media/image28.emf"/><Relationship Id="rId24" Type="http://schemas.openxmlformats.org/officeDocument/2006/relationships/image" Target="../media/image29.emf"/><Relationship Id="rId25" Type="http://schemas.openxmlformats.org/officeDocument/2006/relationships/image" Target="../media/image30.emf"/><Relationship Id="rId26" Type="http://schemas.openxmlformats.org/officeDocument/2006/relationships/image" Target="../media/image31.emf"/><Relationship Id="rId27" Type="http://schemas.openxmlformats.org/officeDocument/2006/relationships/image" Target="../media/image32.png"/><Relationship Id="rId28" Type="http://schemas.openxmlformats.org/officeDocument/2006/relationships/image" Target="../media/image33.png"/><Relationship Id="rId29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30" Type="http://schemas.openxmlformats.org/officeDocument/2006/relationships/image" Target="../media/image35.png"/><Relationship Id="rId31" Type="http://schemas.openxmlformats.org/officeDocument/2006/relationships/image" Target="../media/image36.png"/><Relationship Id="rId32" Type="http://schemas.openxmlformats.org/officeDocument/2006/relationships/image" Target="../media/image37.emf"/><Relationship Id="rId9" Type="http://schemas.openxmlformats.org/officeDocument/2006/relationships/image" Target="../media/image14.emf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33" Type="http://schemas.openxmlformats.org/officeDocument/2006/relationships/image" Target="../media/image38.emf"/><Relationship Id="rId34" Type="http://schemas.openxmlformats.org/officeDocument/2006/relationships/image" Target="../media/image39.emf"/><Relationship Id="rId35" Type="http://schemas.openxmlformats.org/officeDocument/2006/relationships/image" Target="../media/image40.emf"/><Relationship Id="rId36" Type="http://schemas.openxmlformats.org/officeDocument/2006/relationships/image" Target="../media/image41.emf"/><Relationship Id="rId10" Type="http://schemas.openxmlformats.org/officeDocument/2006/relationships/image" Target="../media/image15.emf"/><Relationship Id="rId11" Type="http://schemas.openxmlformats.org/officeDocument/2006/relationships/image" Target="../media/image16.emf"/><Relationship Id="rId12" Type="http://schemas.openxmlformats.org/officeDocument/2006/relationships/image" Target="../media/image17.emf"/><Relationship Id="rId13" Type="http://schemas.openxmlformats.org/officeDocument/2006/relationships/image" Target="../media/image18.emf"/><Relationship Id="rId14" Type="http://schemas.openxmlformats.org/officeDocument/2006/relationships/image" Target="../media/image19.emf"/><Relationship Id="rId15" Type="http://schemas.openxmlformats.org/officeDocument/2006/relationships/image" Target="../media/image20.emf"/><Relationship Id="rId16" Type="http://schemas.openxmlformats.org/officeDocument/2006/relationships/image" Target="../media/image21.emf"/><Relationship Id="rId17" Type="http://schemas.openxmlformats.org/officeDocument/2006/relationships/image" Target="../media/image22.emf"/><Relationship Id="rId18" Type="http://schemas.openxmlformats.org/officeDocument/2006/relationships/image" Target="../media/image23.emf"/><Relationship Id="rId19" Type="http://schemas.openxmlformats.org/officeDocument/2006/relationships/image" Target="../media/image24.emf"/><Relationship Id="rId37" Type="http://schemas.openxmlformats.org/officeDocument/2006/relationships/image" Target="../media/image42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20" Type="http://schemas.openxmlformats.org/officeDocument/2006/relationships/chart" Target="../charts/chart3.xml"/><Relationship Id="rId10" Type="http://schemas.openxmlformats.org/officeDocument/2006/relationships/image" Target="../media/image48.png"/><Relationship Id="rId11" Type="http://schemas.openxmlformats.org/officeDocument/2006/relationships/image" Target="../media/image49.png"/><Relationship Id="rId12" Type="http://schemas.openxmlformats.org/officeDocument/2006/relationships/image" Target="../media/image50.png"/><Relationship Id="rId13" Type="http://schemas.openxmlformats.org/officeDocument/2006/relationships/image" Target="../media/image51.png"/><Relationship Id="rId14" Type="http://schemas.openxmlformats.org/officeDocument/2006/relationships/image" Target="../media/image52.png"/><Relationship Id="rId15" Type="http://schemas.openxmlformats.org/officeDocument/2006/relationships/image" Target="../media/image53.png"/><Relationship Id="rId16" Type="http://schemas.openxmlformats.org/officeDocument/2006/relationships/image" Target="../media/image54.png"/><Relationship Id="rId17" Type="http://schemas.openxmlformats.org/officeDocument/2006/relationships/image" Target="../media/image55.png"/><Relationship Id="rId18" Type="http://schemas.openxmlformats.org/officeDocument/2006/relationships/image" Target="../media/image56.png"/><Relationship Id="rId19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6.png"/><Relationship Id="rId12" Type="http://schemas.openxmlformats.org/officeDocument/2006/relationships/image" Target="../media/image67.png"/><Relationship Id="rId13" Type="http://schemas.openxmlformats.org/officeDocument/2006/relationships/image" Target="../media/image68.png"/><Relationship Id="rId14" Type="http://schemas.openxmlformats.org/officeDocument/2006/relationships/image" Target="../media/image69.png"/><Relationship Id="rId15" Type="http://schemas.openxmlformats.org/officeDocument/2006/relationships/chart" Target="../charts/chart4.xml"/><Relationship Id="rId16" Type="http://schemas.openxmlformats.org/officeDocument/2006/relationships/chart" Target="../charts/chart5.xml"/><Relationship Id="rId17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6" Type="http://schemas.openxmlformats.org/officeDocument/2006/relationships/image" Target="../media/image61.png"/><Relationship Id="rId7" Type="http://schemas.openxmlformats.org/officeDocument/2006/relationships/image" Target="../media/image62.png"/><Relationship Id="rId8" Type="http://schemas.openxmlformats.org/officeDocument/2006/relationships/image" Target="../media/image63.png"/><Relationship Id="rId9" Type="http://schemas.openxmlformats.org/officeDocument/2006/relationships/image" Target="../media/image64.png"/><Relationship Id="rId10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11" Type="http://schemas.microsoft.com/office/2007/relationships/hdphoto" Target="../media/hdphoto4.wdp"/><Relationship Id="rId12" Type="http://schemas.openxmlformats.org/officeDocument/2006/relationships/image" Target="../media/image76.jpeg"/><Relationship Id="rId13" Type="http://schemas.microsoft.com/office/2007/relationships/hdphoto" Target="../media/hdphoto5.wdp"/><Relationship Id="rId14" Type="http://schemas.openxmlformats.org/officeDocument/2006/relationships/image" Target="../media/image77.jpeg"/><Relationship Id="rId15" Type="http://schemas.microsoft.com/office/2007/relationships/hdphoto" Target="../media/hdphoto6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emf"/><Relationship Id="rId3" Type="http://schemas.openxmlformats.org/officeDocument/2006/relationships/image" Target="../media/image71.emf"/><Relationship Id="rId4" Type="http://schemas.openxmlformats.org/officeDocument/2006/relationships/image" Target="../media/image72.jpeg"/><Relationship Id="rId5" Type="http://schemas.microsoft.com/office/2007/relationships/hdphoto" Target="../media/hdphoto1.wdp"/><Relationship Id="rId6" Type="http://schemas.openxmlformats.org/officeDocument/2006/relationships/image" Target="../media/image73.jpeg"/><Relationship Id="rId7" Type="http://schemas.microsoft.com/office/2007/relationships/hdphoto" Target="../media/hdphoto2.wdp"/><Relationship Id="rId8" Type="http://schemas.openxmlformats.org/officeDocument/2006/relationships/image" Target="../media/image74.jpeg"/><Relationship Id="rId9" Type="http://schemas.microsoft.com/office/2007/relationships/hdphoto" Target="../media/hdphoto3.wdp"/><Relationship Id="rId10" Type="http://schemas.openxmlformats.org/officeDocument/2006/relationships/image" Target="../media/image7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2690" y="0"/>
            <a:ext cx="3410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3. current-voltage response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67412" y="3804253"/>
            <a:ext cx="755999" cy="2376000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 w="12700" cmpd="sng">
            <a:noFill/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657729" y="3795613"/>
            <a:ext cx="755999" cy="2376000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 w="12700" cmpd="sng">
            <a:noFill/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x40_Nonlinear ICP_profile_0-5V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8" b="18195"/>
          <a:stretch/>
        </p:blipFill>
        <p:spPr>
          <a:xfrm>
            <a:off x="3397431" y="3541638"/>
            <a:ext cx="3240000" cy="29548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t="9251" b="13748"/>
          <a:stretch/>
        </p:blipFill>
        <p:spPr>
          <a:xfrm>
            <a:off x="6817222" y="819513"/>
            <a:ext cx="1763999" cy="13583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t="9251" b="13748"/>
          <a:stretch/>
        </p:blipFill>
        <p:spPr>
          <a:xfrm>
            <a:off x="6817222" y="4835031"/>
            <a:ext cx="1763999" cy="13583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t="9251" b="13748"/>
          <a:stretch/>
        </p:blipFill>
        <p:spPr>
          <a:xfrm>
            <a:off x="6817222" y="2150652"/>
            <a:ext cx="1763999" cy="135830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/>
          <a:srcRect t="9251" b="13748"/>
          <a:stretch/>
        </p:blipFill>
        <p:spPr>
          <a:xfrm>
            <a:off x="6817222" y="3490543"/>
            <a:ext cx="1763999" cy="1358307"/>
          </a:xfrm>
          <a:prstGeom prst="rect">
            <a:avLst/>
          </a:prstGeom>
        </p:spPr>
      </p:pic>
      <p:pic>
        <p:nvPicPr>
          <p:cNvPr id="12" name="Picture 11" descr="VariousGap_IV.pd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01" b="18352"/>
          <a:stretch/>
        </p:blipFill>
        <p:spPr>
          <a:xfrm>
            <a:off x="3397431" y="586758"/>
            <a:ext cx="3240000" cy="2954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3156167" y="464495"/>
            <a:ext cx="412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a)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9320" y="3378224"/>
            <a:ext cx="412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c)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63322" y="3346237"/>
            <a:ext cx="102180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latin typeface="Helvetica"/>
                <a:cs typeface="Helvetica"/>
              </a:rPr>
              <a:t>v</a:t>
            </a:r>
            <a:r>
              <a:rPr lang="en-US" sz="1350" dirty="0" smtClean="0">
                <a:latin typeface="Helvetica"/>
                <a:cs typeface="Helvetica"/>
              </a:rPr>
              <a:t>oltage (V)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67008" y="6323798"/>
            <a:ext cx="124285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latin typeface="Helvetica"/>
                <a:cs typeface="Helvetica"/>
              </a:rPr>
              <a:t>d</a:t>
            </a:r>
            <a:r>
              <a:rPr lang="en-US" sz="1350" dirty="0" smtClean="0">
                <a:latin typeface="Helvetica"/>
                <a:cs typeface="Helvetica"/>
              </a:rPr>
              <a:t>istance (</a:t>
            </a:r>
            <a:r>
              <a:rPr lang="en-US" sz="1350" dirty="0" err="1" smtClean="0">
                <a:latin typeface="Helvetica"/>
                <a:cs typeface="Helvetica"/>
              </a:rPr>
              <a:t>μm</a:t>
            </a:r>
            <a:r>
              <a:rPr lang="en-US" sz="1350" dirty="0" smtClean="0">
                <a:latin typeface="Helvetica"/>
                <a:cs typeface="Helvetica"/>
              </a:rPr>
              <a:t>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2781984" y="1844814"/>
            <a:ext cx="100235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current (A)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2189121" y="4854224"/>
            <a:ext cx="221481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latin typeface="Helvetica"/>
                <a:cs typeface="Helvetica"/>
              </a:rPr>
              <a:t>f</a:t>
            </a:r>
            <a:r>
              <a:rPr lang="en-US" sz="1350" dirty="0" smtClean="0">
                <a:latin typeface="Helvetica"/>
                <a:cs typeface="Helvetica"/>
              </a:rPr>
              <a:t>luorescent intensity (A.U.)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23411" y="464495"/>
            <a:ext cx="426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b)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136503" y="819512"/>
            <a:ext cx="444718" cy="5373825"/>
          </a:xfrm>
          <a:prstGeom prst="rect">
            <a:avLst/>
          </a:prstGeom>
          <a:noFill/>
          <a:ln w="12700" cmpd="sng">
            <a:solidFill>
              <a:srgbClr val="FFFF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8119243" y="6485380"/>
            <a:ext cx="432000" cy="1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985649" y="6181168"/>
            <a:ext cx="67914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 smtClean="0">
                <a:latin typeface="Helvetica"/>
                <a:cs typeface="Helvetica"/>
              </a:rPr>
              <a:t>50 </a:t>
            </a:r>
            <a:r>
              <a:rPr lang="en-US" sz="1300" b="1" dirty="0" err="1" smtClean="0">
                <a:latin typeface="Helvetica"/>
                <a:cs typeface="Helvetica"/>
              </a:rPr>
              <a:t>μm</a:t>
            </a:r>
            <a:endParaRPr lang="en-US" sz="1300" b="1" dirty="0">
              <a:latin typeface="Helvetica"/>
              <a:cs typeface="Helvetica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17222" y="819512"/>
            <a:ext cx="452473" cy="5373825"/>
          </a:xfrm>
          <a:prstGeom prst="rect">
            <a:avLst/>
          </a:prstGeom>
          <a:noFill/>
          <a:ln w="12700" cmpd="sng">
            <a:solidFill>
              <a:srgbClr val="FFFF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6838508" y="812131"/>
            <a:ext cx="44114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50" b="1" dirty="0" smtClean="0">
                <a:solidFill>
                  <a:schemeClr val="bg1"/>
                </a:solidFill>
                <a:latin typeface="Helvetica"/>
                <a:cs typeface="Helvetica"/>
              </a:rPr>
              <a:t>0 V</a:t>
            </a:r>
            <a:endParaRPr lang="en-US" sz="125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77699" y="2109601"/>
            <a:ext cx="569387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50" b="1" dirty="0" smtClean="0">
                <a:solidFill>
                  <a:schemeClr val="bg1"/>
                </a:solidFill>
                <a:latin typeface="Helvetica"/>
                <a:cs typeface="Helvetica"/>
              </a:rPr>
              <a:t>0.5 V</a:t>
            </a:r>
            <a:endParaRPr lang="en-US" sz="125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51876" y="3490543"/>
            <a:ext cx="44114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50" b="1" dirty="0">
                <a:solidFill>
                  <a:schemeClr val="bg1"/>
                </a:solidFill>
                <a:latin typeface="Helvetica"/>
                <a:cs typeface="Helvetica"/>
              </a:rPr>
              <a:t>1</a:t>
            </a:r>
            <a:r>
              <a:rPr lang="en-US" sz="1250" b="1" dirty="0" smtClean="0">
                <a:solidFill>
                  <a:schemeClr val="bg1"/>
                </a:solidFill>
                <a:latin typeface="Helvetica"/>
                <a:cs typeface="Helvetica"/>
              </a:rPr>
              <a:t> V</a:t>
            </a:r>
            <a:endParaRPr lang="en-US" sz="125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46540" y="4780184"/>
            <a:ext cx="53999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>
                <a:solidFill>
                  <a:schemeClr val="bg1"/>
                </a:solidFill>
                <a:latin typeface="Helvetica"/>
                <a:cs typeface="Helvetica"/>
              </a:rPr>
              <a:t>5</a:t>
            </a:r>
            <a:r>
              <a:rPr lang="en-US" sz="1300" b="1" dirty="0" smtClean="0">
                <a:solidFill>
                  <a:schemeClr val="bg1"/>
                </a:solidFill>
                <a:latin typeface="Helvetica"/>
                <a:cs typeface="Helvetica"/>
              </a:rPr>
              <a:t> V</a:t>
            </a:r>
            <a:endParaRPr lang="en-US" sz="13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10975" y="5905861"/>
            <a:ext cx="6234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solidFill>
                  <a:srgbClr val="000000"/>
                </a:solidFill>
                <a:latin typeface="Helvetica"/>
                <a:cs typeface="Helvetica"/>
              </a:rPr>
              <a:t>Nafion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53812" y="5908978"/>
            <a:ext cx="6234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solidFill>
                  <a:srgbClr val="000000"/>
                </a:solidFill>
                <a:latin typeface="Helvetica"/>
                <a:cs typeface="Helvetica"/>
              </a:rPr>
              <a:t>Nafion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4011819" y="845433"/>
            <a:ext cx="0" cy="2374769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362773" y="845432"/>
            <a:ext cx="0" cy="2374769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직선 화살표 연결선 31"/>
          <p:cNvCxnSpPr/>
          <p:nvPr/>
        </p:nvCxnSpPr>
        <p:spPr>
          <a:xfrm flipH="1">
            <a:off x="3657730" y="2170027"/>
            <a:ext cx="359997" cy="0"/>
          </a:xfrm>
          <a:prstGeom prst="straightConnector1">
            <a:avLst/>
          </a:prstGeom>
          <a:ln w="12700" cmpd="sng">
            <a:solidFill>
              <a:srgbClr val="404040"/>
            </a:solidFill>
            <a:headEnd type="arrow" w="med" len="med"/>
            <a:tailEnd type="arrow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화살표 연결선 31"/>
          <p:cNvCxnSpPr/>
          <p:nvPr/>
        </p:nvCxnSpPr>
        <p:spPr>
          <a:xfrm flipH="1">
            <a:off x="4024268" y="1788058"/>
            <a:ext cx="359996" cy="0"/>
          </a:xfrm>
          <a:prstGeom prst="straightConnector1">
            <a:avLst/>
          </a:prstGeom>
          <a:ln w="12700" cmpd="sng">
            <a:solidFill>
              <a:srgbClr val="404040"/>
            </a:solidFill>
            <a:headEnd type="arrow" w="med" len="med"/>
            <a:tailEnd type="arrow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1"/>
          <p:cNvCxnSpPr/>
          <p:nvPr/>
        </p:nvCxnSpPr>
        <p:spPr>
          <a:xfrm flipH="1">
            <a:off x="4392472" y="1374779"/>
            <a:ext cx="2130939" cy="0"/>
          </a:xfrm>
          <a:prstGeom prst="straightConnector1">
            <a:avLst/>
          </a:prstGeom>
          <a:ln w="12700" cmpd="sng">
            <a:solidFill>
              <a:srgbClr val="404040"/>
            </a:solidFill>
            <a:headEnd type="arrow" w="med" len="med"/>
            <a:tailEnd type="arrow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568885" y="1871711"/>
            <a:ext cx="6236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latin typeface="Helvetica"/>
                <a:cs typeface="Helvetica"/>
              </a:rPr>
              <a:t>Ohmic</a:t>
            </a:r>
            <a:endParaRPr lang="en-US" sz="1100" b="1" dirty="0">
              <a:latin typeface="Helvetica"/>
              <a:cs typeface="Helvetic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43549" y="1113484"/>
            <a:ext cx="9841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err="1" smtClean="0">
                <a:latin typeface="Helvetica"/>
                <a:cs typeface="Helvetica"/>
              </a:rPr>
              <a:t>overlimiting</a:t>
            </a:r>
            <a:endParaRPr lang="en-US" sz="1100" b="1" dirty="0">
              <a:latin typeface="Helvetica"/>
              <a:cs typeface="Helvetica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993103" y="1528858"/>
            <a:ext cx="527019" cy="1835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3873518" y="1476725"/>
            <a:ext cx="6861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Helvetica"/>
                <a:cs typeface="Helvetica"/>
              </a:rPr>
              <a:t>limiting</a:t>
            </a:r>
            <a:endParaRPr lang="en-US" sz="1100" b="1" dirty="0">
              <a:latin typeface="Helvetica"/>
              <a:cs typeface="Helvetica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6837277" y="1484967"/>
            <a:ext cx="1727999" cy="0"/>
          </a:xfrm>
          <a:prstGeom prst="line">
            <a:avLst/>
          </a:prstGeom>
          <a:ln w="12700" cmpd="sng">
            <a:solidFill>
              <a:schemeClr val="bg1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781777" y="1233541"/>
            <a:ext cx="30506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 smtClean="0">
                <a:solidFill>
                  <a:srgbClr val="FFFFFF"/>
                </a:solidFill>
                <a:latin typeface="Helvetica"/>
                <a:cs typeface="Helvetica"/>
              </a:rPr>
              <a:t>A</a:t>
            </a:r>
            <a:endParaRPr lang="en-US" sz="1300" b="1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319611" y="1234379"/>
            <a:ext cx="34226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 smtClean="0">
                <a:solidFill>
                  <a:srgbClr val="FFFFFF"/>
                </a:solidFill>
                <a:latin typeface="Helvetica"/>
                <a:cs typeface="Helvetica"/>
              </a:rPr>
              <a:t>A’</a:t>
            </a:r>
            <a:endParaRPr lang="en-US" sz="1300" b="1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45" name="Arc 44"/>
          <p:cNvSpPr/>
          <p:nvPr/>
        </p:nvSpPr>
        <p:spPr>
          <a:xfrm flipV="1">
            <a:off x="7778952" y="5565461"/>
            <a:ext cx="287999" cy="215997"/>
          </a:xfrm>
          <a:prstGeom prst="arc">
            <a:avLst>
              <a:gd name="adj1" fmla="val 11331393"/>
              <a:gd name="adj2" fmla="val 10133193"/>
            </a:avLst>
          </a:prstGeom>
          <a:ln w="19050" cmpd="sng">
            <a:solidFill>
              <a:srgbClr val="FF0000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c 45"/>
          <p:cNvSpPr/>
          <p:nvPr/>
        </p:nvSpPr>
        <p:spPr>
          <a:xfrm>
            <a:off x="7778952" y="5233272"/>
            <a:ext cx="287999" cy="215997"/>
          </a:xfrm>
          <a:prstGeom prst="arc">
            <a:avLst>
              <a:gd name="adj1" fmla="val 11331393"/>
              <a:gd name="adj2" fmla="val 10133193"/>
            </a:avLst>
          </a:prstGeom>
          <a:ln w="19050" cmpd="sng">
            <a:solidFill>
              <a:srgbClr val="FF0000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7819679" y="581717"/>
            <a:ext cx="8238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100" b="1" dirty="0">
                <a:latin typeface="Helvetica"/>
                <a:cs typeface="Helvetica"/>
              </a:rPr>
              <a:t>t</a:t>
            </a:r>
            <a:r>
              <a:rPr lang="en-US" altLang="ko-KR" sz="1100" b="1" dirty="0" smtClean="0">
                <a:latin typeface="Helvetica"/>
                <a:cs typeface="Helvetica"/>
              </a:rPr>
              <a:t> = 10</a:t>
            </a:r>
            <a:r>
              <a:rPr lang="en-US" sz="1100" b="1" dirty="0" smtClean="0">
                <a:latin typeface="Helvetica"/>
                <a:cs typeface="Helvetica"/>
              </a:rPr>
              <a:t> sec</a:t>
            </a:r>
            <a:endParaRPr lang="en-US" sz="1100" b="1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578631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2690" y="0"/>
            <a:ext cx="3095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4.current-time response </a:t>
            </a:r>
            <a:endParaRPr lang="en-US" dirty="0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2"/>
          <a:srcRect t="2494"/>
          <a:stretch/>
        </p:blipFill>
        <p:spPr>
          <a:xfrm>
            <a:off x="1806308" y="781657"/>
            <a:ext cx="1440000" cy="140408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308" y="1820595"/>
            <a:ext cx="1440000" cy="14400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5365" y="773777"/>
            <a:ext cx="1440000" cy="144000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5365" y="1835057"/>
            <a:ext cx="1440000" cy="14400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5365" y="2907857"/>
            <a:ext cx="1440000" cy="14400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5365" y="3973457"/>
            <a:ext cx="1440000" cy="14400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8"/>
          <a:srcRect b="4947"/>
          <a:stretch/>
        </p:blipFill>
        <p:spPr>
          <a:xfrm>
            <a:off x="5155365" y="5050577"/>
            <a:ext cx="1440000" cy="1368760"/>
          </a:xfrm>
          <a:prstGeom prst="rect">
            <a:avLst/>
          </a:prstGeom>
        </p:spPr>
      </p:pic>
      <p:sp>
        <p:nvSpPr>
          <p:cNvPr id="55" name="Rectangle 54"/>
          <p:cNvSpPr/>
          <p:nvPr/>
        </p:nvSpPr>
        <p:spPr>
          <a:xfrm>
            <a:off x="5155366" y="781657"/>
            <a:ext cx="396000" cy="5637680"/>
          </a:xfrm>
          <a:prstGeom prst="rect">
            <a:avLst/>
          </a:prstGeom>
          <a:noFill/>
          <a:ln w="12700" cmpd="sng">
            <a:solidFill>
              <a:srgbClr val="FFFFFF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6215218" y="781657"/>
            <a:ext cx="396000" cy="5637680"/>
          </a:xfrm>
          <a:prstGeom prst="rect">
            <a:avLst/>
          </a:prstGeom>
          <a:noFill/>
          <a:ln w="12700" cmpd="sng">
            <a:solidFill>
              <a:srgbClr val="FFFFFF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7" name="Picture 56" descr="untitled.pdf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6" t="39857" r="4097" b="29616"/>
          <a:stretch/>
        </p:blipFill>
        <p:spPr>
          <a:xfrm>
            <a:off x="5155365" y="956048"/>
            <a:ext cx="1440000" cy="700568"/>
          </a:xfrm>
          <a:prstGeom prst="rect">
            <a:avLst/>
          </a:prstGeom>
        </p:spPr>
      </p:pic>
      <p:pic>
        <p:nvPicPr>
          <p:cNvPr id="58" name="Picture 57" descr="untitled.pdf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0" t="39821" r="3826" b="29718"/>
          <a:stretch/>
        </p:blipFill>
        <p:spPr>
          <a:xfrm>
            <a:off x="5155365" y="2090699"/>
            <a:ext cx="1440000" cy="700568"/>
          </a:xfrm>
          <a:prstGeom prst="rect">
            <a:avLst/>
          </a:prstGeom>
        </p:spPr>
      </p:pic>
      <p:pic>
        <p:nvPicPr>
          <p:cNvPr id="59" name="Picture 58" descr="untitled.pdf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4" t="43087" r="3826" b="30457"/>
          <a:stretch/>
        </p:blipFill>
        <p:spPr>
          <a:xfrm>
            <a:off x="5155365" y="3282510"/>
            <a:ext cx="1440000" cy="606036"/>
          </a:xfrm>
          <a:prstGeom prst="rect">
            <a:avLst/>
          </a:prstGeom>
        </p:spPr>
      </p:pic>
      <p:pic>
        <p:nvPicPr>
          <p:cNvPr id="60" name="Picture 59" descr="untitled.pdf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2" t="41522" r="3470" b="28945"/>
          <a:stretch/>
        </p:blipFill>
        <p:spPr>
          <a:xfrm>
            <a:off x="5155365" y="4321937"/>
            <a:ext cx="1439999" cy="673812"/>
          </a:xfrm>
          <a:prstGeom prst="rect">
            <a:avLst/>
          </a:prstGeom>
        </p:spPr>
      </p:pic>
      <p:pic>
        <p:nvPicPr>
          <p:cNvPr id="61" name="Picture 60" descr="untitled.pdf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5" t="39821" r="3292" b="29449"/>
          <a:stretch/>
        </p:blipFill>
        <p:spPr>
          <a:xfrm>
            <a:off x="5155366" y="5351591"/>
            <a:ext cx="1440000" cy="698314"/>
          </a:xfrm>
          <a:prstGeom prst="rect">
            <a:avLst/>
          </a:prstGeom>
        </p:spPr>
      </p:pic>
      <p:pic>
        <p:nvPicPr>
          <p:cNvPr id="62" name="Picture 61" descr="untitled.pdf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14" t="41522" r="3292" b="30457"/>
          <a:stretch/>
        </p:blipFill>
        <p:spPr>
          <a:xfrm>
            <a:off x="5855178" y="5391150"/>
            <a:ext cx="740187" cy="636778"/>
          </a:xfrm>
          <a:prstGeom prst="rect">
            <a:avLst/>
          </a:prstGeom>
        </p:spPr>
      </p:pic>
      <p:pic>
        <p:nvPicPr>
          <p:cNvPr id="63" name="Picture 62" descr="untitled.pdf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0" t="39821" r="3470" b="28946"/>
          <a:stretch/>
        </p:blipFill>
        <p:spPr>
          <a:xfrm>
            <a:off x="5855178" y="4286650"/>
            <a:ext cx="740187" cy="712600"/>
          </a:xfrm>
          <a:prstGeom prst="rect">
            <a:avLst/>
          </a:prstGeom>
        </p:spPr>
      </p:pic>
      <p:pic>
        <p:nvPicPr>
          <p:cNvPr id="64" name="Picture 63" descr="untitled.pdf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79" t="43716" r="3825" b="29702"/>
          <a:stretch/>
        </p:blipFill>
        <p:spPr>
          <a:xfrm>
            <a:off x="5950214" y="3300470"/>
            <a:ext cx="645152" cy="605283"/>
          </a:xfrm>
          <a:prstGeom prst="rect">
            <a:avLst/>
          </a:prstGeom>
          <a:noFill/>
        </p:spPr>
      </p:pic>
      <p:sp>
        <p:nvSpPr>
          <p:cNvPr id="65" name="TextBox 64"/>
          <p:cNvSpPr txBox="1"/>
          <p:nvPr/>
        </p:nvSpPr>
        <p:spPr>
          <a:xfrm>
            <a:off x="5509592" y="849573"/>
            <a:ext cx="705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508582" y="1906849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0.2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500952" y="2976977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0.4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500952" y="4042750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0.6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500952" y="5124541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0.8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6176877" y="6648885"/>
            <a:ext cx="360000" cy="1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062195" y="6384777"/>
            <a:ext cx="5922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Helvetica"/>
                <a:cs typeface="Helvetica"/>
              </a:rPr>
              <a:t>50 </a:t>
            </a:r>
            <a:r>
              <a:rPr lang="en-US" sz="1100" b="1" dirty="0" err="1" smtClean="0">
                <a:latin typeface="Helvetica"/>
                <a:cs typeface="Helvetica"/>
              </a:rPr>
              <a:t>μm</a:t>
            </a:r>
            <a:endParaRPr lang="en-US" sz="1100" b="1" dirty="0">
              <a:latin typeface="Helvetica"/>
              <a:cs typeface="Helvetic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149814" y="504545"/>
            <a:ext cx="483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"/>
                <a:cs typeface="Helvetica"/>
              </a:rPr>
              <a:t>5V</a:t>
            </a:r>
            <a:endParaRPr lang="en-US" sz="1400" b="1" dirty="0">
              <a:latin typeface="Helvetica"/>
              <a:cs typeface="Helvetica"/>
            </a:endParaRPr>
          </a:p>
        </p:txBody>
      </p:sp>
      <p:pic>
        <p:nvPicPr>
          <p:cNvPr id="73" name="Picture 72" descr="ffd.pdf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70" b="30835"/>
          <a:stretch/>
        </p:blipFill>
        <p:spPr>
          <a:xfrm>
            <a:off x="6815540" y="4748074"/>
            <a:ext cx="3419996" cy="1829188"/>
          </a:xfrm>
          <a:prstGeom prst="rect">
            <a:avLst/>
          </a:prstGeom>
        </p:spPr>
      </p:pic>
      <p:pic>
        <p:nvPicPr>
          <p:cNvPr id="74" name="Picture 73" descr="ffdd.pdf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4" b="30882"/>
          <a:stretch/>
        </p:blipFill>
        <p:spPr>
          <a:xfrm>
            <a:off x="6811290" y="616817"/>
            <a:ext cx="3419996" cy="1822366"/>
          </a:xfrm>
          <a:prstGeom prst="rect">
            <a:avLst/>
          </a:prstGeom>
        </p:spPr>
      </p:pic>
      <p:pic>
        <p:nvPicPr>
          <p:cNvPr id="75" name="Picture 74" descr="ffd.pdf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99" b="30947"/>
          <a:stretch/>
        </p:blipFill>
        <p:spPr>
          <a:xfrm>
            <a:off x="6811290" y="2670307"/>
            <a:ext cx="3419996" cy="1822366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1512845" y="385609"/>
            <a:ext cx="412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a)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848004" y="385609"/>
            <a:ext cx="412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c)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58288" y="421353"/>
            <a:ext cx="426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d)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68999" y="382971"/>
            <a:ext cx="426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b)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80" name="TextBox 79"/>
          <p:cNvSpPr txBox="1"/>
          <p:nvPr/>
        </p:nvSpPr>
        <p:spPr>
          <a:xfrm rot="16200000">
            <a:off x="6320561" y="1353079"/>
            <a:ext cx="100235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current (A)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142516" y="2355340"/>
            <a:ext cx="94453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time (sec)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654714" y="2487130"/>
            <a:ext cx="412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e)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83" name="TextBox 82"/>
          <p:cNvSpPr txBox="1"/>
          <p:nvPr/>
        </p:nvSpPr>
        <p:spPr>
          <a:xfrm rot="16200000">
            <a:off x="6316987" y="3418856"/>
            <a:ext cx="100235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current (A)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138942" y="4421117"/>
            <a:ext cx="94453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time (sec)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655286" y="4527799"/>
            <a:ext cx="355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f)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86" name="TextBox 85"/>
          <p:cNvSpPr txBox="1"/>
          <p:nvPr/>
        </p:nvSpPr>
        <p:spPr>
          <a:xfrm rot="16200000">
            <a:off x="6317559" y="5474293"/>
            <a:ext cx="100235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current (A)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139514" y="6476554"/>
            <a:ext cx="94453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time (sec)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88" name="TextBox 87"/>
          <p:cNvSpPr txBox="1">
            <a:spLocks/>
          </p:cNvSpPr>
          <p:nvPr/>
        </p:nvSpPr>
        <p:spPr>
          <a:xfrm>
            <a:off x="9523621" y="811939"/>
            <a:ext cx="60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Helvetica"/>
                <a:cs typeface="Helvetica"/>
              </a:rPr>
              <a:t>0.5 V</a:t>
            </a:r>
            <a:endParaRPr lang="en-US" sz="1400" b="1" dirty="0">
              <a:latin typeface="Helvetica"/>
              <a:cs typeface="Helvetica"/>
            </a:endParaRPr>
          </a:p>
        </p:txBody>
      </p:sp>
      <p:sp>
        <p:nvSpPr>
          <p:cNvPr id="89" name="TextBox 88"/>
          <p:cNvSpPr txBox="1">
            <a:spLocks/>
          </p:cNvSpPr>
          <p:nvPr/>
        </p:nvSpPr>
        <p:spPr>
          <a:xfrm>
            <a:off x="9590634" y="4959957"/>
            <a:ext cx="466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Helvetica"/>
                <a:cs typeface="Helvetica"/>
              </a:rPr>
              <a:t>5 V</a:t>
            </a:r>
            <a:endParaRPr lang="en-US" sz="1400" b="1" dirty="0">
              <a:latin typeface="Helvetica"/>
              <a:cs typeface="Helvetica"/>
            </a:endParaRPr>
          </a:p>
        </p:txBody>
      </p:sp>
      <p:sp>
        <p:nvSpPr>
          <p:cNvPr id="90" name="TextBox 89"/>
          <p:cNvSpPr txBox="1">
            <a:spLocks/>
          </p:cNvSpPr>
          <p:nvPr/>
        </p:nvSpPr>
        <p:spPr>
          <a:xfrm>
            <a:off x="9598072" y="2878219"/>
            <a:ext cx="454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Helvetica"/>
                <a:cs typeface="Helvetica"/>
              </a:rPr>
              <a:t>1 V</a:t>
            </a:r>
            <a:endParaRPr lang="en-US" sz="1400" b="1" dirty="0">
              <a:latin typeface="Helvetica"/>
              <a:cs typeface="Helvetica"/>
            </a:endParaRPr>
          </a:p>
        </p:txBody>
      </p:sp>
      <p:pic>
        <p:nvPicPr>
          <p:cNvPr id="91" name="Picture 9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806308" y="2886859"/>
            <a:ext cx="1440000" cy="1440000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806308" y="3960319"/>
            <a:ext cx="1440000" cy="1440000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 rotWithShape="1">
          <a:blip r:embed="rId22"/>
          <a:srcRect b="3548"/>
          <a:stretch/>
        </p:blipFill>
        <p:spPr>
          <a:xfrm>
            <a:off x="1806308" y="5030426"/>
            <a:ext cx="1440000" cy="1388911"/>
          </a:xfrm>
          <a:prstGeom prst="rect">
            <a:avLst/>
          </a:prstGeom>
        </p:spPr>
      </p:pic>
      <p:sp>
        <p:nvSpPr>
          <p:cNvPr id="94" name="Rectangle 93"/>
          <p:cNvSpPr/>
          <p:nvPr/>
        </p:nvSpPr>
        <p:spPr>
          <a:xfrm>
            <a:off x="1798258" y="781657"/>
            <a:ext cx="396000" cy="5637680"/>
          </a:xfrm>
          <a:prstGeom prst="rect">
            <a:avLst/>
          </a:prstGeom>
          <a:noFill/>
          <a:ln w="12700" cmpd="sng">
            <a:solidFill>
              <a:srgbClr val="FFFFFF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2850308" y="781657"/>
            <a:ext cx="396000" cy="5637680"/>
          </a:xfrm>
          <a:prstGeom prst="rect">
            <a:avLst/>
          </a:prstGeom>
          <a:noFill/>
          <a:ln w="12700" cmpd="sng">
            <a:solidFill>
              <a:srgbClr val="FFFFFF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2153322" y="849573"/>
            <a:ext cx="705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152312" y="1906849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0.5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144682" y="2976977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1.0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144682" y="4042750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1.5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144682" y="5124541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2.0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 flipV="1">
            <a:off x="2820607" y="6648885"/>
            <a:ext cx="360000" cy="1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2705925" y="6384777"/>
            <a:ext cx="5922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Helvetica"/>
                <a:cs typeface="Helvetica"/>
              </a:rPr>
              <a:t>50 </a:t>
            </a:r>
            <a:r>
              <a:rPr lang="en-US" sz="1100" b="1" dirty="0" err="1" smtClean="0">
                <a:latin typeface="Helvetica"/>
                <a:cs typeface="Helvetica"/>
              </a:rPr>
              <a:t>μm</a:t>
            </a:r>
            <a:endParaRPr lang="en-US" sz="1100" b="1" dirty="0">
              <a:latin typeface="Helvetica"/>
              <a:cs typeface="Helvetic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740027" y="504545"/>
            <a:ext cx="638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"/>
                <a:cs typeface="Helvetica"/>
              </a:rPr>
              <a:t>0.5V</a:t>
            </a:r>
            <a:endParaRPr lang="en-US" sz="1400" b="1" dirty="0">
              <a:latin typeface="Helvetica"/>
              <a:cs typeface="Helvetica"/>
            </a:endParaRPr>
          </a:p>
        </p:txBody>
      </p:sp>
      <p:pic>
        <p:nvPicPr>
          <p:cNvPr id="104" name="Picture 103" descr="1.pdf"/>
          <p:cNvPicPr>
            <a:picLocks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2" t="31873" r="4521" b="28534"/>
          <a:stretch/>
        </p:blipFill>
        <p:spPr>
          <a:xfrm>
            <a:off x="1806308" y="2157341"/>
            <a:ext cx="1439999" cy="687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Picture 104" descr="1.pdf"/>
          <p:cNvPicPr>
            <a:picLocks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2" t="31930" r="4521" b="28477"/>
          <a:stretch/>
        </p:blipFill>
        <p:spPr>
          <a:xfrm>
            <a:off x="1806308" y="3234084"/>
            <a:ext cx="1439999" cy="687548"/>
          </a:xfrm>
          <a:prstGeom prst="rect">
            <a:avLst/>
          </a:prstGeom>
        </p:spPr>
      </p:pic>
      <p:pic>
        <p:nvPicPr>
          <p:cNvPr id="106" name="Picture 105" descr="1.pdf"/>
          <p:cNvPicPr>
            <a:picLocks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2" t="31929" r="4521" b="28478"/>
          <a:stretch/>
        </p:blipFill>
        <p:spPr>
          <a:xfrm>
            <a:off x="1807736" y="4291403"/>
            <a:ext cx="1439999" cy="687548"/>
          </a:xfrm>
          <a:prstGeom prst="rect">
            <a:avLst/>
          </a:prstGeom>
        </p:spPr>
      </p:pic>
      <p:pic>
        <p:nvPicPr>
          <p:cNvPr id="107" name="Picture 106" descr="1.pdf"/>
          <p:cNvPicPr>
            <a:picLocks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2" t="31930" r="4521" b="28477"/>
          <a:stretch/>
        </p:blipFill>
        <p:spPr>
          <a:xfrm>
            <a:off x="1806308" y="5387177"/>
            <a:ext cx="1439999" cy="687548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 rotWithShape="1">
          <a:blip r:embed="rId27"/>
          <a:srcRect t="3291" b="1"/>
          <a:stretch/>
        </p:blipFill>
        <p:spPr>
          <a:xfrm>
            <a:off x="3491485" y="773776"/>
            <a:ext cx="1440000" cy="1392615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491485" y="1802744"/>
            <a:ext cx="1440000" cy="1440000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29"/>
          <a:srcRect t="7610"/>
          <a:stretch/>
        </p:blipFill>
        <p:spPr>
          <a:xfrm>
            <a:off x="3491485" y="2976977"/>
            <a:ext cx="1440000" cy="1330416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 rotWithShape="1">
          <a:blip r:embed="rId30"/>
          <a:srcRect t="9514"/>
          <a:stretch/>
        </p:blipFill>
        <p:spPr>
          <a:xfrm>
            <a:off x="3491485" y="4070076"/>
            <a:ext cx="1440000" cy="1303000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 rotWithShape="1">
          <a:blip r:embed="rId31"/>
          <a:srcRect t="7577" b="2506"/>
          <a:stretch/>
        </p:blipFill>
        <p:spPr>
          <a:xfrm>
            <a:off x="3491485" y="5124541"/>
            <a:ext cx="1440000" cy="1294796"/>
          </a:xfrm>
          <a:prstGeom prst="rect">
            <a:avLst/>
          </a:prstGeom>
        </p:spPr>
      </p:pic>
      <p:sp>
        <p:nvSpPr>
          <p:cNvPr id="113" name="Rectangle 112"/>
          <p:cNvSpPr/>
          <p:nvPr/>
        </p:nvSpPr>
        <p:spPr>
          <a:xfrm>
            <a:off x="3475633" y="777926"/>
            <a:ext cx="396000" cy="5637680"/>
          </a:xfrm>
          <a:prstGeom prst="rect">
            <a:avLst/>
          </a:prstGeom>
          <a:noFill/>
          <a:ln w="12700" cmpd="sng">
            <a:solidFill>
              <a:srgbClr val="FFFFFF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4535485" y="777926"/>
            <a:ext cx="396000" cy="5637680"/>
          </a:xfrm>
          <a:prstGeom prst="rect">
            <a:avLst/>
          </a:prstGeom>
          <a:noFill/>
          <a:ln w="12700" cmpd="sng">
            <a:solidFill>
              <a:srgbClr val="FFFFFF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/>
          <p:cNvSpPr txBox="1"/>
          <p:nvPr/>
        </p:nvSpPr>
        <p:spPr>
          <a:xfrm>
            <a:off x="3829859" y="845842"/>
            <a:ext cx="705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828849" y="1903118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0.3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821219" y="2973246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0.6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821219" y="4039019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0.9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821219" y="5120810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1.2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cxnSp>
        <p:nvCxnSpPr>
          <p:cNvPr id="120" name="Straight Connector 119"/>
          <p:cNvCxnSpPr/>
          <p:nvPr/>
        </p:nvCxnSpPr>
        <p:spPr>
          <a:xfrm flipV="1">
            <a:off x="4497144" y="6645154"/>
            <a:ext cx="360000" cy="1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382462" y="6381046"/>
            <a:ext cx="5922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Helvetica"/>
                <a:cs typeface="Helvetica"/>
              </a:rPr>
              <a:t>50 </a:t>
            </a:r>
            <a:r>
              <a:rPr lang="en-US" sz="1100" b="1" dirty="0" err="1" smtClean="0">
                <a:latin typeface="Helvetica"/>
                <a:cs typeface="Helvetica"/>
              </a:rPr>
              <a:t>μm</a:t>
            </a:r>
            <a:endParaRPr lang="en-US" sz="1100" b="1" dirty="0">
              <a:latin typeface="Helvetica"/>
              <a:cs typeface="Helvetic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400535" y="488311"/>
            <a:ext cx="6491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Helvetica"/>
                <a:cs typeface="Helvetica"/>
              </a:rPr>
              <a:t>1</a:t>
            </a:r>
            <a:r>
              <a:rPr lang="en-US" sz="1400" b="1" dirty="0" smtClean="0">
                <a:latin typeface="Helvetica"/>
                <a:cs typeface="Helvetica"/>
              </a:rPr>
              <a:t>V</a:t>
            </a:r>
            <a:endParaRPr lang="en-US" sz="1400" b="1" dirty="0">
              <a:latin typeface="Helvetica"/>
              <a:cs typeface="Helvetica"/>
            </a:endParaRPr>
          </a:p>
        </p:txBody>
      </p:sp>
      <p:pic>
        <p:nvPicPr>
          <p:cNvPr id="123" name="Picture 122" descr="1.pdf"/>
          <p:cNvPicPr>
            <a:picLocks/>
          </p:cNvPicPr>
          <p:nvPr/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1" t="31914" r="3439" b="29278"/>
          <a:stretch/>
        </p:blipFill>
        <p:spPr>
          <a:xfrm>
            <a:off x="3496847" y="2196890"/>
            <a:ext cx="1440000" cy="647999"/>
          </a:xfrm>
          <a:prstGeom prst="rect">
            <a:avLst/>
          </a:prstGeom>
        </p:spPr>
      </p:pic>
      <p:pic>
        <p:nvPicPr>
          <p:cNvPr id="124" name="Picture 123" descr="1.pdf"/>
          <p:cNvPicPr>
            <a:picLocks/>
          </p:cNvPicPr>
          <p:nvPr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1" t="31914" r="3439" b="29278"/>
          <a:stretch/>
        </p:blipFill>
        <p:spPr>
          <a:xfrm>
            <a:off x="3495854" y="3262935"/>
            <a:ext cx="1440000" cy="647999"/>
          </a:xfrm>
          <a:prstGeom prst="rect">
            <a:avLst/>
          </a:prstGeom>
        </p:spPr>
      </p:pic>
      <p:pic>
        <p:nvPicPr>
          <p:cNvPr id="125" name="Picture 124" descr="1.pdf"/>
          <p:cNvPicPr>
            <a:picLocks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1" t="31914" r="3439" b="29278"/>
          <a:stretch/>
        </p:blipFill>
        <p:spPr>
          <a:xfrm>
            <a:off x="3495854" y="4319904"/>
            <a:ext cx="1440000" cy="647999"/>
          </a:xfrm>
          <a:prstGeom prst="rect">
            <a:avLst/>
          </a:prstGeom>
        </p:spPr>
      </p:pic>
      <p:pic>
        <p:nvPicPr>
          <p:cNvPr id="126" name="Picture 125" descr="1.pdf"/>
          <p:cNvPicPr>
            <a:picLocks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1" t="31914" r="3439" b="29278"/>
          <a:stretch/>
        </p:blipFill>
        <p:spPr>
          <a:xfrm>
            <a:off x="3496847" y="5396240"/>
            <a:ext cx="1440000" cy="647999"/>
          </a:xfrm>
          <a:prstGeom prst="rect">
            <a:avLst/>
          </a:prstGeom>
        </p:spPr>
      </p:pic>
      <p:pic>
        <p:nvPicPr>
          <p:cNvPr id="127" name="Picture 126" descr="1.pdf"/>
          <p:cNvPicPr>
            <a:picLocks/>
          </p:cNvPicPr>
          <p:nvPr/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2" t="37036" r="3385" b="45137"/>
          <a:stretch/>
        </p:blipFill>
        <p:spPr>
          <a:xfrm>
            <a:off x="3487369" y="1154461"/>
            <a:ext cx="1440000" cy="360000"/>
          </a:xfrm>
          <a:prstGeom prst="rect">
            <a:avLst/>
          </a:prstGeom>
        </p:spPr>
      </p:pic>
      <p:pic>
        <p:nvPicPr>
          <p:cNvPr id="128" name="Picture 127" descr="1.pdf"/>
          <p:cNvPicPr>
            <a:picLocks/>
          </p:cNvPicPr>
          <p:nvPr/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5" t="41734" r="3845" b="45414"/>
          <a:stretch/>
        </p:blipFill>
        <p:spPr>
          <a:xfrm>
            <a:off x="1807736" y="1142372"/>
            <a:ext cx="1440000" cy="432000"/>
          </a:xfrm>
          <a:prstGeom prst="rect">
            <a:avLst/>
          </a:prstGeom>
        </p:spPr>
      </p:pic>
      <p:cxnSp>
        <p:nvCxnSpPr>
          <p:cNvPr id="129" name="Straight Connector 128"/>
          <p:cNvCxnSpPr/>
          <p:nvPr/>
        </p:nvCxnSpPr>
        <p:spPr>
          <a:xfrm>
            <a:off x="2299871" y="1544244"/>
            <a:ext cx="0" cy="179997"/>
          </a:xfrm>
          <a:prstGeom prst="line">
            <a:avLst/>
          </a:prstGeom>
          <a:ln w="285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2207969" y="1495507"/>
            <a:ext cx="6380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latin typeface="Helvetica"/>
                <a:cs typeface="Helvetica"/>
              </a:rPr>
              <a:t>1000</a:t>
            </a:r>
            <a:endParaRPr lang="en-US" sz="1100" b="1" dirty="0">
              <a:latin typeface="Helvetica"/>
              <a:cs typeface="Helvetica"/>
            </a:endParaRPr>
          </a:p>
        </p:txBody>
      </p:sp>
      <p:cxnSp>
        <p:nvCxnSpPr>
          <p:cNvPr id="131" name="Straight Connector 130"/>
          <p:cNvCxnSpPr/>
          <p:nvPr/>
        </p:nvCxnSpPr>
        <p:spPr>
          <a:xfrm flipH="1">
            <a:off x="2263770" y="1548624"/>
            <a:ext cx="71998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>
            <a:off x="2261042" y="1720464"/>
            <a:ext cx="71998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3990411" y="1544244"/>
            <a:ext cx="0" cy="179997"/>
          </a:xfrm>
          <a:prstGeom prst="line">
            <a:avLst/>
          </a:prstGeom>
          <a:ln w="285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3898509" y="1495507"/>
            <a:ext cx="6380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latin typeface="Helvetica"/>
                <a:cs typeface="Helvetica"/>
              </a:rPr>
              <a:t>1250</a:t>
            </a:r>
            <a:endParaRPr lang="en-US" sz="1100" b="1" dirty="0">
              <a:latin typeface="Helvetica"/>
              <a:cs typeface="Helvetica"/>
            </a:endParaRPr>
          </a:p>
        </p:txBody>
      </p:sp>
      <p:cxnSp>
        <p:nvCxnSpPr>
          <p:cNvPr id="135" name="Straight Connector 134"/>
          <p:cNvCxnSpPr/>
          <p:nvPr/>
        </p:nvCxnSpPr>
        <p:spPr>
          <a:xfrm flipH="1">
            <a:off x="3954310" y="1548624"/>
            <a:ext cx="71998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flipH="1">
            <a:off x="3951582" y="1720464"/>
            <a:ext cx="71998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>
            <a:off x="5669047" y="1544244"/>
            <a:ext cx="0" cy="179997"/>
          </a:xfrm>
          <a:prstGeom prst="line">
            <a:avLst/>
          </a:prstGeom>
          <a:ln w="285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5577145" y="1495507"/>
            <a:ext cx="6380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latin typeface="Helvetica"/>
                <a:cs typeface="Helvetica"/>
              </a:rPr>
              <a:t>2500</a:t>
            </a:r>
            <a:endParaRPr lang="en-US" sz="1100" b="1" dirty="0">
              <a:latin typeface="Helvetica"/>
              <a:cs typeface="Helvetica"/>
            </a:endParaRPr>
          </a:p>
        </p:txBody>
      </p:sp>
      <p:cxnSp>
        <p:nvCxnSpPr>
          <p:cNvPr id="139" name="Straight Connector 138"/>
          <p:cNvCxnSpPr/>
          <p:nvPr/>
        </p:nvCxnSpPr>
        <p:spPr>
          <a:xfrm flipH="1">
            <a:off x="5632946" y="1548624"/>
            <a:ext cx="71998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 flipH="1">
            <a:off x="5630218" y="1720464"/>
            <a:ext cx="71998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직선 화살표 연결선 31"/>
          <p:cNvCxnSpPr/>
          <p:nvPr/>
        </p:nvCxnSpPr>
        <p:spPr>
          <a:xfrm>
            <a:off x="5845700" y="2211857"/>
            <a:ext cx="157162" cy="139701"/>
          </a:xfrm>
          <a:prstGeom prst="straightConnector1">
            <a:avLst/>
          </a:prstGeom>
          <a:ln w="28575" cmpd="sng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652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" name="Chart 1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01149"/>
              </p:ext>
            </p:extLst>
          </p:nvPr>
        </p:nvGraphicFramePr>
        <p:xfrm>
          <a:off x="5513215" y="2227023"/>
          <a:ext cx="3318399" cy="1858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6" name="Chart 8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844386"/>
              </p:ext>
            </p:extLst>
          </p:nvPr>
        </p:nvGraphicFramePr>
        <p:xfrm>
          <a:off x="5508114" y="192680"/>
          <a:ext cx="3323500" cy="1873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8" name="Rectangle 127"/>
          <p:cNvSpPr/>
          <p:nvPr/>
        </p:nvSpPr>
        <p:spPr>
          <a:xfrm>
            <a:off x="79071" y="412315"/>
            <a:ext cx="1678050" cy="56137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/>
        </p:nvSpPr>
        <p:spPr>
          <a:xfrm>
            <a:off x="1790695" y="406402"/>
            <a:ext cx="1703739" cy="56137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22495" y="406402"/>
            <a:ext cx="1693446" cy="56137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79741" y="-369332"/>
            <a:ext cx="4851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5. Spatiotemporally fixed preconcentration 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-34435" y="76504"/>
            <a:ext cx="373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Helvetica"/>
                <a:cs typeface="Helvetica"/>
              </a:rPr>
              <a:t>a)</a:t>
            </a:r>
            <a:endParaRPr lang="en-US" sz="1600" b="1" dirty="0">
              <a:latin typeface="Helvetica"/>
              <a:cs typeface="Helvetic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23844" y="104420"/>
            <a:ext cx="683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"/>
                <a:cs typeface="Helvetica"/>
              </a:rPr>
              <a:t>5 V</a:t>
            </a:r>
            <a:endParaRPr lang="en-US" sz="1400" b="1" dirty="0">
              <a:latin typeface="Helvetica"/>
              <a:cs typeface="Helvetica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1749564" y="93292"/>
            <a:ext cx="535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b</a:t>
            </a:r>
            <a:r>
              <a:rPr lang="en-US" altLang="ko-KR" sz="1600" b="1" dirty="0" smtClean="0"/>
              <a:t>)</a:t>
            </a:r>
            <a:endParaRPr lang="ko-KR" altLang="en-US" sz="1600" b="1" dirty="0"/>
          </a:p>
        </p:txBody>
      </p:sp>
      <p:sp>
        <p:nvSpPr>
          <p:cNvPr id="188" name="TextBox 187"/>
          <p:cNvSpPr txBox="1"/>
          <p:nvPr/>
        </p:nvSpPr>
        <p:spPr>
          <a:xfrm>
            <a:off x="3458590" y="85856"/>
            <a:ext cx="535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/>
              <a:t>c)</a:t>
            </a:r>
            <a:endParaRPr lang="ko-KR" altLang="en-US" sz="1600" b="1" dirty="0"/>
          </a:p>
        </p:txBody>
      </p:sp>
      <p:sp>
        <p:nvSpPr>
          <p:cNvPr id="87" name="TextBox 86"/>
          <p:cNvSpPr txBox="1"/>
          <p:nvPr/>
        </p:nvSpPr>
        <p:spPr>
          <a:xfrm>
            <a:off x="3562161" y="108668"/>
            <a:ext cx="7912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"/>
                <a:cs typeface="Helvetica"/>
              </a:rPr>
              <a:t>20 V</a:t>
            </a:r>
            <a:endParaRPr lang="en-US" sz="1400" b="1" dirty="0">
              <a:latin typeface="Helvetica"/>
              <a:cs typeface="Helvetic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942997" y="114528"/>
            <a:ext cx="650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Helvetica"/>
                <a:cs typeface="Helvetica"/>
              </a:rPr>
              <a:t>10 V</a:t>
            </a:r>
            <a:endParaRPr lang="en-US" sz="1400" b="1" dirty="0">
              <a:latin typeface="Helvetica"/>
              <a:cs typeface="Helvetica"/>
            </a:endParaRPr>
          </a:p>
        </p:txBody>
      </p:sp>
      <p:grpSp>
        <p:nvGrpSpPr>
          <p:cNvPr id="17" name="그룹 16"/>
          <p:cNvGrpSpPr>
            <a:grpSpLocks noChangeAspect="1"/>
          </p:cNvGrpSpPr>
          <p:nvPr/>
        </p:nvGrpSpPr>
        <p:grpSpPr>
          <a:xfrm>
            <a:off x="79526" y="402698"/>
            <a:ext cx="1683791" cy="5712574"/>
            <a:chOff x="350294" y="418404"/>
            <a:chExt cx="1336590" cy="4534627"/>
          </a:xfrm>
        </p:grpSpPr>
        <p:pic>
          <p:nvPicPr>
            <p:cNvPr id="108" name="Picture 107"/>
            <p:cNvPicPr>
              <a:picLocks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509" b="10188"/>
            <a:stretch/>
          </p:blipFill>
          <p:spPr>
            <a:xfrm>
              <a:off x="350647" y="418404"/>
              <a:ext cx="1335024" cy="813816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765" b="9133"/>
            <a:stretch/>
          </p:blipFill>
          <p:spPr>
            <a:xfrm>
              <a:off x="350294" y="1287581"/>
              <a:ext cx="1335024" cy="813816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23" b="12701"/>
            <a:stretch/>
          </p:blipFill>
          <p:spPr>
            <a:xfrm>
              <a:off x="351109" y="2195665"/>
              <a:ext cx="1335775" cy="813816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639" b="14211"/>
            <a:stretch/>
          </p:blipFill>
          <p:spPr>
            <a:xfrm>
              <a:off x="350294" y="3118846"/>
              <a:ext cx="1336569" cy="813816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014" b="12923"/>
            <a:stretch/>
          </p:blipFill>
          <p:spPr>
            <a:xfrm>
              <a:off x="350764" y="4056074"/>
              <a:ext cx="1333032" cy="813816"/>
            </a:xfrm>
            <a:prstGeom prst="rect">
              <a:avLst/>
            </a:prstGeom>
          </p:spPr>
        </p:pic>
        <p:cxnSp>
          <p:nvCxnSpPr>
            <p:cNvPr id="175" name="Straight Connector 174"/>
            <p:cNvCxnSpPr/>
            <p:nvPr/>
          </p:nvCxnSpPr>
          <p:spPr>
            <a:xfrm flipV="1">
              <a:off x="759309" y="418404"/>
              <a:ext cx="0" cy="4494189"/>
            </a:xfrm>
            <a:prstGeom prst="line">
              <a:avLst/>
            </a:prstGeom>
            <a:ln w="12700">
              <a:solidFill>
                <a:srgbClr val="FFFF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 flipV="1">
              <a:off x="1277812" y="433968"/>
              <a:ext cx="0" cy="4519063"/>
            </a:xfrm>
            <a:prstGeom prst="line">
              <a:avLst/>
            </a:prstGeom>
            <a:ln w="12700">
              <a:solidFill>
                <a:srgbClr val="FFFF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/>
          <p:cNvGrpSpPr>
            <a:grpSpLocks noChangeAspect="1"/>
          </p:cNvGrpSpPr>
          <p:nvPr/>
        </p:nvGrpSpPr>
        <p:grpSpPr>
          <a:xfrm>
            <a:off x="1793064" y="407421"/>
            <a:ext cx="1699277" cy="5698636"/>
            <a:chOff x="1855460" y="403750"/>
            <a:chExt cx="1349199" cy="452463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0" t="19539" r="2009" b="15428"/>
            <a:stretch/>
          </p:blipFill>
          <p:spPr>
            <a:xfrm>
              <a:off x="1855460" y="407437"/>
              <a:ext cx="1335024" cy="813816"/>
            </a:xfrm>
            <a:prstGeom prst="rect">
              <a:avLst/>
            </a:prstGeom>
          </p:spPr>
        </p:pic>
        <p:pic>
          <p:nvPicPr>
            <p:cNvPr id="157" name="Picture 156"/>
            <p:cNvPicPr>
              <a:picLocks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0" t="17931" r="2009" b="16499"/>
            <a:stretch/>
          </p:blipFill>
          <p:spPr>
            <a:xfrm>
              <a:off x="1859220" y="1270497"/>
              <a:ext cx="1335024" cy="813816"/>
            </a:xfrm>
            <a:prstGeom prst="rect">
              <a:avLst/>
            </a:prstGeom>
          </p:spPr>
        </p:pic>
        <p:pic>
          <p:nvPicPr>
            <p:cNvPr id="158" name="Picture 157"/>
            <p:cNvPicPr>
              <a:picLocks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0" t="16962" r="1767" b="15126"/>
            <a:stretch/>
          </p:blipFill>
          <p:spPr>
            <a:xfrm>
              <a:off x="1861547" y="2166692"/>
              <a:ext cx="1335024" cy="813816"/>
            </a:xfrm>
            <a:prstGeom prst="rect">
              <a:avLst/>
            </a:prstGeom>
          </p:spPr>
        </p:pic>
        <p:pic>
          <p:nvPicPr>
            <p:cNvPr id="159" name="Picture 158"/>
            <p:cNvPicPr>
              <a:picLocks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1" t="18698" r="1083" b="16316"/>
            <a:stretch/>
          </p:blipFill>
          <p:spPr>
            <a:xfrm>
              <a:off x="1860974" y="3097779"/>
              <a:ext cx="1343685" cy="813816"/>
            </a:xfrm>
            <a:prstGeom prst="rect">
              <a:avLst/>
            </a:prstGeom>
          </p:spPr>
        </p:pic>
        <p:pic>
          <p:nvPicPr>
            <p:cNvPr id="160" name="Picture 159"/>
            <p:cNvPicPr>
              <a:picLocks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9" t="16730" r="1083" b="15942"/>
            <a:stretch/>
          </p:blipFill>
          <p:spPr>
            <a:xfrm>
              <a:off x="1858567" y="4030561"/>
              <a:ext cx="1338964" cy="813816"/>
            </a:xfrm>
            <a:prstGeom prst="rect">
              <a:avLst/>
            </a:prstGeom>
          </p:spPr>
        </p:pic>
        <p:cxnSp>
          <p:nvCxnSpPr>
            <p:cNvPr id="166" name="Straight Connector 165"/>
            <p:cNvCxnSpPr>
              <a:endCxn id="88" idx="2"/>
            </p:cNvCxnSpPr>
            <p:nvPr/>
          </p:nvCxnSpPr>
          <p:spPr>
            <a:xfrm flipH="1" flipV="1">
              <a:off x="2237193" y="412332"/>
              <a:ext cx="28961" cy="4447854"/>
            </a:xfrm>
            <a:prstGeom prst="line">
              <a:avLst/>
            </a:prstGeom>
            <a:ln w="12700">
              <a:solidFill>
                <a:srgbClr val="FFFF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>
              <a:stCxn id="147" idx="1"/>
            </p:cNvCxnSpPr>
            <p:nvPr/>
          </p:nvCxnSpPr>
          <p:spPr>
            <a:xfrm flipV="1">
              <a:off x="2796904" y="403750"/>
              <a:ext cx="25600" cy="4524630"/>
            </a:xfrm>
            <a:prstGeom prst="line">
              <a:avLst/>
            </a:prstGeom>
            <a:ln w="12700">
              <a:solidFill>
                <a:srgbClr val="FFFF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그룹 18"/>
          <p:cNvGrpSpPr>
            <a:grpSpLocks noChangeAspect="1"/>
          </p:cNvGrpSpPr>
          <p:nvPr/>
        </p:nvGrpSpPr>
        <p:grpSpPr>
          <a:xfrm>
            <a:off x="3521436" y="418943"/>
            <a:ext cx="1679820" cy="5677390"/>
            <a:chOff x="4261902" y="598113"/>
            <a:chExt cx="1336432" cy="4516821"/>
          </a:xfrm>
        </p:grpSpPr>
        <p:pic>
          <p:nvPicPr>
            <p:cNvPr id="161" name="Picture 160"/>
            <p:cNvPicPr>
              <a:picLocks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01" b="12108"/>
            <a:stretch/>
          </p:blipFill>
          <p:spPr>
            <a:xfrm>
              <a:off x="4262378" y="598113"/>
              <a:ext cx="1335024" cy="813816"/>
            </a:xfrm>
            <a:prstGeom prst="rect">
              <a:avLst/>
            </a:prstGeom>
          </p:spPr>
        </p:pic>
        <p:pic>
          <p:nvPicPr>
            <p:cNvPr id="162" name="Picture 161"/>
            <p:cNvPicPr>
              <a:picLocks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68" b="13917"/>
            <a:stretch/>
          </p:blipFill>
          <p:spPr>
            <a:xfrm>
              <a:off x="4264219" y="1479355"/>
              <a:ext cx="1333566" cy="813816"/>
            </a:xfrm>
            <a:prstGeom prst="rect">
              <a:avLst/>
            </a:prstGeom>
          </p:spPr>
        </p:pic>
        <p:pic>
          <p:nvPicPr>
            <p:cNvPr id="163" name="Picture 162"/>
            <p:cNvPicPr>
              <a:picLocks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54" b="12910"/>
            <a:stretch/>
          </p:blipFill>
          <p:spPr>
            <a:xfrm>
              <a:off x="4262393" y="2377550"/>
              <a:ext cx="1335024" cy="813816"/>
            </a:xfrm>
            <a:prstGeom prst="rect">
              <a:avLst/>
            </a:prstGeom>
          </p:spPr>
        </p:pic>
        <p:pic>
          <p:nvPicPr>
            <p:cNvPr id="164" name="Picture 163"/>
            <p:cNvPicPr>
              <a:picLocks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250" b="12101"/>
            <a:stretch/>
          </p:blipFill>
          <p:spPr>
            <a:xfrm>
              <a:off x="4263310" y="3268201"/>
              <a:ext cx="1335024" cy="813816"/>
            </a:xfrm>
            <a:prstGeom prst="rect">
              <a:avLst/>
            </a:prstGeom>
          </p:spPr>
        </p:pic>
        <p:pic>
          <p:nvPicPr>
            <p:cNvPr id="165" name="Picture 164"/>
            <p:cNvPicPr>
              <a:picLocks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27" b="12647"/>
            <a:stretch/>
          </p:blipFill>
          <p:spPr>
            <a:xfrm>
              <a:off x="4261902" y="4230909"/>
              <a:ext cx="1335024" cy="830455"/>
            </a:xfrm>
            <a:prstGeom prst="rect">
              <a:avLst/>
            </a:prstGeom>
          </p:spPr>
        </p:pic>
        <p:cxnSp>
          <p:nvCxnSpPr>
            <p:cNvPr id="168" name="Straight Connector 167"/>
            <p:cNvCxnSpPr/>
            <p:nvPr/>
          </p:nvCxnSpPr>
          <p:spPr>
            <a:xfrm flipV="1">
              <a:off x="4635675" y="617857"/>
              <a:ext cx="3219" cy="4461456"/>
            </a:xfrm>
            <a:prstGeom prst="line">
              <a:avLst/>
            </a:prstGeom>
            <a:ln w="12700">
              <a:solidFill>
                <a:srgbClr val="FFFF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flipV="1">
              <a:off x="5163131" y="600538"/>
              <a:ext cx="9992" cy="4514396"/>
            </a:xfrm>
            <a:prstGeom prst="line">
              <a:avLst/>
            </a:prstGeom>
            <a:ln w="12700">
              <a:solidFill>
                <a:srgbClr val="FFFF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Box 99"/>
          <p:cNvSpPr txBox="1"/>
          <p:nvPr/>
        </p:nvSpPr>
        <p:spPr>
          <a:xfrm>
            <a:off x="546393" y="406979"/>
            <a:ext cx="705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5228" y="1396833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25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38710" y="2487512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50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39372" y="3631211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75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38710" y="4806616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100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5209665" y="100119"/>
            <a:ext cx="535132" cy="355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d</a:t>
            </a:r>
            <a:r>
              <a:rPr lang="en-US" altLang="ko-KR" sz="1600" b="1" dirty="0" smtClean="0"/>
              <a:t>)</a:t>
            </a:r>
            <a:endParaRPr lang="ko-KR" altLang="en-US" sz="1600" b="1" dirty="0"/>
          </a:p>
        </p:txBody>
      </p:sp>
      <p:sp>
        <p:nvSpPr>
          <p:cNvPr id="185" name="TextBox 184"/>
          <p:cNvSpPr txBox="1"/>
          <p:nvPr/>
        </p:nvSpPr>
        <p:spPr>
          <a:xfrm>
            <a:off x="5231919" y="1995169"/>
            <a:ext cx="535132" cy="355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e</a:t>
            </a:r>
            <a:r>
              <a:rPr lang="en-US" altLang="ko-KR" sz="1600" b="1" dirty="0" smtClean="0"/>
              <a:t>)</a:t>
            </a:r>
            <a:endParaRPr lang="ko-KR" altLang="en-US" sz="1600" b="1" dirty="0"/>
          </a:p>
        </p:txBody>
      </p:sp>
      <p:grpSp>
        <p:nvGrpSpPr>
          <p:cNvPr id="20" name="그룹 19"/>
          <p:cNvGrpSpPr>
            <a:grpSpLocks noChangeAspect="1"/>
          </p:cNvGrpSpPr>
          <p:nvPr/>
        </p:nvGrpSpPr>
        <p:grpSpPr>
          <a:xfrm>
            <a:off x="5247155" y="4011822"/>
            <a:ext cx="3571079" cy="2101755"/>
            <a:chOff x="6450443" y="4849125"/>
            <a:chExt cx="3606418" cy="2705872"/>
          </a:xfrm>
        </p:grpSpPr>
        <p:graphicFrame>
          <p:nvGraphicFramePr>
            <p:cNvPr id="139" name="Chart 13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514539886"/>
                </p:ext>
              </p:extLst>
            </p:nvPr>
          </p:nvGraphicFramePr>
          <p:xfrm>
            <a:off x="6734380" y="5267718"/>
            <a:ext cx="3322481" cy="22872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0"/>
            </a:graphicData>
          </a:graphic>
        </p:graphicFrame>
        <p:sp>
          <p:nvSpPr>
            <p:cNvPr id="186" name="TextBox 185"/>
            <p:cNvSpPr txBox="1"/>
            <p:nvPr/>
          </p:nvSpPr>
          <p:spPr>
            <a:xfrm>
              <a:off x="6450443" y="4849125"/>
              <a:ext cx="535132" cy="458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/>
                <a:t>f</a:t>
              </a:r>
              <a:r>
                <a:rPr lang="en-US" altLang="ko-KR" sz="1600" b="1" dirty="0" smtClean="0"/>
                <a:t>)</a:t>
              </a:r>
              <a:endParaRPr lang="ko-KR" altLang="en-US" sz="1600" b="1" dirty="0"/>
            </a:p>
          </p:txBody>
        </p:sp>
      </p:grpSp>
      <p:sp>
        <p:nvSpPr>
          <p:cNvPr id="106" name="TextBox 105"/>
          <p:cNvSpPr txBox="1"/>
          <p:nvPr/>
        </p:nvSpPr>
        <p:spPr>
          <a:xfrm rot="16200000">
            <a:off x="4829959" y="906584"/>
            <a:ext cx="105327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current (A)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645312" y="1918517"/>
            <a:ext cx="944536" cy="315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time (sec)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110" name="TextBox 109"/>
          <p:cNvSpPr txBox="1">
            <a:spLocks/>
          </p:cNvSpPr>
          <p:nvPr/>
        </p:nvSpPr>
        <p:spPr>
          <a:xfrm>
            <a:off x="8091066" y="393635"/>
            <a:ext cx="453970" cy="323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Helvetica"/>
                <a:cs typeface="Helvetica"/>
              </a:rPr>
              <a:t>5 V</a:t>
            </a:r>
            <a:endParaRPr lang="en-US" sz="1400" b="1" dirty="0">
              <a:latin typeface="Helvetica"/>
              <a:cs typeface="Helvetica"/>
            </a:endParaRPr>
          </a:p>
        </p:txBody>
      </p:sp>
      <p:sp>
        <p:nvSpPr>
          <p:cNvPr id="121" name="TextBox 120"/>
          <p:cNvSpPr txBox="1"/>
          <p:nvPr/>
        </p:nvSpPr>
        <p:spPr>
          <a:xfrm rot="16200000">
            <a:off x="4822313" y="2864107"/>
            <a:ext cx="105327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current (A)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645312" y="3927411"/>
            <a:ext cx="944536" cy="315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time (sec)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138" name="TextBox 137"/>
          <p:cNvSpPr txBox="1"/>
          <p:nvPr/>
        </p:nvSpPr>
        <p:spPr>
          <a:xfrm rot="16200000">
            <a:off x="4854673" y="4914372"/>
            <a:ext cx="105327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current (A)</a:t>
            </a:r>
            <a:endParaRPr lang="en-US" sz="1350" dirty="0">
              <a:latin typeface="Helvetica"/>
              <a:cs typeface="Helvetica"/>
            </a:endParaRPr>
          </a:p>
        </p:txBody>
      </p:sp>
      <p:sp>
        <p:nvSpPr>
          <p:cNvPr id="140" name="TextBox 139"/>
          <p:cNvSpPr txBox="1">
            <a:spLocks/>
          </p:cNvSpPr>
          <p:nvPr/>
        </p:nvSpPr>
        <p:spPr>
          <a:xfrm>
            <a:off x="7991679" y="2414748"/>
            <a:ext cx="553357" cy="323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Helvetica"/>
                <a:cs typeface="Helvetica"/>
              </a:rPr>
              <a:t>10 V</a:t>
            </a:r>
            <a:endParaRPr lang="en-US" sz="1400" b="1" dirty="0">
              <a:latin typeface="Helvetica"/>
              <a:cs typeface="Helvetica"/>
            </a:endParaRPr>
          </a:p>
        </p:txBody>
      </p:sp>
      <p:sp>
        <p:nvSpPr>
          <p:cNvPr id="141" name="TextBox 140"/>
          <p:cNvSpPr txBox="1">
            <a:spLocks/>
          </p:cNvSpPr>
          <p:nvPr/>
        </p:nvSpPr>
        <p:spPr>
          <a:xfrm>
            <a:off x="7995001" y="4606200"/>
            <a:ext cx="553357" cy="323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Helvetica"/>
                <a:cs typeface="Helvetica"/>
              </a:rPr>
              <a:t>20 V</a:t>
            </a:r>
            <a:endParaRPr lang="en-US" sz="1400" b="1" dirty="0">
              <a:latin typeface="Helvetica"/>
              <a:cs typeface="Helvetica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6652285" y="6000258"/>
            <a:ext cx="944536" cy="315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>
                <a:latin typeface="Helvetica"/>
                <a:cs typeface="Helvetica"/>
              </a:rPr>
              <a:t>time (sec)</a:t>
            </a:r>
            <a:endParaRPr lang="en-US" sz="1350" dirty="0">
              <a:latin typeface="Helvetica"/>
              <a:cs typeface="Helvetica"/>
            </a:endParaRPr>
          </a:p>
        </p:txBody>
      </p:sp>
      <p:cxnSp>
        <p:nvCxnSpPr>
          <p:cNvPr id="143" name="Straight Connector 69"/>
          <p:cNvCxnSpPr/>
          <p:nvPr/>
        </p:nvCxnSpPr>
        <p:spPr>
          <a:xfrm flipV="1">
            <a:off x="4747852" y="6249727"/>
            <a:ext cx="360000" cy="1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4" name="TextBox 143"/>
          <p:cNvSpPr txBox="1"/>
          <p:nvPr/>
        </p:nvSpPr>
        <p:spPr>
          <a:xfrm>
            <a:off x="4633170" y="5985619"/>
            <a:ext cx="5922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Helvetica"/>
                <a:cs typeface="Helvetica"/>
              </a:rPr>
              <a:t>50 </a:t>
            </a:r>
            <a:r>
              <a:rPr lang="en-US" sz="1100" b="1" dirty="0" err="1" smtClean="0">
                <a:latin typeface="Helvetica"/>
                <a:cs typeface="Helvetica"/>
              </a:rPr>
              <a:t>μm</a:t>
            </a:r>
            <a:endParaRPr lang="en-US" sz="1100" b="1" dirty="0">
              <a:latin typeface="Helvetica"/>
              <a:cs typeface="Helvetica"/>
            </a:endParaRPr>
          </a:p>
        </p:txBody>
      </p:sp>
      <p:cxnSp>
        <p:nvCxnSpPr>
          <p:cNvPr id="145" name="Straight Connector 69"/>
          <p:cNvCxnSpPr/>
          <p:nvPr/>
        </p:nvCxnSpPr>
        <p:spPr>
          <a:xfrm flipV="1">
            <a:off x="3068395" y="6245281"/>
            <a:ext cx="360000" cy="1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7" name="TextBox 146"/>
          <p:cNvSpPr txBox="1"/>
          <p:nvPr/>
        </p:nvSpPr>
        <p:spPr>
          <a:xfrm>
            <a:off x="2973368" y="5979328"/>
            <a:ext cx="5922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Helvetica"/>
                <a:cs typeface="Helvetica"/>
              </a:rPr>
              <a:t>50 </a:t>
            </a:r>
            <a:r>
              <a:rPr lang="en-US" sz="1100" b="1" dirty="0" err="1" smtClean="0">
                <a:latin typeface="Helvetica"/>
                <a:cs typeface="Helvetica"/>
              </a:rPr>
              <a:t>μm</a:t>
            </a:r>
            <a:endParaRPr lang="en-US" sz="1100" b="1" dirty="0">
              <a:latin typeface="Helvetica"/>
              <a:cs typeface="Helvetica"/>
            </a:endParaRPr>
          </a:p>
        </p:txBody>
      </p:sp>
      <p:cxnSp>
        <p:nvCxnSpPr>
          <p:cNvPr id="148" name="Straight Connector 69"/>
          <p:cNvCxnSpPr/>
          <p:nvPr/>
        </p:nvCxnSpPr>
        <p:spPr>
          <a:xfrm flipV="1">
            <a:off x="1309424" y="6250269"/>
            <a:ext cx="360000" cy="1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1200061" y="5984604"/>
            <a:ext cx="5922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Helvetica"/>
                <a:cs typeface="Helvetica"/>
              </a:rPr>
              <a:t>50 </a:t>
            </a:r>
            <a:r>
              <a:rPr lang="en-US" sz="1100" b="1" dirty="0" err="1" smtClean="0">
                <a:latin typeface="Helvetica"/>
                <a:cs typeface="Helvetica"/>
              </a:rPr>
              <a:t>μm</a:t>
            </a:r>
            <a:endParaRPr lang="en-US" sz="1100" b="1" dirty="0">
              <a:latin typeface="Helvetica"/>
              <a:cs typeface="Helvetica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2323872" y="401913"/>
            <a:ext cx="705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2282316" y="1392954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25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2287747" y="2473459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50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2296027" y="3644846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75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2272653" y="4780719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100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3966159" y="405863"/>
            <a:ext cx="705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3939550" y="1390406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25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3944307" y="2454210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50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3931686" y="3608447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75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3931686" y="4766931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100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cxnSp>
        <p:nvCxnSpPr>
          <p:cNvPr id="241" name="Straight Connector 52"/>
          <p:cNvCxnSpPr>
            <a:stCxn id="108" idx="3"/>
          </p:cNvCxnSpPr>
          <p:nvPr/>
        </p:nvCxnSpPr>
        <p:spPr>
          <a:xfrm flipH="1" flipV="1">
            <a:off x="46651" y="877724"/>
            <a:ext cx="1715139" cy="0"/>
          </a:xfrm>
          <a:prstGeom prst="line">
            <a:avLst/>
          </a:prstGeom>
          <a:ln w="19050" cmpd="sng">
            <a:solidFill>
              <a:schemeClr val="bg1"/>
            </a:solidFill>
            <a:prstDash val="dash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2" name="TextBox 241"/>
          <p:cNvSpPr txBox="1"/>
          <p:nvPr/>
        </p:nvSpPr>
        <p:spPr>
          <a:xfrm>
            <a:off x="211208" y="615291"/>
            <a:ext cx="300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rgbClr val="FFFFFF"/>
                </a:solidFill>
                <a:latin typeface="Helvetica"/>
                <a:cs typeface="Helvetica"/>
              </a:rPr>
              <a:t>A</a:t>
            </a:r>
            <a:endParaRPr lang="en-US" sz="1100" b="1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1355409" y="613616"/>
            <a:ext cx="3180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rgbClr val="FFFFFF"/>
                </a:solidFill>
                <a:latin typeface="Helvetica"/>
                <a:cs typeface="Helvetica"/>
              </a:rPr>
              <a:t>A’</a:t>
            </a:r>
            <a:endParaRPr lang="en-US" sz="1100" b="1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63014" y="86768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×10</a:t>
            </a:r>
            <a:r>
              <a:rPr lang="en-US" sz="1200" b="1" baseline="30000" dirty="0" smtClean="0">
                <a:latin typeface="Helvetica"/>
                <a:cs typeface="Helvetica"/>
              </a:rPr>
              <a:t>−7</a:t>
            </a:r>
            <a:endParaRPr lang="en-US" sz="1200" b="1" baseline="30000" dirty="0">
              <a:latin typeface="Helvetica"/>
              <a:cs typeface="Helvetica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5639898" y="2099572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×10</a:t>
            </a:r>
            <a:r>
              <a:rPr lang="en-US" sz="1200" b="1" baseline="30000" dirty="0" smtClean="0">
                <a:latin typeface="Helvetica"/>
                <a:cs typeface="Helvetica"/>
              </a:rPr>
              <a:t>−7</a:t>
            </a:r>
            <a:endParaRPr lang="en-US" sz="1200" b="1" baseline="30000" dirty="0">
              <a:latin typeface="Helvetica"/>
              <a:cs typeface="Helvetica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675553" y="4152048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×10</a:t>
            </a:r>
            <a:r>
              <a:rPr lang="en-US" sz="1200" b="1" baseline="30000" dirty="0" smtClean="0">
                <a:latin typeface="Helvetica"/>
                <a:cs typeface="Helvetica"/>
              </a:rPr>
              <a:t>−7</a:t>
            </a:r>
            <a:endParaRPr lang="en-US" sz="1200" b="1" baseline="300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788839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2690" y="-477910"/>
            <a:ext cx="3147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6. current-time response </a:t>
            </a:r>
            <a:endParaRPr lang="en-US" dirty="0"/>
          </a:p>
        </p:txBody>
      </p:sp>
      <p:pic>
        <p:nvPicPr>
          <p:cNvPr id="5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31" y="53754"/>
            <a:ext cx="3971172" cy="618697"/>
          </a:xfrm>
          <a:prstGeom prst="rect">
            <a:avLst/>
          </a:prstGeom>
        </p:spPr>
      </p:pic>
      <p:pic>
        <p:nvPicPr>
          <p:cNvPr id="6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34" y="463234"/>
            <a:ext cx="3971171" cy="618697"/>
          </a:xfrm>
          <a:prstGeom prst="rect">
            <a:avLst/>
          </a:prstGeom>
        </p:spPr>
      </p:pic>
      <p:pic>
        <p:nvPicPr>
          <p:cNvPr id="7" name="그림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634" y="922502"/>
            <a:ext cx="3971172" cy="618697"/>
          </a:xfrm>
          <a:prstGeom prst="rect">
            <a:avLst/>
          </a:prstGeom>
        </p:spPr>
      </p:pic>
      <p:pic>
        <p:nvPicPr>
          <p:cNvPr id="8" name="그림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634" y="1332422"/>
            <a:ext cx="3971173" cy="61869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4150" y="-14180"/>
            <a:ext cx="4705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/>
              <a:t>5 V</a:t>
            </a:r>
            <a:endParaRPr lang="ko-KR" altLang="en-US" sz="1400" b="1" dirty="0"/>
          </a:p>
        </p:txBody>
      </p:sp>
      <p:cxnSp>
        <p:nvCxnSpPr>
          <p:cNvPr id="10" name="직선 연결선 8"/>
          <p:cNvCxnSpPr/>
          <p:nvPr/>
        </p:nvCxnSpPr>
        <p:spPr>
          <a:xfrm>
            <a:off x="981774" y="53754"/>
            <a:ext cx="0" cy="1889723"/>
          </a:xfrm>
          <a:prstGeom prst="line">
            <a:avLst/>
          </a:prstGeom>
          <a:ln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9"/>
          <p:cNvCxnSpPr/>
          <p:nvPr/>
        </p:nvCxnSpPr>
        <p:spPr>
          <a:xfrm>
            <a:off x="1197798" y="53754"/>
            <a:ext cx="0" cy="1889723"/>
          </a:xfrm>
          <a:prstGeom prst="line">
            <a:avLst/>
          </a:prstGeom>
          <a:ln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201" y="3802977"/>
            <a:ext cx="3965682" cy="618697"/>
          </a:xfrm>
          <a:prstGeom prst="rect">
            <a:avLst/>
          </a:prstGeom>
        </p:spPr>
      </p:pic>
      <p:pic>
        <p:nvPicPr>
          <p:cNvPr id="13" name="그림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633" y="4194410"/>
            <a:ext cx="3965249" cy="618794"/>
          </a:xfrm>
          <a:prstGeom prst="rect">
            <a:avLst/>
          </a:prstGeom>
        </p:spPr>
      </p:pic>
      <p:pic>
        <p:nvPicPr>
          <p:cNvPr id="14" name="그림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9633" y="4590536"/>
            <a:ext cx="3965249" cy="618697"/>
          </a:xfrm>
          <a:prstGeom prst="rect">
            <a:avLst/>
          </a:prstGeom>
        </p:spPr>
      </p:pic>
      <p:pic>
        <p:nvPicPr>
          <p:cNvPr id="15" name="그림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9633" y="5027682"/>
            <a:ext cx="3965249" cy="618697"/>
          </a:xfrm>
          <a:prstGeom prst="rect">
            <a:avLst/>
          </a:prstGeom>
        </p:spPr>
      </p:pic>
      <p:cxnSp>
        <p:nvCxnSpPr>
          <p:cNvPr id="16" name="직선 연결선 14"/>
          <p:cNvCxnSpPr/>
          <p:nvPr/>
        </p:nvCxnSpPr>
        <p:spPr>
          <a:xfrm>
            <a:off x="980962" y="3636157"/>
            <a:ext cx="0" cy="2010222"/>
          </a:xfrm>
          <a:prstGeom prst="line">
            <a:avLst/>
          </a:prstGeom>
          <a:ln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5"/>
          <p:cNvCxnSpPr/>
          <p:nvPr/>
        </p:nvCxnSpPr>
        <p:spPr>
          <a:xfrm>
            <a:off x="1196986" y="3802977"/>
            <a:ext cx="0" cy="1843402"/>
          </a:xfrm>
          <a:prstGeom prst="line">
            <a:avLst/>
          </a:prstGeom>
          <a:ln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78312" y="3805208"/>
            <a:ext cx="681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/>
              <a:t>20 V</a:t>
            </a:r>
            <a:endParaRPr lang="ko-KR" altLang="en-US" sz="1400" b="1" dirty="0"/>
          </a:p>
        </p:txBody>
      </p:sp>
      <p:pic>
        <p:nvPicPr>
          <p:cNvPr id="23" name="그림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8819" y="1970615"/>
            <a:ext cx="3966064" cy="62014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79401" y="1936540"/>
            <a:ext cx="684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/>
              <a:t>10 V</a:t>
            </a:r>
            <a:endParaRPr lang="ko-KR" altLang="en-US" sz="1400" b="1" dirty="0"/>
          </a:p>
        </p:txBody>
      </p:sp>
      <p:pic>
        <p:nvPicPr>
          <p:cNvPr id="25" name="그림 2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9201" y="2354986"/>
            <a:ext cx="3965682" cy="620947"/>
          </a:xfrm>
          <a:prstGeom prst="rect">
            <a:avLst/>
          </a:prstGeom>
        </p:spPr>
      </p:pic>
      <p:pic>
        <p:nvPicPr>
          <p:cNvPr id="26" name="그림 2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8819" y="2760298"/>
            <a:ext cx="3966064" cy="620947"/>
          </a:xfrm>
          <a:prstGeom prst="rect">
            <a:avLst/>
          </a:prstGeom>
        </p:spPr>
      </p:pic>
      <p:pic>
        <p:nvPicPr>
          <p:cNvPr id="27" name="그림 2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8819" y="3168929"/>
            <a:ext cx="3967472" cy="621074"/>
          </a:xfrm>
          <a:prstGeom prst="rect">
            <a:avLst/>
          </a:prstGeom>
        </p:spPr>
      </p:pic>
      <p:cxnSp>
        <p:nvCxnSpPr>
          <p:cNvPr id="28" name="직선 연결선 34"/>
          <p:cNvCxnSpPr/>
          <p:nvPr/>
        </p:nvCxnSpPr>
        <p:spPr>
          <a:xfrm>
            <a:off x="981501" y="1970615"/>
            <a:ext cx="0" cy="1819388"/>
          </a:xfrm>
          <a:prstGeom prst="line">
            <a:avLst/>
          </a:prstGeom>
          <a:ln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35"/>
          <p:cNvCxnSpPr/>
          <p:nvPr/>
        </p:nvCxnSpPr>
        <p:spPr>
          <a:xfrm>
            <a:off x="1197525" y="1970615"/>
            <a:ext cx="0" cy="1819388"/>
          </a:xfrm>
          <a:prstGeom prst="line">
            <a:avLst/>
          </a:prstGeom>
          <a:ln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81410" y="-44958"/>
            <a:ext cx="535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a</a:t>
            </a:r>
            <a:r>
              <a:rPr lang="en-US" altLang="ko-KR" sz="1600" b="1" dirty="0" smtClean="0"/>
              <a:t>)</a:t>
            </a:r>
            <a:endParaRPr lang="ko-KR" altLang="en-US" sz="16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81410" y="1915664"/>
            <a:ext cx="535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b</a:t>
            </a:r>
            <a:r>
              <a:rPr lang="en-US" altLang="ko-KR" sz="1600" b="1" dirty="0" smtClean="0"/>
              <a:t>)</a:t>
            </a:r>
            <a:endParaRPr lang="ko-KR" altLang="en-US" sz="16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103025" y="3777993"/>
            <a:ext cx="535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c</a:t>
            </a:r>
            <a:r>
              <a:rPr lang="en-US" altLang="ko-KR" sz="1600" b="1" dirty="0" smtClean="0"/>
              <a:t>)</a:t>
            </a:r>
            <a:endParaRPr lang="ko-KR" altLang="en-US" sz="16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4816071" y="-66139"/>
            <a:ext cx="535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/>
              <a:t>d)</a:t>
            </a:r>
            <a:endParaRPr lang="ko-KR" altLang="en-US" sz="16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4836444" y="1932706"/>
            <a:ext cx="535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/>
              <a:t>e</a:t>
            </a:r>
            <a:r>
              <a:rPr lang="en-US" altLang="ko-KR" sz="1600" b="1" dirty="0" smtClean="0"/>
              <a:t>)</a:t>
            </a:r>
            <a:endParaRPr lang="ko-KR" altLang="en-US" sz="16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4815002" y="3934664"/>
            <a:ext cx="535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/>
              <a:t>f)</a:t>
            </a:r>
            <a:endParaRPr lang="ko-KR" altLang="en-US" sz="16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339338" y="1904015"/>
            <a:ext cx="105089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smtClean="0">
                <a:latin typeface="Helvetica" charset="0"/>
                <a:ea typeface="Helvetica" charset="0"/>
                <a:cs typeface="Helvetica" charset="0"/>
              </a:rPr>
              <a:t>time (sec)</a:t>
            </a:r>
            <a:endParaRPr lang="en-US" sz="135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333926" y="3926483"/>
            <a:ext cx="105089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smtClean="0">
                <a:latin typeface="Helvetica" charset="0"/>
                <a:ea typeface="Helvetica" charset="0"/>
                <a:cs typeface="Helvetica" charset="0"/>
              </a:rPr>
              <a:t>time (sec)</a:t>
            </a:r>
            <a:endParaRPr lang="en-US" sz="1350" dirty="0">
              <a:latin typeface="Helvetica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101" name="Chart 10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2277814"/>
              </p:ext>
            </p:extLst>
          </p:nvPr>
        </p:nvGraphicFramePr>
        <p:xfrm>
          <a:off x="5087831" y="58047"/>
          <a:ext cx="3310912" cy="2007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102" name="Chart 10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3694556"/>
              </p:ext>
            </p:extLst>
          </p:nvPr>
        </p:nvGraphicFramePr>
        <p:xfrm>
          <a:off x="5099300" y="2117559"/>
          <a:ext cx="3334276" cy="1949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110" name="Chart 10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1171683"/>
              </p:ext>
            </p:extLst>
          </p:nvPr>
        </p:nvGraphicFramePr>
        <p:xfrm>
          <a:off x="5102037" y="4129958"/>
          <a:ext cx="3331539" cy="1818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111" name="TextBox 110"/>
          <p:cNvSpPr txBox="1"/>
          <p:nvPr/>
        </p:nvSpPr>
        <p:spPr>
          <a:xfrm>
            <a:off x="6345728" y="5815313"/>
            <a:ext cx="105089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smtClean="0">
                <a:latin typeface="Helvetica" charset="0"/>
                <a:ea typeface="Helvetica" charset="0"/>
                <a:cs typeface="Helvetica" charset="0"/>
              </a:rPr>
              <a:t>time (sec)</a:t>
            </a:r>
            <a:endParaRPr lang="en-US" sz="135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 rot="16200000">
            <a:off x="4433334" y="757060"/>
            <a:ext cx="11207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latin typeface="Helvetica" charset="0"/>
                <a:ea typeface="Helvetica" charset="0"/>
                <a:cs typeface="Helvetica" charset="0"/>
              </a:rPr>
              <a:t>c</a:t>
            </a:r>
            <a:r>
              <a:rPr lang="en-US" sz="1350" dirty="0" smtClean="0">
                <a:latin typeface="Helvetica" charset="0"/>
                <a:ea typeface="Helvetica" charset="0"/>
                <a:cs typeface="Helvetica" charset="0"/>
              </a:rPr>
              <a:t>urrent (A)</a:t>
            </a:r>
            <a:endParaRPr lang="en-US" sz="135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 rot="16200000">
            <a:off x="4438477" y="2704074"/>
            <a:ext cx="10568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latin typeface="Helvetica" charset="0"/>
                <a:ea typeface="Helvetica" charset="0"/>
                <a:cs typeface="Helvetica" charset="0"/>
              </a:rPr>
              <a:t>c</a:t>
            </a:r>
            <a:r>
              <a:rPr lang="en-US" sz="1350" dirty="0" smtClean="0">
                <a:latin typeface="Helvetica" charset="0"/>
                <a:ea typeface="Helvetica" charset="0"/>
                <a:cs typeface="Helvetica" charset="0"/>
              </a:rPr>
              <a:t>urrent (A)</a:t>
            </a:r>
            <a:endParaRPr lang="en-US" sz="135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 rot="16200000">
            <a:off x="4416156" y="4670351"/>
            <a:ext cx="109991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latin typeface="Helvetica" charset="0"/>
                <a:ea typeface="Helvetica" charset="0"/>
                <a:cs typeface="Helvetica" charset="0"/>
              </a:rPr>
              <a:t>c</a:t>
            </a:r>
            <a:r>
              <a:rPr lang="en-US" sz="1350" dirty="0" smtClean="0">
                <a:latin typeface="Helvetica" charset="0"/>
                <a:ea typeface="Helvetica" charset="0"/>
                <a:cs typeface="Helvetica" charset="0"/>
              </a:rPr>
              <a:t>urrent (A)</a:t>
            </a:r>
            <a:endParaRPr lang="en-US" sz="1350" dirty="0">
              <a:latin typeface="Helvetica" charset="0"/>
              <a:ea typeface="Helvetica" charset="0"/>
              <a:cs typeface="Helvetica" charset="0"/>
            </a:endParaRPr>
          </a:p>
        </p:txBody>
      </p:sp>
      <p:cxnSp>
        <p:nvCxnSpPr>
          <p:cNvPr id="84" name="Straight Connector 69"/>
          <p:cNvCxnSpPr/>
          <p:nvPr/>
        </p:nvCxnSpPr>
        <p:spPr>
          <a:xfrm flipV="1">
            <a:off x="4467744" y="5961088"/>
            <a:ext cx="246692" cy="1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4144626" y="5687341"/>
            <a:ext cx="6703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Helvetica"/>
                <a:cs typeface="Helvetica"/>
              </a:rPr>
              <a:t>100 </a:t>
            </a:r>
            <a:r>
              <a:rPr lang="en-US" sz="1100" b="1" dirty="0" err="1" smtClean="0">
                <a:latin typeface="Helvetica"/>
                <a:cs typeface="Helvetica"/>
              </a:rPr>
              <a:t>μm</a:t>
            </a:r>
            <a:endParaRPr lang="en-US" sz="1100" b="1" dirty="0">
              <a:latin typeface="Helvetica"/>
              <a:cs typeface="Helvetic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154967" y="22984"/>
            <a:ext cx="705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153957" y="422848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30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152895" y="885281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60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159682" y="1313530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90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178837" y="1938381"/>
            <a:ext cx="705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143686" y="2319008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30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149454" y="2724080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60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156241" y="3141310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90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186848" y="3767247"/>
            <a:ext cx="7056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1155910" y="4159149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30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154848" y="4592954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60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161635" y="4982066"/>
            <a:ext cx="7066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latin typeface="Helvetica"/>
                <a:cs typeface="Helvetica"/>
              </a:rPr>
              <a:t>90 sec</a:t>
            </a:r>
            <a:endParaRPr lang="en-US" sz="11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94" name="TextBox 93"/>
          <p:cNvSpPr txBox="1">
            <a:spLocks/>
          </p:cNvSpPr>
          <p:nvPr/>
        </p:nvSpPr>
        <p:spPr>
          <a:xfrm>
            <a:off x="7698183" y="191800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Helvetica"/>
                <a:cs typeface="Helvetica"/>
              </a:rPr>
              <a:t>5 V</a:t>
            </a:r>
            <a:endParaRPr lang="en-US" sz="1200" b="1" dirty="0">
              <a:latin typeface="Helvetica"/>
              <a:cs typeface="Helvetica"/>
            </a:endParaRPr>
          </a:p>
        </p:txBody>
      </p:sp>
      <p:sp>
        <p:nvSpPr>
          <p:cNvPr id="119" name="TextBox 118"/>
          <p:cNvSpPr txBox="1">
            <a:spLocks/>
          </p:cNvSpPr>
          <p:nvPr/>
        </p:nvSpPr>
        <p:spPr>
          <a:xfrm>
            <a:off x="7603605" y="2273821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Helvetica"/>
                <a:cs typeface="Helvetica"/>
              </a:rPr>
              <a:t>10 V</a:t>
            </a:r>
            <a:endParaRPr lang="en-US" sz="1200" b="1" dirty="0">
              <a:latin typeface="Helvetica"/>
              <a:cs typeface="Helvetica"/>
            </a:endParaRPr>
          </a:p>
        </p:txBody>
      </p:sp>
      <p:sp>
        <p:nvSpPr>
          <p:cNvPr id="120" name="TextBox 119"/>
          <p:cNvSpPr txBox="1">
            <a:spLocks/>
          </p:cNvSpPr>
          <p:nvPr/>
        </p:nvSpPr>
        <p:spPr>
          <a:xfrm>
            <a:off x="7611109" y="4277480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Helvetica"/>
                <a:cs typeface="Helvetica"/>
              </a:rPr>
              <a:t>20 V</a:t>
            </a:r>
            <a:endParaRPr lang="en-US" sz="1200" b="1" dirty="0">
              <a:latin typeface="Helvetica"/>
              <a:cs typeface="Helvetica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5262739" y="-28446"/>
            <a:ext cx="5613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×10</a:t>
            </a:r>
            <a:r>
              <a:rPr lang="en-US" sz="1200" b="1" baseline="30000" dirty="0" smtClean="0">
                <a:latin typeface="Helvetica"/>
                <a:cs typeface="Helvetica"/>
              </a:rPr>
              <a:t>−8</a:t>
            </a:r>
            <a:endParaRPr lang="en-US" sz="1200" b="1" baseline="30000" dirty="0">
              <a:latin typeface="Helvetica"/>
              <a:cs typeface="Helvetica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5252043" y="2027492"/>
            <a:ext cx="5613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×10</a:t>
            </a:r>
            <a:r>
              <a:rPr lang="en-US" sz="1200" b="1" baseline="30000" dirty="0" smtClean="0">
                <a:latin typeface="Helvetica"/>
                <a:cs typeface="Helvetica"/>
              </a:rPr>
              <a:t>−8</a:t>
            </a:r>
            <a:endParaRPr lang="en-US" sz="1200" b="1" baseline="30000" dirty="0">
              <a:latin typeface="Helvetica"/>
              <a:cs typeface="Helvetica"/>
            </a:endParaRPr>
          </a:p>
        </p:txBody>
      </p:sp>
      <p:sp>
        <p:nvSpPr>
          <p:cNvPr id="238" name="TextBox 237"/>
          <p:cNvSpPr txBox="1"/>
          <p:nvPr/>
        </p:nvSpPr>
        <p:spPr>
          <a:xfrm>
            <a:off x="5252043" y="4035639"/>
            <a:ext cx="5613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×10</a:t>
            </a:r>
            <a:r>
              <a:rPr lang="en-US" sz="1200" b="1" baseline="30000" dirty="0" smtClean="0">
                <a:latin typeface="Helvetica"/>
                <a:cs typeface="Helvetica"/>
              </a:rPr>
              <a:t>−8</a:t>
            </a:r>
            <a:endParaRPr lang="en-US" sz="1200" b="1" baseline="300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832451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Rectangle 133"/>
          <p:cNvSpPr/>
          <p:nvPr/>
        </p:nvSpPr>
        <p:spPr>
          <a:xfrm>
            <a:off x="7222267" y="3693759"/>
            <a:ext cx="829247" cy="1907999"/>
          </a:xfrm>
          <a:prstGeom prst="rect">
            <a:avLst/>
          </a:prstGeom>
          <a:solidFill>
            <a:sysClr val="window" lastClr="FFFFFF">
              <a:lumMod val="75000"/>
              <a:alpha val="50000"/>
            </a:sysClr>
          </a:solidFill>
          <a:ln w="12700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8730630" y="3693759"/>
            <a:ext cx="287310" cy="1907999"/>
          </a:xfrm>
          <a:prstGeom prst="rect">
            <a:avLst/>
          </a:prstGeom>
          <a:solidFill>
            <a:sysClr val="window" lastClr="FFFFFF">
              <a:lumMod val="75000"/>
              <a:alpha val="50000"/>
            </a:sysClr>
          </a:solidFill>
          <a:ln w="12700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7222267" y="1304494"/>
            <a:ext cx="829247" cy="1907999"/>
          </a:xfrm>
          <a:prstGeom prst="rect">
            <a:avLst/>
          </a:prstGeom>
          <a:solidFill>
            <a:sysClr val="window" lastClr="FFFFFF">
              <a:lumMod val="75000"/>
              <a:alpha val="50000"/>
            </a:sysClr>
          </a:solidFill>
          <a:ln w="12700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8730630" y="1304494"/>
            <a:ext cx="287310" cy="1907999"/>
          </a:xfrm>
          <a:prstGeom prst="rect">
            <a:avLst/>
          </a:prstGeom>
          <a:solidFill>
            <a:sysClr val="window" lastClr="FFFFFF">
              <a:lumMod val="75000"/>
              <a:alpha val="50000"/>
            </a:sysClr>
          </a:solidFill>
          <a:ln w="12700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8" name="Picture 137" descr="peak fold vs location_pH4-10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40" b="20242"/>
          <a:stretch/>
        </p:blipFill>
        <p:spPr>
          <a:xfrm>
            <a:off x="5795026" y="3563668"/>
            <a:ext cx="3240000" cy="2229120"/>
          </a:xfrm>
          <a:prstGeom prst="rect">
            <a:avLst/>
          </a:prstGeom>
        </p:spPr>
      </p:pic>
      <p:pic>
        <p:nvPicPr>
          <p:cNvPr id="139" name="Picture 138" descr="peak fold vs location_1-100mM KCl.fig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41" b="20242"/>
          <a:stretch/>
        </p:blipFill>
        <p:spPr>
          <a:xfrm>
            <a:off x="5795026" y="1173088"/>
            <a:ext cx="3240000" cy="2229120"/>
          </a:xfrm>
          <a:prstGeom prst="rect">
            <a:avLst/>
          </a:prstGeom>
        </p:spPr>
      </p:pic>
      <p:sp>
        <p:nvSpPr>
          <p:cNvPr id="140" name="Rectangle 139"/>
          <p:cNvSpPr/>
          <p:nvPr/>
        </p:nvSpPr>
        <p:spPr>
          <a:xfrm>
            <a:off x="6195093" y="1377328"/>
            <a:ext cx="756496" cy="676408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6156216" y="1360048"/>
            <a:ext cx="823726" cy="696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dirty="0" smtClean="0">
                <a:latin typeface="Helvetica"/>
                <a:cs typeface="Helvetica"/>
              </a:rPr>
              <a:t> − 1mM </a:t>
            </a:r>
          </a:p>
          <a:p>
            <a:pPr>
              <a:lnSpc>
                <a:spcPct val="120000"/>
              </a:lnSpc>
            </a:pPr>
            <a:r>
              <a:rPr lang="en-US" sz="1100" b="1" dirty="0">
                <a:latin typeface="Helvetica"/>
                <a:cs typeface="Helvetica"/>
              </a:rPr>
              <a:t> </a:t>
            </a:r>
            <a:r>
              <a:rPr lang="en-US" sz="1100" b="1" dirty="0">
                <a:solidFill>
                  <a:srgbClr val="FF0000"/>
                </a:solidFill>
                <a:latin typeface="Helvetica"/>
                <a:cs typeface="Helvetica"/>
              </a:rPr>
              <a:t>− </a:t>
            </a:r>
            <a:r>
              <a:rPr lang="en-US" sz="1100" b="1" dirty="0" smtClean="0">
                <a:solidFill>
                  <a:srgbClr val="FF0000"/>
                </a:solidFill>
                <a:latin typeface="Helvetica"/>
                <a:cs typeface="Helvetica"/>
              </a:rPr>
              <a:t>10mM</a:t>
            </a:r>
            <a:endParaRPr lang="en-US" sz="1100" b="1" dirty="0">
              <a:solidFill>
                <a:srgbClr val="FF0000"/>
              </a:solidFill>
              <a:latin typeface="Helvetica"/>
              <a:cs typeface="Helvetica"/>
            </a:endParaRPr>
          </a:p>
          <a:p>
            <a:pPr>
              <a:lnSpc>
                <a:spcPct val="120000"/>
              </a:lnSpc>
            </a:pPr>
            <a:r>
              <a:rPr lang="en-US" sz="1100" b="1" dirty="0">
                <a:latin typeface="Helvetica"/>
                <a:cs typeface="Helvetica"/>
              </a:rPr>
              <a:t> </a:t>
            </a:r>
            <a:r>
              <a:rPr lang="en-US" sz="1100" b="1" dirty="0">
                <a:solidFill>
                  <a:srgbClr val="0000FF"/>
                </a:solidFill>
                <a:latin typeface="Helvetica"/>
                <a:cs typeface="Helvetica"/>
              </a:rPr>
              <a:t>− </a:t>
            </a:r>
            <a:r>
              <a:rPr lang="en-US" sz="1100" b="1" dirty="0" smtClean="0">
                <a:solidFill>
                  <a:srgbClr val="0000FF"/>
                </a:solidFill>
                <a:latin typeface="Helvetica"/>
                <a:cs typeface="Helvetica"/>
              </a:rPr>
              <a:t>100mM</a:t>
            </a:r>
            <a:endParaRPr lang="en-US" sz="1100" b="1" dirty="0">
              <a:solidFill>
                <a:srgbClr val="0000FF"/>
              </a:solidFill>
              <a:latin typeface="Helvetica"/>
              <a:cs typeface="Helvetica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6206166" y="3773429"/>
            <a:ext cx="756496" cy="676408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132729" y="3753748"/>
            <a:ext cx="847213" cy="696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1" dirty="0" smtClean="0">
                <a:latin typeface="Helvetica"/>
                <a:cs typeface="Helvetica"/>
              </a:rPr>
              <a:t> − pH 7</a:t>
            </a:r>
          </a:p>
          <a:p>
            <a:pPr>
              <a:lnSpc>
                <a:spcPct val="120000"/>
              </a:lnSpc>
            </a:pPr>
            <a:r>
              <a:rPr lang="en-US" sz="1100" b="1" dirty="0">
                <a:latin typeface="Helvetica"/>
                <a:cs typeface="Helvetica"/>
              </a:rPr>
              <a:t> </a:t>
            </a:r>
            <a:r>
              <a:rPr lang="en-US" sz="1100" b="1" dirty="0">
                <a:solidFill>
                  <a:srgbClr val="FF0000"/>
                </a:solidFill>
                <a:latin typeface="Helvetica"/>
                <a:cs typeface="Helvetica"/>
              </a:rPr>
              <a:t>− </a:t>
            </a:r>
            <a:r>
              <a:rPr lang="en-US" sz="1100" b="1" dirty="0" smtClean="0">
                <a:solidFill>
                  <a:srgbClr val="FF0000"/>
                </a:solidFill>
                <a:latin typeface="Helvetica"/>
                <a:cs typeface="Helvetica"/>
              </a:rPr>
              <a:t>pH 3.7</a:t>
            </a:r>
            <a:endParaRPr lang="en-US" sz="1100" b="1" dirty="0">
              <a:solidFill>
                <a:srgbClr val="FF0000"/>
              </a:solidFill>
              <a:latin typeface="Helvetica"/>
              <a:cs typeface="Helvetica"/>
            </a:endParaRPr>
          </a:p>
          <a:p>
            <a:pPr>
              <a:lnSpc>
                <a:spcPct val="120000"/>
              </a:lnSpc>
            </a:pPr>
            <a:r>
              <a:rPr lang="en-US" sz="1100" b="1" dirty="0">
                <a:latin typeface="Helvetica"/>
                <a:cs typeface="Helvetica"/>
              </a:rPr>
              <a:t> </a:t>
            </a:r>
            <a:r>
              <a:rPr lang="en-US" sz="1100" b="1" dirty="0">
                <a:solidFill>
                  <a:srgbClr val="0000FF"/>
                </a:solidFill>
                <a:latin typeface="Helvetica"/>
                <a:cs typeface="Helvetica"/>
              </a:rPr>
              <a:t>− </a:t>
            </a:r>
            <a:r>
              <a:rPr lang="en-US" sz="1100" b="1" dirty="0" smtClean="0">
                <a:solidFill>
                  <a:srgbClr val="0000FF"/>
                </a:solidFill>
                <a:latin typeface="Helvetica"/>
                <a:cs typeface="Helvetica"/>
              </a:rPr>
              <a:t>pH 10.3</a:t>
            </a:r>
            <a:endParaRPr lang="en-US" sz="1100" b="1" dirty="0">
              <a:solidFill>
                <a:srgbClr val="0000FF"/>
              </a:solidFill>
              <a:latin typeface="Helvetica"/>
              <a:cs typeface="Helvetica"/>
            </a:endParaRPr>
          </a:p>
        </p:txBody>
      </p:sp>
      <p:sp>
        <p:nvSpPr>
          <p:cNvPr id="144" name="TextBox 143"/>
          <p:cNvSpPr txBox="1"/>
          <p:nvPr/>
        </p:nvSpPr>
        <p:spPr>
          <a:xfrm rot="16200000">
            <a:off x="4844967" y="2112548"/>
            <a:ext cx="187743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peak intensity fold</a:t>
            </a:r>
            <a:endParaRPr lang="en-US" sz="1500" b="1" dirty="0">
              <a:latin typeface="Helvetica"/>
              <a:cs typeface="Helvetica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339630" y="1049342"/>
            <a:ext cx="6234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Helvetica"/>
                <a:cs typeface="Helvetica"/>
              </a:rPr>
              <a:t>Nafion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Helvetica"/>
              <a:cs typeface="Helvetica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8474080" y="1049342"/>
            <a:ext cx="6234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Helvetica"/>
                <a:cs typeface="Helvetica"/>
              </a:rPr>
              <a:t>Nafion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Helvetica"/>
              <a:cs typeface="Helvetica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6774961" y="3312591"/>
            <a:ext cx="16594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>
                <a:latin typeface="Helvetica"/>
                <a:cs typeface="Helvetica"/>
              </a:rPr>
              <a:t>p</a:t>
            </a:r>
            <a:r>
              <a:rPr lang="en-US" sz="1300" b="1" dirty="0" smtClean="0">
                <a:latin typeface="Helvetica"/>
                <a:cs typeface="Helvetica"/>
              </a:rPr>
              <a:t>eak location (</a:t>
            </a:r>
            <a:r>
              <a:rPr lang="en-US" sz="1300" b="1" dirty="0" err="1" smtClean="0">
                <a:latin typeface="Helvetica"/>
                <a:cs typeface="Helvetica"/>
              </a:rPr>
              <a:t>μm</a:t>
            </a:r>
            <a:r>
              <a:rPr lang="en-US" sz="1300" b="1" dirty="0" smtClean="0">
                <a:latin typeface="Helvetica"/>
                <a:cs typeface="Helvetica"/>
              </a:rPr>
              <a:t>)</a:t>
            </a:r>
            <a:endParaRPr lang="en-US" sz="1300" b="1" dirty="0">
              <a:latin typeface="Helvetica"/>
              <a:cs typeface="Helvetica"/>
            </a:endParaRPr>
          </a:p>
        </p:txBody>
      </p:sp>
      <p:sp>
        <p:nvSpPr>
          <p:cNvPr id="148" name="TextBox 147"/>
          <p:cNvSpPr txBox="1"/>
          <p:nvPr/>
        </p:nvSpPr>
        <p:spPr>
          <a:xfrm rot="16200000">
            <a:off x="4844967" y="4482235"/>
            <a:ext cx="187743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peak intensity fold</a:t>
            </a:r>
            <a:endParaRPr lang="en-US" sz="1500" b="1" dirty="0">
              <a:latin typeface="Helvetica"/>
              <a:cs typeface="Helvetica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5636459" y="3367800"/>
            <a:ext cx="38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Helvetica"/>
                <a:cs typeface="Helvetica"/>
              </a:rPr>
              <a:t>c)</a:t>
            </a:r>
            <a:endParaRPr lang="en-US" b="1" dirty="0">
              <a:latin typeface="Helvetica"/>
              <a:cs typeface="Helvetica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5636459" y="944303"/>
            <a:ext cx="402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Helvetica"/>
                <a:cs typeface="Helvetica"/>
              </a:rPr>
              <a:t>b)</a:t>
            </a:r>
            <a:endParaRPr lang="en-US" b="1" dirty="0">
              <a:latin typeface="Helvetica"/>
              <a:cs typeface="Helvetica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8843577" y="1900384"/>
            <a:ext cx="403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…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8843577" y="4348520"/>
            <a:ext cx="403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</a:rPr>
              <a:t>…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153" name="Picture 15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556" t="31480" r="8292" b="43079"/>
          <a:stretch/>
        </p:blipFill>
        <p:spPr>
          <a:xfrm>
            <a:off x="3070171" y="2056491"/>
            <a:ext cx="2426120" cy="716443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7957" t="36796" r="5892" b="38676"/>
          <a:stretch/>
        </p:blipFill>
        <p:spPr>
          <a:xfrm>
            <a:off x="3070171" y="2777852"/>
            <a:ext cx="2426119" cy="690739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7271" t="36724" r="6578" b="38677"/>
          <a:stretch/>
        </p:blipFill>
        <p:spPr>
          <a:xfrm>
            <a:off x="3070171" y="3480269"/>
            <a:ext cx="2426119" cy="692768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7614" t="35634" r="6235" b="39680"/>
          <a:stretch/>
        </p:blipFill>
        <p:spPr>
          <a:xfrm>
            <a:off x="3070171" y="1295583"/>
            <a:ext cx="2426119" cy="695185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8299" t="31480" r="5549" b="43079"/>
          <a:stretch/>
        </p:blipFill>
        <p:spPr>
          <a:xfrm>
            <a:off x="3070171" y="4240295"/>
            <a:ext cx="2426120" cy="716443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7271" t="35883" r="6578" b="40633"/>
          <a:stretch/>
        </p:blipFill>
        <p:spPr>
          <a:xfrm>
            <a:off x="3070171" y="4965378"/>
            <a:ext cx="2426120" cy="661336"/>
          </a:xfrm>
          <a:prstGeom prst="rect">
            <a:avLst/>
          </a:prstGeom>
        </p:spPr>
      </p:pic>
      <p:cxnSp>
        <p:nvCxnSpPr>
          <p:cNvPr id="159" name="Straight Connector 158"/>
          <p:cNvCxnSpPr/>
          <p:nvPr/>
        </p:nvCxnSpPr>
        <p:spPr>
          <a:xfrm>
            <a:off x="4127025" y="1304494"/>
            <a:ext cx="0" cy="4356000"/>
          </a:xfrm>
          <a:prstGeom prst="line">
            <a:avLst/>
          </a:prstGeom>
          <a:noFill/>
          <a:ln w="12700" cap="flat" cmpd="sng" algn="ctr">
            <a:solidFill>
              <a:srgbClr val="FFFF00"/>
            </a:solidFill>
            <a:prstDash val="sysDash"/>
          </a:ln>
          <a:effectLst/>
        </p:spPr>
      </p:cxnSp>
      <p:cxnSp>
        <p:nvCxnSpPr>
          <p:cNvPr id="160" name="Straight Connector 159"/>
          <p:cNvCxnSpPr/>
          <p:nvPr/>
        </p:nvCxnSpPr>
        <p:spPr>
          <a:xfrm>
            <a:off x="4420151" y="1304494"/>
            <a:ext cx="0" cy="4356000"/>
          </a:xfrm>
          <a:prstGeom prst="line">
            <a:avLst/>
          </a:prstGeom>
          <a:noFill/>
          <a:ln w="12700" cap="flat" cmpd="sng" algn="ctr">
            <a:solidFill>
              <a:srgbClr val="FFFF00"/>
            </a:solidFill>
            <a:prstDash val="sysDash"/>
          </a:ln>
          <a:effectLst/>
        </p:spPr>
      </p:cxnSp>
      <p:cxnSp>
        <p:nvCxnSpPr>
          <p:cNvPr id="161" name="Straight Connector 160"/>
          <p:cNvCxnSpPr/>
          <p:nvPr/>
        </p:nvCxnSpPr>
        <p:spPr>
          <a:xfrm>
            <a:off x="3657370" y="1304223"/>
            <a:ext cx="0" cy="4356000"/>
          </a:xfrm>
          <a:prstGeom prst="line">
            <a:avLst/>
          </a:prstGeom>
          <a:noFill/>
          <a:ln w="12700" cap="flat" cmpd="sng" algn="ctr">
            <a:solidFill>
              <a:srgbClr val="FFFF00"/>
            </a:solidFill>
            <a:prstDash val="sysDash"/>
          </a:ln>
          <a:effectLst/>
        </p:spPr>
      </p:cxnSp>
      <p:cxnSp>
        <p:nvCxnSpPr>
          <p:cNvPr id="162" name="Straight Connector 161"/>
          <p:cNvCxnSpPr/>
          <p:nvPr/>
        </p:nvCxnSpPr>
        <p:spPr>
          <a:xfrm>
            <a:off x="4823103" y="1304223"/>
            <a:ext cx="0" cy="4356000"/>
          </a:xfrm>
          <a:prstGeom prst="line">
            <a:avLst/>
          </a:prstGeom>
          <a:noFill/>
          <a:ln w="12700" cap="flat" cmpd="sng" algn="ctr">
            <a:solidFill>
              <a:srgbClr val="FFFF00"/>
            </a:solidFill>
            <a:prstDash val="sysDash"/>
          </a:ln>
          <a:effectLst/>
        </p:spPr>
      </p:cxnSp>
      <p:sp>
        <p:nvSpPr>
          <p:cNvPr id="163" name="TextBox 162"/>
          <p:cNvSpPr txBox="1"/>
          <p:nvPr/>
        </p:nvSpPr>
        <p:spPr>
          <a:xfrm>
            <a:off x="4961735" y="2218493"/>
            <a:ext cx="603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"/>
                <a:cs typeface="Helvetica"/>
              </a:rPr>
              <a:t>1mM,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"/>
                <a:cs typeface="Helvetica"/>
              </a:rPr>
              <a:t> pH 7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</a:rPr>
              <a:t>.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4846320" y="3692669"/>
            <a:ext cx="7104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"/>
                <a:cs typeface="Helvetica"/>
              </a:rPr>
              <a:t>100mM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4935913" y="2979422"/>
            <a:ext cx="6208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"/>
                <a:cs typeface="Helvetica"/>
              </a:rPr>
              <a:t>10mM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5137089" y="1524655"/>
            <a:ext cx="4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"/>
                <a:cs typeface="Helvetica"/>
              </a:rPr>
              <a:t>0 V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4824705" y="5164810"/>
            <a:ext cx="7320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"/>
                <a:cs typeface="Helvetica"/>
              </a:rPr>
              <a:t>pH 10.3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4910290" y="4451563"/>
            <a:ext cx="646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Helvetica"/>
                <a:cs typeface="Helvetica"/>
              </a:rPr>
              <a:t>pH 3.7</a:t>
            </a:r>
          </a:p>
        </p:txBody>
      </p:sp>
      <p:cxnSp>
        <p:nvCxnSpPr>
          <p:cNvPr id="169" name="Straight Connector 168"/>
          <p:cNvCxnSpPr/>
          <p:nvPr/>
        </p:nvCxnSpPr>
        <p:spPr>
          <a:xfrm flipH="1">
            <a:off x="5074042" y="5851110"/>
            <a:ext cx="309929" cy="0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70" name="TextBox 169"/>
          <p:cNvSpPr txBox="1"/>
          <p:nvPr/>
        </p:nvSpPr>
        <p:spPr>
          <a:xfrm>
            <a:off x="4893135" y="5606926"/>
            <a:ext cx="6706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100 </a:t>
            </a:r>
            <a:r>
              <a:rPr lang="en-US" sz="1100" b="1" dirty="0" err="1" smtClean="0">
                <a:solidFill>
                  <a:srgbClr val="000000"/>
                </a:solidFill>
                <a:latin typeface="Helvetica"/>
                <a:cs typeface="Helvetica"/>
              </a:rPr>
              <a:t>μm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3136172" y="1039435"/>
            <a:ext cx="1128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0000"/>
                </a:solidFill>
                <a:latin typeface="Helvetica"/>
                <a:cs typeface="Helvetica"/>
              </a:rPr>
              <a:t>50 V, 100 sec</a:t>
            </a:r>
            <a:endParaRPr lang="en-US" sz="12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2827928" y="948800"/>
            <a:ext cx="38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Helvetica"/>
                <a:cs typeface="Helvetica"/>
              </a:rPr>
              <a:t>a)</a:t>
            </a:r>
            <a:endParaRPr lang="en-US" b="1" dirty="0">
              <a:latin typeface="Helvetica"/>
              <a:cs typeface="Helvetica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3671423" y="5743838"/>
            <a:ext cx="8771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0</a:t>
            </a:r>
            <a:r>
              <a:rPr lang="en-US" altLang="ko-KR" sz="1100" b="1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lang="en-US" altLang="ko-KR" sz="1100" b="1" dirty="0" smtClean="0">
                <a:solidFill>
                  <a:srgbClr val="000000"/>
                </a:solidFill>
                <a:latin typeface="Helvetica"/>
                <a:cs typeface="Helvetica"/>
              </a:rPr>
              <a:t>distance</a:t>
            </a:r>
            <a:endParaRPr lang="en-US" sz="11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cxnSp>
        <p:nvCxnSpPr>
          <p:cNvPr id="174" name="직선 화살표 연결선 31"/>
          <p:cNvCxnSpPr/>
          <p:nvPr/>
        </p:nvCxnSpPr>
        <p:spPr>
          <a:xfrm>
            <a:off x="4127025" y="5640815"/>
            <a:ext cx="0" cy="179999"/>
          </a:xfrm>
          <a:prstGeom prst="straightConnector1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headEnd type="triangle" w="med" len="med"/>
            <a:tailEnd type="none" w="med" len="med"/>
          </a:ln>
          <a:effectLst/>
        </p:spPr>
      </p:cxnSp>
      <p:sp>
        <p:nvSpPr>
          <p:cNvPr id="175" name="TextBox 174"/>
          <p:cNvSpPr txBox="1"/>
          <p:nvPr/>
        </p:nvSpPr>
        <p:spPr>
          <a:xfrm>
            <a:off x="6774961" y="5713060"/>
            <a:ext cx="16594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>
                <a:latin typeface="Helvetica"/>
                <a:cs typeface="Helvetica"/>
              </a:rPr>
              <a:t>p</a:t>
            </a:r>
            <a:r>
              <a:rPr lang="en-US" sz="1300" b="1" dirty="0" smtClean="0">
                <a:latin typeface="Helvetica"/>
                <a:cs typeface="Helvetica"/>
              </a:rPr>
              <a:t>eak location (</a:t>
            </a:r>
            <a:r>
              <a:rPr lang="en-US" sz="1300" b="1" dirty="0" err="1" smtClean="0">
                <a:latin typeface="Helvetica"/>
                <a:cs typeface="Helvetica"/>
              </a:rPr>
              <a:t>μm</a:t>
            </a:r>
            <a:r>
              <a:rPr lang="en-US" sz="1300" b="1" dirty="0" smtClean="0">
                <a:latin typeface="Helvetica"/>
                <a:cs typeface="Helvetica"/>
              </a:rPr>
              <a:t>)</a:t>
            </a:r>
            <a:endParaRPr lang="en-US" sz="1300" b="1" dirty="0">
              <a:latin typeface="Helvetica"/>
              <a:cs typeface="Helvetica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-12690" y="0"/>
            <a:ext cx="99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068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8071</TotalTime>
  <Words>417</Words>
  <Application>Microsoft Macintosh PowerPoint</Application>
  <PresentationFormat>Custom</PresentationFormat>
  <Paragraphs>168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Rhee, Hyunjoon</dc:creator>
  <cp:lastModifiedBy>Rhokyun Kwak</cp:lastModifiedBy>
  <cp:revision>279</cp:revision>
  <cp:lastPrinted>2016-07-05T04:17:30Z</cp:lastPrinted>
  <dcterms:created xsi:type="dcterms:W3CDTF">2016-07-04T09:43:27Z</dcterms:created>
  <dcterms:modified xsi:type="dcterms:W3CDTF">2016-11-05T13:40:16Z</dcterms:modified>
</cp:coreProperties>
</file>