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9" d="100"/>
          <a:sy n="159" d="100"/>
        </p:scale>
        <p:origin x="-5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1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66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0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48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3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5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47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22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1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67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7BBB7-010D-7844-98BE-03589FEBA5A8}" type="datetimeFigureOut">
              <a:rPr lang="en-US" smtClean="0"/>
              <a:t>2016. 12. 14.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1252-4862-6649-81F0-8E17F93FC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72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2.tif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949" y="1171123"/>
            <a:ext cx="4300218" cy="430021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0"/>
            <a:ext cx="915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Photo </a:t>
            </a:r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3282974" y="4528736"/>
            <a:ext cx="215669" cy="295526"/>
          </a:xfrm>
          <a:prstGeom prst="straightConnector1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343131" y="4205571"/>
            <a:ext cx="132868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solidFill>
                  <a:srgbClr val="FF0000"/>
                </a:solidFill>
                <a:latin typeface="Helvetica"/>
                <a:cs typeface="Helvetica"/>
              </a:rPr>
              <a:t>microchannel</a:t>
            </a:r>
            <a:endParaRPr lang="en-US" sz="1500" dirty="0">
              <a:solidFill>
                <a:srgbClr val="FF0000"/>
              </a:solidFill>
              <a:latin typeface="Helvetica"/>
              <a:cs typeface="Helvetica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62873" y="3586891"/>
            <a:ext cx="215669" cy="295526"/>
          </a:xfrm>
          <a:prstGeom prst="straightConnector1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650878" y="3280344"/>
            <a:ext cx="120028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solidFill>
                  <a:srgbClr val="FF0000"/>
                </a:solidFill>
                <a:latin typeface="Helvetica"/>
                <a:cs typeface="Helvetica"/>
              </a:rPr>
              <a:t>patterned</a:t>
            </a:r>
          </a:p>
          <a:p>
            <a:r>
              <a:rPr lang="en-US" sz="1500" dirty="0" smtClean="0">
                <a:solidFill>
                  <a:srgbClr val="FF0000"/>
                </a:solidFill>
                <a:latin typeface="Helvetica"/>
                <a:cs typeface="Helvetica"/>
              </a:rPr>
              <a:t>membranes</a:t>
            </a:r>
            <a:endParaRPr lang="en-US" sz="1500" dirty="0">
              <a:solidFill>
                <a:srgbClr val="FF0000"/>
              </a:solidFill>
              <a:latin typeface="Helvetica"/>
              <a:cs typeface="Helvetica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354864" y="1667261"/>
            <a:ext cx="251613" cy="273626"/>
          </a:xfrm>
          <a:prstGeom prst="straightConnector1">
            <a:avLst/>
          </a:prstGeom>
          <a:ln>
            <a:solidFill>
              <a:srgbClr val="FF0000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565763" y="1875242"/>
            <a:ext cx="93288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dirty="0" smtClean="0">
                <a:solidFill>
                  <a:srgbClr val="FF0000"/>
                </a:solidFill>
                <a:latin typeface="Helvetica"/>
                <a:cs typeface="Helvetica"/>
              </a:rPr>
              <a:t>reservoir</a:t>
            </a:r>
            <a:endParaRPr lang="en-US" sz="1500" dirty="0">
              <a:solidFill>
                <a:srgbClr val="FF0000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696514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Rhokyun Kwak</dc:creator>
  <cp:lastModifiedBy>Rhokyun Kwak</cp:lastModifiedBy>
  <cp:revision>3</cp:revision>
  <dcterms:created xsi:type="dcterms:W3CDTF">2016-12-13T10:37:47Z</dcterms:created>
  <dcterms:modified xsi:type="dcterms:W3CDTF">2016-12-14T01:45:00Z</dcterms:modified>
</cp:coreProperties>
</file>