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7" d="100"/>
          <a:sy n="97" d="100"/>
        </p:scale>
        <p:origin x="-1914" y="-5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6516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2623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8632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814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57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2965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3879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32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999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0547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167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3738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2924944" y="251520"/>
            <a:ext cx="99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Figure_2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3076575"/>
            <a:ext cx="4972050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257750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%username%</dc:creator>
  <cp:lastModifiedBy>%username%</cp:lastModifiedBy>
  <cp:revision>3</cp:revision>
  <dcterms:created xsi:type="dcterms:W3CDTF">2016-06-20T09:07:11Z</dcterms:created>
  <dcterms:modified xsi:type="dcterms:W3CDTF">2016-06-20T14:29:14Z</dcterms:modified>
</cp:coreProperties>
</file>