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98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51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62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863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81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57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96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87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3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999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054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67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55BE6-4BAF-4656-BCFA-A128EC20246A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0498A-9F0E-40DF-A715-4A35400216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373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924944" y="251520"/>
            <a:ext cx="999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mtClean="0"/>
              <a:t>Figure_3</a:t>
            </a:r>
            <a:endParaRPr lang="de-D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2709863"/>
            <a:ext cx="58769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257750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%username%</dc:creator>
  <cp:lastModifiedBy>%username%</cp:lastModifiedBy>
  <cp:revision>2</cp:revision>
  <dcterms:created xsi:type="dcterms:W3CDTF">2016-06-20T09:07:11Z</dcterms:created>
  <dcterms:modified xsi:type="dcterms:W3CDTF">2016-06-20T10:18:43Z</dcterms:modified>
</cp:coreProperties>
</file>