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0" autoAdjust="0"/>
  </p:normalViewPr>
  <p:slideViewPr>
    <p:cSldViewPr snapToGrid="0" snapToObjects="1">
      <p:cViewPr varScale="1">
        <p:scale>
          <a:sx n="172" d="100"/>
          <a:sy n="172" d="100"/>
        </p:scale>
        <p:origin x="-132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08.10.16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217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7135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941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675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9004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99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38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531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6885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314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F87-0A2C-6449-ADC8-37DC438F87A3}" type="datetimeFigureOut">
              <a:rPr lang="de-DE" smtClean="0"/>
              <a:t>09.10.16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45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3F87-0A2C-6449-ADC8-37DC438F87A3}" type="datetimeFigureOut">
              <a:rPr lang="de-DE" smtClean="0"/>
              <a:t>08.10.16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8A920-E7AA-8B47-8A7E-514E298418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106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862258"/>
              </p:ext>
            </p:extLst>
          </p:nvPr>
        </p:nvGraphicFramePr>
        <p:xfrm>
          <a:off x="1120506" y="456231"/>
          <a:ext cx="6722878" cy="585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07925"/>
                <a:gridCol w="2814953"/>
              </a:tblGrid>
              <a:tr h="30373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Oxygen </a:t>
                      </a:r>
                      <a:r>
                        <a:rPr lang="de-DE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saturation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 (%) </a:t>
                      </a:r>
                      <a:endParaRPr lang="de-DE" b="1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marR="0" indent="26511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Baseline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98 [96-99]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marR="0" indent="26511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Lowest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98 [95-99]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indent="265113"/>
                      <a:r>
                        <a:rPr lang="de-DE" dirty="0" smtClean="0">
                          <a:latin typeface="Helvetica"/>
                          <a:cs typeface="Helvetica"/>
                        </a:rPr>
                        <a:t>End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99 [98-100]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Helvetica"/>
                          <a:cs typeface="Helvetica"/>
                        </a:rPr>
                        <a:t>Heart rate</a:t>
                      </a:r>
                      <a:r>
                        <a:rPr lang="de-DE" b="1" baseline="0" dirty="0" smtClean="0">
                          <a:latin typeface="Helvetica"/>
                          <a:cs typeface="Helvetica"/>
                        </a:rPr>
                        <a:t> (</a:t>
                      </a:r>
                      <a:r>
                        <a:rPr lang="de-DE" b="1" baseline="0" dirty="0" err="1" smtClean="0">
                          <a:latin typeface="Helvetica"/>
                          <a:cs typeface="Helvetica"/>
                        </a:rPr>
                        <a:t>bpm</a:t>
                      </a:r>
                      <a:r>
                        <a:rPr lang="de-DE" b="1" baseline="0" dirty="0" smtClean="0">
                          <a:latin typeface="Helvetica"/>
                          <a:cs typeface="Helvetica"/>
                        </a:rPr>
                        <a:t>)</a:t>
                      </a:r>
                      <a:endParaRPr lang="de-DE" b="1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indent="265113"/>
                      <a:r>
                        <a:rPr lang="de-DE" dirty="0" smtClean="0">
                          <a:latin typeface="Helvetica"/>
                          <a:cs typeface="Helvetica"/>
                        </a:rPr>
                        <a:t>Baseline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73 [67-89]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indent="265113"/>
                      <a:r>
                        <a:rPr lang="de-DE" dirty="0" err="1" smtClean="0">
                          <a:latin typeface="Helvetica"/>
                          <a:cs typeface="Helvetica"/>
                        </a:rPr>
                        <a:t>Highest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98 [96-99]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marR="0" indent="26511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End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82 [72-95]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Systolic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blood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 </a:t>
                      </a:r>
                      <a:r>
                        <a:rPr lang="de-DE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pressure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 (</a:t>
                      </a:r>
                      <a:r>
                        <a:rPr lang="de-DE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mmHg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) </a:t>
                      </a:r>
                      <a:endParaRPr lang="de-DE" b="1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indent="265113"/>
                      <a:r>
                        <a:rPr lang="de-DE" dirty="0" smtClean="0">
                          <a:latin typeface="Helvetica"/>
                          <a:cs typeface="Helvetica"/>
                        </a:rPr>
                        <a:t>Baseline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154 [138-168]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indent="265113"/>
                      <a:r>
                        <a:rPr lang="de-DE" dirty="0" err="1" smtClean="0">
                          <a:latin typeface="Helvetica"/>
                          <a:cs typeface="Helvetica"/>
                        </a:rPr>
                        <a:t>Highest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164 [152-183] 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265113" indent="0"/>
                      <a:r>
                        <a:rPr lang="de-DE" dirty="0" smtClean="0">
                          <a:latin typeface="Helvetica"/>
                          <a:cs typeface="Helvetica"/>
                        </a:rPr>
                        <a:t>End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154 [141-175]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r>
                        <a:rPr lang="de-DE" b="1" dirty="0" err="1" smtClean="0">
                          <a:latin typeface="Helvetica"/>
                          <a:cs typeface="Helvetica"/>
                        </a:rPr>
                        <a:t>Diastolic</a:t>
                      </a:r>
                      <a:r>
                        <a:rPr lang="de-DE" b="1" dirty="0" smtClean="0">
                          <a:latin typeface="Helvetica"/>
                          <a:cs typeface="Helvetica"/>
                        </a:rPr>
                        <a:t> </a:t>
                      </a:r>
                      <a:r>
                        <a:rPr lang="de-DE" b="1" dirty="0" err="1" smtClean="0">
                          <a:latin typeface="Helvetica"/>
                          <a:cs typeface="Helvetica"/>
                        </a:rPr>
                        <a:t>blood</a:t>
                      </a:r>
                      <a:r>
                        <a:rPr lang="de-DE" b="1" dirty="0" smtClean="0">
                          <a:latin typeface="Helvetica"/>
                          <a:cs typeface="Helvetica"/>
                        </a:rPr>
                        <a:t> </a:t>
                      </a:r>
                      <a:r>
                        <a:rPr lang="de-DE" b="1" dirty="0" err="1" smtClean="0">
                          <a:latin typeface="Helvetica"/>
                          <a:cs typeface="Helvetica"/>
                        </a:rPr>
                        <a:t>pressure</a:t>
                      </a:r>
                      <a:r>
                        <a:rPr lang="de-DE" b="1" dirty="0" smtClean="0">
                          <a:latin typeface="Helvetica"/>
                          <a:cs typeface="Helvetica"/>
                        </a:rPr>
                        <a:t> (</a:t>
                      </a:r>
                      <a:r>
                        <a:rPr lang="de-DE" b="1" dirty="0" err="1" smtClean="0">
                          <a:latin typeface="Helvetica"/>
                          <a:cs typeface="Helvetica"/>
                        </a:rPr>
                        <a:t>mmHg</a:t>
                      </a:r>
                      <a:r>
                        <a:rPr lang="de-DE" b="1" dirty="0" smtClean="0">
                          <a:latin typeface="Helvetica"/>
                          <a:cs typeface="Helvetica"/>
                        </a:rPr>
                        <a:t>)</a:t>
                      </a:r>
                      <a:endParaRPr lang="de-DE" b="1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indent="265113"/>
                      <a:r>
                        <a:rPr lang="de-DE" dirty="0" smtClean="0">
                          <a:latin typeface="Helvetica"/>
                          <a:cs typeface="Helvetica"/>
                        </a:rPr>
                        <a:t>Baseline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86 [79-95]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indent="265113"/>
                      <a:r>
                        <a:rPr lang="de-DE" dirty="0" err="1" smtClean="0">
                          <a:latin typeface="Helvetica"/>
                          <a:cs typeface="Helvetica"/>
                        </a:rPr>
                        <a:t>Highest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94 [87-103]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37">
                <a:tc>
                  <a:txBody>
                    <a:bodyPr/>
                    <a:lstStyle/>
                    <a:p>
                      <a:pPr marL="0" indent="265113"/>
                      <a:r>
                        <a:rPr lang="de-DE" dirty="0" smtClean="0">
                          <a:latin typeface="Helvetica"/>
                          <a:cs typeface="Helvetica"/>
                        </a:rPr>
                        <a:t>End</a:t>
                      </a:r>
                      <a:endParaRPr lang="de-DE" dirty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effectLst/>
                          <a:latin typeface="Helvetica"/>
                          <a:ea typeface="+mn-ea"/>
                          <a:cs typeface="Helvetica"/>
                        </a:rPr>
                        <a:t>87 [82-97] </a:t>
                      </a:r>
                      <a:endParaRPr lang="de-DE" dirty="0" smtClean="0">
                        <a:latin typeface="Helvetica"/>
                        <a:cs typeface="Helvetica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166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Macintosh PowerPoint</Application>
  <PresentationFormat>Bildschirmpräsentation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Nina Pirlich</dc:creator>
  <cp:lastModifiedBy>Nina Pirlich</cp:lastModifiedBy>
  <cp:revision>3</cp:revision>
  <dcterms:created xsi:type="dcterms:W3CDTF">2016-10-08T21:55:56Z</dcterms:created>
  <dcterms:modified xsi:type="dcterms:W3CDTF">2016-10-09T20:11:04Z</dcterms:modified>
</cp:coreProperties>
</file>