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FE380-CC25-4385-AAB0-6007ACA22164}" type="datetimeFigureOut">
              <a:rPr lang="en-CA" smtClean="0"/>
              <a:t>2016-10-27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C1CC-03E2-428D-918B-3D05B8DAB1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3868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FE380-CC25-4385-AAB0-6007ACA22164}" type="datetimeFigureOut">
              <a:rPr lang="en-CA" smtClean="0"/>
              <a:t>2016-10-27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C1CC-03E2-428D-918B-3D05B8DAB1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6363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FE380-CC25-4385-AAB0-6007ACA22164}" type="datetimeFigureOut">
              <a:rPr lang="en-CA" smtClean="0"/>
              <a:t>2016-10-27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C1CC-03E2-428D-918B-3D05B8DAB1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382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FE380-CC25-4385-AAB0-6007ACA22164}" type="datetimeFigureOut">
              <a:rPr lang="en-CA" smtClean="0"/>
              <a:t>2016-10-27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C1CC-03E2-428D-918B-3D05B8DAB1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6406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FE380-CC25-4385-AAB0-6007ACA22164}" type="datetimeFigureOut">
              <a:rPr lang="en-CA" smtClean="0"/>
              <a:t>2016-10-27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C1CC-03E2-428D-918B-3D05B8DAB1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84390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FE380-CC25-4385-AAB0-6007ACA22164}" type="datetimeFigureOut">
              <a:rPr lang="en-CA" smtClean="0"/>
              <a:t>2016-10-27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C1CC-03E2-428D-918B-3D05B8DAB1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75045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FE380-CC25-4385-AAB0-6007ACA22164}" type="datetimeFigureOut">
              <a:rPr lang="en-CA" smtClean="0"/>
              <a:t>2016-10-27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C1CC-03E2-428D-918B-3D05B8DAB1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287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FE380-CC25-4385-AAB0-6007ACA22164}" type="datetimeFigureOut">
              <a:rPr lang="en-CA" smtClean="0"/>
              <a:t>2016-10-27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C1CC-03E2-428D-918B-3D05B8DAB1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39348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FE380-CC25-4385-AAB0-6007ACA22164}" type="datetimeFigureOut">
              <a:rPr lang="en-CA" smtClean="0"/>
              <a:t>2016-10-27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C1CC-03E2-428D-918B-3D05B8DAB1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09009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FE380-CC25-4385-AAB0-6007ACA22164}" type="datetimeFigureOut">
              <a:rPr lang="en-CA" smtClean="0"/>
              <a:t>2016-10-27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C1CC-03E2-428D-918B-3D05B8DAB1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3568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FE380-CC25-4385-AAB0-6007ACA22164}" type="datetimeFigureOut">
              <a:rPr lang="en-CA" smtClean="0"/>
              <a:t>2016-10-27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C1CC-03E2-428D-918B-3D05B8DAB1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2488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FE380-CC25-4385-AAB0-6007ACA22164}" type="datetimeFigureOut">
              <a:rPr lang="en-CA" smtClean="0"/>
              <a:t>2016-10-27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FC1CC-03E2-428D-918B-3D05B8DAB13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777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9332"/>
            <a:ext cx="9000000" cy="514471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0" y="0"/>
            <a:ext cx="936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/>
              <a:t>Figure 1</a:t>
            </a:r>
            <a:endParaRPr lang="en-CA" b="1" dirty="0"/>
          </a:p>
        </p:txBody>
      </p:sp>
    </p:spTree>
    <p:extLst>
      <p:ext uri="{BB962C8B-B14F-4D97-AF65-F5344CB8AC3E}">
        <p14:creationId xmlns:p14="http://schemas.microsoft.com/office/powerpoint/2010/main" val="3581587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43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/>
              <a:t>Figure 2</a:t>
            </a:r>
            <a:endParaRPr lang="en-CA" b="1" dirty="0"/>
          </a:p>
        </p:txBody>
      </p:sp>
      <p:pic>
        <p:nvPicPr>
          <p:cNvPr id="3" name="Εικόνα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9332"/>
            <a:ext cx="9000000" cy="59261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35173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965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/>
              <a:t>Figure 2 broken up</a:t>
            </a:r>
            <a:endParaRPr lang="en-CA" b="1" dirty="0"/>
          </a:p>
        </p:txBody>
      </p:sp>
      <p:pic>
        <p:nvPicPr>
          <p:cNvPr id="3" name="Εικόνα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54" r="51132" b="49704"/>
          <a:stretch/>
        </p:blipFill>
        <p:spPr bwMode="auto">
          <a:xfrm>
            <a:off x="0" y="798512"/>
            <a:ext cx="4288665" cy="249845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Εικόνα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689" t="7975" b="47559"/>
          <a:stretch/>
        </p:blipFill>
        <p:spPr bwMode="auto">
          <a:xfrm>
            <a:off x="4450764" y="2047741"/>
            <a:ext cx="4693236" cy="278632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Εικόνα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00" t="59187" r="12139"/>
          <a:stretch/>
        </p:blipFill>
        <p:spPr bwMode="auto">
          <a:xfrm>
            <a:off x="0" y="4834063"/>
            <a:ext cx="5842789" cy="20239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254925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43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/>
              <a:t>Figure 3</a:t>
            </a:r>
            <a:endParaRPr lang="en-CA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69332"/>
            <a:ext cx="9000000" cy="5651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256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965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/>
              <a:t>Figure 3 broken up</a:t>
            </a:r>
            <a:endParaRPr lang="en-CA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t="9312" r="53029" b="45422"/>
          <a:stretch/>
        </p:blipFill>
        <p:spPr bwMode="auto">
          <a:xfrm>
            <a:off x="-1" y="369332"/>
            <a:ext cx="4134119" cy="250167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3227" y="1834257"/>
            <a:ext cx="4501985" cy="2899710"/>
          </a:xfrm>
          <a:prstGeom prst="rect">
            <a:avLst/>
          </a:prstGeom>
          <a:noFill/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5040" t="61956" r="2401"/>
          <a:stretch/>
        </p:blipFill>
        <p:spPr bwMode="auto">
          <a:xfrm>
            <a:off x="-1" y="4958367"/>
            <a:ext cx="7361920" cy="189963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45906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14</Words>
  <Application>Microsoft Office PowerPoint</Application>
  <PresentationFormat>On-screen Show (4:3)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Reviewer</dc:creator>
  <cp:lastModifiedBy>Reviewer</cp:lastModifiedBy>
  <cp:revision>1</cp:revision>
  <dcterms:created xsi:type="dcterms:W3CDTF">2016-10-27T16:13:12Z</dcterms:created>
  <dcterms:modified xsi:type="dcterms:W3CDTF">2016-10-27T16:18:22Z</dcterms:modified>
</cp:coreProperties>
</file>