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t="11828" r="13006" b="4763"/>
          <a:stretch>
            <a:fillRect/>
          </a:stretch>
        </p:blipFill>
        <p:spPr bwMode="auto">
          <a:xfrm>
            <a:off x="683568" y="548680"/>
            <a:ext cx="7944036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sellaDiTesto 2"/>
          <p:cNvSpPr txBox="1"/>
          <p:nvPr/>
        </p:nvSpPr>
        <p:spPr>
          <a:xfrm>
            <a:off x="8244408" y="4462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Fig. 2 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134076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u="sng" dirty="0" smtClean="0"/>
              <a:t>1. </a:t>
            </a:r>
            <a:r>
              <a:rPr lang="it-IT" b="1" u="sng" dirty="0" err="1" smtClean="0"/>
              <a:t>Specificity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assesment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by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melting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analysis</a:t>
            </a:r>
            <a:endParaRPr lang="it-IT" b="1" u="sng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691680" y="4509120"/>
            <a:ext cx="48965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b="1" u="sng" dirty="0" smtClean="0"/>
              <a:t>2. </a:t>
            </a:r>
            <a:r>
              <a:rPr lang="it-IT" b="1" u="sng" dirty="0" err="1" smtClean="0"/>
              <a:t>Quantification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by</a:t>
            </a:r>
            <a:r>
              <a:rPr lang="it-IT" b="1" u="sng" dirty="0" smtClean="0"/>
              <a:t> standard curve </a:t>
            </a:r>
            <a:r>
              <a:rPr lang="it-IT" b="1" u="sng" dirty="0" err="1" smtClean="0"/>
              <a:t>interpolation</a:t>
            </a:r>
            <a:endParaRPr lang="it-IT" b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</Words>
  <Application>Microsoft Office PowerPoint</Application>
  <PresentationFormat>Presentazione su schermo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 </cp:lastModifiedBy>
  <cp:revision>8</cp:revision>
  <dcterms:modified xsi:type="dcterms:W3CDTF">2016-08-02T12:43:02Z</dcterms:modified>
</cp:coreProperties>
</file>