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244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2896" y="323528"/>
            <a:ext cx="2084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6.6.1-LM/ Figure </a:t>
            </a:r>
            <a:r>
              <a:rPr lang="de-DE" b="1" dirty="0" smtClean="0"/>
              <a:t>1</a:t>
            </a:r>
            <a:r>
              <a:rPr lang="de-DE" b="1" dirty="0" smtClean="0"/>
              <a:t>D</a:t>
            </a:r>
            <a:endParaRPr lang="de-DE" b="1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64904" y="3563888"/>
            <a:ext cx="1079102" cy="100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717032" y="3563889"/>
            <a:ext cx="792088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sdiegelm</dc:creator>
  <cp:lastModifiedBy>sdiegelm</cp:lastModifiedBy>
  <cp:revision>4</cp:revision>
  <dcterms:created xsi:type="dcterms:W3CDTF">2016-10-17T11:19:06Z</dcterms:created>
  <dcterms:modified xsi:type="dcterms:W3CDTF">2016-10-17T11:29:28Z</dcterms:modified>
</cp:coreProperties>
</file>