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67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2896" y="323528"/>
            <a:ext cx="2078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6</a:t>
            </a:r>
            <a:r>
              <a:rPr lang="de-DE" b="1" dirty="0" smtClean="0"/>
              <a:t>.6.1-LM</a:t>
            </a:r>
            <a:r>
              <a:rPr lang="de-DE" b="1" dirty="0" smtClean="0"/>
              <a:t>/ Figure </a:t>
            </a:r>
            <a:r>
              <a:rPr lang="de-DE" b="1" dirty="0" smtClean="0"/>
              <a:t>1A</a:t>
            </a:r>
            <a:endParaRPr lang="de-DE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2896" y="2267744"/>
            <a:ext cx="1957500" cy="4609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sdiegelm</dc:creator>
  <cp:lastModifiedBy>sdiegelm</cp:lastModifiedBy>
  <cp:revision>3</cp:revision>
  <dcterms:created xsi:type="dcterms:W3CDTF">2016-10-17T11:19:06Z</dcterms:created>
  <dcterms:modified xsi:type="dcterms:W3CDTF">2016-10-17T11:27:55Z</dcterms:modified>
</cp:coreProperties>
</file>