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2670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2F9C-A068-46C3-88FC-839735A8E697}" type="datetimeFigureOut">
              <a:rPr lang="de-DE" smtClean="0"/>
              <a:pPr/>
              <a:t>17.10.2016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AECF-9A99-4333-B853-7F30E99E834B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2F9C-A068-46C3-88FC-839735A8E697}" type="datetimeFigureOut">
              <a:rPr lang="de-DE" smtClean="0"/>
              <a:pPr/>
              <a:t>17.10.2016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AECF-9A99-4333-B853-7F30E99E834B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2F9C-A068-46C3-88FC-839735A8E697}" type="datetimeFigureOut">
              <a:rPr lang="de-DE" smtClean="0"/>
              <a:pPr/>
              <a:t>17.10.2016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AECF-9A99-4333-B853-7F30E99E834B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2F9C-A068-46C3-88FC-839735A8E697}" type="datetimeFigureOut">
              <a:rPr lang="de-DE" smtClean="0"/>
              <a:pPr/>
              <a:t>17.10.2016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AECF-9A99-4333-B853-7F30E99E834B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2F9C-A068-46C3-88FC-839735A8E697}" type="datetimeFigureOut">
              <a:rPr lang="de-DE" smtClean="0"/>
              <a:pPr/>
              <a:t>17.10.2016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AECF-9A99-4333-B853-7F30E99E834B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2F9C-A068-46C3-88FC-839735A8E697}" type="datetimeFigureOut">
              <a:rPr lang="de-DE" smtClean="0"/>
              <a:pPr/>
              <a:t>17.10.2016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AECF-9A99-4333-B853-7F30E99E834B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2F9C-A068-46C3-88FC-839735A8E697}" type="datetimeFigureOut">
              <a:rPr lang="de-DE" smtClean="0"/>
              <a:pPr/>
              <a:t>17.10.2016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AECF-9A99-4333-B853-7F30E99E834B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2F9C-A068-46C3-88FC-839735A8E697}" type="datetimeFigureOut">
              <a:rPr lang="de-DE" smtClean="0"/>
              <a:pPr/>
              <a:t>17.10.2016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AECF-9A99-4333-B853-7F30E99E834B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2F9C-A068-46C3-88FC-839735A8E697}" type="datetimeFigureOut">
              <a:rPr lang="de-DE" smtClean="0"/>
              <a:pPr/>
              <a:t>17.10.2016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AECF-9A99-4333-B853-7F30E99E834B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2F9C-A068-46C3-88FC-839735A8E697}" type="datetimeFigureOut">
              <a:rPr lang="de-DE" smtClean="0"/>
              <a:pPr/>
              <a:t>17.10.2016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AECF-9A99-4333-B853-7F30E99E834B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2F9C-A068-46C3-88FC-839735A8E697}" type="datetimeFigureOut">
              <a:rPr lang="de-DE" smtClean="0"/>
              <a:pPr/>
              <a:t>17.10.2016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AECF-9A99-4333-B853-7F30E99E834B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E2F9C-A068-46C3-88FC-839735A8E697}" type="datetimeFigureOut">
              <a:rPr lang="de-DE" smtClean="0"/>
              <a:pPr/>
              <a:t>17.10.2016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F5AECF-9A99-4333-B853-7F30E99E834B}" type="slidenum">
              <a:rPr lang="de-DE" smtClean="0"/>
              <a:pPr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0888" y="3419872"/>
            <a:ext cx="1932805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2492896" y="323528"/>
            <a:ext cx="2068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smtClean="0"/>
              <a:t>2.2.1-LM</a:t>
            </a:r>
            <a:r>
              <a:rPr lang="de-DE" b="1" dirty="0" smtClean="0"/>
              <a:t>/ Figure 1B</a:t>
            </a:r>
            <a:endParaRPr lang="de-DE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sdiegelm</dc:creator>
  <cp:lastModifiedBy>sdiegelm</cp:lastModifiedBy>
  <cp:revision>2</cp:revision>
  <dcterms:created xsi:type="dcterms:W3CDTF">2016-10-17T11:19:06Z</dcterms:created>
  <dcterms:modified xsi:type="dcterms:W3CDTF">2016-10-17T11:27:09Z</dcterms:modified>
</cp:coreProperties>
</file>