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4734-4F89-4D45-9FF3-E18AFF056DA8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43713-A103-4411-99C4-A982C166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3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4734-4F89-4D45-9FF3-E18AFF056DA8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43713-A103-4411-99C4-A982C166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927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4734-4F89-4D45-9FF3-E18AFF056DA8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43713-A103-4411-99C4-A982C166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15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4734-4F89-4D45-9FF3-E18AFF056DA8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43713-A103-4411-99C4-A982C166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386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4734-4F89-4D45-9FF3-E18AFF056DA8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43713-A103-4411-99C4-A982C166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538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4734-4F89-4D45-9FF3-E18AFF056DA8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43713-A103-4411-99C4-A982C166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462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4734-4F89-4D45-9FF3-E18AFF056DA8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43713-A103-4411-99C4-A982C166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54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4734-4F89-4D45-9FF3-E18AFF056DA8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43713-A103-4411-99C4-A982C166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5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4734-4F89-4D45-9FF3-E18AFF056DA8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43713-A103-4411-99C4-A982C166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425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4734-4F89-4D45-9FF3-E18AFF056DA8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43713-A103-4411-99C4-A982C166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711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4734-4F89-4D45-9FF3-E18AFF056DA8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43713-A103-4411-99C4-A982C166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94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64734-4F89-4D45-9FF3-E18AFF056DA8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43713-A103-4411-99C4-A982C166B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850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35233" y="159947"/>
            <a:ext cx="11051967" cy="5400000"/>
            <a:chOff x="1909025" y="159947"/>
            <a:chExt cx="11051967" cy="540000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09025" y="1959947"/>
              <a:ext cx="7149576" cy="1800000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09025" y="159947"/>
              <a:ext cx="7149576" cy="1800000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909025" y="3759947"/>
              <a:ext cx="7149576" cy="1800000"/>
            </a:xfrm>
            <a:prstGeom prst="rect">
              <a:avLst/>
            </a:prstGeom>
          </p:spPr>
        </p:pic>
        <p:cxnSp>
          <p:nvCxnSpPr>
            <p:cNvPr id="6" name="Straight Arrow Connector 5"/>
            <p:cNvCxnSpPr/>
            <p:nvPr/>
          </p:nvCxnSpPr>
          <p:spPr>
            <a:xfrm>
              <a:off x="8111249" y="807309"/>
              <a:ext cx="1005016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9116265" y="484143"/>
              <a:ext cx="348638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Capacitance changes dramatically after </a:t>
              </a:r>
              <a:r>
                <a:rPr lang="en-US" dirty="0" smtClean="0"/>
                <a:t>touchdown</a:t>
              </a:r>
              <a:endParaRPr lang="en-US" dirty="0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8111249" y="2545228"/>
              <a:ext cx="1005016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9116265" y="2222062"/>
              <a:ext cx="384472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The magnetic signal from the</a:t>
              </a:r>
            </a:p>
            <a:p>
              <a:r>
                <a:rPr lang="en-US" dirty="0" smtClean="0"/>
                <a:t>sample </a:t>
              </a:r>
              <a:r>
                <a:rPr lang="en-US" dirty="0" smtClean="0"/>
                <a:t>as a function of the height</a:t>
              </a:r>
            </a:p>
            <a:p>
              <a:r>
                <a:rPr lang="en-US" dirty="0" smtClean="0"/>
                <a:t>Becomes stronger when the sensor gets close to a vortex</a:t>
              </a:r>
              <a:endParaRPr lang="en-US" dirty="0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8053585" y="4528370"/>
              <a:ext cx="1005016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9058601" y="4205204"/>
              <a:ext cx="367379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The magnetic susceptibility due</a:t>
              </a:r>
            </a:p>
            <a:p>
              <a:r>
                <a:rPr lang="en-US" dirty="0" smtClean="0"/>
                <a:t>to the </a:t>
              </a:r>
              <a:r>
                <a:rPr lang="en-US" dirty="0" smtClean="0"/>
                <a:t>superconductor</a:t>
              </a:r>
            </a:p>
            <a:p>
              <a:r>
                <a:rPr lang="en-US" dirty="0" smtClean="0"/>
                <a:t>Diamagnetic response increases as the sensor approaches the sample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01678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43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biu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beena lab</dc:creator>
  <cp:lastModifiedBy>beena lab</cp:lastModifiedBy>
  <cp:revision>6</cp:revision>
  <dcterms:created xsi:type="dcterms:W3CDTF">2016-11-07T11:12:14Z</dcterms:created>
  <dcterms:modified xsi:type="dcterms:W3CDTF">2016-11-07T15:48:12Z</dcterms:modified>
</cp:coreProperties>
</file>