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892EE-6FB5-42E7-9360-5C643E634524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1500F-B0D2-455E-9FFB-E78ADA948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205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892EE-6FB5-42E7-9360-5C643E634524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1500F-B0D2-455E-9FFB-E78ADA948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786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892EE-6FB5-42E7-9360-5C643E634524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1500F-B0D2-455E-9FFB-E78ADA948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988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892EE-6FB5-42E7-9360-5C643E634524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1500F-B0D2-455E-9FFB-E78ADA948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714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892EE-6FB5-42E7-9360-5C643E634524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1500F-B0D2-455E-9FFB-E78ADA948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448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892EE-6FB5-42E7-9360-5C643E634524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1500F-B0D2-455E-9FFB-E78ADA948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530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892EE-6FB5-42E7-9360-5C643E634524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1500F-B0D2-455E-9FFB-E78ADA948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20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892EE-6FB5-42E7-9360-5C643E634524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1500F-B0D2-455E-9FFB-E78ADA948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41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892EE-6FB5-42E7-9360-5C643E634524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1500F-B0D2-455E-9FFB-E78ADA948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178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892EE-6FB5-42E7-9360-5C643E634524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1500F-B0D2-455E-9FFB-E78ADA948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43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892EE-6FB5-42E7-9360-5C643E634524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1500F-B0D2-455E-9FFB-E78ADA948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17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892EE-6FB5-42E7-9360-5C643E634524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71500F-B0D2-455E-9FFB-E78ADA948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069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3258440" y="984420"/>
            <a:ext cx="4797637" cy="3600000"/>
            <a:chOff x="3612667" y="1215080"/>
            <a:chExt cx="4797637" cy="3600000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612667" y="1215080"/>
              <a:ext cx="4797637" cy="3600000"/>
            </a:xfrm>
            <a:prstGeom prst="rect">
              <a:avLst/>
            </a:prstGeom>
          </p:spPr>
        </p:pic>
        <p:cxnSp>
          <p:nvCxnSpPr>
            <p:cNvPr id="6" name="Straight Arrow Connector 5"/>
            <p:cNvCxnSpPr/>
            <p:nvPr/>
          </p:nvCxnSpPr>
          <p:spPr>
            <a:xfrm>
              <a:off x="5964195" y="3385751"/>
              <a:ext cx="0" cy="77435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5474043" y="2924086"/>
              <a:ext cx="98030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initial vortex position</a:t>
              </a:r>
              <a:endParaRPr lang="en-US" sz="1200" dirty="0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4236580" y="799754"/>
            <a:ext cx="28413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Signal before scan in contact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079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3472625" y="1396313"/>
            <a:ext cx="4797638" cy="3600000"/>
            <a:chOff x="3472625" y="1396313"/>
            <a:chExt cx="4797638" cy="3600000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472625" y="1396313"/>
              <a:ext cx="4797638" cy="3600000"/>
            </a:xfrm>
            <a:prstGeom prst="rect">
              <a:avLst/>
            </a:prstGeom>
          </p:spPr>
        </p:pic>
        <p:cxnSp>
          <p:nvCxnSpPr>
            <p:cNvPr id="3" name="Straight Arrow Connector 2"/>
            <p:cNvCxnSpPr/>
            <p:nvPr/>
          </p:nvCxnSpPr>
          <p:spPr>
            <a:xfrm>
              <a:off x="5811795" y="3612291"/>
              <a:ext cx="0" cy="774358"/>
            </a:xfrm>
            <a:prstGeom prst="straightConnector1">
              <a:avLst/>
            </a:prstGeom>
            <a:ln w="38100"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321643" y="3150626"/>
              <a:ext cx="980303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bg1">
                      <a:lumMod val="50000"/>
                    </a:schemeClr>
                  </a:solidFill>
                </a:rPr>
                <a:t>initial vortex position</a:t>
              </a:r>
              <a:endParaRPr lang="en-US" sz="12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cxnSp>
          <p:nvCxnSpPr>
            <p:cNvPr id="5" name="Straight Arrow Connector 4"/>
            <p:cNvCxnSpPr/>
            <p:nvPr/>
          </p:nvCxnSpPr>
          <p:spPr>
            <a:xfrm>
              <a:off x="6981569" y="3505199"/>
              <a:ext cx="0" cy="77435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/>
            <p:nvPr/>
          </p:nvSpPr>
          <p:spPr>
            <a:xfrm>
              <a:off x="6491417" y="3043534"/>
              <a:ext cx="98030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Final vortex position</a:t>
              </a:r>
              <a:endParaRPr lang="en-US" sz="1200" dirty="0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4527069" y="1211647"/>
            <a:ext cx="2688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Signal after scan in contact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507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19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biu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beena lab</dc:creator>
  <cp:lastModifiedBy>beena lab</cp:lastModifiedBy>
  <cp:revision>3</cp:revision>
  <dcterms:created xsi:type="dcterms:W3CDTF">2016-11-07T16:12:14Z</dcterms:created>
  <dcterms:modified xsi:type="dcterms:W3CDTF">2016-11-07T16:30:01Z</dcterms:modified>
</cp:coreProperties>
</file>