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59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A5863-A7CA-42CF-B32D-BD561DB67E49}" type="datetimeFigureOut">
              <a:rPr lang="en-US" smtClean="0"/>
              <a:t>7/25/2016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38C13-0E27-4CD4-86B8-489ED07C4D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64248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A5863-A7CA-42CF-B32D-BD561DB67E49}" type="datetimeFigureOut">
              <a:rPr lang="en-US" smtClean="0"/>
              <a:t>7/25/2016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38C13-0E27-4CD4-86B8-489ED07C4D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97740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A5863-A7CA-42CF-B32D-BD561DB67E49}" type="datetimeFigureOut">
              <a:rPr lang="en-US" smtClean="0"/>
              <a:t>7/25/2016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38C13-0E27-4CD4-86B8-489ED07C4D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34025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A5863-A7CA-42CF-B32D-BD561DB67E49}" type="datetimeFigureOut">
              <a:rPr lang="en-US" smtClean="0"/>
              <a:t>7/25/2016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38C13-0E27-4CD4-86B8-489ED07C4D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6572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A5863-A7CA-42CF-B32D-BD561DB67E49}" type="datetimeFigureOut">
              <a:rPr lang="en-US" smtClean="0"/>
              <a:t>7/25/2016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38C13-0E27-4CD4-86B8-489ED07C4D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11069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A5863-A7CA-42CF-B32D-BD561DB67E49}" type="datetimeFigureOut">
              <a:rPr lang="en-US" smtClean="0"/>
              <a:t>7/25/2016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38C13-0E27-4CD4-86B8-489ED07C4D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15742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A5863-A7CA-42CF-B32D-BD561DB67E49}" type="datetimeFigureOut">
              <a:rPr lang="en-US" smtClean="0"/>
              <a:t>7/25/2016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38C13-0E27-4CD4-86B8-489ED07C4D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91183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A5863-A7CA-42CF-B32D-BD561DB67E49}" type="datetimeFigureOut">
              <a:rPr lang="en-US" smtClean="0"/>
              <a:t>7/25/2016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38C13-0E27-4CD4-86B8-489ED07C4D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66365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A5863-A7CA-42CF-B32D-BD561DB67E49}" type="datetimeFigureOut">
              <a:rPr lang="en-US" smtClean="0"/>
              <a:t>7/25/2016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38C13-0E27-4CD4-86B8-489ED07C4D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42244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A5863-A7CA-42CF-B32D-BD561DB67E49}" type="datetimeFigureOut">
              <a:rPr lang="en-US" smtClean="0"/>
              <a:t>7/25/2016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38C13-0E27-4CD4-86B8-489ED07C4D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07092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A5863-A7CA-42CF-B32D-BD561DB67E49}" type="datetimeFigureOut">
              <a:rPr lang="en-US" smtClean="0"/>
              <a:t>7/25/2016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38C13-0E27-4CD4-86B8-489ED07C4D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6572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FA5863-A7CA-42CF-B32D-BD561DB67E49}" type="datetimeFigureOut">
              <a:rPr lang="en-US" smtClean="0"/>
              <a:t>7/25/2016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538C13-0E27-4CD4-86B8-489ED07C4D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30456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/>
          <p:cNvGrpSpPr/>
          <p:nvPr/>
        </p:nvGrpSpPr>
        <p:grpSpPr>
          <a:xfrm>
            <a:off x="3425462" y="2769686"/>
            <a:ext cx="5341076" cy="1318629"/>
            <a:chOff x="4527646" y="2386461"/>
            <a:chExt cx="3853407" cy="951346"/>
          </a:xfrm>
        </p:grpSpPr>
        <p:sp>
          <p:nvSpPr>
            <p:cNvPr id="2" name="Parallelogram 1"/>
            <p:cNvSpPr/>
            <p:nvPr/>
          </p:nvSpPr>
          <p:spPr>
            <a:xfrm>
              <a:off x="4527646" y="2738316"/>
              <a:ext cx="3156076" cy="585068"/>
            </a:xfrm>
            <a:prstGeom prst="parallelogram">
              <a:avLst>
                <a:gd name="adj" fmla="val 78168"/>
              </a:avLst>
            </a:prstGeom>
            <a:solidFill>
              <a:srgbClr val="FF45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pic>
          <p:nvPicPr>
            <p:cNvPr id="3" name="Picture 2"/>
            <p:cNvPicPr>
              <a:picLocks noChangeAspect="1"/>
            </p:cNvPicPr>
            <p:nvPr/>
          </p:nvPicPr>
          <p:blipFill rotWithShape="1">
            <a:blip r:embed="rId2"/>
            <a:srcRect l="11777" t="36929" r="7948" b="39730"/>
            <a:stretch/>
          </p:blipFill>
          <p:spPr>
            <a:xfrm>
              <a:off x="5127434" y="2919451"/>
              <a:ext cx="1631598" cy="303836"/>
            </a:xfrm>
            <a:prstGeom prst="rect">
              <a:avLst/>
            </a:prstGeom>
          </p:spPr>
        </p:pic>
        <p:cxnSp>
          <p:nvCxnSpPr>
            <p:cNvPr id="4" name="Straight Connector 3"/>
            <p:cNvCxnSpPr/>
            <p:nvPr/>
          </p:nvCxnSpPr>
          <p:spPr>
            <a:xfrm rot="21364819" flipH="1">
              <a:off x="6268309" y="2500173"/>
              <a:ext cx="1740634" cy="361275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" name="Rectangle 4"/>
            <p:cNvSpPr/>
            <p:nvPr/>
          </p:nvSpPr>
          <p:spPr>
            <a:xfrm rot="20659829" flipH="1">
              <a:off x="6209001" y="2833614"/>
              <a:ext cx="894833" cy="121016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6" name="Rectangle 5"/>
            <p:cNvSpPr/>
            <p:nvPr/>
          </p:nvSpPr>
          <p:spPr>
            <a:xfrm rot="20644726">
              <a:off x="6428819" y="2978170"/>
              <a:ext cx="160037" cy="45719"/>
            </a:xfrm>
            <a:prstGeom prst="rect">
              <a:avLst/>
            </a:prstGeom>
            <a:solidFill>
              <a:srgbClr val="00206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cxnSp>
          <p:nvCxnSpPr>
            <p:cNvPr id="7" name="Straight Arrow Connector 6"/>
            <p:cNvCxnSpPr>
              <a:stCxn id="8" idx="2"/>
            </p:cNvCxnSpPr>
            <p:nvPr/>
          </p:nvCxnSpPr>
          <p:spPr>
            <a:xfrm>
              <a:off x="5984517" y="2700598"/>
              <a:ext cx="185824" cy="323878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TextBox 7"/>
            <p:cNvSpPr txBox="1"/>
            <p:nvPr/>
          </p:nvSpPr>
          <p:spPr>
            <a:xfrm>
              <a:off x="5365649" y="2386461"/>
              <a:ext cx="1237734" cy="314137"/>
            </a:xfrm>
            <a:prstGeom prst="rect">
              <a:avLst/>
            </a:prstGeom>
            <a:noFill/>
          </p:spPr>
          <p:txBody>
            <a:bodyPr wrap="none" rtlCol="1">
              <a:spAutoFit/>
            </a:bodyPr>
            <a:lstStyle/>
            <a:p>
              <a:r>
                <a:rPr lang="en-US" dirty="0" smtClean="0"/>
                <a:t>contact point</a:t>
              </a:r>
              <a:endParaRPr lang="he-IL" dirty="0"/>
            </a:p>
          </p:txBody>
        </p:sp>
        <p:cxnSp>
          <p:nvCxnSpPr>
            <p:cNvPr id="9" name="Straight Arrow Connector 8"/>
            <p:cNvCxnSpPr/>
            <p:nvPr/>
          </p:nvCxnSpPr>
          <p:spPr>
            <a:xfrm flipH="1" flipV="1">
              <a:off x="6632904" y="3004199"/>
              <a:ext cx="829729" cy="190242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TextBox 9"/>
            <p:cNvSpPr txBox="1"/>
            <p:nvPr/>
          </p:nvSpPr>
          <p:spPr>
            <a:xfrm>
              <a:off x="7300715" y="3023670"/>
              <a:ext cx="1080338" cy="314137"/>
            </a:xfrm>
            <a:prstGeom prst="rect">
              <a:avLst/>
            </a:prstGeom>
            <a:noFill/>
          </p:spPr>
          <p:txBody>
            <a:bodyPr wrap="none" rtlCol="1">
              <a:spAutoFit/>
            </a:bodyPr>
            <a:lstStyle/>
            <a:p>
              <a:r>
                <a:rPr lang="en-US" dirty="0" smtClean="0"/>
                <a:t>pickup loop</a:t>
              </a:r>
              <a:endParaRPr lang="he-IL" dirty="0"/>
            </a:p>
          </p:txBody>
        </p:sp>
      </p:grpSp>
    </p:spTree>
    <p:extLst>
      <p:ext uri="{BB962C8B-B14F-4D97-AF65-F5344CB8AC3E}">
        <p14:creationId xmlns:p14="http://schemas.microsoft.com/office/powerpoint/2010/main" val="34002390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biu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beena lab</dc:creator>
  <cp:lastModifiedBy>beena lab</cp:lastModifiedBy>
  <cp:revision>1</cp:revision>
  <dcterms:created xsi:type="dcterms:W3CDTF">2016-07-25T13:19:56Z</dcterms:created>
  <dcterms:modified xsi:type="dcterms:W3CDTF">2016-07-25T13:20:07Z</dcterms:modified>
</cp:coreProperties>
</file>