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7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60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1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6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8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9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6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7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69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4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2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DA72F-ACFC-48B6-9A69-6D865AF5FF98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B9D94-C2FA-4FE3-8BD3-A1F8A165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3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423492" y="2241593"/>
            <a:ext cx="5345017" cy="2374815"/>
            <a:chOff x="4113628" y="2657356"/>
            <a:chExt cx="4134801" cy="183711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/>
            <a:srcRect l="12832" t="35606" r="9116" b="39037"/>
            <a:stretch/>
          </p:blipFill>
          <p:spPr>
            <a:xfrm>
              <a:off x="4286435" y="3137767"/>
              <a:ext cx="3575820" cy="868898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6726784" y="3936074"/>
              <a:ext cx="667603" cy="33682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/>
                <a:t>10µm</a:t>
              </a:r>
              <a:endParaRPr lang="he-IL" dirty="0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4367886" y="3176235"/>
              <a:ext cx="0" cy="315638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>
              <a:off x="4317839" y="3339861"/>
              <a:ext cx="164685" cy="1421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4317839" y="3418064"/>
              <a:ext cx="164685" cy="1421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4698114" y="4018479"/>
              <a:ext cx="0" cy="2032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113628" y="4208759"/>
              <a:ext cx="1168972" cy="285708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ctr" rtl="0"/>
              <a:r>
                <a:rPr lang="en-US" dirty="0" smtClean="0"/>
                <a:t>initial location</a:t>
              </a:r>
              <a:endParaRPr lang="he-IL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166261" y="2657356"/>
              <a:ext cx="1082168" cy="285708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ctr" rtl="0"/>
              <a:r>
                <a:rPr lang="en-US" dirty="0" smtClean="0"/>
                <a:t>final location</a:t>
              </a:r>
              <a:endParaRPr lang="he-IL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7707345" y="2948924"/>
              <a:ext cx="1578" cy="17712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45432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1</cp:revision>
  <dcterms:created xsi:type="dcterms:W3CDTF">2016-07-25T13:19:12Z</dcterms:created>
  <dcterms:modified xsi:type="dcterms:W3CDTF">2016-07-25T13:19:22Z</dcterms:modified>
</cp:coreProperties>
</file>