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2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8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3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4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4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7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3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2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9B2A2-DDB4-40B3-9D88-A3A55DA8F28C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A5A0D-2509-412E-B61A-D314DE65B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2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29330" y="1855663"/>
            <a:ext cx="2933340" cy="3146674"/>
            <a:chOff x="4715235" y="1433487"/>
            <a:chExt cx="2933340" cy="314667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l="22593" t="6745" r="19057" b="9838"/>
            <a:stretch/>
          </p:blipFill>
          <p:spPr>
            <a:xfrm>
              <a:off x="4715235" y="1433487"/>
              <a:ext cx="2933340" cy="3146674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958834" y="4113208"/>
              <a:ext cx="75908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dirty="0" smtClean="0"/>
                <a:t>10µm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2224239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2016-07-25T13:18:09Z</dcterms:created>
  <dcterms:modified xsi:type="dcterms:W3CDTF">2016-07-25T13:18:28Z</dcterms:modified>
</cp:coreProperties>
</file>