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207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9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354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30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5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9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22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90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E3ECC-DC8F-42A1-BFB8-0EB4DB7A830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EE56F-7D54-4278-A474-E6D6AD0449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6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/>
          <p:cNvGrpSpPr/>
          <p:nvPr/>
        </p:nvGrpSpPr>
        <p:grpSpPr>
          <a:xfrm>
            <a:off x="1846" y="1423963"/>
            <a:ext cx="12188308" cy="4010074"/>
            <a:chOff x="-19139" y="1080225"/>
            <a:chExt cx="12188308" cy="4010074"/>
          </a:xfrm>
        </p:grpSpPr>
        <p:grpSp>
          <p:nvGrpSpPr>
            <p:cNvPr id="2" name="Group 1"/>
            <p:cNvGrpSpPr/>
            <p:nvPr/>
          </p:nvGrpSpPr>
          <p:grpSpPr>
            <a:xfrm>
              <a:off x="-19139" y="1080225"/>
              <a:ext cx="12188308" cy="4010074"/>
              <a:chOff x="-71076" y="1080225"/>
              <a:chExt cx="12188308" cy="4010074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-71076" y="1080225"/>
                <a:ext cx="12160815" cy="4010074"/>
                <a:chOff x="-310774" y="1080225"/>
                <a:chExt cx="12160815" cy="4010074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981117" y="4708280"/>
                  <a:ext cx="10452016" cy="382019"/>
                  <a:chOff x="593642" y="4736855"/>
                  <a:chExt cx="10452016" cy="382019"/>
                </a:xfrm>
              </p:grpSpPr>
              <p:sp>
                <p:nvSpPr>
                  <p:cNvPr id="92" name="TextBox 91"/>
                  <p:cNvSpPr txBox="1"/>
                  <p:nvPr/>
                </p:nvSpPr>
                <p:spPr>
                  <a:xfrm>
                    <a:off x="9821540" y="4740017"/>
                    <a:ext cx="122411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attempt #5</a:t>
                    </a:r>
                    <a:endParaRPr lang="he-IL" dirty="0"/>
                  </a:p>
                </p:txBody>
              </p:sp>
              <p:sp>
                <p:nvSpPr>
                  <p:cNvPr id="93" name="TextBox 92"/>
                  <p:cNvSpPr txBox="1"/>
                  <p:nvPr/>
                </p:nvSpPr>
                <p:spPr>
                  <a:xfrm>
                    <a:off x="7459076" y="4749542"/>
                    <a:ext cx="122411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attempt #4</a:t>
                    </a:r>
                    <a:endParaRPr lang="he-IL" dirty="0"/>
                  </a:p>
                </p:txBody>
              </p:sp>
              <p:sp>
                <p:nvSpPr>
                  <p:cNvPr id="94" name="TextBox 93"/>
                  <p:cNvSpPr txBox="1"/>
                  <p:nvPr/>
                </p:nvSpPr>
                <p:spPr>
                  <a:xfrm>
                    <a:off x="5060912" y="4746490"/>
                    <a:ext cx="122411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attempt #3</a:t>
                    </a:r>
                    <a:endParaRPr lang="he-IL" dirty="0"/>
                  </a:p>
                </p:txBody>
              </p:sp>
              <p:sp>
                <p:nvSpPr>
                  <p:cNvPr id="95" name="TextBox 94"/>
                  <p:cNvSpPr txBox="1"/>
                  <p:nvPr/>
                </p:nvSpPr>
                <p:spPr>
                  <a:xfrm>
                    <a:off x="2889167" y="4736855"/>
                    <a:ext cx="122411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attempt #2</a:t>
                    </a:r>
                    <a:endParaRPr lang="he-IL" dirty="0"/>
                  </a:p>
                </p:txBody>
              </p:sp>
              <p:sp>
                <p:nvSpPr>
                  <p:cNvPr id="96" name="TextBox 95"/>
                  <p:cNvSpPr txBox="1"/>
                  <p:nvPr/>
                </p:nvSpPr>
                <p:spPr>
                  <a:xfrm>
                    <a:off x="593642" y="4736855"/>
                    <a:ext cx="122411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attempt #1</a:t>
                    </a:r>
                    <a:endParaRPr lang="he-IL" dirty="0"/>
                  </a:p>
                </p:txBody>
              </p:sp>
            </p:grpSp>
            <p:grpSp>
              <p:nvGrpSpPr>
                <p:cNvPr id="11" name="Group 10"/>
                <p:cNvGrpSpPr/>
                <p:nvPr/>
              </p:nvGrpSpPr>
              <p:grpSpPr>
                <a:xfrm>
                  <a:off x="380648" y="1080225"/>
                  <a:ext cx="11469393" cy="3639422"/>
                  <a:chOff x="-4314372" y="936726"/>
                  <a:chExt cx="14460615" cy="4588585"/>
                </a:xfrm>
              </p:grpSpPr>
              <p:grpSp>
                <p:nvGrpSpPr>
                  <p:cNvPr id="60" name="Group 59"/>
                  <p:cNvGrpSpPr/>
                  <p:nvPr/>
                </p:nvGrpSpPr>
                <p:grpSpPr>
                  <a:xfrm>
                    <a:off x="-4314372" y="936726"/>
                    <a:ext cx="14460615" cy="4588585"/>
                    <a:chOff x="-4314372" y="936726"/>
                    <a:chExt cx="14460615" cy="4588585"/>
                  </a:xfrm>
                </p:grpSpPr>
                <p:grpSp>
                  <p:nvGrpSpPr>
                    <p:cNvPr id="64" name="Group 63"/>
                    <p:cNvGrpSpPr/>
                    <p:nvPr/>
                  </p:nvGrpSpPr>
                  <p:grpSpPr>
                    <a:xfrm>
                      <a:off x="-1401619" y="936726"/>
                      <a:ext cx="11547862" cy="3721021"/>
                      <a:chOff x="2810173" y="936726"/>
                      <a:chExt cx="11547862" cy="3721021"/>
                    </a:xfrm>
                  </p:grpSpPr>
                  <p:grpSp>
                    <p:nvGrpSpPr>
                      <p:cNvPr id="68" name="Group 67"/>
                      <p:cNvGrpSpPr/>
                      <p:nvPr/>
                    </p:nvGrpSpPr>
                    <p:grpSpPr>
                      <a:xfrm>
                        <a:off x="2810173" y="936726"/>
                        <a:ext cx="11547862" cy="3721021"/>
                        <a:chOff x="2456765" y="940995"/>
                        <a:chExt cx="13150981" cy="4237592"/>
                      </a:xfrm>
                    </p:grpSpPr>
                    <p:pic>
                      <p:nvPicPr>
                        <p:cNvPr id="70" name="Picture 69"/>
                        <p:cNvPicPr>
                          <a:picLocks noChangeAspect="1"/>
                        </p:cNvPicPr>
                        <p:nvPr/>
                      </p:nvPicPr>
                      <p:blipFill rotWithShape="1">
                        <a:blip r:embed="rId2"/>
                        <a:srcRect l="19263" t="7101" r="15528" b="10579"/>
                        <a:stretch/>
                      </p:blipFill>
                      <p:spPr>
                        <a:xfrm rot="16200000">
                          <a:off x="2500280" y="3524421"/>
                          <a:ext cx="1698953" cy="1609360"/>
                        </a:xfrm>
                        <a:prstGeom prst="rect">
                          <a:avLst/>
                        </a:prstGeom>
                      </p:spPr>
                    </p:pic>
                    <p:pic>
                      <p:nvPicPr>
                        <p:cNvPr id="71" name="Picture 70"/>
                        <p:cNvPicPr>
                          <a:picLocks noChangeAspect="1"/>
                        </p:cNvPicPr>
                        <p:nvPr/>
                      </p:nvPicPr>
                      <p:blipFill rotWithShape="1">
                        <a:blip r:embed="rId3"/>
                        <a:srcRect l="19136" t="6931" r="15528" b="10580"/>
                        <a:stretch/>
                      </p:blipFill>
                      <p:spPr>
                        <a:xfrm rot="16200000">
                          <a:off x="4133312" y="3524524"/>
                          <a:ext cx="1698766" cy="1609360"/>
                        </a:xfrm>
                        <a:prstGeom prst="rect">
                          <a:avLst/>
                        </a:prstGeom>
                      </p:spPr>
                    </p:pic>
                    <p:pic>
                      <p:nvPicPr>
                        <p:cNvPr id="72" name="Picture 71"/>
                        <p:cNvPicPr>
                          <a:picLocks noChangeAspect="1"/>
                        </p:cNvPicPr>
                        <p:nvPr/>
                      </p:nvPicPr>
                      <p:blipFill rotWithShape="1">
                        <a:blip r:embed="rId4"/>
                        <a:srcRect l="19009" t="6930" r="15273" b="10240"/>
                        <a:stretch/>
                      </p:blipFill>
                      <p:spPr>
                        <a:xfrm rot="16200000">
                          <a:off x="5756503" y="2641952"/>
                          <a:ext cx="1701700" cy="1609360"/>
                        </a:xfrm>
                        <a:prstGeom prst="rect">
                          <a:avLst/>
                        </a:prstGeom>
                      </p:spPr>
                    </p:pic>
                    <p:pic>
                      <p:nvPicPr>
                        <p:cNvPr id="73" name="Picture 72"/>
                        <p:cNvPicPr>
                          <a:picLocks noChangeAspect="1"/>
                        </p:cNvPicPr>
                        <p:nvPr/>
                      </p:nvPicPr>
                      <p:blipFill rotWithShape="1">
                        <a:blip r:embed="rId5"/>
                        <a:srcRect l="19136" t="6931" r="15528" b="10410"/>
                        <a:stretch/>
                      </p:blipFill>
                      <p:spPr>
                        <a:xfrm rot="16200000">
                          <a:off x="7377210" y="2638740"/>
                          <a:ext cx="1695279" cy="1609360"/>
                        </a:xfrm>
                        <a:prstGeom prst="rect">
                          <a:avLst/>
                        </a:prstGeom>
                      </p:spPr>
                    </p:pic>
                    <p:pic>
                      <p:nvPicPr>
                        <p:cNvPr id="74" name="Picture 73"/>
                        <p:cNvPicPr>
                          <a:picLocks noChangeAspect="1"/>
                        </p:cNvPicPr>
                        <p:nvPr/>
                      </p:nvPicPr>
                      <p:blipFill rotWithShape="1">
                        <a:blip r:embed="rId6"/>
                        <a:srcRect l="18881" t="6930" r="15400" b="10240"/>
                        <a:stretch/>
                      </p:blipFill>
                      <p:spPr>
                        <a:xfrm rot="16200000">
                          <a:off x="9015884" y="1917987"/>
                          <a:ext cx="1701700" cy="1609358"/>
                        </a:xfrm>
                        <a:prstGeom prst="rect">
                          <a:avLst/>
                        </a:prstGeom>
                      </p:spPr>
                    </p:pic>
                    <p:pic>
                      <p:nvPicPr>
                        <p:cNvPr id="75" name="Picture 74"/>
                        <p:cNvPicPr>
                          <a:picLocks noChangeAspect="1"/>
                        </p:cNvPicPr>
                        <p:nvPr/>
                      </p:nvPicPr>
                      <p:blipFill rotWithShape="1">
                        <a:blip r:embed="rId7"/>
                        <a:srcRect l="19136" t="6931" r="15528" b="10580"/>
                        <a:stretch/>
                      </p:blipFill>
                      <p:spPr>
                        <a:xfrm rot="16200000">
                          <a:off x="10641167" y="1919450"/>
                          <a:ext cx="1698766" cy="1609358"/>
                        </a:xfrm>
                        <a:prstGeom prst="rect">
                          <a:avLst/>
                        </a:prstGeom>
                      </p:spPr>
                    </p:pic>
                    <p:pic>
                      <p:nvPicPr>
                        <p:cNvPr id="76" name="Picture 75"/>
                        <p:cNvPicPr>
                          <a:picLocks noChangeAspect="1"/>
                        </p:cNvPicPr>
                        <p:nvPr/>
                      </p:nvPicPr>
                      <p:blipFill rotWithShape="1">
                        <a:blip r:embed="rId8"/>
                        <a:srcRect l="19009" t="7101" r="15528" b="10410"/>
                        <a:stretch/>
                      </p:blipFill>
                      <p:spPr>
                        <a:xfrm rot="16200000">
                          <a:off x="12281040" y="987357"/>
                          <a:ext cx="1702080" cy="1609358"/>
                        </a:xfrm>
                        <a:prstGeom prst="rect">
                          <a:avLst/>
                        </a:prstGeom>
                      </p:spPr>
                    </p:pic>
                    <p:pic>
                      <p:nvPicPr>
                        <p:cNvPr id="77" name="Picture 76"/>
                        <p:cNvPicPr>
                          <a:picLocks noChangeAspect="1"/>
                        </p:cNvPicPr>
                        <p:nvPr/>
                      </p:nvPicPr>
                      <p:blipFill rotWithShape="1">
                        <a:blip r:embed="rId9"/>
                        <a:srcRect l="19136" t="6931" r="15400" b="10410"/>
                        <a:stretch/>
                      </p:blipFill>
                      <p:spPr>
                        <a:xfrm rot="16200000">
                          <a:off x="13906605" y="985608"/>
                          <a:ext cx="1698584" cy="1609358"/>
                        </a:xfrm>
                        <a:prstGeom prst="rect">
                          <a:avLst/>
                        </a:prstGeom>
                      </p:spPr>
                    </p:pic>
                    <p:sp>
                      <p:nvSpPr>
                        <p:cNvPr id="78" name="Oval 77"/>
                        <p:cNvSpPr/>
                        <p:nvPr/>
                      </p:nvSpPr>
                      <p:spPr>
                        <a:xfrm>
                          <a:off x="3138668" y="4997511"/>
                          <a:ext cx="208230" cy="181070"/>
                        </a:xfrm>
                        <a:prstGeom prst="ellipse">
                          <a:avLst/>
                        </a:prstGeom>
                        <a:noFill/>
                        <a:ln w="19050">
                          <a:solidFill>
                            <a:schemeClr val="bg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algn="ctr"/>
                          <a:endParaRPr lang="he-IL"/>
                        </a:p>
                      </p:txBody>
                    </p:sp>
                    <p:sp>
                      <p:nvSpPr>
                        <p:cNvPr id="79" name="Oval 78"/>
                        <p:cNvSpPr/>
                        <p:nvPr/>
                      </p:nvSpPr>
                      <p:spPr>
                        <a:xfrm>
                          <a:off x="4780664" y="4036339"/>
                          <a:ext cx="208230" cy="181070"/>
                        </a:xfrm>
                        <a:prstGeom prst="ellipse">
                          <a:avLst/>
                        </a:prstGeom>
                        <a:noFill/>
                        <a:ln w="19050">
                          <a:solidFill>
                            <a:schemeClr val="bg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algn="ctr"/>
                          <a:endParaRPr lang="he-IL"/>
                        </a:p>
                      </p:txBody>
                    </p:sp>
                    <p:sp>
                      <p:nvSpPr>
                        <p:cNvPr id="80" name="Oval 79"/>
                        <p:cNvSpPr/>
                        <p:nvPr/>
                      </p:nvSpPr>
                      <p:spPr>
                        <a:xfrm>
                          <a:off x="6279536" y="4060329"/>
                          <a:ext cx="208230" cy="181070"/>
                        </a:xfrm>
                        <a:prstGeom prst="ellipse">
                          <a:avLst/>
                        </a:prstGeom>
                        <a:noFill/>
                        <a:ln w="19050">
                          <a:solidFill>
                            <a:schemeClr val="bg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algn="ctr"/>
                          <a:endParaRPr lang="he-IL"/>
                        </a:p>
                      </p:txBody>
                    </p:sp>
                    <p:sp>
                      <p:nvSpPr>
                        <p:cNvPr id="81" name="Oval 80"/>
                        <p:cNvSpPr/>
                        <p:nvPr/>
                      </p:nvSpPr>
                      <p:spPr>
                        <a:xfrm>
                          <a:off x="7921406" y="3434142"/>
                          <a:ext cx="208230" cy="181070"/>
                        </a:xfrm>
                        <a:prstGeom prst="ellipse">
                          <a:avLst/>
                        </a:prstGeom>
                        <a:noFill/>
                        <a:ln w="19050">
                          <a:solidFill>
                            <a:schemeClr val="bg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algn="ctr"/>
                          <a:endParaRPr lang="he-IL"/>
                        </a:p>
                      </p:txBody>
                    </p:sp>
                    <p:sp>
                      <p:nvSpPr>
                        <p:cNvPr id="82" name="Oval 81"/>
                        <p:cNvSpPr/>
                        <p:nvPr/>
                      </p:nvSpPr>
                      <p:spPr>
                        <a:xfrm>
                          <a:off x="9583315" y="3414273"/>
                          <a:ext cx="208230" cy="181070"/>
                        </a:xfrm>
                        <a:prstGeom prst="ellipse">
                          <a:avLst/>
                        </a:prstGeom>
                        <a:noFill/>
                        <a:ln w="19050">
                          <a:solidFill>
                            <a:schemeClr val="bg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algn="ctr"/>
                          <a:endParaRPr lang="he-IL"/>
                        </a:p>
                      </p:txBody>
                    </p:sp>
                    <p:sp>
                      <p:nvSpPr>
                        <p:cNvPr id="83" name="Oval 82"/>
                        <p:cNvSpPr/>
                        <p:nvPr/>
                      </p:nvSpPr>
                      <p:spPr>
                        <a:xfrm>
                          <a:off x="11170924" y="2072852"/>
                          <a:ext cx="208230" cy="181070"/>
                        </a:xfrm>
                        <a:prstGeom prst="ellipse">
                          <a:avLst/>
                        </a:prstGeom>
                        <a:noFill/>
                        <a:ln w="19050">
                          <a:solidFill>
                            <a:schemeClr val="bg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algn="ctr"/>
                          <a:endParaRPr lang="he-IL"/>
                        </a:p>
                      </p:txBody>
                    </p:sp>
                    <p:sp>
                      <p:nvSpPr>
                        <p:cNvPr id="84" name="Oval 83"/>
                        <p:cNvSpPr/>
                        <p:nvPr/>
                      </p:nvSpPr>
                      <p:spPr>
                        <a:xfrm>
                          <a:off x="12776247" y="2064572"/>
                          <a:ext cx="208230" cy="181070"/>
                        </a:xfrm>
                        <a:prstGeom prst="ellipse">
                          <a:avLst/>
                        </a:prstGeom>
                        <a:noFill/>
                        <a:ln w="19050">
                          <a:solidFill>
                            <a:schemeClr val="bg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algn="ctr"/>
                          <a:endParaRPr lang="he-IL"/>
                        </a:p>
                      </p:txBody>
                    </p:sp>
                    <p:sp>
                      <p:nvSpPr>
                        <p:cNvPr id="85" name="Oval 84"/>
                        <p:cNvSpPr/>
                        <p:nvPr/>
                      </p:nvSpPr>
                      <p:spPr>
                        <a:xfrm>
                          <a:off x="14427231" y="1212043"/>
                          <a:ext cx="208230" cy="181070"/>
                        </a:xfrm>
                        <a:prstGeom prst="ellipse">
                          <a:avLst/>
                        </a:prstGeom>
                        <a:noFill/>
                        <a:ln w="19050">
                          <a:solidFill>
                            <a:schemeClr val="bg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1" anchor="ctr"/>
                        <a:lstStyle/>
                        <a:p>
                          <a:pPr algn="ctr"/>
                          <a:endParaRPr lang="he-IL"/>
                        </a:p>
                      </p:txBody>
                    </p:sp>
                    <p:cxnSp>
                      <p:nvCxnSpPr>
                        <p:cNvPr id="86" name="Straight Arrow Connector 85"/>
                        <p:cNvCxnSpPr/>
                        <p:nvPr/>
                      </p:nvCxnSpPr>
                      <p:spPr>
                        <a:xfrm flipH="1" flipV="1">
                          <a:off x="3229200" y="4215902"/>
                          <a:ext cx="9054" cy="781609"/>
                        </a:xfrm>
                        <a:prstGeom prst="straightConnector1">
                          <a:avLst/>
                        </a:prstGeom>
                        <a:ln w="19050">
                          <a:solidFill>
                            <a:schemeClr val="bg1"/>
                          </a:solidFill>
                          <a:prstDash val="solid"/>
                          <a:headEnd type="none" w="med" len="med"/>
                          <a:tailEnd type="arrow" w="med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7" name="Straight Arrow Connector 86"/>
                        <p:cNvCxnSpPr/>
                        <p:nvPr/>
                      </p:nvCxnSpPr>
                      <p:spPr>
                        <a:xfrm flipH="1" flipV="1">
                          <a:off x="6376028" y="3540018"/>
                          <a:ext cx="12398" cy="511506"/>
                        </a:xfrm>
                        <a:prstGeom prst="straightConnector1">
                          <a:avLst/>
                        </a:prstGeom>
                        <a:ln w="19050">
                          <a:solidFill>
                            <a:schemeClr val="bg1"/>
                          </a:solidFill>
                          <a:prstDash val="solid"/>
                          <a:headEnd type="none" w="med" len="med"/>
                          <a:tailEnd type="arrow" w="med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8" name="Straight Arrow Connector 87"/>
                        <p:cNvCxnSpPr/>
                        <p:nvPr/>
                      </p:nvCxnSpPr>
                      <p:spPr>
                        <a:xfrm flipV="1">
                          <a:off x="9667809" y="2161859"/>
                          <a:ext cx="3020" cy="1246372"/>
                        </a:xfrm>
                        <a:prstGeom prst="straightConnector1">
                          <a:avLst/>
                        </a:prstGeom>
                        <a:ln w="19050">
                          <a:solidFill>
                            <a:schemeClr val="bg1"/>
                          </a:solidFill>
                          <a:prstDash val="solid"/>
                          <a:headEnd type="none" w="med" len="med"/>
                          <a:tailEnd type="arrow" w="med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9" name="Straight Arrow Connector 88"/>
                        <p:cNvCxnSpPr/>
                        <p:nvPr/>
                      </p:nvCxnSpPr>
                      <p:spPr>
                        <a:xfrm flipH="1" flipV="1">
                          <a:off x="12875820" y="1212044"/>
                          <a:ext cx="9053" cy="852528"/>
                        </a:xfrm>
                        <a:prstGeom prst="straightConnector1">
                          <a:avLst/>
                        </a:prstGeom>
                        <a:ln w="19050">
                          <a:solidFill>
                            <a:schemeClr val="bg1"/>
                          </a:solidFill>
                          <a:prstDash val="solid"/>
                          <a:headEnd type="none" w="med" len="med"/>
                          <a:tailEnd type="arrow" w="med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90" name="Straight Connector 89"/>
                        <p:cNvCxnSpPr/>
                        <p:nvPr/>
                      </p:nvCxnSpPr>
                      <p:spPr>
                        <a:xfrm flipH="1">
                          <a:off x="2456765" y="3840478"/>
                          <a:ext cx="6735776" cy="23375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bg1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91" name="Straight Connector 90"/>
                        <p:cNvCxnSpPr/>
                        <p:nvPr/>
                      </p:nvCxnSpPr>
                      <p:spPr>
                        <a:xfrm flipH="1">
                          <a:off x="9154957" y="2219987"/>
                          <a:ext cx="6452789" cy="25271"/>
                        </a:xfrm>
                        <a:prstGeom prst="line">
                          <a:avLst/>
                        </a:prstGeom>
                        <a:ln w="12700">
                          <a:solidFill>
                            <a:schemeClr val="bg1"/>
                          </a:solidFill>
                          <a:prstDash val="dash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69" name="Straight Connector 68"/>
                      <p:cNvCxnSpPr/>
                      <p:nvPr/>
                    </p:nvCxnSpPr>
                    <p:spPr>
                      <a:xfrm flipH="1">
                        <a:off x="5635355" y="2782767"/>
                        <a:ext cx="5914657" cy="20526"/>
                      </a:xfrm>
                      <a:prstGeom prst="line">
                        <a:avLst/>
                      </a:prstGeom>
                      <a:ln w="12700">
                        <a:solidFill>
                          <a:schemeClr val="bg1"/>
                        </a:solidFill>
                        <a:prstDash val="dash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pic>
                  <p:nvPicPr>
                    <p:cNvPr id="65" name="Picture 64"/>
                    <p:cNvPicPr>
                      <a:picLocks noChangeAspect="1"/>
                    </p:cNvPicPr>
                    <p:nvPr/>
                  </p:nvPicPr>
                  <p:blipFill rotWithShape="1">
                    <a:blip r:embed="rId10"/>
                    <a:srcRect l="19173" t="7117" r="15678" b="10502"/>
                    <a:stretch/>
                  </p:blipFill>
                  <p:spPr>
                    <a:xfrm rot="16200000">
                      <a:off x="-4219004" y="4068566"/>
                      <a:ext cx="1491074" cy="1414801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66" name="Picture 65"/>
                    <p:cNvPicPr>
                      <a:picLocks noChangeAspect="1"/>
                    </p:cNvPicPr>
                    <p:nvPr/>
                  </p:nvPicPr>
                  <p:blipFill rotWithShape="1">
                    <a:blip r:embed="rId11"/>
                    <a:srcRect l="19076" t="7013" r="15437" b="10390"/>
                    <a:stretch/>
                  </p:blipFill>
                  <p:spPr>
                    <a:xfrm rot="16200000">
                      <a:off x="-2789787" y="4070469"/>
                      <a:ext cx="1494883" cy="1414801"/>
                    </a:xfrm>
                    <a:prstGeom prst="rect">
                      <a:avLst/>
                    </a:prstGeom>
                  </p:spPr>
                </p:pic>
                <p:cxnSp>
                  <p:nvCxnSpPr>
                    <p:cNvPr id="67" name="Straight Connector 66"/>
                    <p:cNvCxnSpPr/>
                    <p:nvPr/>
                  </p:nvCxnSpPr>
                  <p:spPr>
                    <a:xfrm flipH="1">
                      <a:off x="-4314372" y="4123310"/>
                      <a:ext cx="5914675" cy="20526"/>
                    </a:xfrm>
                    <a:prstGeom prst="line">
                      <a:avLst/>
                    </a:prstGeom>
                    <a:ln w="12700">
                      <a:solidFill>
                        <a:schemeClr val="bg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1" name="Oval 60"/>
                  <p:cNvSpPr/>
                  <p:nvPr/>
                </p:nvSpPr>
                <p:spPr>
                  <a:xfrm>
                    <a:off x="-3622181" y="5358801"/>
                    <a:ext cx="182846" cy="158997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  <p:cxnSp>
                <p:nvCxnSpPr>
                  <p:cNvPr id="62" name="Straight Arrow Connector 61"/>
                  <p:cNvCxnSpPr/>
                  <p:nvPr/>
                </p:nvCxnSpPr>
                <p:spPr>
                  <a:xfrm flipH="1" flipV="1">
                    <a:off x="-3542681" y="4672465"/>
                    <a:ext cx="7951" cy="686332"/>
                  </a:xfrm>
                  <a:prstGeom prst="straightConnector1">
                    <a:avLst/>
                  </a:prstGeom>
                  <a:ln w="19050">
                    <a:solidFill>
                      <a:schemeClr val="bg1"/>
                    </a:solidFill>
                    <a:prstDash val="solid"/>
                    <a:headEnd type="none" w="med" len="med"/>
                    <a:tailEnd type="arrow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Oval 62"/>
                  <p:cNvSpPr/>
                  <p:nvPr/>
                </p:nvSpPr>
                <p:spPr>
                  <a:xfrm>
                    <a:off x="-2175476" y="4510438"/>
                    <a:ext cx="182846" cy="158997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he-IL"/>
                  </a:p>
                </p:txBody>
              </p:sp>
            </p:grpSp>
            <p:sp>
              <p:nvSpPr>
                <p:cNvPr id="12" name="Rectangle 11"/>
                <p:cNvSpPr/>
                <p:nvPr/>
              </p:nvSpPr>
              <p:spPr>
                <a:xfrm>
                  <a:off x="489652" y="1097551"/>
                  <a:ext cx="11328414" cy="3622979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grpSp>
              <p:nvGrpSpPr>
                <p:cNvPr id="13" name="Group 12"/>
                <p:cNvGrpSpPr/>
                <p:nvPr/>
              </p:nvGrpSpPr>
              <p:grpSpPr>
                <a:xfrm>
                  <a:off x="-67253" y="1308992"/>
                  <a:ext cx="635301" cy="3520765"/>
                  <a:chOff x="11251112" y="1310501"/>
                  <a:chExt cx="635301" cy="3520765"/>
                </a:xfrm>
              </p:grpSpPr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11462814" y="4461934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0</a:t>
                    </a:r>
                    <a:endParaRPr lang="he-IL" dirty="0"/>
                  </a:p>
                </p:txBody>
              </p:sp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11265652" y="1310501"/>
                    <a:ext cx="53572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800</a:t>
                    </a:r>
                    <a:endParaRPr lang="he-IL" dirty="0"/>
                  </a:p>
                </p:txBody>
              </p:sp>
              <p:cxnSp>
                <p:nvCxnSpPr>
                  <p:cNvPr id="52" name="Straight Connector 51"/>
                  <p:cNvCxnSpPr/>
                  <p:nvPr/>
                </p:nvCxnSpPr>
                <p:spPr>
                  <a:xfrm flipH="1">
                    <a:off x="11729783" y="4664707"/>
                    <a:ext cx="1494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/>
                  <p:cNvCxnSpPr/>
                  <p:nvPr/>
                </p:nvCxnSpPr>
                <p:spPr>
                  <a:xfrm flipH="1">
                    <a:off x="11727865" y="2288289"/>
                    <a:ext cx="1494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/>
                  <p:cNvCxnSpPr/>
                  <p:nvPr/>
                </p:nvCxnSpPr>
                <p:spPr>
                  <a:xfrm flipH="1">
                    <a:off x="11732166" y="3869361"/>
                    <a:ext cx="1494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 flipH="1">
                    <a:off x="11736928" y="3079727"/>
                    <a:ext cx="1494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11251112" y="3683639"/>
                    <a:ext cx="53572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200</a:t>
                    </a:r>
                    <a:endParaRPr lang="he-IL" dirty="0"/>
                  </a:p>
                </p:txBody>
              </p:sp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11272424" y="2901846"/>
                    <a:ext cx="53572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400</a:t>
                    </a:r>
                    <a:endParaRPr lang="he-IL" dirty="0"/>
                  </a:p>
                </p:txBody>
              </p:sp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11259417" y="2104999"/>
                    <a:ext cx="53572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US" dirty="0" smtClean="0"/>
                      <a:t>600</a:t>
                    </a:r>
                    <a:endParaRPr lang="he-IL" dirty="0"/>
                  </a:p>
                </p:txBody>
              </p:sp>
              <p:cxnSp>
                <p:nvCxnSpPr>
                  <p:cNvPr id="59" name="Straight Connector 58"/>
                  <p:cNvCxnSpPr/>
                  <p:nvPr/>
                </p:nvCxnSpPr>
                <p:spPr>
                  <a:xfrm flipH="1">
                    <a:off x="11735485" y="1499139"/>
                    <a:ext cx="149485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7" name="TextBox 16"/>
                <p:cNvSpPr txBox="1"/>
                <p:nvPr/>
              </p:nvSpPr>
              <p:spPr>
                <a:xfrm rot="16200000">
                  <a:off x="-520608" y="2895545"/>
                  <a:ext cx="788999" cy="369332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en-US" dirty="0" smtClean="0"/>
                    <a:t>x (µm)</a:t>
                  </a:r>
                  <a:endParaRPr lang="he-IL" dirty="0"/>
                </a:p>
              </p:txBody>
            </p:sp>
          </p:grpSp>
          <p:grpSp>
            <p:nvGrpSpPr>
              <p:cNvPr id="4" name="Group 3"/>
              <p:cNvGrpSpPr/>
              <p:nvPr/>
            </p:nvGrpSpPr>
            <p:grpSpPr>
              <a:xfrm>
                <a:off x="11958684" y="1499139"/>
                <a:ext cx="158548" cy="3165568"/>
                <a:chOff x="11727865" y="1499139"/>
                <a:chExt cx="158548" cy="3165568"/>
              </a:xfrm>
            </p:grpSpPr>
            <p:cxnSp>
              <p:nvCxnSpPr>
                <p:cNvPr id="5" name="Straight Connector 4"/>
                <p:cNvCxnSpPr/>
                <p:nvPr/>
              </p:nvCxnSpPr>
              <p:spPr>
                <a:xfrm flipH="1">
                  <a:off x="11729783" y="4664707"/>
                  <a:ext cx="14948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/>
                <p:cNvCxnSpPr/>
                <p:nvPr/>
              </p:nvCxnSpPr>
              <p:spPr>
                <a:xfrm flipH="1">
                  <a:off x="11727865" y="2288289"/>
                  <a:ext cx="14948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 flipH="1">
                  <a:off x="11732166" y="3869361"/>
                  <a:ext cx="14948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 flipH="1">
                  <a:off x="11736928" y="3079727"/>
                  <a:ext cx="14948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flipH="1">
                  <a:off x="11735485" y="1499139"/>
                  <a:ext cx="14948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7" name="Group 96"/>
            <p:cNvGrpSpPr/>
            <p:nvPr/>
          </p:nvGrpSpPr>
          <p:grpSpPr>
            <a:xfrm>
              <a:off x="10799491" y="2302569"/>
              <a:ext cx="846707" cy="369332"/>
              <a:chOff x="441783" y="2425747"/>
              <a:chExt cx="846707" cy="36933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 rot="5400000" flipV="1">
                <a:off x="838072" y="2264006"/>
                <a:ext cx="346" cy="39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/>
              <p:cNvSpPr txBox="1"/>
              <p:nvPr/>
            </p:nvSpPr>
            <p:spPr>
              <a:xfrm>
                <a:off x="441783" y="2425747"/>
                <a:ext cx="84670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US" dirty="0" smtClean="0"/>
                  <a:t>100µm</a:t>
                </a:r>
                <a:endParaRPr lang="he-IL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6437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1</cp:revision>
  <dcterms:created xsi:type="dcterms:W3CDTF">2016-07-25T13:20:19Z</dcterms:created>
  <dcterms:modified xsi:type="dcterms:W3CDTF">2016-07-25T13:20:20Z</dcterms:modified>
</cp:coreProperties>
</file>