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9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97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01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5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5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65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43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6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D9F47-EB5D-48E7-962E-910FAD655CB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04532-7F9F-4001-9A6A-1534F397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6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500706" y="1269000"/>
            <a:ext cx="3190589" cy="4320000"/>
            <a:chOff x="4561532" y="709869"/>
            <a:chExt cx="3190589" cy="4320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61532" y="709869"/>
              <a:ext cx="3190589" cy="4320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3" name="TextBox 2"/>
            <p:cNvSpPr txBox="1"/>
            <p:nvPr/>
          </p:nvSpPr>
          <p:spPr>
            <a:xfrm>
              <a:off x="4665622" y="4400517"/>
              <a:ext cx="729687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/>
                <a:t>10µm</a:t>
              </a:r>
              <a:endParaRPr lang="he-IL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4791066" y="4769849"/>
              <a:ext cx="4788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45120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1</cp:revision>
  <dcterms:created xsi:type="dcterms:W3CDTF">2016-07-25T13:17:43Z</dcterms:created>
  <dcterms:modified xsi:type="dcterms:W3CDTF">2016-07-25T13:17:54Z</dcterms:modified>
</cp:coreProperties>
</file>