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3"/>
  </p:notesMasterIdLst>
  <p:sldIdLst>
    <p:sldId id="268" r:id="rId2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9080" autoAdjust="0"/>
    <p:restoredTop sz="94361" autoAdjust="0"/>
  </p:normalViewPr>
  <p:slideViewPr>
    <p:cSldViewPr snapToGrid="0">
      <p:cViewPr>
        <p:scale>
          <a:sx n="100" d="100"/>
          <a:sy n="100" d="100"/>
        </p:scale>
        <p:origin x="1224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2DD35C84-8DB9-4C2B-B741-748EF8479307}" type="datetimeFigureOut">
              <a:rPr lang="he-IL" smtClean="0"/>
              <a:t>י"ט/תמוז/תשע"ו</a:t>
            </a:fld>
            <a:endParaRPr lang="he-I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DBDAA382-025C-48D3-88CB-97BA67CDF21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270451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BE7C5-FC22-4623-A8E3-9C1390050E0F}" type="datetimeFigureOut">
              <a:rPr lang="he-IL" smtClean="0"/>
              <a:t>י"ט/תמוז/תשע"ו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6A0AC-D4E5-4403-90AF-5CB1DFBE3F4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37479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BE7C5-FC22-4623-A8E3-9C1390050E0F}" type="datetimeFigureOut">
              <a:rPr lang="he-IL" smtClean="0"/>
              <a:t>י"ט/תמוז/תשע"ו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6A0AC-D4E5-4403-90AF-5CB1DFBE3F4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48943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BE7C5-FC22-4623-A8E3-9C1390050E0F}" type="datetimeFigureOut">
              <a:rPr lang="he-IL" smtClean="0"/>
              <a:t>י"ט/תמוז/תשע"ו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6A0AC-D4E5-4403-90AF-5CB1DFBE3F4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05985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BE7C5-FC22-4623-A8E3-9C1390050E0F}" type="datetimeFigureOut">
              <a:rPr lang="he-IL" smtClean="0"/>
              <a:t>י"ט/תמוז/תשע"ו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6A0AC-D4E5-4403-90AF-5CB1DFBE3F4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55793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BE7C5-FC22-4623-A8E3-9C1390050E0F}" type="datetimeFigureOut">
              <a:rPr lang="he-IL" smtClean="0"/>
              <a:t>י"ט/תמוז/תשע"ו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6A0AC-D4E5-4403-90AF-5CB1DFBE3F4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32593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BE7C5-FC22-4623-A8E3-9C1390050E0F}" type="datetimeFigureOut">
              <a:rPr lang="he-IL" smtClean="0"/>
              <a:t>י"ט/תמוז/תשע"ו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6A0AC-D4E5-4403-90AF-5CB1DFBE3F4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01370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BE7C5-FC22-4623-A8E3-9C1390050E0F}" type="datetimeFigureOut">
              <a:rPr lang="he-IL" smtClean="0"/>
              <a:t>י"ט/תמוז/תשע"ו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6A0AC-D4E5-4403-90AF-5CB1DFBE3F4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4664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BE7C5-FC22-4623-A8E3-9C1390050E0F}" type="datetimeFigureOut">
              <a:rPr lang="he-IL" smtClean="0"/>
              <a:t>י"ט/תמוז/תשע"ו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6A0AC-D4E5-4403-90AF-5CB1DFBE3F4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76695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BE7C5-FC22-4623-A8E3-9C1390050E0F}" type="datetimeFigureOut">
              <a:rPr lang="he-IL" smtClean="0"/>
              <a:t>י"ט/תמוז/תשע"ו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6A0AC-D4E5-4403-90AF-5CB1DFBE3F4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91103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BE7C5-FC22-4623-A8E3-9C1390050E0F}" type="datetimeFigureOut">
              <a:rPr lang="he-IL" smtClean="0"/>
              <a:t>י"ט/תמוז/תשע"ו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6A0AC-D4E5-4403-90AF-5CB1DFBE3F4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88162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BE7C5-FC22-4623-A8E3-9C1390050E0F}" type="datetimeFigureOut">
              <a:rPr lang="he-IL" smtClean="0"/>
              <a:t>י"ט/תמוז/תשע"ו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6A0AC-D4E5-4403-90AF-5CB1DFBE3F4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69701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3BE7C5-FC22-4623-A8E3-9C1390050E0F}" type="datetimeFigureOut">
              <a:rPr lang="he-IL" smtClean="0"/>
              <a:t>י"ט/תמוז/תשע"ו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D6A0AC-D4E5-4403-90AF-5CB1DFBE3F4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81430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4502314" y="1269000"/>
            <a:ext cx="3187373" cy="4320000"/>
            <a:chOff x="1060815" y="709869"/>
            <a:chExt cx="3187373" cy="4320000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858" r="22487" b="13381"/>
            <a:stretch/>
          </p:blipFill>
          <p:spPr>
            <a:xfrm>
              <a:off x="1060815" y="709869"/>
              <a:ext cx="3187373" cy="43200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cxnSp>
          <p:nvCxnSpPr>
            <p:cNvPr id="4" name="Straight Connector 3"/>
            <p:cNvCxnSpPr/>
            <p:nvPr/>
          </p:nvCxnSpPr>
          <p:spPr>
            <a:xfrm>
              <a:off x="1390944" y="4769849"/>
              <a:ext cx="478800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TextBox 4"/>
            <p:cNvSpPr txBox="1"/>
            <p:nvPr/>
          </p:nvSpPr>
          <p:spPr>
            <a:xfrm>
              <a:off x="1265500" y="4400517"/>
              <a:ext cx="729687" cy="369332"/>
            </a:xfrm>
            <a:prstGeom prst="rect">
              <a:avLst/>
            </a:prstGeom>
            <a:noFill/>
          </p:spPr>
          <p:txBody>
            <a:bodyPr wrap="none" rtlCol="1">
              <a:spAutoFit/>
            </a:bodyPr>
            <a:lstStyle/>
            <a:p>
              <a:r>
                <a:rPr lang="en-US" dirty="0" smtClean="0"/>
                <a:t>10µm</a:t>
              </a:r>
              <a:endParaRPr lang="he-IL" dirty="0"/>
            </a:p>
          </p:txBody>
        </p:sp>
      </p:grpSp>
    </p:spTree>
    <p:extLst>
      <p:ext uri="{BB962C8B-B14F-4D97-AF65-F5344CB8AC3E}">
        <p14:creationId xmlns:p14="http://schemas.microsoft.com/office/powerpoint/2010/main" val="13727030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</TotalTime>
  <Words>1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>biu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beena lab</dc:creator>
  <cp:lastModifiedBy>beena lab</cp:lastModifiedBy>
  <cp:revision>22</cp:revision>
  <dcterms:created xsi:type="dcterms:W3CDTF">2016-06-14T12:43:54Z</dcterms:created>
  <dcterms:modified xsi:type="dcterms:W3CDTF">2016-07-25T13:16:57Z</dcterms:modified>
</cp:coreProperties>
</file>