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4881-9B5D-4313-BBD3-95364F71E964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BFCB5-166A-4E91-83B3-D4C833031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85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4881-9B5D-4313-BBD3-95364F71E964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BFCB5-166A-4E91-83B3-D4C833031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439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4881-9B5D-4313-BBD3-95364F71E964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BFCB5-166A-4E91-83B3-D4C833031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060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4881-9B5D-4313-BBD3-95364F71E964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BFCB5-166A-4E91-83B3-D4C833031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489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4881-9B5D-4313-BBD3-95364F71E964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BFCB5-166A-4E91-83B3-D4C833031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454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4881-9B5D-4313-BBD3-95364F71E964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BFCB5-166A-4E91-83B3-D4C833031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966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4881-9B5D-4313-BBD3-95364F71E964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BFCB5-166A-4E91-83B3-D4C833031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963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4881-9B5D-4313-BBD3-95364F71E964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BFCB5-166A-4E91-83B3-D4C833031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384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4881-9B5D-4313-BBD3-95364F71E964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BFCB5-166A-4E91-83B3-D4C833031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02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4881-9B5D-4313-BBD3-95364F71E964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BFCB5-166A-4E91-83B3-D4C833031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794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4881-9B5D-4313-BBD3-95364F71E964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BFCB5-166A-4E91-83B3-D4C833031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389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924881-9B5D-4313-BBD3-95364F71E964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BFCB5-166A-4E91-83B3-D4C833031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767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3592055" y="1909414"/>
            <a:ext cx="5007891" cy="3039173"/>
            <a:chOff x="7258038" y="4131373"/>
            <a:chExt cx="2407731" cy="1461196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157" r="20733" b="29702"/>
            <a:stretch/>
          </p:blipFill>
          <p:spPr>
            <a:xfrm>
              <a:off x="7258038" y="4131373"/>
              <a:ext cx="2407731" cy="1461196"/>
            </a:xfrm>
            <a:prstGeom prst="rect">
              <a:avLst/>
            </a:prstGeom>
          </p:spPr>
        </p:pic>
        <p:cxnSp>
          <p:nvCxnSpPr>
            <p:cNvPr id="3" name="Straight Connector 2"/>
            <p:cNvCxnSpPr/>
            <p:nvPr/>
          </p:nvCxnSpPr>
          <p:spPr>
            <a:xfrm flipV="1">
              <a:off x="7331987" y="4875288"/>
              <a:ext cx="1806037" cy="187333"/>
            </a:xfrm>
            <a:prstGeom prst="line">
              <a:avLst/>
            </a:prstGeom>
            <a:ln w="19050"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Straight Connector 3"/>
            <p:cNvCxnSpPr/>
            <p:nvPr/>
          </p:nvCxnSpPr>
          <p:spPr>
            <a:xfrm>
              <a:off x="7332692" y="5072481"/>
              <a:ext cx="1820123" cy="49298"/>
            </a:xfrm>
            <a:prstGeom prst="line">
              <a:avLst/>
            </a:prstGeom>
            <a:ln w="19050"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/>
            <p:cNvSpPr txBox="1"/>
            <p:nvPr/>
          </p:nvSpPr>
          <p:spPr>
            <a:xfrm>
              <a:off x="7258038" y="4131373"/>
              <a:ext cx="541959" cy="177570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side angle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17086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biu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beena lab</dc:creator>
  <cp:lastModifiedBy>beena lab</cp:lastModifiedBy>
  <cp:revision>1</cp:revision>
  <dcterms:created xsi:type="dcterms:W3CDTF">2016-07-25T13:15:19Z</dcterms:created>
  <dcterms:modified xsi:type="dcterms:W3CDTF">2016-07-25T13:15:35Z</dcterms:modified>
</cp:coreProperties>
</file>