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1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6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54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6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8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0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3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4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1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6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01619-D689-40BD-B5C6-BF32C9052B3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97C46-154E-413A-92EB-455402F20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5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335995" y="2214598"/>
            <a:ext cx="5520010" cy="2428805"/>
            <a:chOff x="3820775" y="1306585"/>
            <a:chExt cx="2407731" cy="105940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333"/>
            <a:stretch/>
          </p:blipFill>
          <p:spPr>
            <a:xfrm>
              <a:off x="3820775" y="1306585"/>
              <a:ext cx="2407731" cy="1059402"/>
            </a:xfrm>
            <a:prstGeom prst="rect">
              <a:avLst/>
            </a:prstGeom>
          </p:spPr>
        </p:pic>
        <p:cxnSp>
          <p:nvCxnSpPr>
            <p:cNvPr id="3" name="Straight Connector 2"/>
            <p:cNvCxnSpPr/>
            <p:nvPr/>
          </p:nvCxnSpPr>
          <p:spPr>
            <a:xfrm flipV="1">
              <a:off x="5043060" y="1938482"/>
              <a:ext cx="847440" cy="193997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4228106" y="2160800"/>
              <a:ext cx="813102" cy="6902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 flipV="1">
              <a:off x="4217275" y="1990087"/>
              <a:ext cx="825334" cy="144195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5043062" y="2156689"/>
              <a:ext cx="847438" cy="9230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20775" y="1306585"/>
              <a:ext cx="528988" cy="16109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front angle</a:t>
              </a:r>
              <a:endParaRPr lang="he-IL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473700" y="2012944"/>
                  <a:ext cx="108516" cy="161096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he-IL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3700" y="2012944"/>
                  <a:ext cx="108516" cy="16109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17073"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449194" y="2014181"/>
                  <a:ext cx="105719" cy="147671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he-IL" sz="1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9194" y="2014181"/>
                  <a:ext cx="105719" cy="14767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564" r="-28205" b="-10714"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67298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2016-07-25T13:07:49Z</dcterms:created>
  <dcterms:modified xsi:type="dcterms:W3CDTF">2016-07-25T13:15:04Z</dcterms:modified>
</cp:coreProperties>
</file>