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4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94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048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41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27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892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9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29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71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65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820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026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611B0-4D4A-476B-B941-C8AEAAB2B2E6}" type="datetimeFigureOut">
              <a:rPr kumimoji="1" lang="ja-JP" altLang="en-US" smtClean="0"/>
              <a:t>2016/4/28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168EC-117C-4C9C-A0F1-5D44A7DE4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90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34" y="2132857"/>
            <a:ext cx="8791554" cy="239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845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加藤岳仁</dc:creator>
  <cp:lastModifiedBy>加藤岳仁</cp:lastModifiedBy>
  <cp:revision>17</cp:revision>
  <dcterms:created xsi:type="dcterms:W3CDTF">2015-12-25T04:21:56Z</dcterms:created>
  <dcterms:modified xsi:type="dcterms:W3CDTF">2016-04-28T03:16:25Z</dcterms:modified>
</cp:coreProperties>
</file>