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8" d="100"/>
          <a:sy n="88" d="100"/>
        </p:scale>
        <p:origin x="-13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033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36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86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027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212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283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726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167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22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65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55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46FEF-2FED-4D11-BFF4-B57F042E64D2}" type="datetimeFigureOut">
              <a:rPr kumimoji="1" lang="ja-JP" altLang="en-US" smtClean="0"/>
              <a:t>2016/6/17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79492-BB1E-4A98-A975-B0FA440A0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69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1071563"/>
            <a:ext cx="6138863" cy="471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02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加藤岳仁</dc:creator>
  <cp:lastModifiedBy>加藤岳仁</cp:lastModifiedBy>
  <cp:revision>1</cp:revision>
  <dcterms:created xsi:type="dcterms:W3CDTF">2016-06-17T02:36:05Z</dcterms:created>
  <dcterms:modified xsi:type="dcterms:W3CDTF">2016-06-17T02:36:50Z</dcterms:modified>
</cp:coreProperties>
</file>