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4764BBA-91C9-4C3F-827D-A15ECFC790D1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B498607-8DA8-4377-AB51-05D171B188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26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98607-8DA8-4377-AB51-05D171B188F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720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26A71-3F67-4307-8BD3-232A911C1EDE}" type="datetimeFigureOut">
              <a:rPr lang="en-CA" smtClean="0"/>
              <a:t>19/09/2016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2D18F-8F02-481F-911B-B62218E16DCB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44624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54854_Audette_Figure1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Lab\Downloads\IMG_7814.JPG"/>
          <p:cNvPicPr>
            <a:picLocks noChangeAspect="1" noChangeArrowheads="1"/>
          </p:cNvPicPr>
          <p:nvPr/>
        </p:nvPicPr>
        <p:blipFill>
          <a:blip r:embed="rId2" cstate="print"/>
          <a:srcRect l="33435" t="39184" r="37153" b="21645"/>
          <a:stretch>
            <a:fillRect/>
          </a:stretch>
        </p:blipFill>
        <p:spPr bwMode="auto">
          <a:xfrm>
            <a:off x="6012160" y="1816205"/>
            <a:ext cx="2574991" cy="2572063"/>
          </a:xfrm>
          <a:prstGeom prst="rect">
            <a:avLst/>
          </a:prstGeom>
          <a:noFill/>
        </p:spPr>
      </p:pic>
      <p:pic>
        <p:nvPicPr>
          <p:cNvPr id="12" name="Picture 8" descr="C:\Users\Lab\Downloads\IMG_7820.JPG"/>
          <p:cNvPicPr>
            <a:picLocks noChangeAspect="1" noChangeArrowheads="1"/>
          </p:cNvPicPr>
          <p:nvPr/>
        </p:nvPicPr>
        <p:blipFill>
          <a:blip r:embed="rId3" cstate="print"/>
          <a:srcRect l="65664" t="40429" r="8627" b="25910"/>
          <a:stretch>
            <a:fillRect/>
          </a:stretch>
        </p:blipFill>
        <p:spPr bwMode="auto">
          <a:xfrm>
            <a:off x="3097852" y="1844824"/>
            <a:ext cx="2547909" cy="257400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99592" y="1434262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Donor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1204" y="1434262"/>
            <a:ext cx="1691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Transconjugants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74897" y="1434262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Recipient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Lab\Downloads\IMG_7825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FFD5">
                <a:tint val="45000"/>
                <a:satMod val="400000"/>
              </a:srgbClr>
            </a:duotone>
          </a:blip>
          <a:srcRect l="69914" t="47593" r="4377" b="19054"/>
          <a:stretch>
            <a:fillRect/>
          </a:stretch>
        </p:blipFill>
        <p:spPr bwMode="auto">
          <a:xfrm>
            <a:off x="141693" y="1844824"/>
            <a:ext cx="2645508" cy="257400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41204" y="4416887"/>
            <a:ext cx="214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MC4100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pOX38-Tc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traF::Cm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4248" y="453060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MC4100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9919" y="4418832"/>
            <a:ext cx="214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XK1200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pOX38-Tc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traF::Cm</a:t>
            </a:r>
          </a:p>
        </p:txBody>
      </p:sp>
    </p:spTree>
    <p:extLst>
      <p:ext uri="{BB962C8B-B14F-4D97-AF65-F5344CB8AC3E}">
        <p14:creationId xmlns:p14="http://schemas.microsoft.com/office/powerpoint/2010/main" val="206743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44624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54854_Audette_Figure2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Lab\Downloads\IMG_7814.JPG"/>
          <p:cNvPicPr>
            <a:picLocks noChangeAspect="1" noChangeArrowheads="1"/>
          </p:cNvPicPr>
          <p:nvPr/>
        </p:nvPicPr>
        <p:blipFill>
          <a:blip r:embed="rId2" cstate="print"/>
          <a:srcRect l="33435" t="39184" r="37153" b="21645"/>
          <a:stretch>
            <a:fillRect/>
          </a:stretch>
        </p:blipFill>
        <p:spPr bwMode="auto">
          <a:xfrm>
            <a:off x="6228184" y="1844824"/>
            <a:ext cx="2504848" cy="2502000"/>
          </a:xfrm>
          <a:prstGeom prst="rect">
            <a:avLst/>
          </a:prstGeom>
          <a:noFill/>
        </p:spPr>
      </p:pic>
      <p:pic>
        <p:nvPicPr>
          <p:cNvPr id="8" name="Picture 9" descr="C:\Users\Lab\Downloads\IMG_7811.JPG"/>
          <p:cNvPicPr>
            <a:picLocks noChangeAspect="1" noChangeArrowheads="1"/>
          </p:cNvPicPr>
          <p:nvPr/>
        </p:nvPicPr>
        <p:blipFill>
          <a:blip r:embed="rId3" cstate="print"/>
          <a:srcRect l="47376" t="37939" r="22514" b="21606"/>
          <a:stretch>
            <a:fillRect/>
          </a:stretch>
        </p:blipFill>
        <p:spPr bwMode="auto">
          <a:xfrm>
            <a:off x="467543" y="1837842"/>
            <a:ext cx="2483768" cy="2502874"/>
          </a:xfrm>
          <a:prstGeom prst="rect">
            <a:avLst/>
          </a:prstGeom>
          <a:noFill/>
        </p:spPr>
      </p:pic>
      <p:pic>
        <p:nvPicPr>
          <p:cNvPr id="10" name="Picture 10" descr="C:\Users\Lab\Downloads\IMG_7820.JPG"/>
          <p:cNvPicPr>
            <a:picLocks noChangeAspect="1" noChangeArrowheads="1"/>
          </p:cNvPicPr>
          <p:nvPr/>
        </p:nvPicPr>
        <p:blipFill>
          <a:blip r:embed="rId4" cstate="print"/>
          <a:srcRect l="35305" t="39865" r="38755" b="26165"/>
          <a:stretch>
            <a:fillRect/>
          </a:stretch>
        </p:blipFill>
        <p:spPr bwMode="auto">
          <a:xfrm>
            <a:off x="3316002" y="1838716"/>
            <a:ext cx="2547491" cy="2502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515219" y="4393335"/>
            <a:ext cx="214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MC4100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pOX38-Tc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traF::Cm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0548" y="4393335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MC4100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2276" y="1440822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Donor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1440822"/>
            <a:ext cx="1691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Transconjugants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616" y="1440822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Recipient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44" y="4393335"/>
            <a:ext cx="2149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XK1200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pOX38-Tc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traF::Cm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pK184-traF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17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0539" y="6525344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54854_Audette_Figure3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Lab\Downloads\IMG_7814.JPG"/>
          <p:cNvPicPr>
            <a:picLocks noChangeAspect="1" noChangeArrowheads="1"/>
          </p:cNvPicPr>
          <p:nvPr/>
        </p:nvPicPr>
        <p:blipFill>
          <a:blip r:embed="rId3" cstate="print"/>
          <a:srcRect l="33435" t="39184" r="37153" b="21645"/>
          <a:stretch>
            <a:fillRect/>
          </a:stretch>
        </p:blipFill>
        <p:spPr bwMode="auto">
          <a:xfrm>
            <a:off x="6340258" y="398477"/>
            <a:ext cx="2561173" cy="2558261"/>
          </a:xfrm>
          <a:prstGeom prst="rect">
            <a:avLst/>
          </a:prstGeom>
          <a:noFill/>
        </p:spPr>
      </p:pic>
      <p:pic>
        <p:nvPicPr>
          <p:cNvPr id="11" name="Picture 2" descr="C:\Users\Lab\Downloads\IMG_7814.JPG"/>
          <p:cNvPicPr>
            <a:picLocks noChangeAspect="1" noChangeArrowheads="1"/>
          </p:cNvPicPr>
          <p:nvPr/>
        </p:nvPicPr>
        <p:blipFill>
          <a:blip r:embed="rId3" cstate="print"/>
          <a:srcRect l="33435" t="39184" r="37153" b="21645"/>
          <a:stretch>
            <a:fillRect/>
          </a:stretch>
        </p:blipFill>
        <p:spPr bwMode="auto">
          <a:xfrm>
            <a:off x="6283640" y="3581728"/>
            <a:ext cx="2597931" cy="2594976"/>
          </a:xfrm>
          <a:prstGeom prst="rect">
            <a:avLst/>
          </a:prstGeom>
          <a:noFill/>
        </p:spPr>
      </p:pic>
      <p:pic>
        <p:nvPicPr>
          <p:cNvPr id="15" name="Picture 3" descr="C:\Users\Lab\Downloads\IMG_7815.JPG"/>
          <p:cNvPicPr>
            <a:picLocks noChangeAspect="1" noChangeArrowheads="1"/>
          </p:cNvPicPr>
          <p:nvPr/>
        </p:nvPicPr>
        <p:blipFill>
          <a:blip r:embed="rId4" cstate="print"/>
          <a:srcRect l="34733" t="39751" r="38286" b="25353"/>
          <a:stretch>
            <a:fillRect/>
          </a:stretch>
        </p:blipFill>
        <p:spPr bwMode="auto">
          <a:xfrm>
            <a:off x="3253331" y="398478"/>
            <a:ext cx="2637338" cy="255826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165193" y="-5898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Donor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72215" y="-5898"/>
            <a:ext cx="1691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Transconjugants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4288" y="-5898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Recipient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63248" y="2988241"/>
            <a:ext cx="214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MC4100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pOX38-Tc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traF::Cm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92280" y="309044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MC4100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949" y="299695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XK1200 pOX38-Tc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traF::Cm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pK184-traF</a:t>
            </a:r>
            <a:r>
              <a:rPr lang="el-G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CA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551" y="6262445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XK1200 pOX38-Tc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traF::Cm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pK184-traF</a:t>
            </a:r>
            <a:r>
              <a:rPr lang="el-G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CA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FFD5">
                <a:tint val="45000"/>
                <a:satMod val="400000"/>
              </a:srgbClr>
            </a:duotone>
          </a:blip>
          <a:srcRect l="20344" t="17459" r="23284" b="12001"/>
          <a:stretch>
            <a:fillRect/>
          </a:stretch>
        </p:blipFill>
        <p:spPr bwMode="auto">
          <a:xfrm rot="5400000">
            <a:off x="260140" y="374560"/>
            <a:ext cx="2603073" cy="262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Lab\Downloads\IMG_7854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AFDD7">
                <a:tint val="45000"/>
                <a:satMod val="400000"/>
              </a:srgbClr>
            </a:duotone>
          </a:blip>
          <a:srcRect l="43747" t="37510" r="28557" b="26719"/>
          <a:stretch>
            <a:fillRect/>
          </a:stretch>
        </p:blipFill>
        <p:spPr bwMode="auto">
          <a:xfrm>
            <a:off x="228139" y="3573016"/>
            <a:ext cx="2687677" cy="2603688"/>
          </a:xfrm>
          <a:prstGeom prst="rect">
            <a:avLst/>
          </a:prstGeom>
          <a:noFill/>
        </p:spPr>
      </p:pic>
      <p:pic>
        <p:nvPicPr>
          <p:cNvPr id="19" name="Picture 4" descr="C:\Users\Lab\Downloads\IMG_7851.JP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AFDD7">
                <a:tint val="45000"/>
                <a:satMod val="400000"/>
              </a:srgbClr>
            </a:duotone>
          </a:blip>
          <a:srcRect l="53408" t="34170" r="17028" b="26412"/>
          <a:stretch>
            <a:fillRect/>
          </a:stretch>
        </p:blipFill>
        <p:spPr bwMode="auto">
          <a:xfrm>
            <a:off x="3253331" y="3581727"/>
            <a:ext cx="2614813" cy="2614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879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65</Words>
  <Application>Microsoft Office PowerPoint</Application>
  <PresentationFormat>On-screen Show (4:3)</PresentationFormat>
  <Paragraphs>31</Paragraphs>
  <Slides>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Lab</dc:creator>
  <cp:lastModifiedBy>Brigid</cp:lastModifiedBy>
  <cp:revision>13</cp:revision>
  <cp:lastPrinted>2016-09-19T23:00:14Z</cp:lastPrinted>
  <dcterms:created xsi:type="dcterms:W3CDTF">2016-09-15T19:27:37Z</dcterms:created>
  <dcterms:modified xsi:type="dcterms:W3CDTF">2016-09-20T03:45:53Z</dcterms:modified>
</cp:coreProperties>
</file>