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8E466-0BD1-C845-B186-D812971F7D64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3988-7FF2-D243-8FA9-97C0D6AAA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404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MV</a:t>
            </a:r>
            <a:r>
              <a:rPr lang="en-US" baseline="0" dirty="0" smtClean="0"/>
              <a:t> </a:t>
            </a:r>
            <a:r>
              <a:rPr lang="en-US" dirty="0" smtClean="0"/>
              <a:t>grown for 48 hours in LB. B. MV</a:t>
            </a:r>
            <a:r>
              <a:rPr lang="en-US" baseline="0" dirty="0" smtClean="0"/>
              <a:t> </a:t>
            </a:r>
            <a:r>
              <a:rPr lang="en-US" dirty="0" smtClean="0"/>
              <a:t>grown for 48 hours in LB supplemented with 10% Sputum C. Mean thickness</a:t>
            </a:r>
            <a:r>
              <a:rPr lang="en-US" baseline="0" dirty="0" smtClean="0"/>
              <a:t> of 48 hour biofilms with (Black Bar) and without (White Bars) sputum.  D Dead: Live ratio </a:t>
            </a:r>
            <a:r>
              <a:rPr lang="en-US" baseline="0" smtClean="0"/>
              <a:t>of  48 </a:t>
            </a:r>
            <a:r>
              <a:rPr lang="en-US" baseline="0" dirty="0" smtClean="0"/>
              <a:t>hour biofilms with (Black Bar) and without (White Bars) sputum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3988-7FF2-D243-8FA9-97C0D6AAA4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543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DDDB-E88D-D44D-B201-F496FBBC79B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2AFE4-73CB-5741-A8AA-C1E6D07C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707" y="226266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+ 10% </a:t>
            </a:r>
          </a:p>
          <a:p>
            <a:r>
              <a:rPr lang="en-CA" dirty="0" smtClean="0"/>
              <a:t>Sputum </a:t>
            </a:r>
            <a:endParaRPr lang="en-CA" dirty="0"/>
          </a:p>
        </p:txBody>
      </p:sp>
      <p:sp>
        <p:nvSpPr>
          <p:cNvPr id="57" name="TextBox 56"/>
          <p:cNvSpPr txBox="1"/>
          <p:nvPr/>
        </p:nvSpPr>
        <p:spPr>
          <a:xfrm>
            <a:off x="325707" y="793990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Media </a:t>
            </a:r>
          </a:p>
          <a:p>
            <a:pPr algn="ctr"/>
            <a:r>
              <a:rPr lang="en-CA" dirty="0" smtClean="0"/>
              <a:t>Only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686" t="2786" r="1045" b="53632"/>
          <a:stretch/>
        </p:blipFill>
        <p:spPr>
          <a:xfrm>
            <a:off x="1160060" y="191069"/>
            <a:ext cx="7888406" cy="2988860"/>
          </a:xfrm>
          <a:prstGeom prst="rect">
            <a:avLst/>
          </a:prstGeom>
        </p:spPr>
      </p:pic>
      <p:pic>
        <p:nvPicPr>
          <p:cNvPr id="11" name="Picture 10" descr="Thicknes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177" y="3264853"/>
            <a:ext cx="5422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Hospital for Sick Children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Beaudoin</dc:creator>
  <cp:lastModifiedBy>Trevor Beaudoin</cp:lastModifiedBy>
  <cp:revision>19</cp:revision>
  <dcterms:created xsi:type="dcterms:W3CDTF">2016-10-12T17:46:16Z</dcterms:created>
  <dcterms:modified xsi:type="dcterms:W3CDTF">2016-10-12T17:47:30Z</dcterms:modified>
</cp:coreProperties>
</file>