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>
        <p:scale>
          <a:sx n="100" d="100"/>
          <a:sy n="100" d="100"/>
        </p:scale>
        <p:origin x="3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2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5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7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04058-3CDE-4438-B3EB-1204B548D280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B352-5456-423D-AF1A-E2E4E59D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r="4916" b="5256"/>
          <a:stretch/>
        </p:blipFill>
        <p:spPr>
          <a:xfrm>
            <a:off x="586" y="0"/>
            <a:ext cx="3275430" cy="22955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35831" y="724508"/>
            <a:ext cx="749643" cy="10379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8879" y="763661"/>
            <a:ext cx="93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Adirondack Region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838936" y="1132545"/>
            <a:ext cx="198546" cy="643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525438" y="1600662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89685" y="116265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97307" y="91297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64908" y="1412082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89685" y="1553282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92582" y="1086827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1" y="2557911"/>
            <a:ext cx="3292580" cy="297906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410652" y="3138616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32746" y="3147379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55696" y="3147379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81861" y="3138617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02353" y="3145103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32575" y="3141859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970825" y="2585203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969423" y="2814364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970822" y="3463935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963499" y="3256416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970825" y="3697723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970822" y="3026193"/>
            <a:ext cx="0" cy="112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0" idx="3"/>
          </p:cNvCxnSpPr>
          <p:nvPr/>
        </p:nvCxnSpPr>
        <p:spPr>
          <a:xfrm flipH="1">
            <a:off x="0" y="1639686"/>
            <a:ext cx="1532133" cy="9162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71157" y="1638911"/>
            <a:ext cx="1704859" cy="919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395638" y="4630555"/>
            <a:ext cx="92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0474" y="2525487"/>
            <a:ext cx="92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1208" y="3287399"/>
            <a:ext cx="715260" cy="825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</a:p>
          <a:p>
            <a:pPr algn="ctr">
              <a:spcBef>
                <a:spcPts val="60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62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7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Lawrence, Gregory B.</dc:creator>
  <cp:lastModifiedBy>Lawrence, Gregory B.</cp:lastModifiedBy>
  <cp:revision>10</cp:revision>
  <dcterms:created xsi:type="dcterms:W3CDTF">2016-06-09T19:31:00Z</dcterms:created>
  <dcterms:modified xsi:type="dcterms:W3CDTF">2016-06-09T20:56:08Z</dcterms:modified>
</cp:coreProperties>
</file>