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9"/>
    <a:srgbClr val="BAC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8579" autoAdjust="0"/>
  </p:normalViewPr>
  <p:slideViewPr>
    <p:cSldViewPr snapToGrid="0" showGuides="1">
      <p:cViewPr>
        <p:scale>
          <a:sx n="100" d="100"/>
          <a:sy n="100" d="100"/>
        </p:scale>
        <p:origin x="46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1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3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3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3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1496-6B76-456C-BE77-D1C3B638E7D7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5F17-F2F5-4663-A3C2-64D1C9C3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 rot="-60000">
            <a:off x="2519015" y="319209"/>
            <a:ext cx="6026504" cy="3844490"/>
            <a:chOff x="1616852" y="2073098"/>
            <a:chExt cx="6498091" cy="4691758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t="11018" r="23987" b="18063"/>
            <a:stretch/>
          </p:blipFill>
          <p:spPr>
            <a:xfrm rot="60000">
              <a:off x="1616852" y="2562725"/>
              <a:ext cx="6498091" cy="4202131"/>
            </a:xfrm>
            <a:prstGeom prst="rect">
              <a:avLst/>
            </a:prstGeom>
            <a:ln w="3175">
              <a:solidFill>
                <a:srgbClr val="FFFF0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048620" y="2299599"/>
              <a:ext cx="314923" cy="262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cs typeface="Times New Roman" panose="02020603050405020304" pitchFamily="18" charset="0"/>
                </a:rPr>
                <a:t>LH</a:t>
              </a:r>
              <a:endParaRPr lang="en-US" sz="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0998" y="2350748"/>
              <a:ext cx="314923" cy="262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cs typeface="Times New Roman" panose="02020603050405020304" pitchFamily="18" charset="0"/>
                </a:rPr>
                <a:t>LH</a:t>
              </a:r>
              <a:endParaRPr lang="en-US" sz="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2049" y="2365155"/>
              <a:ext cx="314923" cy="262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cs typeface="Times New Roman" panose="02020603050405020304" pitchFamily="18" charset="0"/>
                </a:rPr>
                <a:t>LH</a:t>
              </a:r>
              <a:endParaRPr lang="en-US" sz="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2433" y="2309635"/>
              <a:ext cx="330478" cy="262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cs typeface="Times New Roman" panose="02020603050405020304" pitchFamily="18" charset="0"/>
                </a:rPr>
                <a:t>R</a:t>
              </a:r>
              <a:r>
                <a:rPr lang="en-US" sz="800" b="1" dirty="0" smtClean="0">
                  <a:cs typeface="Times New Roman" panose="02020603050405020304" pitchFamily="18" charset="0"/>
                </a:rPr>
                <a:t>H</a:t>
              </a:r>
              <a:endParaRPr lang="en-US" sz="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1182" y="2352411"/>
              <a:ext cx="330478" cy="262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cs typeface="Times New Roman" panose="02020603050405020304" pitchFamily="18" charset="0"/>
                </a:rPr>
                <a:t>R</a:t>
              </a:r>
              <a:r>
                <a:rPr lang="en-US" sz="800" b="1" dirty="0" smtClean="0">
                  <a:cs typeface="Times New Roman" panose="02020603050405020304" pitchFamily="18" charset="0"/>
                </a:rPr>
                <a:t>H</a:t>
              </a:r>
              <a:endParaRPr lang="en-US" sz="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79222" y="2377801"/>
              <a:ext cx="330478" cy="262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cs typeface="Times New Roman" panose="02020603050405020304" pitchFamily="18" charset="0"/>
                </a:rPr>
                <a:t>R</a:t>
              </a:r>
              <a:r>
                <a:rPr lang="en-US" sz="800" b="1" dirty="0" smtClean="0">
                  <a:cs typeface="Times New Roman" panose="02020603050405020304" pitchFamily="18" charset="0"/>
                </a:rPr>
                <a:t>H</a:t>
              </a:r>
              <a:endParaRPr lang="en-US" sz="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52716" y="2073098"/>
              <a:ext cx="738390" cy="281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i="1" dirty="0">
                  <a:cs typeface="Times New Roman" panose="02020603050405020304" pitchFamily="18" charset="0"/>
                </a:rPr>
                <a:t>β</a:t>
              </a:r>
              <a:r>
                <a:rPr lang="en-US" sz="900" b="1" dirty="0" smtClean="0">
                  <a:cs typeface="Times New Roman" panose="02020603050405020304" pitchFamily="18" charset="0"/>
                </a:rPr>
                <a:t>-Amyloid</a:t>
              </a:r>
              <a:endParaRPr lang="en-US" sz="9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69002" y="2176059"/>
              <a:ext cx="418629" cy="281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cs typeface="Times New Roman" panose="02020603050405020304" pitchFamily="18" charset="0"/>
                </a:rPr>
                <a:t>Tau </a:t>
              </a:r>
              <a:endParaRPr lang="en-US" sz="9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65352" y="2159883"/>
              <a:ext cx="515422" cy="281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00" b="1" dirty="0" smtClean="0">
                  <a:cs typeface="Times New Roman" panose="02020603050405020304" pitchFamily="18" charset="0"/>
                </a:rPr>
                <a:t>α</a:t>
              </a:r>
              <a:r>
                <a:rPr lang="en-US" sz="900" b="1" dirty="0" smtClean="0">
                  <a:cs typeface="Times New Roman" panose="02020603050405020304" pitchFamily="18" charset="0"/>
                </a:rPr>
                <a:t>-syn </a:t>
              </a:r>
              <a:endParaRPr lang="en-US" sz="9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37198" y="100434"/>
            <a:ext cx="6874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Tissue Sections From Each Cerebral Hemisphere Stained for Different Antigens by Immunohistochemistry</a:t>
            </a:r>
            <a:endParaRPr lang="en-US" sz="1200" b="1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053" y="6471276"/>
            <a:ext cx="77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Figure 4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041996" y="216602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082296" y="4211249"/>
            <a:ext cx="6347518" cy="2626293"/>
            <a:chOff x="2048408" y="4082110"/>
            <a:chExt cx="6347518" cy="2626293"/>
          </a:xfrm>
        </p:grpSpPr>
        <p:grpSp>
          <p:nvGrpSpPr>
            <p:cNvPr id="29" name="Group 28"/>
            <p:cNvGrpSpPr/>
            <p:nvPr/>
          </p:nvGrpSpPr>
          <p:grpSpPr>
            <a:xfrm>
              <a:off x="2668989" y="4100977"/>
              <a:ext cx="1561939" cy="2343308"/>
              <a:chOff x="2796313" y="4316421"/>
              <a:chExt cx="1561939" cy="234330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8501" y="4316421"/>
                <a:ext cx="1533994" cy="1150495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6313" y="5487669"/>
                <a:ext cx="1536183" cy="1150496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985233" y="5192795"/>
                <a:ext cx="33374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5x</a:t>
                </a:r>
                <a:endParaRPr lang="en-US" sz="12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45960" y="6382730"/>
                <a:ext cx="4122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20x</a:t>
                </a:r>
                <a:endParaRPr lang="en-US" sz="1200" b="1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791586" y="4082110"/>
              <a:ext cx="1604340" cy="2356703"/>
              <a:chOff x="6793087" y="4282901"/>
              <a:chExt cx="1604340" cy="235670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75" y="4282901"/>
                <a:ext cx="1559476" cy="1158995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3087" y="5459042"/>
                <a:ext cx="1561664" cy="1180562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985135" y="5174750"/>
                <a:ext cx="4122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20x</a:t>
                </a:r>
                <a:endParaRPr lang="en-US" sz="12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51426" y="6346469"/>
                <a:ext cx="4122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4</a:t>
                </a:r>
                <a:r>
                  <a:rPr lang="en-US" sz="1200" b="1" dirty="0" smtClean="0"/>
                  <a:t>0x</a:t>
                </a:r>
                <a:endParaRPr lang="en-US" sz="1200" b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048408" y="511833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8628" y="6444285"/>
              <a:ext cx="189186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Beta-Amyloid Neuritic Plaques</a:t>
              </a:r>
              <a:endParaRPr lang="en-US" sz="105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60260" y="6454487"/>
              <a:ext cx="17604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Tau-Neurofibrillary Tangles </a:t>
              </a:r>
              <a:endParaRPr lang="en-US" sz="105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4122" y="6438813"/>
              <a:ext cx="14991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Alpha-syn Lewy Bodies </a:t>
              </a:r>
              <a:endParaRPr lang="en-US" sz="1050" b="1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733885" y="4107609"/>
              <a:ext cx="1536702" cy="2336676"/>
              <a:chOff x="4888659" y="4316421"/>
              <a:chExt cx="1536702" cy="23366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8659" y="4316421"/>
                <a:ext cx="1528988" cy="114674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8659" y="5483915"/>
                <a:ext cx="1528988" cy="1154250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052342" y="5218954"/>
                <a:ext cx="33374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5x</a:t>
                </a:r>
                <a:endParaRPr lang="en-US" sz="12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13069" y="6376098"/>
                <a:ext cx="4122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20x</a:t>
                </a:r>
                <a:endParaRPr lang="en-US" sz="1200" b="1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572418" y="4307736"/>
              <a:ext cx="411216" cy="1504908"/>
              <a:chOff x="7572418" y="4307736"/>
              <a:chExt cx="411216" cy="1504908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7572418" y="4307736"/>
                <a:ext cx="282433" cy="1200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7622423" y="5717066"/>
                <a:ext cx="361211" cy="955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859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40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IACONO</dc:creator>
  <cp:lastModifiedBy>Diego Work</cp:lastModifiedBy>
  <cp:revision>112</cp:revision>
  <dcterms:created xsi:type="dcterms:W3CDTF">2016-02-10T17:24:50Z</dcterms:created>
  <dcterms:modified xsi:type="dcterms:W3CDTF">2016-08-13T13:36:20Z</dcterms:modified>
</cp:coreProperties>
</file>