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58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9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6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0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7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2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8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Shankar B. Rananavare</a:t>
            </a:r>
            <a:br>
              <a:rPr lang="en-US" dirty="0" smtClean="0"/>
            </a:br>
            <a:r>
              <a:rPr lang="en-US" dirty="0" err="1" smtClean="0"/>
              <a:t>Moshood</a:t>
            </a:r>
            <a:r>
              <a:rPr lang="en-US" dirty="0" smtClean="0"/>
              <a:t> K. </a:t>
            </a:r>
            <a:r>
              <a:rPr lang="en-US" dirty="0" err="1" smtClean="0"/>
              <a:t>Morakinyo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Use of Sacrificial Nanoparticles to Remove the Effects of Shot-Noise in Contact Holes Fabricated by E-Beam Lithography</a:t>
            </a:r>
          </a:p>
          <a:p>
            <a:r>
              <a:rPr lang="en-US" sz="2200" dirty="0" smtClean="0"/>
              <a:t>Submission ID #: 54551</a:t>
            </a:r>
          </a:p>
          <a:p>
            <a:r>
              <a:rPr lang="en-US" sz="2200" smtClean="0"/>
              <a:t>Editor Name: Tara Cass</a:t>
            </a:r>
          </a:p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2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2a Histogram</a:t>
            </a:r>
            <a:endParaRPr lang="en-US" dirty="0"/>
          </a:p>
        </p:txBody>
      </p:sp>
      <p:pic>
        <p:nvPicPr>
          <p:cNvPr id="3" name="Picture 2" descr="Figure3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25350" cy="4754880"/>
          </a:xfrm>
          <a:prstGeom prst="rect">
            <a:avLst/>
          </a:prstGeom>
          <a:solidFill>
            <a:srgbClr val="FFFFFF">
              <a:alpha val="0"/>
            </a:srgbClr>
          </a:solidFill>
          <a:ln w="158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18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2a SEM</a:t>
            </a:r>
            <a:endParaRPr lang="en-US" dirty="0"/>
          </a:p>
        </p:txBody>
      </p:sp>
      <p:pic>
        <p:nvPicPr>
          <p:cNvPr id="3" name="Picture 2" descr="figure3binset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909757" cy="3954209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8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2a-Gaussian</a:t>
            </a:r>
            <a:endParaRPr lang="en-US" dirty="0"/>
          </a:p>
        </p:txBody>
      </p:sp>
      <p:pic>
        <p:nvPicPr>
          <p:cNvPr id="3" name="Picture 2" descr="figure3bins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58749" y="736851"/>
            <a:ext cx="4552182" cy="61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55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 inset</a:t>
            </a:r>
            <a:endParaRPr lang="en-US" dirty="0"/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4" y="1981191"/>
            <a:ext cx="4952381" cy="375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8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49" y="1295400"/>
            <a:ext cx="6144483" cy="449523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1568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630546" cy="449884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8713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3 SEM Evaporative Deposition</a:t>
            </a:r>
            <a:endParaRPr lang="en-US" dirty="0"/>
          </a:p>
        </p:txBody>
      </p:sp>
      <p:pic>
        <p:nvPicPr>
          <p:cNvPr id="3" name="Picture 2" descr="Image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4987432" cy="402336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5804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3: Cross-sectional SEM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381569" cy="26517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4646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55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Shankar B. Rananavare Moshood K. Morakinyo</vt:lpstr>
      <vt:lpstr>Figure 2a Histogram</vt:lpstr>
      <vt:lpstr>Figure 2a SEM</vt:lpstr>
      <vt:lpstr>Figure 2a-Gaussian</vt:lpstr>
      <vt:lpstr>Figure 1 inset</vt:lpstr>
      <vt:lpstr>Figure 2b</vt:lpstr>
      <vt:lpstr>Figure 2c</vt:lpstr>
      <vt:lpstr>Figure 3 SEM Evaporative Deposition</vt:lpstr>
      <vt:lpstr>Figure 3: Cross-sectional SEM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Shankar Balalasaheb Rananavare</dc:creator>
  <cp:lastModifiedBy>Shankar Balalasaheb Rananavare</cp:lastModifiedBy>
  <cp:revision>3</cp:revision>
  <dcterms:created xsi:type="dcterms:W3CDTF">2016-10-28T23:00:06Z</dcterms:created>
  <dcterms:modified xsi:type="dcterms:W3CDTF">2016-10-28T23:20:57Z</dcterms:modified>
</cp:coreProperties>
</file>