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34" r:id="rId2"/>
  </p:sldIdLst>
  <p:sldSz cx="96012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4" userDrawn="1">
          <p15:clr>
            <a:srgbClr val="A4A3A4"/>
          </p15:clr>
        </p15:guide>
        <p15:guide id="2" pos="44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4DC"/>
    <a:srgbClr val="E4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2" autoAdjust="0"/>
    <p:restoredTop sz="94737" autoAdjust="0"/>
  </p:normalViewPr>
  <p:slideViewPr>
    <p:cSldViewPr snapToGrid="0" snapToObjects="1">
      <p:cViewPr varScale="1">
        <p:scale>
          <a:sx n="75" d="100"/>
          <a:sy n="75" d="100"/>
        </p:scale>
        <p:origin x="1050" y="54"/>
      </p:cViewPr>
      <p:guideLst>
        <p:guide orient="horz" pos="3144"/>
        <p:guide pos="44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82F11-E6D3-414D-9ED6-31C1C4367BE4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85800"/>
            <a:ext cx="4800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A267B-E0C9-E640-AC0C-2155034602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52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130426"/>
            <a:ext cx="816102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3886200"/>
            <a:ext cx="67208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274639"/>
            <a:ext cx="216027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274639"/>
            <a:ext cx="632079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4406901"/>
            <a:ext cx="81610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2906713"/>
            <a:ext cx="81610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1600201"/>
            <a:ext cx="424053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1600201"/>
            <a:ext cx="424053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535113"/>
            <a:ext cx="42421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2174875"/>
            <a:ext cx="42421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1535113"/>
            <a:ext cx="424386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2174875"/>
            <a:ext cx="424386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73050"/>
            <a:ext cx="315872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273051"/>
            <a:ext cx="536733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1435101"/>
            <a:ext cx="315872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4800600"/>
            <a:ext cx="57607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612775"/>
            <a:ext cx="57607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5367338"/>
            <a:ext cx="57607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274638"/>
            <a:ext cx="86410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600201"/>
            <a:ext cx="86410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6356351"/>
            <a:ext cx="2240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1115C-276C-984D-8680-B5600918CDD3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6356351"/>
            <a:ext cx="3040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6356351"/>
            <a:ext cx="2240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8D2CF-7CA3-5F49-A58C-4FF1926D3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799488" y="0"/>
            <a:ext cx="1170628" cy="588261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1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982170"/>
              </p:ext>
            </p:extLst>
          </p:nvPr>
        </p:nvGraphicFramePr>
        <p:xfrm>
          <a:off x="647199" y="1219198"/>
          <a:ext cx="8255682" cy="454056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540418"/>
                <a:gridCol w="1164312"/>
                <a:gridCol w="709093"/>
                <a:gridCol w="635052"/>
                <a:gridCol w="605679"/>
                <a:gridCol w="839066"/>
                <a:gridCol w="762062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Gene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microRNA</a:t>
                      </a:r>
                      <a:endParaRPr lang="en-US" sz="14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NTC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NRT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NAC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Sample Tm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NTC Tm</a:t>
                      </a:r>
                    </a:p>
                  </a:txBody>
                  <a:tcPr marL="68580" marR="68580" marT="0" marB="0"/>
                </a:tc>
              </a:tr>
              <a:tr h="4562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Cel-miR-39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added during miRNA extraction in the plasma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38.0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78.5 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None</a:t>
                      </a:r>
                    </a:p>
                  </a:txBody>
                  <a:tcPr marL="68580" marR="68580" marT="0" marB="0"/>
                </a:tc>
              </a:tr>
              <a:tr h="4562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Cel-miR-39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added after miRNA extraction in the plasma RT-</a:t>
                      </a: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PCR (cDNA) 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38.5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78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None</a:t>
                      </a:r>
                    </a:p>
                  </a:txBody>
                  <a:tcPr marL="68580" marR="68580" marT="0" marB="0"/>
                </a:tc>
              </a:tr>
              <a:tr h="4562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Cel-miR-39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added during miRNA extraction in the purified HDL plasma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32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7170" algn="ctr"/>
                        </a:tabLs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en-US" sz="1200" b="1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   37</a:t>
                      </a:r>
                      <a:endParaRPr lang="en-US" sz="1200" b="1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39.1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76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75.5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2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Cel-miR-39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added after miRNA extraction in the purified HDL plasma RT-</a:t>
                      </a: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PCR (cDNA)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38.0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78.5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78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339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2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miR-223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in serum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33.5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75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74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2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miR-223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in plasma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33.5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75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74.5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2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miR-223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in purified HDL serum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33.5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   N/A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74.5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74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2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miR-223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in purified HDL plasma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31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38.1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75.5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Cambria"/>
                          <a:cs typeface="Times New Roman" panose="02020603050405020304" pitchFamily="18" charset="0"/>
                        </a:rPr>
                        <a:t>73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°C</a:t>
                      </a:r>
                      <a:endParaRPr lang="en-US" sz="1200" b="1" dirty="0">
                        <a:latin typeface="Times New Roman" panose="02020603050405020304" pitchFamily="18" charset="0"/>
                        <a:ea typeface="Cambr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2904</TotalTime>
  <Words>147</Words>
  <Application>Microsoft Office PowerPoint</Application>
  <PresentationFormat>Custom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Times New Roman</vt:lpstr>
      <vt:lpstr>Office Theme</vt:lpstr>
      <vt:lpstr>Table 1</vt:lpstr>
    </vt:vector>
  </TitlesOfParts>
  <Company>Fuchs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Fuchs</dc:creator>
  <cp:lastModifiedBy>Owner</cp:lastModifiedBy>
  <cp:revision>233</cp:revision>
  <cp:lastPrinted>2014-01-24T20:38:41Z</cp:lastPrinted>
  <dcterms:created xsi:type="dcterms:W3CDTF">2015-05-12T21:19:06Z</dcterms:created>
  <dcterms:modified xsi:type="dcterms:W3CDTF">2016-01-11T16:16:32Z</dcterms:modified>
</cp:coreProperties>
</file>