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30B3-EC65-4BD2-BABA-97F92E61A58C}" type="datetimeFigureOut">
              <a:rPr lang="ko-KR" altLang="en-US" smtClean="0"/>
              <a:t>2016-02-14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8DCC1-F01E-401A-AE8D-D1B8BF49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184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30B3-EC65-4BD2-BABA-97F92E61A58C}" type="datetimeFigureOut">
              <a:rPr lang="ko-KR" altLang="en-US" smtClean="0"/>
              <a:t>2016-02-14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8DCC1-F01E-401A-AE8D-D1B8BF49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6788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30B3-EC65-4BD2-BABA-97F92E61A58C}" type="datetimeFigureOut">
              <a:rPr lang="ko-KR" altLang="en-US" smtClean="0"/>
              <a:t>2016-02-14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8DCC1-F01E-401A-AE8D-D1B8BF49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346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30B3-EC65-4BD2-BABA-97F92E61A58C}" type="datetimeFigureOut">
              <a:rPr lang="ko-KR" altLang="en-US" smtClean="0"/>
              <a:t>2016-02-14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8DCC1-F01E-401A-AE8D-D1B8BF49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1229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30B3-EC65-4BD2-BABA-97F92E61A58C}" type="datetimeFigureOut">
              <a:rPr lang="ko-KR" altLang="en-US" smtClean="0"/>
              <a:t>2016-02-14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8DCC1-F01E-401A-AE8D-D1B8BF49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9123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30B3-EC65-4BD2-BABA-97F92E61A58C}" type="datetimeFigureOut">
              <a:rPr lang="ko-KR" altLang="en-US" smtClean="0"/>
              <a:t>2016-02-14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8DCC1-F01E-401A-AE8D-D1B8BF49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6406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30B3-EC65-4BD2-BABA-97F92E61A58C}" type="datetimeFigureOut">
              <a:rPr lang="ko-KR" altLang="en-US" smtClean="0"/>
              <a:t>2016-02-14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8DCC1-F01E-401A-AE8D-D1B8BF49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3909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30B3-EC65-4BD2-BABA-97F92E61A58C}" type="datetimeFigureOut">
              <a:rPr lang="ko-KR" altLang="en-US" smtClean="0"/>
              <a:t>2016-02-14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8DCC1-F01E-401A-AE8D-D1B8BF49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081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30B3-EC65-4BD2-BABA-97F92E61A58C}" type="datetimeFigureOut">
              <a:rPr lang="ko-KR" altLang="en-US" smtClean="0"/>
              <a:t>2016-02-14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8DCC1-F01E-401A-AE8D-D1B8BF49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028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30B3-EC65-4BD2-BABA-97F92E61A58C}" type="datetimeFigureOut">
              <a:rPr lang="ko-KR" altLang="en-US" smtClean="0"/>
              <a:t>2016-02-14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8DCC1-F01E-401A-AE8D-D1B8BF49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107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C30B3-EC65-4BD2-BABA-97F92E61A58C}" type="datetimeFigureOut">
              <a:rPr lang="ko-KR" altLang="en-US" smtClean="0"/>
              <a:t>2016-02-14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8DCC1-F01E-401A-AE8D-D1B8BF49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2993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C30B3-EC65-4BD2-BABA-97F92E61A58C}" type="datetimeFigureOut">
              <a:rPr lang="ko-KR" altLang="en-US" smtClean="0"/>
              <a:t>2016-02-14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8DCC1-F01E-401A-AE8D-D1B8BF49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727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D:\mydocs\2016\paper\JoVE\fret\05-3rd-rev\new\fig1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96" y="1628800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mydocs\2016\paper\JoVE\fret\05-3rd-rev\new\fig1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1628800"/>
            <a:ext cx="4320000" cy="323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32592" y="118394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(A)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1183940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(B)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116632"/>
            <a:ext cx="103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Figure 1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1833881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YMC-0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80747" y="1833881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YMC-BII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0094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ydocs\2016\paper\JoVE\fret\05-3rd-rev\new\fig2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mydocs\2016\paper\JoVE\fret\05-3rd-rev\new\fig2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214" y="1710100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32592" y="118394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(A)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20072" y="1183940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(B)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7504" y="116632"/>
            <a:ext cx="103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Figure 2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98603" y="1988840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YMC-BII 53°C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5241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3357</TotalTime>
  <Words>20</Words>
  <Application>Microsoft Office PowerPoint</Application>
  <PresentationFormat>화면 슬라이드 쇼(4:3)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28</cp:revision>
  <dcterms:created xsi:type="dcterms:W3CDTF">2016-01-18T05:34:05Z</dcterms:created>
  <dcterms:modified xsi:type="dcterms:W3CDTF">2016-02-15T05:38:37Z</dcterms:modified>
</cp:coreProperties>
</file>