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-108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chris\Desktop\Knee%20Power%20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'Pre-Test Graph'!$B$20</c:f>
              <c:strCache>
                <c:ptCount val="1"/>
                <c:pt idx="0">
                  <c:v>Without Poles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'Pre-Test Graph'!$B$21:$B$161</c:f>
              <c:numCache>
                <c:formatCode>General</c:formatCode>
                <c:ptCount val="141"/>
                <c:pt idx="0">
                  <c:v>3.8966000000000001E-2</c:v>
                </c:pt>
                <c:pt idx="1">
                  <c:v>4.7050000000000002E-2</c:v>
                </c:pt>
                <c:pt idx="2">
                  <c:v>6.0623999999999997E-2</c:v>
                </c:pt>
                <c:pt idx="3">
                  <c:v>7.4411000000000005E-2</c:v>
                </c:pt>
                <c:pt idx="4">
                  <c:v>8.0592999999999998E-2</c:v>
                </c:pt>
                <c:pt idx="5">
                  <c:v>6.9593000000000002E-2</c:v>
                </c:pt>
                <c:pt idx="6">
                  <c:v>3.1106999999999999E-2</c:v>
                </c:pt>
                <c:pt idx="7">
                  <c:v>-4.5386999999999997E-2</c:v>
                </c:pt>
                <c:pt idx="8">
                  <c:v>-0.16898099999999999</c:v>
                </c:pt>
                <c:pt idx="9">
                  <c:v>-0.34559699999999999</c:v>
                </c:pt>
                <c:pt idx="10">
                  <c:v>-0.57471899999999998</c:v>
                </c:pt>
                <c:pt idx="11">
                  <c:v>-0.84510799999999997</c:v>
                </c:pt>
                <c:pt idx="12">
                  <c:v>-1.1215379999999999</c:v>
                </c:pt>
                <c:pt idx="13">
                  <c:v>-1.3390120000000001</c:v>
                </c:pt>
                <c:pt idx="14">
                  <c:v>-1.416275</c:v>
                </c:pt>
                <c:pt idx="15">
                  <c:v>-1.2983130000000001</c:v>
                </c:pt>
                <c:pt idx="16">
                  <c:v>-0.998367</c:v>
                </c:pt>
                <c:pt idx="17">
                  <c:v>-0.60077400000000003</c:v>
                </c:pt>
                <c:pt idx="18">
                  <c:v>-0.21825900000000001</c:v>
                </c:pt>
                <c:pt idx="19">
                  <c:v>2.9898000000000001E-2</c:v>
                </c:pt>
                <c:pt idx="20">
                  <c:v>0.121308</c:v>
                </c:pt>
                <c:pt idx="21">
                  <c:v>0.128446</c:v>
                </c:pt>
                <c:pt idx="22">
                  <c:v>0.12073299999999999</c:v>
                </c:pt>
                <c:pt idx="23">
                  <c:v>0.13464200000000001</c:v>
                </c:pt>
                <c:pt idx="24">
                  <c:v>0.153118</c:v>
                </c:pt>
                <c:pt idx="25">
                  <c:v>0.160803</c:v>
                </c:pt>
                <c:pt idx="26">
                  <c:v>0.15945699999999999</c:v>
                </c:pt>
                <c:pt idx="27">
                  <c:v>0.16134999999999999</c:v>
                </c:pt>
                <c:pt idx="28">
                  <c:v>0.16989899999999999</c:v>
                </c:pt>
                <c:pt idx="29">
                  <c:v>0.16869000000000001</c:v>
                </c:pt>
                <c:pt idx="30">
                  <c:v>0.15206800000000001</c:v>
                </c:pt>
                <c:pt idx="31">
                  <c:v>0.14146500000000001</c:v>
                </c:pt>
                <c:pt idx="32">
                  <c:v>0.17047200000000001</c:v>
                </c:pt>
                <c:pt idx="33">
                  <c:v>0.26609300000000002</c:v>
                </c:pt>
                <c:pt idx="34">
                  <c:v>0.43297799999999997</c:v>
                </c:pt>
                <c:pt idx="35">
                  <c:v>0.64983500000000005</c:v>
                </c:pt>
                <c:pt idx="36">
                  <c:v>0.88377799999999995</c:v>
                </c:pt>
                <c:pt idx="37">
                  <c:v>1.102684</c:v>
                </c:pt>
                <c:pt idx="38">
                  <c:v>1.285647</c:v>
                </c:pt>
                <c:pt idx="39">
                  <c:v>1.4274309999999999</c:v>
                </c:pt>
                <c:pt idx="40">
                  <c:v>1.5323059999999999</c:v>
                </c:pt>
                <c:pt idx="41">
                  <c:v>1.606352</c:v>
                </c:pt>
                <c:pt idx="42">
                  <c:v>1.6520539999999999</c:v>
                </c:pt>
                <c:pt idx="43">
                  <c:v>1.669751</c:v>
                </c:pt>
                <c:pt idx="44">
                  <c:v>1.658396</c:v>
                </c:pt>
                <c:pt idx="45">
                  <c:v>1.612606</c:v>
                </c:pt>
                <c:pt idx="46">
                  <c:v>1.5223500000000001</c:v>
                </c:pt>
                <c:pt idx="47">
                  <c:v>1.3940760000000001</c:v>
                </c:pt>
                <c:pt idx="48">
                  <c:v>1.2653460000000001</c:v>
                </c:pt>
                <c:pt idx="49">
                  <c:v>1.1707080000000001</c:v>
                </c:pt>
                <c:pt idx="50">
                  <c:v>1.1096950000000001</c:v>
                </c:pt>
                <c:pt idx="51">
                  <c:v>1.062451</c:v>
                </c:pt>
                <c:pt idx="52">
                  <c:v>1.014397</c:v>
                </c:pt>
                <c:pt idx="53">
                  <c:v>0.96218000000000004</c:v>
                </c:pt>
                <c:pt idx="54">
                  <c:v>0.90679699999999996</c:v>
                </c:pt>
                <c:pt idx="55">
                  <c:v>0.84950099999999995</c:v>
                </c:pt>
                <c:pt idx="56">
                  <c:v>0.79010899999999995</c:v>
                </c:pt>
                <c:pt idx="57">
                  <c:v>0.72815200000000002</c:v>
                </c:pt>
                <c:pt idx="58">
                  <c:v>0.66379699999999997</c:v>
                </c:pt>
                <c:pt idx="59">
                  <c:v>0.59869700000000003</c:v>
                </c:pt>
                <c:pt idx="60">
                  <c:v>0.53555799999999998</c:v>
                </c:pt>
                <c:pt idx="61">
                  <c:v>0.47739100000000001</c:v>
                </c:pt>
                <c:pt idx="62">
                  <c:v>0.42635699999999999</c:v>
                </c:pt>
                <c:pt idx="63">
                  <c:v>0.38333</c:v>
                </c:pt>
                <c:pt idx="64">
                  <c:v>0.34769699999999998</c:v>
                </c:pt>
                <c:pt idx="65">
                  <c:v>0.31772600000000001</c:v>
                </c:pt>
                <c:pt idx="66">
                  <c:v>0.29097699999999999</c:v>
                </c:pt>
                <c:pt idx="67">
                  <c:v>0.26516000000000001</c:v>
                </c:pt>
                <c:pt idx="68">
                  <c:v>0.23854800000000001</c:v>
                </c:pt>
                <c:pt idx="69">
                  <c:v>0.20993800000000001</c:v>
                </c:pt>
                <c:pt idx="70">
                  <c:v>0.17887400000000001</c:v>
                </c:pt>
                <c:pt idx="71">
                  <c:v>0.14529400000000001</c:v>
                </c:pt>
                <c:pt idx="72">
                  <c:v>0.109642</c:v>
                </c:pt>
                <c:pt idx="73">
                  <c:v>7.2611999999999996E-2</c:v>
                </c:pt>
                <c:pt idx="74">
                  <c:v>3.5277999999999997E-2</c:v>
                </c:pt>
                <c:pt idx="75">
                  <c:v>-1.1360000000000001E-3</c:v>
                </c:pt>
                <c:pt idx="76">
                  <c:v>-3.5756999999999997E-2</c:v>
                </c:pt>
                <c:pt idx="77">
                  <c:v>-6.8871000000000002E-2</c:v>
                </c:pt>
                <c:pt idx="78">
                  <c:v>-0.10255400000000001</c:v>
                </c:pt>
                <c:pt idx="79">
                  <c:v>-0.140597</c:v>
                </c:pt>
                <c:pt idx="80">
                  <c:v>-0.18765200000000001</c:v>
                </c:pt>
                <c:pt idx="81">
                  <c:v>-0.24790499999999999</c:v>
                </c:pt>
                <c:pt idx="82">
                  <c:v>-0.32438600000000001</c:v>
                </c:pt>
                <c:pt idx="83">
                  <c:v>-0.41742800000000002</c:v>
                </c:pt>
                <c:pt idx="84">
                  <c:v>-0.52457500000000001</c:v>
                </c:pt>
                <c:pt idx="85">
                  <c:v>-0.63926300000000003</c:v>
                </c:pt>
                <c:pt idx="86">
                  <c:v>-0.75075700000000001</c:v>
                </c:pt>
                <c:pt idx="87">
                  <c:v>-0.84417200000000003</c:v>
                </c:pt>
                <c:pt idx="88">
                  <c:v>-0.90219700000000003</c:v>
                </c:pt>
                <c:pt idx="89">
                  <c:v>-0.90715100000000004</c:v>
                </c:pt>
                <c:pt idx="90">
                  <c:v>-0.84597100000000003</c:v>
                </c:pt>
                <c:pt idx="91">
                  <c:v>-0.71795399999999998</c:v>
                </c:pt>
                <c:pt idx="92">
                  <c:v>-0.54446399999999995</c:v>
                </c:pt>
                <c:pt idx="93">
                  <c:v>-0.374778</c:v>
                </c:pt>
                <c:pt idx="94">
                  <c:v>-0.26909300000000003</c:v>
                </c:pt>
                <c:pt idx="95">
                  <c:v>-0.256301</c:v>
                </c:pt>
                <c:pt idx="96">
                  <c:v>-0.31048999999999999</c:v>
                </c:pt>
                <c:pt idx="97">
                  <c:v>-0.36505799999999999</c:v>
                </c:pt>
                <c:pt idx="98">
                  <c:v>-0.36795800000000001</c:v>
                </c:pt>
                <c:pt idx="99">
                  <c:v>-0.31378800000000001</c:v>
                </c:pt>
                <c:pt idx="100">
                  <c:v>-0.233405</c:v>
                </c:pt>
                <c:pt idx="101">
                  <c:v>-0.16572300000000001</c:v>
                </c:pt>
                <c:pt idx="102">
                  <c:v>-9.5873E-2</c:v>
                </c:pt>
                <c:pt idx="103">
                  <c:v>-4.3320999999999998E-2</c:v>
                </c:pt>
                <c:pt idx="104">
                  <c:v>-1.6747000000000001E-2</c:v>
                </c:pt>
                <c:pt idx="105">
                  <c:v>-1.3776E-2</c:v>
                </c:pt>
                <c:pt idx="106">
                  <c:v>-2.5779E-2</c:v>
                </c:pt>
                <c:pt idx="107">
                  <c:v>-4.0954999999999998E-2</c:v>
                </c:pt>
                <c:pt idx="108">
                  <c:v>-5.0111999999999997E-2</c:v>
                </c:pt>
                <c:pt idx="109">
                  <c:v>-4.8607999999999998E-2</c:v>
                </c:pt>
                <c:pt idx="110">
                  <c:v>-3.5515999999999999E-2</c:v>
                </c:pt>
                <c:pt idx="111">
                  <c:v>-1.3214999999999999E-2</c:v>
                </c:pt>
                <c:pt idx="112">
                  <c:v>1.4435E-2</c:v>
                </c:pt>
                <c:pt idx="113">
                  <c:v>4.1571999999999998E-2</c:v>
                </c:pt>
                <c:pt idx="114">
                  <c:v>6.3173000000000007E-2</c:v>
                </c:pt>
                <c:pt idx="115">
                  <c:v>7.5958999999999999E-2</c:v>
                </c:pt>
                <c:pt idx="116">
                  <c:v>8.0463999999999994E-2</c:v>
                </c:pt>
                <c:pt idx="117">
                  <c:v>7.9865000000000005E-2</c:v>
                </c:pt>
                <c:pt idx="118">
                  <c:v>7.9326999999999995E-2</c:v>
                </c:pt>
                <c:pt idx="119">
                  <c:v>8.3521999999999999E-2</c:v>
                </c:pt>
                <c:pt idx="120">
                  <c:v>9.5030000000000003E-2</c:v>
                </c:pt>
                <c:pt idx="121">
                  <c:v>0.11296399999999999</c:v>
                </c:pt>
                <c:pt idx="122">
                  <c:v>0.131601</c:v>
                </c:pt>
                <c:pt idx="123">
                  <c:v>0.142622</c:v>
                </c:pt>
                <c:pt idx="124">
                  <c:v>0.131712</c:v>
                </c:pt>
                <c:pt idx="125">
                  <c:v>8.4186999999999998E-2</c:v>
                </c:pt>
                <c:pt idx="126">
                  <c:v>-1.9443999999999999E-2</c:v>
                </c:pt>
                <c:pt idx="127">
                  <c:v>-0.194522</c:v>
                </c:pt>
                <c:pt idx="128">
                  <c:v>-0.45499600000000001</c:v>
                </c:pt>
                <c:pt idx="129">
                  <c:v>-0.79421900000000001</c:v>
                </c:pt>
                <c:pt idx="130">
                  <c:v>-1.182517</c:v>
                </c:pt>
                <c:pt idx="131">
                  <c:v>-1.5463180000000001</c:v>
                </c:pt>
                <c:pt idx="132">
                  <c:v>-1.779155</c:v>
                </c:pt>
                <c:pt idx="133">
                  <c:v>-1.78853</c:v>
                </c:pt>
                <c:pt idx="134">
                  <c:v>-1.5409330000000001</c:v>
                </c:pt>
                <c:pt idx="135">
                  <c:v>-1.0968530000000001</c:v>
                </c:pt>
                <c:pt idx="136">
                  <c:v>-0.580071</c:v>
                </c:pt>
                <c:pt idx="137">
                  <c:v>-0.13098699999999999</c:v>
                </c:pt>
                <c:pt idx="138">
                  <c:v>0.14017399999999999</c:v>
                </c:pt>
                <c:pt idx="139">
                  <c:v>0.20179900000000001</c:v>
                </c:pt>
                <c:pt idx="140">
                  <c:v>0.12142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'Pre-Test Graph'!$D$20</c:f>
              <c:strCache>
                <c:ptCount val="1"/>
                <c:pt idx="0">
                  <c:v>With Poles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'Pre-Test Graph'!$D$21:$D$170</c:f>
              <c:numCache>
                <c:formatCode>General</c:formatCode>
                <c:ptCount val="150"/>
                <c:pt idx="0">
                  <c:v>3.4597000000000003E-2</c:v>
                </c:pt>
                <c:pt idx="1">
                  <c:v>4.3463000000000002E-2</c:v>
                </c:pt>
                <c:pt idx="2">
                  <c:v>5.5565000000000003E-2</c:v>
                </c:pt>
                <c:pt idx="3">
                  <c:v>6.8570000000000006E-2</c:v>
                </c:pt>
                <c:pt idx="4">
                  <c:v>7.8734999999999999E-2</c:v>
                </c:pt>
                <c:pt idx="5">
                  <c:v>8.1168000000000004E-2</c:v>
                </c:pt>
                <c:pt idx="6">
                  <c:v>7.0316000000000004E-2</c:v>
                </c:pt>
                <c:pt idx="7">
                  <c:v>3.9817999999999999E-2</c:v>
                </c:pt>
                <c:pt idx="8">
                  <c:v>-1.8586999999999999E-2</c:v>
                </c:pt>
                <c:pt idx="9">
                  <c:v>-0.114575</c:v>
                </c:pt>
                <c:pt idx="10">
                  <c:v>-0.25321700000000003</c:v>
                </c:pt>
                <c:pt idx="11">
                  <c:v>-0.43118699999999999</c:v>
                </c:pt>
                <c:pt idx="12">
                  <c:v>-0.63286699999999996</c:v>
                </c:pt>
                <c:pt idx="13">
                  <c:v>-0.83126800000000001</c:v>
                </c:pt>
                <c:pt idx="14">
                  <c:v>-0.99021099999999995</c:v>
                </c:pt>
                <c:pt idx="15">
                  <c:v>-1.069345</c:v>
                </c:pt>
                <c:pt idx="16">
                  <c:v>-1.0358560000000001</c:v>
                </c:pt>
                <c:pt idx="17">
                  <c:v>-0.87982899999999997</c:v>
                </c:pt>
                <c:pt idx="18">
                  <c:v>-0.625803</c:v>
                </c:pt>
                <c:pt idx="19">
                  <c:v>-0.329235</c:v>
                </c:pt>
                <c:pt idx="20">
                  <c:v>-6.1150000000000003E-2</c:v>
                </c:pt>
                <c:pt idx="21">
                  <c:v>0.112002</c:v>
                </c:pt>
                <c:pt idx="22">
                  <c:v>0.16644400000000001</c:v>
                </c:pt>
                <c:pt idx="23">
                  <c:v>0.13964099999999999</c:v>
                </c:pt>
                <c:pt idx="24">
                  <c:v>9.0820999999999999E-2</c:v>
                </c:pt>
                <c:pt idx="25">
                  <c:v>8.3477999999999997E-2</c:v>
                </c:pt>
                <c:pt idx="26">
                  <c:v>9.8292000000000004E-2</c:v>
                </c:pt>
                <c:pt idx="27">
                  <c:v>0.13450300000000001</c:v>
                </c:pt>
                <c:pt idx="28">
                  <c:v>0.181621</c:v>
                </c:pt>
                <c:pt idx="29">
                  <c:v>0.22384299999999999</c:v>
                </c:pt>
                <c:pt idx="30">
                  <c:v>0.25348700000000002</c:v>
                </c:pt>
                <c:pt idx="31">
                  <c:v>0.27223599999999998</c:v>
                </c:pt>
                <c:pt idx="32">
                  <c:v>0.26894899999999999</c:v>
                </c:pt>
                <c:pt idx="33">
                  <c:v>0.23389699999999999</c:v>
                </c:pt>
                <c:pt idx="34">
                  <c:v>0.18024399999999999</c:v>
                </c:pt>
                <c:pt idx="35">
                  <c:v>0.13580800000000001</c:v>
                </c:pt>
                <c:pt idx="36">
                  <c:v>0.13142300000000001</c:v>
                </c:pt>
                <c:pt idx="37">
                  <c:v>0.18691199999999999</c:v>
                </c:pt>
                <c:pt idx="38">
                  <c:v>0.29861199999999999</c:v>
                </c:pt>
                <c:pt idx="39">
                  <c:v>0.451158</c:v>
                </c:pt>
                <c:pt idx="40">
                  <c:v>0.62799000000000005</c:v>
                </c:pt>
                <c:pt idx="41">
                  <c:v>0.82229300000000005</c:v>
                </c:pt>
                <c:pt idx="42">
                  <c:v>1.0340229999999999</c:v>
                </c:pt>
                <c:pt idx="43">
                  <c:v>1.2621119999999999</c:v>
                </c:pt>
                <c:pt idx="44">
                  <c:v>1.497236</c:v>
                </c:pt>
                <c:pt idx="45">
                  <c:v>1.7202919999999999</c:v>
                </c:pt>
                <c:pt idx="46">
                  <c:v>1.9054340000000001</c:v>
                </c:pt>
                <c:pt idx="47">
                  <c:v>2.0333890000000001</c:v>
                </c:pt>
                <c:pt idx="48">
                  <c:v>2.0994030000000001</c:v>
                </c:pt>
                <c:pt idx="49">
                  <c:v>2.0725699999999998</c:v>
                </c:pt>
                <c:pt idx="50">
                  <c:v>1.896784</c:v>
                </c:pt>
                <c:pt idx="51">
                  <c:v>1.610457</c:v>
                </c:pt>
                <c:pt idx="52">
                  <c:v>1.3392360000000001</c:v>
                </c:pt>
                <c:pt idx="53">
                  <c:v>1.142482</c:v>
                </c:pt>
                <c:pt idx="54">
                  <c:v>0.99760099999999996</c:v>
                </c:pt>
                <c:pt idx="55">
                  <c:v>0.878</c:v>
                </c:pt>
                <c:pt idx="56">
                  <c:v>0.77802400000000005</c:v>
                </c:pt>
                <c:pt idx="57">
                  <c:v>0.69945999999999997</c:v>
                </c:pt>
                <c:pt idx="58">
                  <c:v>0.64191500000000001</c:v>
                </c:pt>
                <c:pt idx="59">
                  <c:v>0.60144399999999998</c:v>
                </c:pt>
                <c:pt idx="60">
                  <c:v>0.57240000000000002</c:v>
                </c:pt>
                <c:pt idx="61">
                  <c:v>0.54925400000000002</c:v>
                </c:pt>
                <c:pt idx="62">
                  <c:v>0.527366</c:v>
                </c:pt>
                <c:pt idx="63">
                  <c:v>0.50389700000000004</c:v>
                </c:pt>
                <c:pt idx="64">
                  <c:v>0.47730400000000001</c:v>
                </c:pt>
                <c:pt idx="65">
                  <c:v>0.447797</c:v>
                </c:pt>
                <c:pt idx="66">
                  <c:v>0.41626299999999999</c:v>
                </c:pt>
                <c:pt idx="67">
                  <c:v>0.383353</c:v>
                </c:pt>
                <c:pt idx="68">
                  <c:v>0.34909899999999999</c:v>
                </c:pt>
                <c:pt idx="69">
                  <c:v>0.312834</c:v>
                </c:pt>
                <c:pt idx="70">
                  <c:v>0.27408900000000003</c:v>
                </c:pt>
                <c:pt idx="71">
                  <c:v>0.232735</c:v>
                </c:pt>
                <c:pt idx="72">
                  <c:v>0.189496</c:v>
                </c:pt>
                <c:pt idx="73">
                  <c:v>0.14564299999999999</c:v>
                </c:pt>
                <c:pt idx="74">
                  <c:v>0.10266</c:v>
                </c:pt>
                <c:pt idx="75">
                  <c:v>6.1997999999999998E-2</c:v>
                </c:pt>
                <c:pt idx="76">
                  <c:v>2.4955000000000001E-2</c:v>
                </c:pt>
                <c:pt idx="77">
                  <c:v>-7.5890000000000003E-3</c:v>
                </c:pt>
                <c:pt idx="78">
                  <c:v>-3.5196999999999999E-2</c:v>
                </c:pt>
                <c:pt idx="79">
                  <c:v>-5.7988999999999999E-2</c:v>
                </c:pt>
                <c:pt idx="80">
                  <c:v>-7.6725000000000002E-2</c:v>
                </c:pt>
                <c:pt idx="81">
                  <c:v>-9.2922000000000005E-2</c:v>
                </c:pt>
                <c:pt idx="82">
                  <c:v>-0.108401</c:v>
                </c:pt>
                <c:pt idx="83">
                  <c:v>-0.125246</c:v>
                </c:pt>
                <c:pt idx="84">
                  <c:v>-0.144954</c:v>
                </c:pt>
                <c:pt idx="85">
                  <c:v>-0.168875</c:v>
                </c:pt>
                <c:pt idx="86">
                  <c:v>-0.19803799999999999</c:v>
                </c:pt>
                <c:pt idx="87">
                  <c:v>-0.23365</c:v>
                </c:pt>
                <c:pt idx="88">
                  <c:v>-0.27664</c:v>
                </c:pt>
                <c:pt idx="89">
                  <c:v>-0.32734099999999999</c:v>
                </c:pt>
                <c:pt idx="90">
                  <c:v>-0.38494499999999998</c:v>
                </c:pt>
                <c:pt idx="91">
                  <c:v>-0.44682899999999998</c:v>
                </c:pt>
                <c:pt idx="92">
                  <c:v>-0.50803799999999999</c:v>
                </c:pt>
                <c:pt idx="93">
                  <c:v>-0.56196699999999999</c:v>
                </c:pt>
                <c:pt idx="94">
                  <c:v>-0.60142799999999996</c:v>
                </c:pt>
                <c:pt idx="95">
                  <c:v>-0.61909800000000004</c:v>
                </c:pt>
                <c:pt idx="96">
                  <c:v>-0.61053599999999997</c:v>
                </c:pt>
                <c:pt idx="97">
                  <c:v>-0.57621</c:v>
                </c:pt>
                <c:pt idx="98">
                  <c:v>-0.52468099999999995</c:v>
                </c:pt>
                <c:pt idx="99">
                  <c:v>-0.47310999999999998</c:v>
                </c:pt>
                <c:pt idx="100">
                  <c:v>-0.43948999999999999</c:v>
                </c:pt>
                <c:pt idx="101">
                  <c:v>-0.432367</c:v>
                </c:pt>
                <c:pt idx="102">
                  <c:v>-0.44125700000000001</c:v>
                </c:pt>
                <c:pt idx="103">
                  <c:v>-0.44148300000000001</c:v>
                </c:pt>
                <c:pt idx="104">
                  <c:v>-0.40632099999999999</c:v>
                </c:pt>
                <c:pt idx="105">
                  <c:v>-0.33007900000000001</c:v>
                </c:pt>
                <c:pt idx="106">
                  <c:v>-0.24018800000000001</c:v>
                </c:pt>
                <c:pt idx="107">
                  <c:v>-0.160362</c:v>
                </c:pt>
                <c:pt idx="108">
                  <c:v>-0.139068</c:v>
                </c:pt>
                <c:pt idx="109">
                  <c:v>-0.109696</c:v>
                </c:pt>
                <c:pt idx="110">
                  <c:v>-8.0586000000000005E-2</c:v>
                </c:pt>
                <c:pt idx="111">
                  <c:v>-5.7791000000000002E-2</c:v>
                </c:pt>
                <c:pt idx="112">
                  <c:v>-4.4341999999999999E-2</c:v>
                </c:pt>
                <c:pt idx="113">
                  <c:v>-3.8636999999999998E-2</c:v>
                </c:pt>
                <c:pt idx="114">
                  <c:v>-3.6630000000000003E-2</c:v>
                </c:pt>
                <c:pt idx="115">
                  <c:v>-3.4354999999999997E-2</c:v>
                </c:pt>
                <c:pt idx="116">
                  <c:v>-2.9441999999999999E-2</c:v>
                </c:pt>
                <c:pt idx="117">
                  <c:v>-2.1992000000000001E-2</c:v>
                </c:pt>
                <c:pt idx="118">
                  <c:v>-1.3195999999999999E-2</c:v>
                </c:pt>
                <c:pt idx="119">
                  <c:v>-4.8019999999999998E-3</c:v>
                </c:pt>
                <c:pt idx="120">
                  <c:v>2.1210000000000001E-3</c:v>
                </c:pt>
                <c:pt idx="121">
                  <c:v>7.3509999999999999E-3</c:v>
                </c:pt>
                <c:pt idx="122">
                  <c:v>1.0983E-2</c:v>
                </c:pt>
                <c:pt idx="123">
                  <c:v>1.355E-2</c:v>
                </c:pt>
                <c:pt idx="124">
                  <c:v>1.5129E-2</c:v>
                </c:pt>
                <c:pt idx="125">
                  <c:v>1.5855999999999999E-2</c:v>
                </c:pt>
                <c:pt idx="126">
                  <c:v>1.6471E-2</c:v>
                </c:pt>
                <c:pt idx="127">
                  <c:v>1.7618000000000002E-2</c:v>
                </c:pt>
                <c:pt idx="128">
                  <c:v>1.9914999999999999E-2</c:v>
                </c:pt>
                <c:pt idx="129">
                  <c:v>2.5016E-2</c:v>
                </c:pt>
                <c:pt idx="130">
                  <c:v>3.1412000000000002E-2</c:v>
                </c:pt>
                <c:pt idx="131">
                  <c:v>3.8566000000000003E-2</c:v>
                </c:pt>
                <c:pt idx="132">
                  <c:v>3.9364000000000003E-2</c:v>
                </c:pt>
                <c:pt idx="133">
                  <c:v>2.6644999999999999E-2</c:v>
                </c:pt>
                <c:pt idx="134">
                  <c:v>-1.2204E-2</c:v>
                </c:pt>
                <c:pt idx="135">
                  <c:v>-8.5847000000000007E-2</c:v>
                </c:pt>
                <c:pt idx="136">
                  <c:v>-0.204679</c:v>
                </c:pt>
                <c:pt idx="137">
                  <c:v>-0.36945800000000001</c:v>
                </c:pt>
                <c:pt idx="138">
                  <c:v>-0.56832300000000002</c:v>
                </c:pt>
                <c:pt idx="139">
                  <c:v>-0.77951700000000002</c:v>
                </c:pt>
                <c:pt idx="140">
                  <c:v>-0.96327499999999999</c:v>
                </c:pt>
                <c:pt idx="141">
                  <c:v>-1.076627</c:v>
                </c:pt>
                <c:pt idx="142">
                  <c:v>-1.081078</c:v>
                </c:pt>
                <c:pt idx="143">
                  <c:v>-0.96015200000000001</c:v>
                </c:pt>
                <c:pt idx="144">
                  <c:v>-0.72778399999999999</c:v>
                </c:pt>
                <c:pt idx="145">
                  <c:v>-0.425904</c:v>
                </c:pt>
                <c:pt idx="146">
                  <c:v>-0.109845</c:v>
                </c:pt>
                <c:pt idx="147">
                  <c:v>0.16242599999999999</c:v>
                </c:pt>
                <c:pt idx="148">
                  <c:v>0.33468199999999998</c:v>
                </c:pt>
                <c:pt idx="149">
                  <c:v>0.36885200000000001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594432"/>
        <c:axId val="111804416"/>
      </c:lineChart>
      <c:catAx>
        <c:axId val="112594432"/>
        <c:scaling>
          <c:orientation val="minMax"/>
        </c:scaling>
        <c:delete val="1"/>
        <c:axPos val="b"/>
        <c:majorTickMark val="none"/>
        <c:minorTickMark val="none"/>
        <c:tickLblPos val="nextTo"/>
        <c:crossAx val="111804416"/>
        <c:crosses val="autoZero"/>
        <c:auto val="1"/>
        <c:lblAlgn val="ctr"/>
        <c:lblOffset val="100"/>
        <c:noMultiLvlLbl val="0"/>
      </c:catAx>
      <c:valAx>
        <c:axId val="111804416"/>
        <c:scaling>
          <c:orientation val="minMax"/>
          <c:min val="-2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12594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19050" cap="flat" cmpd="sng" algn="ctr">
      <a:noFill/>
      <a:round/>
    </a:ln>
    <a:effectLst/>
  </c:spPr>
  <c:txPr>
    <a:bodyPr/>
    <a:lstStyle/>
    <a:p>
      <a:pPr>
        <a:defRPr>
          <a:ln>
            <a:noFill/>
          </a:ln>
          <a:solidFill>
            <a:sysClr val="windowText" lastClr="000000"/>
          </a:solidFill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0.06957</cdr:x>
      <cdr:y>0.53968</cdr:y>
    </cdr:from>
    <cdr:to>
      <cdr:x>0.97601</cdr:x>
      <cdr:y>0.54495</cdr:y>
    </cdr:to>
    <cdr:cxnSp macro="">
      <cdr:nvCxnSpPr>
        <cdr:cNvPr id="6" name="Straight Connector 5"/>
        <cdr:cNvCxnSpPr/>
      </cdr:nvCxnSpPr>
      <cdr:spPr>
        <a:xfrm xmlns:a="http://schemas.openxmlformats.org/drawingml/2006/main">
          <a:off x="576064" y="2448272"/>
          <a:ext cx="7506197" cy="23896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ysClr val="windowText" lastClr="0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0.24288</cdr:x>
      <cdr:y>0.52559</cdr:y>
    </cdr:from>
    <cdr:to>
      <cdr:x>0.24288</cdr:x>
      <cdr:y>0.56985</cdr:y>
    </cdr:to>
    <cdr:cxnSp macro="">
      <cdr:nvCxnSpPr>
        <cdr:cNvPr id="26" name="Straight Connector 25"/>
        <cdr:cNvCxnSpPr/>
      </cdr:nvCxnSpPr>
      <cdr:spPr>
        <a:xfrm xmlns:a="http://schemas.openxmlformats.org/drawingml/2006/main" flipH="1">
          <a:off x="1543051" y="1809750"/>
          <a:ext cx="1" cy="15240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0.21889</cdr:x>
      <cdr:y>0.58091</cdr:y>
    </cdr:from>
    <cdr:to>
      <cdr:x>0.29235</cdr:x>
      <cdr:y>0.6722</cdr:y>
    </cdr:to>
    <cdr:sp macro="" textlink="">
      <cdr:nvSpPr>
        <cdr:cNvPr id="33" name="TextBox 32"/>
        <cdr:cNvSpPr txBox="1"/>
      </cdr:nvSpPr>
      <cdr:spPr>
        <a:xfrm xmlns:a="http://schemas.openxmlformats.org/drawingml/2006/main">
          <a:off x="1390646" y="2000244"/>
          <a:ext cx="466705" cy="3143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CA" sz="2000" dirty="0">
              <a:latin typeface="Arial" panose="020B0604020202020204" pitchFamily="34" charset="0"/>
              <a:cs typeface="Arial" panose="020B0604020202020204" pitchFamily="34" charset="0"/>
            </a:rPr>
            <a:t>20</a:t>
          </a:r>
          <a:endParaRPr lang="en-CA" sz="32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0.32174</cdr:x>
      <cdr:y>0.89212</cdr:y>
    </cdr:from>
    <cdr:to>
      <cdr:x>0.70705</cdr:x>
      <cdr:y>1</cdr:y>
    </cdr:to>
    <cdr:sp macro="" textlink="">
      <cdr:nvSpPr>
        <cdr:cNvPr id="36" name="TextBox 35"/>
        <cdr:cNvSpPr txBox="1"/>
      </cdr:nvSpPr>
      <cdr:spPr>
        <a:xfrm xmlns:a="http://schemas.openxmlformats.org/drawingml/2006/main">
          <a:off x="2664296" y="4047106"/>
          <a:ext cx="3190722" cy="4893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CA" sz="2000" dirty="0">
              <a:latin typeface="Arial" panose="020B0604020202020204" pitchFamily="34" charset="0"/>
              <a:cs typeface="Arial" panose="020B0604020202020204" pitchFamily="34" charset="0"/>
            </a:rPr>
            <a:t>Gait</a:t>
          </a:r>
          <a:r>
            <a:rPr lang="en-CA" sz="2000" baseline="0" dirty="0">
              <a:latin typeface="Arial" panose="020B0604020202020204" pitchFamily="34" charset="0"/>
              <a:cs typeface="Arial" panose="020B0604020202020204" pitchFamily="34" charset="0"/>
            </a:rPr>
            <a:t> Cycle %</a:t>
          </a:r>
          <a:endParaRPr lang="en-CA" sz="28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0.58326</cdr:x>
      <cdr:y>0.58368</cdr:y>
    </cdr:from>
    <cdr:to>
      <cdr:x>0.64623</cdr:x>
      <cdr:y>0.66667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829929" y="2647867"/>
          <a:ext cx="521450" cy="3764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CA" sz="2000" dirty="0">
              <a:latin typeface="Arial" panose="020B0604020202020204" pitchFamily="34" charset="0"/>
              <a:cs typeface="Arial" panose="020B0604020202020204" pitchFamily="34" charset="0"/>
            </a:rPr>
            <a:t>60</a:t>
          </a:r>
          <a:endParaRPr lang="en-CA" sz="32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0.76467</cdr:x>
      <cdr:y>0.58368</cdr:y>
    </cdr:from>
    <cdr:to>
      <cdr:x>0.82314</cdr:x>
      <cdr:y>0.6556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901792" y="2006996"/>
          <a:ext cx="374817" cy="2473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CA" sz="2000" dirty="0">
              <a:latin typeface="Arial" panose="020B0604020202020204" pitchFamily="34" charset="0"/>
              <a:cs typeface="Arial" panose="020B0604020202020204" pitchFamily="34" charset="0"/>
            </a:rPr>
            <a:t>80</a:t>
          </a:r>
          <a:endParaRPr lang="en-CA" sz="32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0.60659</cdr:x>
      <cdr:y>0.52354</cdr:y>
    </cdr:from>
    <cdr:to>
      <cdr:x>0.60659</cdr:x>
      <cdr:y>0.5678</cdr:y>
    </cdr:to>
    <cdr:cxnSp macro="">
      <cdr:nvCxnSpPr>
        <cdr:cNvPr id="16" name="Straight Connector 15"/>
        <cdr:cNvCxnSpPr/>
      </cdr:nvCxnSpPr>
      <cdr:spPr>
        <a:xfrm xmlns:a="http://schemas.openxmlformats.org/drawingml/2006/main" flipH="1">
          <a:off x="3888432" y="1800200"/>
          <a:ext cx="0" cy="152189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0.78632</cdr:x>
      <cdr:y>0.52354</cdr:y>
    </cdr:from>
    <cdr:to>
      <cdr:x>0.78632</cdr:x>
      <cdr:y>0.5678</cdr:y>
    </cdr:to>
    <cdr:cxnSp macro="">
      <cdr:nvCxnSpPr>
        <cdr:cNvPr id="18" name="Straight Connector 17"/>
        <cdr:cNvCxnSpPr/>
      </cdr:nvCxnSpPr>
      <cdr:spPr>
        <a:xfrm xmlns:a="http://schemas.openxmlformats.org/drawingml/2006/main" flipH="1">
          <a:off x="5040560" y="1800200"/>
          <a:ext cx="0" cy="152189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0.42686</cdr:x>
      <cdr:y>0.52354</cdr:y>
    </cdr:from>
    <cdr:to>
      <cdr:x>0.42686</cdr:x>
      <cdr:y>0.5678</cdr:y>
    </cdr:to>
    <cdr:cxnSp macro="">
      <cdr:nvCxnSpPr>
        <cdr:cNvPr id="20" name="Straight Connector 19"/>
        <cdr:cNvCxnSpPr/>
      </cdr:nvCxnSpPr>
      <cdr:spPr>
        <a:xfrm xmlns:a="http://schemas.openxmlformats.org/drawingml/2006/main" flipH="1">
          <a:off x="2736304" y="1800200"/>
          <a:ext cx="0" cy="152189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0.97728</cdr:x>
      <cdr:y>0.53133</cdr:y>
    </cdr:from>
    <cdr:to>
      <cdr:x>0.97728</cdr:x>
      <cdr:y>0.57559</cdr:y>
    </cdr:to>
    <cdr:cxnSp macro="">
      <cdr:nvCxnSpPr>
        <cdr:cNvPr id="21" name="Straight Connector 20"/>
        <cdr:cNvCxnSpPr/>
      </cdr:nvCxnSpPr>
      <cdr:spPr>
        <a:xfrm xmlns:a="http://schemas.openxmlformats.org/drawingml/2006/main" flipH="1">
          <a:off x="6264696" y="1827008"/>
          <a:ext cx="0" cy="152189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0.92174</cdr:x>
      <cdr:y>0.58583</cdr:y>
    </cdr:from>
    <cdr:to>
      <cdr:x>1</cdr:x>
      <cdr:y>0.66667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7632849" y="2657620"/>
          <a:ext cx="648071" cy="3667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CA" sz="2000" dirty="0" smtClean="0">
              <a:latin typeface="Arial" panose="020B0604020202020204" pitchFamily="34" charset="0"/>
              <a:cs typeface="Arial" panose="020B0604020202020204" pitchFamily="34" charset="0"/>
            </a:rPr>
            <a:t>100</a:t>
          </a:r>
          <a:endParaRPr lang="en-CA" sz="32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0.4</cdr:x>
      <cdr:y>0.57143</cdr:y>
    </cdr:from>
    <cdr:to>
      <cdr:x>0.47346</cdr:x>
      <cdr:y>0.66272</cdr:y>
    </cdr:to>
    <cdr:sp macro="" textlink="">
      <cdr:nvSpPr>
        <cdr:cNvPr id="23" name="TextBox 1"/>
        <cdr:cNvSpPr txBox="1"/>
      </cdr:nvSpPr>
      <cdr:spPr>
        <a:xfrm xmlns:a="http://schemas.openxmlformats.org/drawingml/2006/main">
          <a:off x="3312368" y="2592288"/>
          <a:ext cx="608316" cy="4141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CA" sz="2000" dirty="0">
              <a:latin typeface="Arial" panose="020B0604020202020204" pitchFamily="34" charset="0"/>
              <a:cs typeface="Arial" panose="020B0604020202020204" pitchFamily="34" charset="0"/>
            </a:rPr>
            <a:t>4</a:t>
          </a:r>
          <a:r>
            <a:rPr lang="en-CA" sz="2000" dirty="0" smtClean="0">
              <a:latin typeface="Arial" panose="020B0604020202020204" pitchFamily="34" charset="0"/>
              <a:cs typeface="Arial" panose="020B0604020202020204" pitchFamily="34" charset="0"/>
            </a:rPr>
            <a:t>0</a:t>
          </a:r>
          <a:endParaRPr lang="en-CA" sz="32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0.06894</cdr:x>
      <cdr:y>0.51818</cdr:y>
    </cdr:from>
    <cdr:to>
      <cdr:x>0.06894</cdr:x>
      <cdr:y>0.56244</cdr:y>
    </cdr:to>
    <cdr:cxnSp macro="">
      <cdr:nvCxnSpPr>
        <cdr:cNvPr id="15" name="Straight Connector 14"/>
        <cdr:cNvCxnSpPr/>
      </cdr:nvCxnSpPr>
      <cdr:spPr>
        <a:xfrm xmlns:a="http://schemas.openxmlformats.org/drawingml/2006/main" flipH="1">
          <a:off x="570895" y="2350735"/>
          <a:ext cx="0" cy="200786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9C9E-934D-4E15-8C7B-9D6DE1419A1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957-D891-4F2A-B68C-0174DEFCE8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9695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9C9E-934D-4E15-8C7B-9D6DE1419A1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957-D891-4F2A-B68C-0174DEFCE8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6281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9C9E-934D-4E15-8C7B-9D6DE1419A1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957-D891-4F2A-B68C-0174DEFCE8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6330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9C9E-934D-4E15-8C7B-9D6DE1419A1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957-D891-4F2A-B68C-0174DEFCE8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732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9C9E-934D-4E15-8C7B-9D6DE1419A1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957-D891-4F2A-B68C-0174DEFCE8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0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9C9E-934D-4E15-8C7B-9D6DE1419A1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957-D891-4F2A-B68C-0174DEFCE8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689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9C9E-934D-4E15-8C7B-9D6DE1419A1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957-D891-4F2A-B68C-0174DEFCE8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9219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9C9E-934D-4E15-8C7B-9D6DE1419A1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957-D891-4F2A-B68C-0174DEFCE8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557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9C9E-934D-4E15-8C7B-9D6DE1419A1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957-D891-4F2A-B68C-0174DEFCE8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7188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9C9E-934D-4E15-8C7B-9D6DE1419A1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957-D891-4F2A-B68C-0174DEFCE8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43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9C9E-934D-4E15-8C7B-9D6DE1419A1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957-D891-4F2A-B68C-0174DEFCE8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4438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69C9E-934D-4E15-8C7B-9D6DE1419A1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08957-D891-4F2A-B68C-0174DEFCE8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6649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>
            <a:off x="3503712" y="4293096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4871864" y="1340768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7392144" y="3861048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9696400" y="4293096"/>
            <a:ext cx="0" cy="7200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215680" y="4757082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K1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99856" y="836712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K2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32104" y="4293096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K3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768408" y="4797152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K4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75720" y="4293096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64152" y="3861048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768408" y="4445496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611159" y="836712"/>
            <a:ext cx="8681031" cy="4536504"/>
            <a:chOff x="1611159" y="836712"/>
            <a:chExt cx="8681031" cy="4536504"/>
          </a:xfrm>
        </p:grpSpPr>
        <p:graphicFrame>
          <p:nvGraphicFramePr>
            <p:cNvPr id="2" name="Chart 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40672495"/>
                </p:ext>
              </p:extLst>
            </p:nvPr>
          </p:nvGraphicFramePr>
          <p:xfrm>
            <a:off x="2011270" y="836712"/>
            <a:ext cx="8280920" cy="453650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TextBox 2"/>
            <p:cNvSpPr txBox="1"/>
            <p:nvPr/>
          </p:nvSpPr>
          <p:spPr>
            <a:xfrm rot="16200000">
              <a:off x="212777" y="2600883"/>
              <a:ext cx="319687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Watts/Kg (body weight)</a:t>
              </a:r>
              <a:endParaRPr lang="en-CA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9" name="Straight Arrow Connector 18"/>
          <p:cNvCxnSpPr/>
          <p:nvPr/>
        </p:nvCxnSpPr>
        <p:spPr>
          <a:xfrm>
            <a:off x="9758922" y="4321115"/>
            <a:ext cx="4743" cy="66404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878998" y="1406769"/>
            <a:ext cx="0" cy="39286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532287" y="4300339"/>
            <a:ext cx="0" cy="34521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378569" y="931865"/>
            <a:ext cx="5707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K2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67799" y="4738772"/>
            <a:ext cx="5707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K1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02679" y="4381073"/>
            <a:ext cx="5707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799110" y="4840919"/>
            <a:ext cx="5707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K4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7457558" y="3900229"/>
            <a:ext cx="0" cy="3609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580736" y="4313910"/>
            <a:ext cx="3758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94322" y="3936889"/>
            <a:ext cx="3758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9803576" y="4453081"/>
            <a:ext cx="3758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779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27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dalton</dc:creator>
  <cp:lastModifiedBy>mcadieux</cp:lastModifiedBy>
  <cp:revision>4</cp:revision>
  <dcterms:created xsi:type="dcterms:W3CDTF">2015-07-09T18:31:17Z</dcterms:created>
  <dcterms:modified xsi:type="dcterms:W3CDTF">2015-07-09T18:59:13Z</dcterms:modified>
</cp:coreProperties>
</file>