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-108" y="-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'Pre-Test Graphs'!$B$19</c:f>
              <c:strCache>
                <c:ptCount val="1"/>
                <c:pt idx="0">
                  <c:v>Without Poles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'Pre-Test Graphs'!$B$20:$B$186</c:f>
              <c:numCache>
                <c:formatCode>General</c:formatCode>
                <c:ptCount val="167"/>
                <c:pt idx="0">
                  <c:v>7.2120000000000004E-2</c:v>
                </c:pt>
                <c:pt idx="1">
                  <c:v>6.5449999999999994E-2</c:v>
                </c:pt>
                <c:pt idx="2">
                  <c:v>5.2464999999999998E-2</c:v>
                </c:pt>
                <c:pt idx="3">
                  <c:v>3.5349999999999999E-2</c:v>
                </c:pt>
                <c:pt idx="4">
                  <c:v>1.8353000000000001E-2</c:v>
                </c:pt>
                <c:pt idx="5">
                  <c:v>4.9899999999999996E-3</c:v>
                </c:pt>
                <c:pt idx="6">
                  <c:v>1.09E-3</c:v>
                </c:pt>
                <c:pt idx="7">
                  <c:v>1.2723999999999999E-2</c:v>
                </c:pt>
                <c:pt idx="8">
                  <c:v>4.5116999999999997E-2</c:v>
                </c:pt>
                <c:pt idx="9">
                  <c:v>9.9886000000000003E-2</c:v>
                </c:pt>
                <c:pt idx="10">
                  <c:v>0.175758</c:v>
                </c:pt>
                <c:pt idx="11">
                  <c:v>0.27274599999999999</c:v>
                </c:pt>
                <c:pt idx="12">
                  <c:v>0.39621800000000001</c:v>
                </c:pt>
                <c:pt idx="13">
                  <c:v>0.55063200000000001</c:v>
                </c:pt>
                <c:pt idx="14">
                  <c:v>0.73069799999999996</c:v>
                </c:pt>
                <c:pt idx="15">
                  <c:v>0.91747800000000002</c:v>
                </c:pt>
                <c:pt idx="16">
                  <c:v>1.0906690000000001</c:v>
                </c:pt>
                <c:pt idx="17">
                  <c:v>1.2361629999999999</c:v>
                </c:pt>
                <c:pt idx="18">
                  <c:v>1.3456349999999999</c:v>
                </c:pt>
                <c:pt idx="19">
                  <c:v>1.4190719999999999</c:v>
                </c:pt>
                <c:pt idx="20">
                  <c:v>1.45784</c:v>
                </c:pt>
                <c:pt idx="21">
                  <c:v>1.462275</c:v>
                </c:pt>
                <c:pt idx="22">
                  <c:v>1.4322349999999999</c:v>
                </c:pt>
                <c:pt idx="23">
                  <c:v>1.370865</c:v>
                </c:pt>
                <c:pt idx="24">
                  <c:v>1.2800929999999999</c:v>
                </c:pt>
                <c:pt idx="25">
                  <c:v>1.162655</c:v>
                </c:pt>
                <c:pt idx="26">
                  <c:v>1.019123</c:v>
                </c:pt>
                <c:pt idx="27">
                  <c:v>0.86116700000000002</c:v>
                </c:pt>
                <c:pt idx="28">
                  <c:v>0.70109999999999995</c:v>
                </c:pt>
                <c:pt idx="29">
                  <c:v>0.54693899999999995</c:v>
                </c:pt>
                <c:pt idx="30">
                  <c:v>0.401169</c:v>
                </c:pt>
                <c:pt idx="31">
                  <c:v>0.26145099999999999</c:v>
                </c:pt>
                <c:pt idx="32">
                  <c:v>0.12887999999999999</c:v>
                </c:pt>
                <c:pt idx="33">
                  <c:v>3.8019999999999998E-3</c:v>
                </c:pt>
                <c:pt idx="34">
                  <c:v>-0.109749</c:v>
                </c:pt>
                <c:pt idx="35">
                  <c:v>-0.20698</c:v>
                </c:pt>
                <c:pt idx="36">
                  <c:v>-0.28139900000000001</c:v>
                </c:pt>
                <c:pt idx="37">
                  <c:v>-0.32468000000000002</c:v>
                </c:pt>
                <c:pt idx="38">
                  <c:v>-0.33088699999999999</c:v>
                </c:pt>
                <c:pt idx="39">
                  <c:v>-0.30317699999999997</c:v>
                </c:pt>
                <c:pt idx="40">
                  <c:v>-0.25052000000000002</c:v>
                </c:pt>
                <c:pt idx="41">
                  <c:v>-0.18864800000000001</c:v>
                </c:pt>
                <c:pt idx="42">
                  <c:v>-0.13400699999999999</c:v>
                </c:pt>
                <c:pt idx="43">
                  <c:v>-9.6835000000000004E-2</c:v>
                </c:pt>
                <c:pt idx="44">
                  <c:v>-8.0725000000000005E-2</c:v>
                </c:pt>
                <c:pt idx="45">
                  <c:v>-8.2866999999999996E-2</c:v>
                </c:pt>
                <c:pt idx="46">
                  <c:v>-9.8521999999999998E-2</c:v>
                </c:pt>
                <c:pt idx="47">
                  <c:v>-0.12277299999999999</c:v>
                </c:pt>
                <c:pt idx="48">
                  <c:v>-0.152501</c:v>
                </c:pt>
                <c:pt idx="49">
                  <c:v>-0.184363</c:v>
                </c:pt>
                <c:pt idx="50">
                  <c:v>-0.214697</c:v>
                </c:pt>
                <c:pt idx="51">
                  <c:v>-0.236985</c:v>
                </c:pt>
                <c:pt idx="52">
                  <c:v>-0.24316299999999999</c:v>
                </c:pt>
                <c:pt idx="53">
                  <c:v>-0.226135</c:v>
                </c:pt>
                <c:pt idx="54">
                  <c:v>-0.18365100000000001</c:v>
                </c:pt>
                <c:pt idx="55">
                  <c:v>-0.11978999999999999</c:v>
                </c:pt>
                <c:pt idx="56">
                  <c:v>-4.4754000000000002E-2</c:v>
                </c:pt>
                <c:pt idx="57">
                  <c:v>2.5076999999999999E-2</c:v>
                </c:pt>
                <c:pt idx="58">
                  <c:v>8.1894999999999996E-2</c:v>
                </c:pt>
                <c:pt idx="59">
                  <c:v>0.127053</c:v>
                </c:pt>
                <c:pt idx="60">
                  <c:v>0.153451</c:v>
                </c:pt>
                <c:pt idx="61">
                  <c:v>0.15477099999999999</c:v>
                </c:pt>
                <c:pt idx="62">
                  <c:v>0.14630199999999999</c:v>
                </c:pt>
                <c:pt idx="63">
                  <c:v>0.154776</c:v>
                </c:pt>
                <c:pt idx="64">
                  <c:v>0.189633</c:v>
                </c:pt>
                <c:pt idx="65">
                  <c:v>0.24010999999999999</c:v>
                </c:pt>
                <c:pt idx="66">
                  <c:v>0.29078199999999998</c:v>
                </c:pt>
                <c:pt idx="67">
                  <c:v>0.33200600000000002</c:v>
                </c:pt>
                <c:pt idx="68">
                  <c:v>0.35813299999999998</c:v>
                </c:pt>
                <c:pt idx="69">
                  <c:v>0.36388300000000001</c:v>
                </c:pt>
                <c:pt idx="70">
                  <c:v>0.34790100000000002</c:v>
                </c:pt>
                <c:pt idx="71">
                  <c:v>0.31670799999999999</c:v>
                </c:pt>
                <c:pt idx="72">
                  <c:v>0.27796900000000002</c:v>
                </c:pt>
                <c:pt idx="73">
                  <c:v>0.234182</c:v>
                </c:pt>
                <c:pt idx="74">
                  <c:v>0.18384400000000001</c:v>
                </c:pt>
                <c:pt idx="75">
                  <c:v>0.124816</c:v>
                </c:pt>
                <c:pt idx="76">
                  <c:v>5.6617000000000001E-2</c:v>
                </c:pt>
                <c:pt idx="77">
                  <c:v>-1.8256999999999999E-2</c:v>
                </c:pt>
                <c:pt idx="78">
                  <c:v>-9.2305999999999999E-2</c:v>
                </c:pt>
                <c:pt idx="79">
                  <c:v>-0.15254400000000001</c:v>
                </c:pt>
                <c:pt idx="80">
                  <c:v>-0.18208199999999999</c:v>
                </c:pt>
                <c:pt idx="81">
                  <c:v>-0.17201</c:v>
                </c:pt>
                <c:pt idx="82">
                  <c:v>-0.12523699999999999</c:v>
                </c:pt>
                <c:pt idx="83">
                  <c:v>-5.3509000000000001E-2</c:v>
                </c:pt>
                <c:pt idx="84">
                  <c:v>2.5867000000000001E-2</c:v>
                </c:pt>
                <c:pt idx="85">
                  <c:v>9.4501000000000002E-2</c:v>
                </c:pt>
                <c:pt idx="86">
                  <c:v>0.13427700000000001</c:v>
                </c:pt>
                <c:pt idx="87">
                  <c:v>0.13248399999999999</c:v>
                </c:pt>
                <c:pt idx="88">
                  <c:v>8.5446999999999995E-2</c:v>
                </c:pt>
                <c:pt idx="89">
                  <c:v>-1.4120000000000001E-3</c:v>
                </c:pt>
                <c:pt idx="90">
                  <c:v>-0.116244</c:v>
                </c:pt>
                <c:pt idx="91">
                  <c:v>-0.23977699999999999</c:v>
                </c:pt>
                <c:pt idx="92">
                  <c:v>-0.352406</c:v>
                </c:pt>
                <c:pt idx="93">
                  <c:v>-0.43980200000000003</c:v>
                </c:pt>
                <c:pt idx="94">
                  <c:v>-0.49547600000000003</c:v>
                </c:pt>
                <c:pt idx="95">
                  <c:v>-0.52206300000000005</c:v>
                </c:pt>
                <c:pt idx="96">
                  <c:v>-0.52783500000000005</c:v>
                </c:pt>
                <c:pt idx="97">
                  <c:v>-0.52210400000000001</c:v>
                </c:pt>
                <c:pt idx="98">
                  <c:v>-0.51334000000000002</c:v>
                </c:pt>
                <c:pt idx="99">
                  <c:v>-0.50861900000000004</c:v>
                </c:pt>
                <c:pt idx="100">
                  <c:v>-0.51429199999999997</c:v>
                </c:pt>
                <c:pt idx="101">
                  <c:v>-0.53602700000000003</c:v>
                </c:pt>
                <c:pt idx="102">
                  <c:v>-0.57735800000000004</c:v>
                </c:pt>
                <c:pt idx="103">
                  <c:v>-0.63972399999999996</c:v>
                </c:pt>
                <c:pt idx="104">
                  <c:v>-0.72173299999999996</c:v>
                </c:pt>
                <c:pt idx="105">
                  <c:v>-0.82302399999999998</c:v>
                </c:pt>
                <c:pt idx="106">
                  <c:v>-0.94344499999999998</c:v>
                </c:pt>
                <c:pt idx="107">
                  <c:v>-1.084395</c:v>
                </c:pt>
                <c:pt idx="108">
                  <c:v>-1.243001</c:v>
                </c:pt>
                <c:pt idx="109">
                  <c:v>-1.4122699999999999</c:v>
                </c:pt>
                <c:pt idx="110">
                  <c:v>-1.5760400000000001</c:v>
                </c:pt>
                <c:pt idx="111">
                  <c:v>-1.7117690000000001</c:v>
                </c:pt>
                <c:pt idx="112">
                  <c:v>-1.7908409999999999</c:v>
                </c:pt>
                <c:pt idx="113">
                  <c:v>-1.7771920000000001</c:v>
                </c:pt>
                <c:pt idx="114">
                  <c:v>-1.6396930000000001</c:v>
                </c:pt>
                <c:pt idx="115">
                  <c:v>-1.3651720000000001</c:v>
                </c:pt>
                <c:pt idx="116">
                  <c:v>-0.968221</c:v>
                </c:pt>
                <c:pt idx="117">
                  <c:v>-0.49580099999999999</c:v>
                </c:pt>
                <c:pt idx="118">
                  <c:v>-1.7506000000000001E-2</c:v>
                </c:pt>
                <c:pt idx="119">
                  <c:v>0.40251799999999999</c:v>
                </c:pt>
                <c:pt idx="120">
                  <c:v>0.74127399999999999</c:v>
                </c:pt>
                <c:pt idx="121">
                  <c:v>1.0217179999999999</c:v>
                </c:pt>
                <c:pt idx="122">
                  <c:v>1.265447</c:v>
                </c:pt>
                <c:pt idx="123">
                  <c:v>1.448186</c:v>
                </c:pt>
                <c:pt idx="124">
                  <c:v>1.537801</c:v>
                </c:pt>
                <c:pt idx="125">
                  <c:v>1.5372250000000001</c:v>
                </c:pt>
                <c:pt idx="126">
                  <c:v>1.4876499999999999</c:v>
                </c:pt>
                <c:pt idx="127">
                  <c:v>1.4429419999999999</c:v>
                </c:pt>
                <c:pt idx="128">
                  <c:v>1.4431069999999999</c:v>
                </c:pt>
                <c:pt idx="129">
                  <c:v>1.4737389999999999</c:v>
                </c:pt>
                <c:pt idx="130">
                  <c:v>1.5087489999999999</c:v>
                </c:pt>
                <c:pt idx="131">
                  <c:v>1.5164359999999999</c:v>
                </c:pt>
                <c:pt idx="132">
                  <c:v>1.410417</c:v>
                </c:pt>
                <c:pt idx="133">
                  <c:v>1.2090730000000001</c:v>
                </c:pt>
                <c:pt idx="134">
                  <c:v>0.93330900000000006</c:v>
                </c:pt>
                <c:pt idx="135">
                  <c:v>0.62687099999999996</c:v>
                </c:pt>
                <c:pt idx="136">
                  <c:v>0.34334500000000001</c:v>
                </c:pt>
                <c:pt idx="137">
                  <c:v>0.11469699999999999</c:v>
                </c:pt>
                <c:pt idx="138">
                  <c:v>-4.7162999999999997E-2</c:v>
                </c:pt>
                <c:pt idx="139">
                  <c:v>-0.14752199999999999</c:v>
                </c:pt>
                <c:pt idx="140">
                  <c:v>-0.19891900000000001</c:v>
                </c:pt>
                <c:pt idx="141">
                  <c:v>-0.21638299999999999</c:v>
                </c:pt>
                <c:pt idx="142">
                  <c:v>-0.214862</c:v>
                </c:pt>
                <c:pt idx="143">
                  <c:v>-0.204344</c:v>
                </c:pt>
                <c:pt idx="144">
                  <c:v>-0.18843799999999999</c:v>
                </c:pt>
                <c:pt idx="145">
                  <c:v>-0.16370999999999999</c:v>
                </c:pt>
                <c:pt idx="146">
                  <c:v>-0.12881600000000001</c:v>
                </c:pt>
                <c:pt idx="147">
                  <c:v>-8.2099000000000005E-2</c:v>
                </c:pt>
                <c:pt idx="148">
                  <c:v>-3.1154000000000001E-2</c:v>
                </c:pt>
                <c:pt idx="149">
                  <c:v>1.6392E-2</c:v>
                </c:pt>
                <c:pt idx="150">
                  <c:v>5.1376999999999999E-2</c:v>
                </c:pt>
                <c:pt idx="151">
                  <c:v>6.9952E-2</c:v>
                </c:pt>
                <c:pt idx="152">
                  <c:v>7.1818999999999994E-2</c:v>
                </c:pt>
                <c:pt idx="153">
                  <c:v>5.9069999999999998E-2</c:v>
                </c:pt>
                <c:pt idx="154">
                  <c:v>3.5554000000000002E-2</c:v>
                </c:pt>
                <c:pt idx="155">
                  <c:v>1.8289999999999999E-3</c:v>
                </c:pt>
                <c:pt idx="156">
                  <c:v>-4.1725999999999999E-2</c:v>
                </c:pt>
                <c:pt idx="157">
                  <c:v>-9.5963000000000007E-2</c:v>
                </c:pt>
                <c:pt idx="158">
                  <c:v>-0.15684699999999999</c:v>
                </c:pt>
                <c:pt idx="159">
                  <c:v>-0.21581500000000001</c:v>
                </c:pt>
                <c:pt idx="160">
                  <c:v>-0.26112400000000002</c:v>
                </c:pt>
                <c:pt idx="161">
                  <c:v>-0.28198800000000002</c:v>
                </c:pt>
                <c:pt idx="162">
                  <c:v>-0.27520699999999998</c:v>
                </c:pt>
                <c:pt idx="163">
                  <c:v>-0.244727</c:v>
                </c:pt>
                <c:pt idx="164">
                  <c:v>-0.20122499999999999</c:v>
                </c:pt>
                <c:pt idx="165">
                  <c:v>-0.154808</c:v>
                </c:pt>
                <c:pt idx="166">
                  <c:v>-0.112468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'Pre-Test Graphs'!$D$19</c:f>
              <c:strCache>
                <c:ptCount val="1"/>
                <c:pt idx="0">
                  <c:v>With Poles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'Pre-Test Graphs'!$D$20:$D$215</c:f>
              <c:numCache>
                <c:formatCode>General</c:formatCode>
                <c:ptCount val="196"/>
                <c:pt idx="0">
                  <c:v>0.136467</c:v>
                </c:pt>
                <c:pt idx="1">
                  <c:v>0.16287099999999999</c:v>
                </c:pt>
                <c:pt idx="2">
                  <c:v>0.18260199999999999</c:v>
                </c:pt>
                <c:pt idx="3">
                  <c:v>0.194797</c:v>
                </c:pt>
                <c:pt idx="4">
                  <c:v>0.200131</c:v>
                </c:pt>
                <c:pt idx="5">
                  <c:v>0.19833200000000001</c:v>
                </c:pt>
                <c:pt idx="6">
                  <c:v>0.190188</c:v>
                </c:pt>
                <c:pt idx="7">
                  <c:v>0.175203</c:v>
                </c:pt>
                <c:pt idx="8">
                  <c:v>0.15385599999999999</c:v>
                </c:pt>
                <c:pt idx="9">
                  <c:v>0.12775700000000001</c:v>
                </c:pt>
                <c:pt idx="10">
                  <c:v>9.8449999999999996E-2</c:v>
                </c:pt>
                <c:pt idx="11">
                  <c:v>6.8246000000000001E-2</c:v>
                </c:pt>
                <c:pt idx="12">
                  <c:v>4.1151E-2</c:v>
                </c:pt>
                <c:pt idx="13">
                  <c:v>2.1072E-2</c:v>
                </c:pt>
                <c:pt idx="14">
                  <c:v>1.1599E-2</c:v>
                </c:pt>
                <c:pt idx="15">
                  <c:v>1.5831999999999999E-2</c:v>
                </c:pt>
                <c:pt idx="16">
                  <c:v>3.4352000000000001E-2</c:v>
                </c:pt>
                <c:pt idx="17">
                  <c:v>6.6843E-2</c:v>
                </c:pt>
                <c:pt idx="18">
                  <c:v>0.111553</c:v>
                </c:pt>
                <c:pt idx="19">
                  <c:v>0.16767699999999999</c:v>
                </c:pt>
                <c:pt idx="20">
                  <c:v>0.23430100000000001</c:v>
                </c:pt>
                <c:pt idx="21">
                  <c:v>0.30967699999999998</c:v>
                </c:pt>
                <c:pt idx="22">
                  <c:v>0.390403</c:v>
                </c:pt>
                <c:pt idx="23">
                  <c:v>0.47243299999999999</c:v>
                </c:pt>
                <c:pt idx="24">
                  <c:v>0.55233699999999997</c:v>
                </c:pt>
                <c:pt idx="25">
                  <c:v>0.62733799999999995</c:v>
                </c:pt>
                <c:pt idx="26">
                  <c:v>0.69428800000000002</c:v>
                </c:pt>
                <c:pt idx="27">
                  <c:v>0.74908399999999997</c:v>
                </c:pt>
                <c:pt idx="28">
                  <c:v>0.78964699999999999</c:v>
                </c:pt>
                <c:pt idx="29">
                  <c:v>0.81545199999999995</c:v>
                </c:pt>
                <c:pt idx="30">
                  <c:v>0.82629300000000006</c:v>
                </c:pt>
                <c:pt idx="31">
                  <c:v>0.82257199999999997</c:v>
                </c:pt>
                <c:pt idx="32">
                  <c:v>0.80363799999999996</c:v>
                </c:pt>
                <c:pt idx="33">
                  <c:v>0.76938600000000001</c:v>
                </c:pt>
                <c:pt idx="34">
                  <c:v>0.72137200000000001</c:v>
                </c:pt>
                <c:pt idx="35">
                  <c:v>0.66254000000000002</c:v>
                </c:pt>
                <c:pt idx="36">
                  <c:v>0.59395699999999996</c:v>
                </c:pt>
                <c:pt idx="37">
                  <c:v>0.51665499999999998</c:v>
                </c:pt>
                <c:pt idx="38">
                  <c:v>0.42817100000000002</c:v>
                </c:pt>
                <c:pt idx="39">
                  <c:v>0.33030399999999999</c:v>
                </c:pt>
                <c:pt idx="40">
                  <c:v>0.22605</c:v>
                </c:pt>
                <c:pt idx="41">
                  <c:v>0.122906</c:v>
                </c:pt>
                <c:pt idx="42">
                  <c:v>3.1531999999999998E-2</c:v>
                </c:pt>
                <c:pt idx="43">
                  <c:v>-3.6832999999999998E-2</c:v>
                </c:pt>
                <c:pt idx="44">
                  <c:v>-7.6173000000000005E-2</c:v>
                </c:pt>
                <c:pt idx="45">
                  <c:v>-8.8822999999999999E-2</c:v>
                </c:pt>
                <c:pt idx="46">
                  <c:v>-8.3618999999999999E-2</c:v>
                </c:pt>
                <c:pt idx="47">
                  <c:v>-7.0652000000000006E-2</c:v>
                </c:pt>
                <c:pt idx="48">
                  <c:v>-5.6799000000000002E-2</c:v>
                </c:pt>
                <c:pt idx="49">
                  <c:v>-4.7147000000000001E-2</c:v>
                </c:pt>
                <c:pt idx="50">
                  <c:v>-4.2241000000000001E-2</c:v>
                </c:pt>
                <c:pt idx="51">
                  <c:v>-4.2215000000000003E-2</c:v>
                </c:pt>
                <c:pt idx="52">
                  <c:v>-4.3589999999999997E-2</c:v>
                </c:pt>
                <c:pt idx="53">
                  <c:v>-4.3984000000000002E-2</c:v>
                </c:pt>
                <c:pt idx="54">
                  <c:v>-4.2738999999999999E-2</c:v>
                </c:pt>
                <c:pt idx="55">
                  <c:v>-4.2338000000000001E-2</c:v>
                </c:pt>
                <c:pt idx="56">
                  <c:v>-4.5051000000000001E-2</c:v>
                </c:pt>
                <c:pt idx="57">
                  <c:v>-5.4337999999999997E-2</c:v>
                </c:pt>
                <c:pt idx="58">
                  <c:v>-7.1845999999999993E-2</c:v>
                </c:pt>
                <c:pt idx="59">
                  <c:v>-9.7198999999999994E-2</c:v>
                </c:pt>
                <c:pt idx="60">
                  <c:v>-0.127858</c:v>
                </c:pt>
                <c:pt idx="61">
                  <c:v>-0.15856899999999999</c:v>
                </c:pt>
                <c:pt idx="62">
                  <c:v>-0.18284900000000001</c:v>
                </c:pt>
                <c:pt idx="63">
                  <c:v>-0.193685</c:v>
                </c:pt>
                <c:pt idx="64">
                  <c:v>-0.186776</c:v>
                </c:pt>
                <c:pt idx="65">
                  <c:v>-0.16211600000000001</c:v>
                </c:pt>
                <c:pt idx="66">
                  <c:v>-0.125245</c:v>
                </c:pt>
                <c:pt idx="67">
                  <c:v>-8.4416000000000005E-2</c:v>
                </c:pt>
                <c:pt idx="68">
                  <c:v>-4.4312999999999998E-2</c:v>
                </c:pt>
                <c:pt idx="69">
                  <c:v>-1.6893999999999999E-2</c:v>
                </c:pt>
                <c:pt idx="70">
                  <c:v>1.4250000000000001E-3</c:v>
                </c:pt>
                <c:pt idx="71">
                  <c:v>1.3147000000000001E-2</c:v>
                </c:pt>
                <c:pt idx="72">
                  <c:v>1.9281E-2</c:v>
                </c:pt>
                <c:pt idx="73">
                  <c:v>1.9626000000000001E-2</c:v>
                </c:pt>
                <c:pt idx="74">
                  <c:v>2.2225000000000002E-2</c:v>
                </c:pt>
                <c:pt idx="75">
                  <c:v>4.3409000000000003E-2</c:v>
                </c:pt>
                <c:pt idx="76">
                  <c:v>8.8827000000000003E-2</c:v>
                </c:pt>
                <c:pt idx="77">
                  <c:v>0.149116</c:v>
                </c:pt>
                <c:pt idx="78">
                  <c:v>0.20768400000000001</c:v>
                </c:pt>
                <c:pt idx="79">
                  <c:v>0.24691199999999999</c:v>
                </c:pt>
                <c:pt idx="80">
                  <c:v>0.25535200000000002</c:v>
                </c:pt>
                <c:pt idx="81">
                  <c:v>0.23241100000000001</c:v>
                </c:pt>
                <c:pt idx="82">
                  <c:v>0.189138</c:v>
                </c:pt>
                <c:pt idx="83">
                  <c:v>0.14640400000000001</c:v>
                </c:pt>
                <c:pt idx="84">
                  <c:v>0.123404</c:v>
                </c:pt>
                <c:pt idx="85">
                  <c:v>0.125025</c:v>
                </c:pt>
                <c:pt idx="86">
                  <c:v>0.14510100000000001</c:v>
                </c:pt>
                <c:pt idx="87">
                  <c:v>0.17093</c:v>
                </c:pt>
                <c:pt idx="88">
                  <c:v>0.18480199999999999</c:v>
                </c:pt>
                <c:pt idx="89">
                  <c:v>0.169295</c:v>
                </c:pt>
                <c:pt idx="90">
                  <c:v>0.11820899999999999</c:v>
                </c:pt>
                <c:pt idx="91">
                  <c:v>4.1598999999999997E-2</c:v>
                </c:pt>
                <c:pt idx="92">
                  <c:v>-4.0676999999999998E-2</c:v>
                </c:pt>
                <c:pt idx="93">
                  <c:v>-0.11003400000000001</c:v>
                </c:pt>
                <c:pt idx="94">
                  <c:v>-0.156664</c:v>
                </c:pt>
                <c:pt idx="95">
                  <c:v>-0.17825099999999999</c:v>
                </c:pt>
                <c:pt idx="96">
                  <c:v>-0.179311</c:v>
                </c:pt>
                <c:pt idx="97">
                  <c:v>-0.16803899999999999</c:v>
                </c:pt>
                <c:pt idx="98">
                  <c:v>-0.15304000000000001</c:v>
                </c:pt>
                <c:pt idx="99">
                  <c:v>-0.13963</c:v>
                </c:pt>
                <c:pt idx="100">
                  <c:v>-0.13250999999999999</c:v>
                </c:pt>
                <c:pt idx="101">
                  <c:v>-0.13342499999999999</c:v>
                </c:pt>
                <c:pt idx="102">
                  <c:v>-0.143624</c:v>
                </c:pt>
                <c:pt idx="103">
                  <c:v>-0.16234100000000001</c:v>
                </c:pt>
                <c:pt idx="104">
                  <c:v>-0.18956999999999999</c:v>
                </c:pt>
                <c:pt idx="105">
                  <c:v>-0.22495599999999999</c:v>
                </c:pt>
                <c:pt idx="106">
                  <c:v>-0.26995400000000003</c:v>
                </c:pt>
                <c:pt idx="107">
                  <c:v>-0.32654</c:v>
                </c:pt>
                <c:pt idx="108">
                  <c:v>-0.39626299999999998</c:v>
                </c:pt>
                <c:pt idx="109">
                  <c:v>-0.47757500000000003</c:v>
                </c:pt>
                <c:pt idx="110">
                  <c:v>-0.56525099999999995</c:v>
                </c:pt>
                <c:pt idx="111">
                  <c:v>-0.65347699999999997</c:v>
                </c:pt>
                <c:pt idx="112">
                  <c:v>-0.73744500000000002</c:v>
                </c:pt>
                <c:pt idx="113">
                  <c:v>-0.81298800000000004</c:v>
                </c:pt>
                <c:pt idx="114">
                  <c:v>-0.87682700000000002</c:v>
                </c:pt>
                <c:pt idx="115">
                  <c:v>-0.92774900000000005</c:v>
                </c:pt>
                <c:pt idx="116">
                  <c:v>-0.96580699999999997</c:v>
                </c:pt>
                <c:pt idx="117">
                  <c:v>-0.99143300000000001</c:v>
                </c:pt>
                <c:pt idx="118">
                  <c:v>-1.002888</c:v>
                </c:pt>
                <c:pt idx="119">
                  <c:v>-0.996695</c:v>
                </c:pt>
                <c:pt idx="120">
                  <c:v>-0.97024500000000002</c:v>
                </c:pt>
                <c:pt idx="121">
                  <c:v>-0.92433200000000004</c:v>
                </c:pt>
                <c:pt idx="122">
                  <c:v>-0.86307299999999998</c:v>
                </c:pt>
                <c:pt idx="123">
                  <c:v>-0.79392300000000005</c:v>
                </c:pt>
                <c:pt idx="124">
                  <c:v>-0.72658900000000004</c:v>
                </c:pt>
                <c:pt idx="125">
                  <c:v>-0.66719399999999995</c:v>
                </c:pt>
                <c:pt idx="126">
                  <c:v>-0.61958800000000003</c:v>
                </c:pt>
                <c:pt idx="127">
                  <c:v>-0.58558100000000002</c:v>
                </c:pt>
                <c:pt idx="128">
                  <c:v>-0.56837499999999996</c:v>
                </c:pt>
                <c:pt idx="129">
                  <c:v>-0.57067900000000005</c:v>
                </c:pt>
                <c:pt idx="130">
                  <c:v>-0.59414100000000003</c:v>
                </c:pt>
                <c:pt idx="131">
                  <c:v>-0.63672799999999996</c:v>
                </c:pt>
                <c:pt idx="132">
                  <c:v>-0.69278099999999998</c:v>
                </c:pt>
                <c:pt idx="133">
                  <c:v>-0.75128300000000003</c:v>
                </c:pt>
                <c:pt idx="134">
                  <c:v>-0.79781000000000002</c:v>
                </c:pt>
                <c:pt idx="135">
                  <c:v>-0.81481800000000004</c:v>
                </c:pt>
                <c:pt idx="136">
                  <c:v>-0.78488599999999997</c:v>
                </c:pt>
                <c:pt idx="137">
                  <c:v>-0.69343699999999997</c:v>
                </c:pt>
                <c:pt idx="138">
                  <c:v>-0.53479900000000002</c:v>
                </c:pt>
                <c:pt idx="139">
                  <c:v>-0.31683800000000001</c:v>
                </c:pt>
                <c:pt idx="140">
                  <c:v>-6.3283000000000006E-2</c:v>
                </c:pt>
                <c:pt idx="141">
                  <c:v>0.19072900000000001</c:v>
                </c:pt>
                <c:pt idx="142">
                  <c:v>0.409723</c:v>
                </c:pt>
                <c:pt idx="143">
                  <c:v>0.57558600000000004</c:v>
                </c:pt>
                <c:pt idx="144">
                  <c:v>0.69919699999999996</c:v>
                </c:pt>
                <c:pt idx="145">
                  <c:v>0.810805</c:v>
                </c:pt>
                <c:pt idx="146">
                  <c:v>0.92917400000000006</c:v>
                </c:pt>
                <c:pt idx="147">
                  <c:v>1.045223</c:v>
                </c:pt>
                <c:pt idx="148">
                  <c:v>1.1395409999999999</c:v>
                </c:pt>
                <c:pt idx="149">
                  <c:v>1.1948190000000001</c:v>
                </c:pt>
                <c:pt idx="150">
                  <c:v>1.2068730000000001</c:v>
                </c:pt>
                <c:pt idx="151">
                  <c:v>1.1917329999999999</c:v>
                </c:pt>
                <c:pt idx="152">
                  <c:v>1.175343</c:v>
                </c:pt>
                <c:pt idx="153">
                  <c:v>1.1594629999999999</c:v>
                </c:pt>
                <c:pt idx="154">
                  <c:v>1.2035450000000001</c:v>
                </c:pt>
                <c:pt idx="155">
                  <c:v>1.1935849999999999</c:v>
                </c:pt>
                <c:pt idx="156">
                  <c:v>1.1211880000000001</c:v>
                </c:pt>
                <c:pt idx="157">
                  <c:v>0.989228</c:v>
                </c:pt>
                <c:pt idx="158">
                  <c:v>0.81622899999999998</c:v>
                </c:pt>
                <c:pt idx="159">
                  <c:v>0.62773199999999996</c:v>
                </c:pt>
                <c:pt idx="160">
                  <c:v>0.44873299999999999</c:v>
                </c:pt>
                <c:pt idx="161">
                  <c:v>0.29625000000000001</c:v>
                </c:pt>
                <c:pt idx="162">
                  <c:v>0.17344499999999999</c:v>
                </c:pt>
                <c:pt idx="163">
                  <c:v>8.2432000000000005E-2</c:v>
                </c:pt>
                <c:pt idx="164">
                  <c:v>1.6740000000000001E-2</c:v>
                </c:pt>
                <c:pt idx="165">
                  <c:v>-2.4837000000000001E-2</c:v>
                </c:pt>
                <c:pt idx="166">
                  <c:v>-4.5385000000000002E-2</c:v>
                </c:pt>
                <c:pt idx="167">
                  <c:v>-4.8698999999999999E-2</c:v>
                </c:pt>
                <c:pt idx="168">
                  <c:v>-3.8557000000000001E-2</c:v>
                </c:pt>
                <c:pt idx="169">
                  <c:v>-1.9063E-2</c:v>
                </c:pt>
                <c:pt idx="170">
                  <c:v>4.5370000000000002E-3</c:v>
                </c:pt>
                <c:pt idx="171">
                  <c:v>2.682E-2</c:v>
                </c:pt>
                <c:pt idx="172">
                  <c:v>4.3698000000000001E-2</c:v>
                </c:pt>
                <c:pt idx="173">
                  <c:v>5.2401999999999997E-2</c:v>
                </c:pt>
                <c:pt idx="174">
                  <c:v>5.3608999999999997E-2</c:v>
                </c:pt>
                <c:pt idx="175">
                  <c:v>4.6753000000000003E-2</c:v>
                </c:pt>
                <c:pt idx="176">
                  <c:v>3.5055000000000003E-2</c:v>
                </c:pt>
                <c:pt idx="177">
                  <c:v>2.0740000000000001E-2</c:v>
                </c:pt>
                <c:pt idx="178">
                  <c:v>6.1440000000000002E-3</c:v>
                </c:pt>
                <c:pt idx="179">
                  <c:v>-5.9280000000000001E-3</c:v>
                </c:pt>
                <c:pt idx="180">
                  <c:v>-1.5384E-2</c:v>
                </c:pt>
                <c:pt idx="181">
                  <c:v>-2.1856E-2</c:v>
                </c:pt>
                <c:pt idx="182">
                  <c:v>-2.8962000000000002E-2</c:v>
                </c:pt>
                <c:pt idx="183">
                  <c:v>-3.9545999999999998E-2</c:v>
                </c:pt>
                <c:pt idx="184">
                  <c:v>-5.6320000000000002E-2</c:v>
                </c:pt>
                <c:pt idx="185">
                  <c:v>-8.0154000000000003E-2</c:v>
                </c:pt>
                <c:pt idx="186">
                  <c:v>-0.109997</c:v>
                </c:pt>
                <c:pt idx="187">
                  <c:v>-0.14208000000000001</c:v>
                </c:pt>
                <c:pt idx="188">
                  <c:v>-0.17311399999999999</c:v>
                </c:pt>
                <c:pt idx="189">
                  <c:v>-0.19941900000000001</c:v>
                </c:pt>
                <c:pt idx="190">
                  <c:v>-0.21899099999999999</c:v>
                </c:pt>
                <c:pt idx="191">
                  <c:v>-0.23183300000000001</c:v>
                </c:pt>
                <c:pt idx="192">
                  <c:v>-0.23780399999999999</c:v>
                </c:pt>
                <c:pt idx="193">
                  <c:v>-0.23866299999999999</c:v>
                </c:pt>
                <c:pt idx="194">
                  <c:v>-0.234731</c:v>
                </c:pt>
                <c:pt idx="195">
                  <c:v>-0.225382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918528"/>
        <c:axId val="33487040"/>
      </c:lineChart>
      <c:catAx>
        <c:axId val="40918528"/>
        <c:scaling>
          <c:orientation val="minMax"/>
        </c:scaling>
        <c:delete val="1"/>
        <c:axPos val="b"/>
        <c:majorTickMark val="none"/>
        <c:minorTickMark val="none"/>
        <c:tickLblPos val="nextTo"/>
        <c:crossAx val="33487040"/>
        <c:crosses val="autoZero"/>
        <c:auto val="1"/>
        <c:lblAlgn val="ctr"/>
        <c:lblOffset val="100"/>
        <c:noMultiLvlLbl val="0"/>
      </c:catAx>
      <c:valAx>
        <c:axId val="334870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0918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19050"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0.06721</cdr:x>
      <cdr:y>0.50712</cdr:y>
    </cdr:from>
    <cdr:to>
      <cdr:x>0.9538</cdr:x>
      <cdr:y>0.50882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576064" y="2366972"/>
          <a:ext cx="7599203" cy="7949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0.15499</cdr:x>
      <cdr:y>0.12941</cdr:y>
    </cdr:from>
    <cdr:to>
      <cdr:x>0.23547</cdr:x>
      <cdr:y>0.24118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990601" y="419100"/>
          <a:ext cx="514350" cy="3619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CA" sz="1100"/>
        </a:p>
      </cdr:txBody>
    </cdr:sp>
  </cdr:relSizeAnchor>
  <cdr:relSizeAnchor xmlns:cdr="http://schemas.openxmlformats.org/drawingml/2006/chartDrawing">
    <cdr:from>
      <cdr:x>0.41736</cdr:x>
      <cdr:y>0.90823</cdr:y>
    </cdr:from>
    <cdr:to>
      <cdr:x>0.61348</cdr:x>
      <cdr:y>0.99353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3577325" y="4239171"/>
          <a:ext cx="1680971" cy="3981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CA" sz="2000" dirty="0"/>
            <a:t>Gait </a:t>
          </a:r>
          <a:r>
            <a:rPr lang="en-CA" sz="2000" dirty="0">
              <a:latin typeface="Arial" panose="020B0604020202020204" pitchFamily="34" charset="0"/>
              <a:cs typeface="Arial" panose="020B0604020202020204" pitchFamily="34" charset="0"/>
            </a:rPr>
            <a:t>Cycle</a:t>
          </a:r>
          <a:r>
            <a:rPr lang="en-CA" sz="2000" dirty="0"/>
            <a:t> %</a:t>
          </a:r>
          <a:endParaRPr lang="en-CA" sz="1200" dirty="0"/>
        </a:p>
      </cdr:txBody>
    </cdr:sp>
  </cdr:relSizeAnchor>
  <cdr:relSizeAnchor xmlns:cdr="http://schemas.openxmlformats.org/drawingml/2006/chartDrawing">
    <cdr:from>
      <cdr:x>0.21759</cdr:x>
      <cdr:y>0.53235</cdr:y>
    </cdr:from>
    <cdr:to>
      <cdr:x>0.28564</cdr:x>
      <cdr:y>0.62059</cdr:y>
    </cdr:to>
    <cdr:sp macro="" textlink="">
      <cdr:nvSpPr>
        <cdr:cNvPr id="17" name="TextBox 16"/>
        <cdr:cNvSpPr txBox="1"/>
      </cdr:nvSpPr>
      <cdr:spPr>
        <a:xfrm xmlns:a="http://schemas.openxmlformats.org/drawingml/2006/main">
          <a:off x="1865020" y="2484748"/>
          <a:ext cx="583252" cy="4118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CA" sz="2000" dirty="0">
              <a:latin typeface="Arial" panose="020B0604020202020204" pitchFamily="34" charset="0"/>
              <a:cs typeface="Arial" panose="020B0604020202020204" pitchFamily="34" charset="0"/>
            </a:rPr>
            <a:t>20</a:t>
          </a:r>
        </a:p>
      </cdr:txBody>
    </cdr:sp>
  </cdr:relSizeAnchor>
  <cdr:relSizeAnchor xmlns:cdr="http://schemas.openxmlformats.org/drawingml/2006/chartDrawing">
    <cdr:from>
      <cdr:x>0.39642</cdr:x>
      <cdr:y>0.53529</cdr:y>
    </cdr:from>
    <cdr:to>
      <cdr:x>0.45366</cdr:x>
      <cdr:y>0.63713</cdr:y>
    </cdr:to>
    <cdr:sp macro="" textlink="">
      <cdr:nvSpPr>
        <cdr:cNvPr id="18" name="TextBox 17"/>
        <cdr:cNvSpPr txBox="1"/>
      </cdr:nvSpPr>
      <cdr:spPr>
        <a:xfrm xmlns:a="http://schemas.openxmlformats.org/drawingml/2006/main">
          <a:off x="3397818" y="2498470"/>
          <a:ext cx="490614" cy="4753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CA" sz="2000" dirty="0">
              <a:latin typeface="Arial" panose="020B0604020202020204" pitchFamily="34" charset="0"/>
              <a:cs typeface="Arial" panose="020B0604020202020204" pitchFamily="34" charset="0"/>
            </a:rPr>
            <a:t>40</a:t>
          </a:r>
          <a:endParaRPr lang="en-CA" sz="32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0.57973</cdr:x>
      <cdr:y>0.53529</cdr:y>
    </cdr:from>
    <cdr:to>
      <cdr:x>0.63636</cdr:x>
      <cdr:y>0.63824</cdr:y>
    </cdr:to>
    <cdr:sp macro="" textlink="">
      <cdr:nvSpPr>
        <cdr:cNvPr id="19" name="TextBox 18"/>
        <cdr:cNvSpPr txBox="1"/>
      </cdr:nvSpPr>
      <cdr:spPr>
        <a:xfrm xmlns:a="http://schemas.openxmlformats.org/drawingml/2006/main">
          <a:off x="3705226" y="1733550"/>
          <a:ext cx="361950" cy="3333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CA" sz="2000" dirty="0">
              <a:latin typeface="Arial" panose="020B0604020202020204" pitchFamily="34" charset="0"/>
              <a:cs typeface="Arial" panose="020B0604020202020204" pitchFamily="34" charset="0"/>
            </a:rPr>
            <a:t>60</a:t>
          </a:r>
          <a:endParaRPr lang="en-CA" sz="32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0.75559</cdr:x>
      <cdr:y>0.53235</cdr:y>
    </cdr:from>
    <cdr:to>
      <cdr:x>0.81222</cdr:x>
      <cdr:y>0.62647</cdr:y>
    </cdr:to>
    <cdr:sp macro="" textlink="">
      <cdr:nvSpPr>
        <cdr:cNvPr id="20" name="TextBox 19"/>
        <cdr:cNvSpPr txBox="1"/>
      </cdr:nvSpPr>
      <cdr:spPr>
        <a:xfrm xmlns:a="http://schemas.openxmlformats.org/drawingml/2006/main">
          <a:off x="4829176" y="1724025"/>
          <a:ext cx="36195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CA" sz="2000" dirty="0">
              <a:latin typeface="Arial" panose="020B0604020202020204" pitchFamily="34" charset="0"/>
              <a:cs typeface="Arial" panose="020B0604020202020204" pitchFamily="34" charset="0"/>
            </a:rPr>
            <a:t>80</a:t>
          </a:r>
          <a:endParaRPr lang="en-CA" sz="32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0.92164</cdr:x>
      <cdr:y>0.54412</cdr:y>
    </cdr:from>
    <cdr:to>
      <cdr:x>1</cdr:x>
      <cdr:y>0.61578</cdr:y>
    </cdr:to>
    <cdr:sp macro="" textlink="">
      <cdr:nvSpPr>
        <cdr:cNvPr id="21" name="TextBox 20"/>
        <cdr:cNvSpPr txBox="1"/>
      </cdr:nvSpPr>
      <cdr:spPr>
        <a:xfrm xmlns:a="http://schemas.openxmlformats.org/drawingml/2006/main">
          <a:off x="5909334" y="1835577"/>
          <a:ext cx="502442" cy="2417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CA" sz="2000" dirty="0">
              <a:latin typeface="Arial" panose="020B0604020202020204" pitchFamily="34" charset="0"/>
              <a:cs typeface="Arial" panose="020B0604020202020204" pitchFamily="34" charset="0"/>
            </a:rPr>
            <a:t>100</a:t>
          </a:r>
          <a:endParaRPr lang="en-CA" sz="32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0.22683</cdr:x>
      <cdr:y>0.15228</cdr:y>
    </cdr:from>
    <cdr:to>
      <cdr:x>0.22683</cdr:x>
      <cdr:y>0.30656</cdr:y>
    </cdr:to>
    <cdr:cxnSp macro="">
      <cdr:nvCxnSpPr>
        <cdr:cNvPr id="4" name="Straight Arrow Connector 3"/>
        <cdr:cNvCxnSpPr/>
      </cdr:nvCxnSpPr>
      <cdr:spPr>
        <a:xfrm xmlns:a="http://schemas.openxmlformats.org/drawingml/2006/main">
          <a:off x="1944216" y="710788"/>
          <a:ext cx="0" cy="720080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headEnd type="triangle"/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4938-56B1-4165-8425-58508F5B0380}" type="datetimeFigureOut">
              <a:rPr lang="en-CA" smtClean="0"/>
              <a:t>09/07/2015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A8FF6-CEE1-4AE7-AD6B-DF86C4F67D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0647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4938-56B1-4165-8425-58508F5B0380}" type="datetimeFigureOut">
              <a:rPr lang="en-CA" smtClean="0"/>
              <a:t>09/07/2015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A8FF6-CEE1-4AE7-AD6B-DF86C4F67D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7178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4938-56B1-4165-8425-58508F5B0380}" type="datetimeFigureOut">
              <a:rPr lang="en-CA" smtClean="0"/>
              <a:t>09/07/2015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A8FF6-CEE1-4AE7-AD6B-DF86C4F67D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816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4938-56B1-4165-8425-58508F5B0380}" type="datetimeFigureOut">
              <a:rPr lang="en-CA" smtClean="0"/>
              <a:t>09/07/2015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A8FF6-CEE1-4AE7-AD6B-DF86C4F67D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7344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4938-56B1-4165-8425-58508F5B0380}" type="datetimeFigureOut">
              <a:rPr lang="en-CA" smtClean="0"/>
              <a:t>09/07/2015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A8FF6-CEE1-4AE7-AD6B-DF86C4F67D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8278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4938-56B1-4165-8425-58508F5B0380}" type="datetimeFigureOut">
              <a:rPr lang="en-CA" smtClean="0"/>
              <a:t>09/07/2015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A8FF6-CEE1-4AE7-AD6B-DF86C4F67D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51965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4938-56B1-4165-8425-58508F5B0380}" type="datetimeFigureOut">
              <a:rPr lang="en-CA" smtClean="0"/>
              <a:t>09/07/2015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A8FF6-CEE1-4AE7-AD6B-DF86C4F67D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6597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4938-56B1-4165-8425-58508F5B0380}" type="datetimeFigureOut">
              <a:rPr lang="en-CA" smtClean="0"/>
              <a:t>09/07/2015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A8FF6-CEE1-4AE7-AD6B-DF86C4F67D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8246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4938-56B1-4165-8425-58508F5B0380}" type="datetimeFigureOut">
              <a:rPr lang="en-CA" smtClean="0"/>
              <a:t>09/07/2015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A8FF6-CEE1-4AE7-AD6B-DF86C4F67D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63471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4938-56B1-4165-8425-58508F5B0380}" type="datetimeFigureOut">
              <a:rPr lang="en-CA" smtClean="0"/>
              <a:t>09/07/2015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A8FF6-CEE1-4AE7-AD6B-DF86C4F67D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04017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4938-56B1-4165-8425-58508F5B0380}" type="datetimeFigureOut">
              <a:rPr lang="en-CA" smtClean="0"/>
              <a:t>09/07/2015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A8FF6-CEE1-4AE7-AD6B-DF86C4F67D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5159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B4938-56B1-4165-8425-58508F5B0380}" type="datetimeFigureOut">
              <a:rPr lang="en-CA" smtClean="0"/>
              <a:t>09/07/2015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A8FF6-CEE1-4AE7-AD6B-DF86C4F67D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3047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863752" y="1772816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/>
              <a:t>*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7248128" y="4293096"/>
            <a:ext cx="0" cy="86409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040216" y="1572761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/>
              <a:t>*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8400256" y="1572762"/>
            <a:ext cx="0" cy="40011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351584" y="3429000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323692" y="1052736"/>
            <a:ext cx="6840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H1</a:t>
            </a: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64252" y="1052736"/>
            <a:ext cx="6840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H3</a:t>
            </a: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284132" y="5117122"/>
            <a:ext cx="6840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H2</a:t>
            </a: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3980496" y="3228214"/>
            <a:ext cx="0" cy="20078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519936" y="3228214"/>
            <a:ext cx="0" cy="20078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7032104" y="3228214"/>
            <a:ext cx="0" cy="20078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8544272" y="3228214"/>
            <a:ext cx="0" cy="20078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10056440" y="3228214"/>
            <a:ext cx="0" cy="20078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2430704" y="3225867"/>
            <a:ext cx="0" cy="20078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1435310" y="918012"/>
            <a:ext cx="8983478" cy="4667508"/>
            <a:chOff x="1435310" y="918012"/>
            <a:chExt cx="8983478" cy="4667508"/>
          </a:xfrm>
        </p:grpSpPr>
        <p:graphicFrame>
          <p:nvGraphicFramePr>
            <p:cNvPr id="3" name="Chart 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764929587"/>
                </p:ext>
              </p:extLst>
            </p:nvPr>
          </p:nvGraphicFramePr>
          <p:xfrm>
            <a:off x="1847529" y="918012"/>
            <a:ext cx="8571259" cy="466750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" name="TextBox 1"/>
            <p:cNvSpPr txBox="1"/>
            <p:nvPr/>
          </p:nvSpPr>
          <p:spPr>
            <a:xfrm rot="16200000">
              <a:off x="-149988" y="2582288"/>
              <a:ext cx="357070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Watts/Kg (body weight)</a:t>
              </a:r>
              <a:endParaRPr lang="en-CA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68325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dalton</dc:creator>
  <cp:lastModifiedBy>mcadieux</cp:lastModifiedBy>
  <cp:revision>3</cp:revision>
  <dcterms:created xsi:type="dcterms:W3CDTF">2015-07-09T18:31:41Z</dcterms:created>
  <dcterms:modified xsi:type="dcterms:W3CDTF">2015-07-09T18:59:37Z</dcterms:modified>
</cp:coreProperties>
</file>