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2238" y="25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Box 302"/>
          <p:cNvSpPr txBox="1"/>
          <p:nvPr/>
        </p:nvSpPr>
        <p:spPr>
          <a:xfrm>
            <a:off x="23276" y="9525"/>
            <a:ext cx="1425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AU" sz="12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endParaRPr lang="en-AU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3" name="Group 342"/>
          <p:cNvGrpSpPr/>
          <p:nvPr/>
        </p:nvGrpSpPr>
        <p:grpSpPr>
          <a:xfrm>
            <a:off x="99104" y="408666"/>
            <a:ext cx="6517617" cy="8396327"/>
            <a:chOff x="99104" y="286524"/>
            <a:chExt cx="6517617" cy="8460476"/>
          </a:xfrm>
        </p:grpSpPr>
        <p:grpSp>
          <p:nvGrpSpPr>
            <p:cNvPr id="112" name="Group 111"/>
            <p:cNvGrpSpPr/>
            <p:nvPr/>
          </p:nvGrpSpPr>
          <p:grpSpPr>
            <a:xfrm>
              <a:off x="192631" y="7094074"/>
              <a:ext cx="6424090" cy="1652926"/>
              <a:chOff x="286266" y="4934028"/>
              <a:chExt cx="6424090" cy="1652926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286266" y="4934028"/>
                <a:ext cx="3131871" cy="1652926"/>
                <a:chOff x="286266" y="4934028"/>
                <a:chExt cx="3131871" cy="1652926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86266" y="4934028"/>
                  <a:ext cx="3131871" cy="1652926"/>
                  <a:chOff x="718457" y="6721549"/>
                  <a:chExt cx="5482374" cy="2288123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718457" y="6721549"/>
                    <a:ext cx="5482374" cy="2288123"/>
                    <a:chOff x="533400" y="2438400"/>
                    <a:chExt cx="5867400" cy="2362200"/>
                  </a:xfrm>
                </p:grpSpPr>
                <p:sp>
                  <p:nvSpPr>
                    <p:cNvPr id="13" name="TextBox 12"/>
                    <p:cNvSpPr txBox="1"/>
                    <p:nvPr/>
                  </p:nvSpPr>
                  <p:spPr>
                    <a:xfrm>
                      <a:off x="1569990" y="4058423"/>
                      <a:ext cx="650278" cy="2858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377</a:t>
                      </a:r>
                      <a:endParaRPr lang="en-AU" sz="7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" name="AutoShape 3"/>
                    <p:cNvSpPr>
                      <a:spLocks noChangeAspect="1" noChangeArrowheads="1" noTextEdit="1"/>
                    </p:cNvSpPr>
                    <p:nvPr/>
                  </p:nvSpPr>
                  <p:spPr bwMode="auto">
                    <a:xfrm>
                      <a:off x="533400" y="2438400"/>
                      <a:ext cx="5867400" cy="2362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6" name="Rectangle 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28675" y="2452688"/>
                      <a:ext cx="5564188" cy="2193925"/>
                    </a:xfrm>
                    <a:prstGeom prst="rect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7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828675" y="3216233"/>
                      <a:ext cx="5557838" cy="1416093"/>
                    </a:xfrm>
                    <a:custGeom>
                      <a:avLst/>
                      <a:gdLst>
                        <a:gd name="T0" fmla="*/ 53 w 3501"/>
                        <a:gd name="T1" fmla="*/ 963 h 963"/>
                        <a:gd name="T2" fmla="*/ 109 w 3501"/>
                        <a:gd name="T3" fmla="*/ 963 h 963"/>
                        <a:gd name="T4" fmla="*/ 164 w 3501"/>
                        <a:gd name="T5" fmla="*/ 963 h 963"/>
                        <a:gd name="T6" fmla="*/ 217 w 3501"/>
                        <a:gd name="T7" fmla="*/ 963 h 963"/>
                        <a:gd name="T8" fmla="*/ 273 w 3501"/>
                        <a:gd name="T9" fmla="*/ 963 h 963"/>
                        <a:gd name="T10" fmla="*/ 329 w 3501"/>
                        <a:gd name="T11" fmla="*/ 963 h 963"/>
                        <a:gd name="T12" fmla="*/ 384 w 3501"/>
                        <a:gd name="T13" fmla="*/ 963 h 963"/>
                        <a:gd name="T14" fmla="*/ 437 w 3501"/>
                        <a:gd name="T15" fmla="*/ 963 h 963"/>
                        <a:gd name="T16" fmla="*/ 493 w 3501"/>
                        <a:gd name="T17" fmla="*/ 963 h 963"/>
                        <a:gd name="T18" fmla="*/ 548 w 3501"/>
                        <a:gd name="T19" fmla="*/ 963 h 963"/>
                        <a:gd name="T20" fmla="*/ 604 w 3501"/>
                        <a:gd name="T21" fmla="*/ 963 h 963"/>
                        <a:gd name="T22" fmla="*/ 657 w 3501"/>
                        <a:gd name="T23" fmla="*/ 963 h 963"/>
                        <a:gd name="T24" fmla="*/ 713 w 3501"/>
                        <a:gd name="T25" fmla="*/ 963 h 963"/>
                        <a:gd name="T26" fmla="*/ 768 w 3501"/>
                        <a:gd name="T27" fmla="*/ 963 h 963"/>
                        <a:gd name="T28" fmla="*/ 824 w 3501"/>
                        <a:gd name="T29" fmla="*/ 963 h 963"/>
                        <a:gd name="T30" fmla="*/ 877 w 3501"/>
                        <a:gd name="T31" fmla="*/ 963 h 963"/>
                        <a:gd name="T32" fmla="*/ 932 w 3501"/>
                        <a:gd name="T33" fmla="*/ 963 h 963"/>
                        <a:gd name="T34" fmla="*/ 988 w 3501"/>
                        <a:gd name="T35" fmla="*/ 963 h 963"/>
                        <a:gd name="T36" fmla="*/ 1044 w 3501"/>
                        <a:gd name="T37" fmla="*/ 963 h 963"/>
                        <a:gd name="T38" fmla="*/ 1097 w 3501"/>
                        <a:gd name="T39" fmla="*/ 963 h 963"/>
                        <a:gd name="T40" fmla="*/ 1152 w 3501"/>
                        <a:gd name="T41" fmla="*/ 963 h 963"/>
                        <a:gd name="T42" fmla="*/ 1208 w 3501"/>
                        <a:gd name="T43" fmla="*/ 963 h 963"/>
                        <a:gd name="T44" fmla="*/ 1264 w 3501"/>
                        <a:gd name="T45" fmla="*/ 963 h 963"/>
                        <a:gd name="T46" fmla="*/ 1317 w 3501"/>
                        <a:gd name="T47" fmla="*/ 963 h 963"/>
                        <a:gd name="T48" fmla="*/ 1372 w 3501"/>
                        <a:gd name="T49" fmla="*/ 963 h 963"/>
                        <a:gd name="T50" fmla="*/ 1428 w 3501"/>
                        <a:gd name="T51" fmla="*/ 963 h 963"/>
                        <a:gd name="T52" fmla="*/ 1484 w 3501"/>
                        <a:gd name="T53" fmla="*/ 963 h 963"/>
                        <a:gd name="T54" fmla="*/ 1536 w 3501"/>
                        <a:gd name="T55" fmla="*/ 963 h 963"/>
                        <a:gd name="T56" fmla="*/ 1592 w 3501"/>
                        <a:gd name="T57" fmla="*/ 963 h 963"/>
                        <a:gd name="T58" fmla="*/ 1648 w 3501"/>
                        <a:gd name="T59" fmla="*/ 963 h 963"/>
                        <a:gd name="T60" fmla="*/ 1704 w 3501"/>
                        <a:gd name="T61" fmla="*/ 963 h 963"/>
                        <a:gd name="T62" fmla="*/ 1756 w 3501"/>
                        <a:gd name="T63" fmla="*/ 963 h 963"/>
                        <a:gd name="T64" fmla="*/ 1812 w 3501"/>
                        <a:gd name="T65" fmla="*/ 963 h 963"/>
                        <a:gd name="T66" fmla="*/ 1868 w 3501"/>
                        <a:gd name="T67" fmla="*/ 963 h 963"/>
                        <a:gd name="T68" fmla="*/ 1924 w 3501"/>
                        <a:gd name="T69" fmla="*/ 963 h 963"/>
                        <a:gd name="T70" fmla="*/ 1976 w 3501"/>
                        <a:gd name="T71" fmla="*/ 963 h 963"/>
                        <a:gd name="T72" fmla="*/ 2032 w 3501"/>
                        <a:gd name="T73" fmla="*/ 696 h 963"/>
                        <a:gd name="T74" fmla="*/ 2088 w 3501"/>
                        <a:gd name="T75" fmla="*/ 963 h 963"/>
                        <a:gd name="T76" fmla="*/ 2144 w 3501"/>
                        <a:gd name="T77" fmla="*/ 963 h 963"/>
                        <a:gd name="T78" fmla="*/ 2196 w 3501"/>
                        <a:gd name="T79" fmla="*/ 963 h 963"/>
                        <a:gd name="T80" fmla="*/ 2252 w 3501"/>
                        <a:gd name="T81" fmla="*/ 963 h 963"/>
                        <a:gd name="T82" fmla="*/ 2308 w 3501"/>
                        <a:gd name="T83" fmla="*/ 963 h 963"/>
                        <a:gd name="T84" fmla="*/ 2364 w 3501"/>
                        <a:gd name="T85" fmla="*/ 963 h 963"/>
                        <a:gd name="T86" fmla="*/ 2416 w 3501"/>
                        <a:gd name="T87" fmla="*/ 963 h 963"/>
                        <a:gd name="T88" fmla="*/ 2472 w 3501"/>
                        <a:gd name="T89" fmla="*/ 963 h 963"/>
                        <a:gd name="T90" fmla="*/ 2528 w 3501"/>
                        <a:gd name="T91" fmla="*/ 963 h 963"/>
                        <a:gd name="T92" fmla="*/ 2584 w 3501"/>
                        <a:gd name="T93" fmla="*/ 963 h 963"/>
                        <a:gd name="T94" fmla="*/ 2636 w 3501"/>
                        <a:gd name="T95" fmla="*/ 963 h 963"/>
                        <a:gd name="T96" fmla="*/ 2692 w 3501"/>
                        <a:gd name="T97" fmla="*/ 963 h 963"/>
                        <a:gd name="T98" fmla="*/ 2748 w 3501"/>
                        <a:gd name="T99" fmla="*/ 963 h 963"/>
                        <a:gd name="T100" fmla="*/ 2804 w 3501"/>
                        <a:gd name="T101" fmla="*/ 963 h 963"/>
                        <a:gd name="T102" fmla="*/ 2856 w 3501"/>
                        <a:gd name="T103" fmla="*/ 963 h 963"/>
                        <a:gd name="T104" fmla="*/ 2912 w 3501"/>
                        <a:gd name="T105" fmla="*/ 963 h 963"/>
                        <a:gd name="T106" fmla="*/ 2968 w 3501"/>
                        <a:gd name="T107" fmla="*/ 963 h 963"/>
                        <a:gd name="T108" fmla="*/ 3024 w 3501"/>
                        <a:gd name="T109" fmla="*/ 905 h 963"/>
                        <a:gd name="T110" fmla="*/ 3076 w 3501"/>
                        <a:gd name="T111" fmla="*/ 963 h 963"/>
                        <a:gd name="T112" fmla="*/ 3132 w 3501"/>
                        <a:gd name="T113" fmla="*/ 963 h 963"/>
                        <a:gd name="T114" fmla="*/ 3188 w 3501"/>
                        <a:gd name="T115" fmla="*/ 963 h 963"/>
                        <a:gd name="T116" fmla="*/ 3244 w 3501"/>
                        <a:gd name="T117" fmla="*/ 963 h 963"/>
                        <a:gd name="T118" fmla="*/ 3296 w 3501"/>
                        <a:gd name="T119" fmla="*/ 963 h 963"/>
                        <a:gd name="T120" fmla="*/ 3352 w 3501"/>
                        <a:gd name="T121" fmla="*/ 963 h 963"/>
                        <a:gd name="T122" fmla="*/ 3408 w 3501"/>
                        <a:gd name="T123" fmla="*/ 963 h 963"/>
                        <a:gd name="T124" fmla="*/ 3464 w 3501"/>
                        <a:gd name="T125" fmla="*/ 963 h 963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8006 h 10000"/>
                        <a:gd name="connsiteX791" fmla="*/ 2099 w 10000"/>
                        <a:gd name="connsiteY791" fmla="*/ 9450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737 h 10000"/>
                        <a:gd name="connsiteX895" fmla="*/ 2376 w 10000"/>
                        <a:gd name="connsiteY895" fmla="*/ 9304 h 10000"/>
                        <a:gd name="connsiteX896" fmla="*/ 2388 w 10000"/>
                        <a:gd name="connsiteY896" fmla="*/ 9907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7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4860 h 10000"/>
                        <a:gd name="connsiteX1855" fmla="*/ 4933 w 10000"/>
                        <a:gd name="connsiteY1855" fmla="*/ 8006 h 10000"/>
                        <a:gd name="connsiteX1856" fmla="*/ 4941 w 10000"/>
                        <a:gd name="connsiteY1856" fmla="*/ 8847 h 10000"/>
                        <a:gd name="connsiteX1857" fmla="*/ 4941 w 10000"/>
                        <a:gd name="connsiteY1857" fmla="*/ 10000 h 10000"/>
                        <a:gd name="connsiteX1858" fmla="*/ 4941 w 10000"/>
                        <a:gd name="connsiteY1858" fmla="*/ 8847 h 10000"/>
                        <a:gd name="connsiteX1859" fmla="*/ 4941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53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64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76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84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4996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07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16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27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39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0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59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70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81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093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01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13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24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33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44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56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67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76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87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199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0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19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30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41 w 10000"/>
                        <a:gd name="connsiteY1971" fmla="*/ 10000 h 10000"/>
                        <a:gd name="connsiteX1972" fmla="*/ 5250 w 10000"/>
                        <a:gd name="connsiteY1972" fmla="*/ 6854 h 10000"/>
                        <a:gd name="connsiteX1973" fmla="*/ 5250 w 10000"/>
                        <a:gd name="connsiteY1973" fmla="*/ 10000 h 10000"/>
                        <a:gd name="connsiteX1974" fmla="*/ 5250 w 10000"/>
                        <a:gd name="connsiteY1974" fmla="*/ 2222 h 10000"/>
                        <a:gd name="connsiteX1975" fmla="*/ 5250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61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73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84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293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04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16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27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36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47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58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67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78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390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01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10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21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33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44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53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64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76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84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496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07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18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27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10000 h 10000"/>
                        <a:gd name="connsiteX2082" fmla="*/ 5538 w 10000"/>
                        <a:gd name="connsiteY2082" fmla="*/ 9543 h 10000"/>
                        <a:gd name="connsiteX2083" fmla="*/ 5538 w 10000"/>
                        <a:gd name="connsiteY2083" fmla="*/ 9772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50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61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70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81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593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04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13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24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36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44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56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67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78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87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698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10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21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30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41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53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61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73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84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795 w 10000"/>
                        <a:gd name="connsiteY2177" fmla="*/ 10000 h 10000"/>
                        <a:gd name="connsiteX2178" fmla="*/ 5795 w 10000"/>
                        <a:gd name="connsiteY2178" fmla="*/ 5929 h 10000"/>
                        <a:gd name="connsiteX2179" fmla="*/ 5795 w 10000"/>
                        <a:gd name="connsiteY2179" fmla="*/ 5929 h 10000"/>
                        <a:gd name="connsiteX2180" fmla="*/ 5804 w 10000"/>
                        <a:gd name="connsiteY2180" fmla="*/ 7227 h 10000"/>
                        <a:gd name="connsiteX2181" fmla="*/ 5804 w 10000"/>
                        <a:gd name="connsiteY2181" fmla="*/ 10000 h 10000"/>
                        <a:gd name="connsiteX2182" fmla="*/ 5804 w 10000"/>
                        <a:gd name="connsiteY2182" fmla="*/ 10000 h 10000"/>
                        <a:gd name="connsiteX2183" fmla="*/ 5815 w 10000"/>
                        <a:gd name="connsiteY2183" fmla="*/ 10000 h 10000"/>
                        <a:gd name="connsiteX2184" fmla="*/ 5815 w 10000"/>
                        <a:gd name="connsiteY2184" fmla="*/ 10000 h 10000"/>
                        <a:gd name="connsiteX2185" fmla="*/ 5815 w 10000"/>
                        <a:gd name="connsiteY2185" fmla="*/ 10000 h 10000"/>
                        <a:gd name="connsiteX2186" fmla="*/ 5815 w 10000"/>
                        <a:gd name="connsiteY2186" fmla="*/ 10000 h 10000"/>
                        <a:gd name="connsiteX2187" fmla="*/ 5827 w 10000"/>
                        <a:gd name="connsiteY2187" fmla="*/ 10000 h 10000"/>
                        <a:gd name="connsiteX2188" fmla="*/ 5827 w 10000"/>
                        <a:gd name="connsiteY2188" fmla="*/ 10000 h 10000"/>
                        <a:gd name="connsiteX2189" fmla="*/ 5827 w 10000"/>
                        <a:gd name="connsiteY2189" fmla="*/ 10000 h 10000"/>
                        <a:gd name="connsiteX2190" fmla="*/ 5827 w 10000"/>
                        <a:gd name="connsiteY2190" fmla="*/ 10000 h 10000"/>
                        <a:gd name="connsiteX2191" fmla="*/ 5838 w 10000"/>
                        <a:gd name="connsiteY2191" fmla="*/ 10000 h 10000"/>
                        <a:gd name="connsiteX2192" fmla="*/ 5838 w 10000"/>
                        <a:gd name="connsiteY2192" fmla="*/ 10000 h 10000"/>
                        <a:gd name="connsiteX2193" fmla="*/ 5838 w 10000"/>
                        <a:gd name="connsiteY2193" fmla="*/ 10000 h 10000"/>
                        <a:gd name="connsiteX2194" fmla="*/ 5838 w 10000"/>
                        <a:gd name="connsiteY2194" fmla="*/ 10000 h 10000"/>
                        <a:gd name="connsiteX2195" fmla="*/ 5847 w 10000"/>
                        <a:gd name="connsiteY2195" fmla="*/ 10000 h 10000"/>
                        <a:gd name="connsiteX2196" fmla="*/ 5847 w 10000"/>
                        <a:gd name="connsiteY2196" fmla="*/ 10000 h 10000"/>
                        <a:gd name="connsiteX2197" fmla="*/ 5847 w 10000"/>
                        <a:gd name="connsiteY2197" fmla="*/ 10000 h 10000"/>
                        <a:gd name="connsiteX2198" fmla="*/ 5847 w 10000"/>
                        <a:gd name="connsiteY2198" fmla="*/ 10000 h 10000"/>
                        <a:gd name="connsiteX2199" fmla="*/ 5858 w 10000"/>
                        <a:gd name="connsiteY2199" fmla="*/ 10000 h 10000"/>
                        <a:gd name="connsiteX2200" fmla="*/ 5858 w 10000"/>
                        <a:gd name="connsiteY2200" fmla="*/ 10000 h 10000"/>
                        <a:gd name="connsiteX2201" fmla="*/ 5858 w 10000"/>
                        <a:gd name="connsiteY2201" fmla="*/ 10000 h 10000"/>
                        <a:gd name="connsiteX2202" fmla="*/ 5858 w 10000"/>
                        <a:gd name="connsiteY2202" fmla="*/ 10000 h 10000"/>
                        <a:gd name="connsiteX2203" fmla="*/ 5870 w 10000"/>
                        <a:gd name="connsiteY2203" fmla="*/ 10000 h 10000"/>
                        <a:gd name="connsiteX2204" fmla="*/ 5870 w 10000"/>
                        <a:gd name="connsiteY2204" fmla="*/ 10000 h 10000"/>
                        <a:gd name="connsiteX2205" fmla="*/ 5870 w 10000"/>
                        <a:gd name="connsiteY2205" fmla="*/ 10000 h 10000"/>
                        <a:gd name="connsiteX2206" fmla="*/ 5870 w 10000"/>
                        <a:gd name="connsiteY2206" fmla="*/ 10000 h 10000"/>
                        <a:gd name="connsiteX2207" fmla="*/ 5878 w 10000"/>
                        <a:gd name="connsiteY2207" fmla="*/ 10000 h 10000"/>
                        <a:gd name="connsiteX2208" fmla="*/ 5878 w 10000"/>
                        <a:gd name="connsiteY2208" fmla="*/ 10000 h 10000"/>
                        <a:gd name="connsiteX2209" fmla="*/ 5878 w 10000"/>
                        <a:gd name="connsiteY2209" fmla="*/ 10000 h 10000"/>
                        <a:gd name="connsiteX2210" fmla="*/ 5878 w 10000"/>
                        <a:gd name="connsiteY2210" fmla="*/ 10000 h 10000"/>
                        <a:gd name="connsiteX2211" fmla="*/ 5890 w 10000"/>
                        <a:gd name="connsiteY2211" fmla="*/ 10000 h 10000"/>
                        <a:gd name="connsiteX2212" fmla="*/ 5890 w 10000"/>
                        <a:gd name="connsiteY2212" fmla="*/ 10000 h 10000"/>
                        <a:gd name="connsiteX2213" fmla="*/ 5890 w 10000"/>
                        <a:gd name="connsiteY2213" fmla="*/ 10000 h 10000"/>
                        <a:gd name="connsiteX2214" fmla="*/ 5890 w 10000"/>
                        <a:gd name="connsiteY2214" fmla="*/ 10000 h 10000"/>
                        <a:gd name="connsiteX2215" fmla="*/ 5901 w 10000"/>
                        <a:gd name="connsiteY2215" fmla="*/ 10000 h 10000"/>
                        <a:gd name="connsiteX2216" fmla="*/ 5901 w 10000"/>
                        <a:gd name="connsiteY2216" fmla="*/ 10000 h 10000"/>
                        <a:gd name="connsiteX2217" fmla="*/ 5901 w 10000"/>
                        <a:gd name="connsiteY2217" fmla="*/ 10000 h 10000"/>
                        <a:gd name="connsiteX2218" fmla="*/ 5901 w 10000"/>
                        <a:gd name="connsiteY2218" fmla="*/ 10000 h 10000"/>
                        <a:gd name="connsiteX2219" fmla="*/ 5913 w 10000"/>
                        <a:gd name="connsiteY2219" fmla="*/ 10000 h 10000"/>
                        <a:gd name="connsiteX2220" fmla="*/ 5913 w 10000"/>
                        <a:gd name="connsiteY2220" fmla="*/ 10000 h 10000"/>
                        <a:gd name="connsiteX2221" fmla="*/ 5913 w 10000"/>
                        <a:gd name="connsiteY2221" fmla="*/ 10000 h 10000"/>
                        <a:gd name="connsiteX2222" fmla="*/ 5913 w 10000"/>
                        <a:gd name="connsiteY2222" fmla="*/ 10000 h 10000"/>
                        <a:gd name="connsiteX2223" fmla="*/ 5921 w 10000"/>
                        <a:gd name="connsiteY2223" fmla="*/ 10000 h 10000"/>
                        <a:gd name="connsiteX2224" fmla="*/ 5921 w 10000"/>
                        <a:gd name="connsiteY2224" fmla="*/ 10000 h 10000"/>
                        <a:gd name="connsiteX2225" fmla="*/ 5921 w 10000"/>
                        <a:gd name="connsiteY2225" fmla="*/ 10000 h 10000"/>
                        <a:gd name="connsiteX2226" fmla="*/ 5921 w 10000"/>
                        <a:gd name="connsiteY2226" fmla="*/ 10000 h 10000"/>
                        <a:gd name="connsiteX2227" fmla="*/ 5933 w 10000"/>
                        <a:gd name="connsiteY2227" fmla="*/ 10000 h 10000"/>
                        <a:gd name="connsiteX2228" fmla="*/ 5933 w 10000"/>
                        <a:gd name="connsiteY2228" fmla="*/ 10000 h 10000"/>
                        <a:gd name="connsiteX2229" fmla="*/ 5933 w 10000"/>
                        <a:gd name="connsiteY2229" fmla="*/ 10000 h 10000"/>
                        <a:gd name="connsiteX2230" fmla="*/ 5933 w 10000"/>
                        <a:gd name="connsiteY2230" fmla="*/ 10000 h 10000"/>
                        <a:gd name="connsiteX2231" fmla="*/ 5944 w 10000"/>
                        <a:gd name="connsiteY2231" fmla="*/ 10000 h 10000"/>
                        <a:gd name="connsiteX2232" fmla="*/ 5944 w 10000"/>
                        <a:gd name="connsiteY2232" fmla="*/ 10000 h 10000"/>
                        <a:gd name="connsiteX2233" fmla="*/ 5944 w 10000"/>
                        <a:gd name="connsiteY2233" fmla="*/ 10000 h 10000"/>
                        <a:gd name="connsiteX2234" fmla="*/ 5944 w 10000"/>
                        <a:gd name="connsiteY2234" fmla="*/ 10000 h 10000"/>
                        <a:gd name="connsiteX2235" fmla="*/ 5955 w 10000"/>
                        <a:gd name="connsiteY2235" fmla="*/ 10000 h 10000"/>
                        <a:gd name="connsiteX2236" fmla="*/ 5955 w 10000"/>
                        <a:gd name="connsiteY2236" fmla="*/ 10000 h 10000"/>
                        <a:gd name="connsiteX2237" fmla="*/ 5955 w 10000"/>
                        <a:gd name="connsiteY2237" fmla="*/ 10000 h 10000"/>
                        <a:gd name="connsiteX2238" fmla="*/ 5955 w 10000"/>
                        <a:gd name="connsiteY2238" fmla="*/ 10000 h 10000"/>
                        <a:gd name="connsiteX2239" fmla="*/ 5964 w 10000"/>
                        <a:gd name="connsiteY2239" fmla="*/ 10000 h 10000"/>
                        <a:gd name="connsiteX2240" fmla="*/ 5964 w 10000"/>
                        <a:gd name="connsiteY2240" fmla="*/ 10000 h 10000"/>
                        <a:gd name="connsiteX2241" fmla="*/ 5964 w 10000"/>
                        <a:gd name="connsiteY2241" fmla="*/ 10000 h 10000"/>
                        <a:gd name="connsiteX2242" fmla="*/ 5964 w 10000"/>
                        <a:gd name="connsiteY2242" fmla="*/ 10000 h 10000"/>
                        <a:gd name="connsiteX2243" fmla="*/ 5975 w 10000"/>
                        <a:gd name="connsiteY2243" fmla="*/ 10000 h 10000"/>
                        <a:gd name="connsiteX2244" fmla="*/ 5975 w 10000"/>
                        <a:gd name="connsiteY2244" fmla="*/ 10000 h 10000"/>
                        <a:gd name="connsiteX2245" fmla="*/ 5975 w 10000"/>
                        <a:gd name="connsiteY2245" fmla="*/ 10000 h 10000"/>
                        <a:gd name="connsiteX2246" fmla="*/ 5975 w 10000"/>
                        <a:gd name="connsiteY2246" fmla="*/ 10000 h 10000"/>
                        <a:gd name="connsiteX2247" fmla="*/ 5987 w 10000"/>
                        <a:gd name="connsiteY2247" fmla="*/ 10000 h 10000"/>
                        <a:gd name="connsiteX2248" fmla="*/ 5987 w 10000"/>
                        <a:gd name="connsiteY2248" fmla="*/ 10000 h 10000"/>
                        <a:gd name="connsiteX2249" fmla="*/ 5987 w 10000"/>
                        <a:gd name="connsiteY2249" fmla="*/ 10000 h 10000"/>
                        <a:gd name="connsiteX2250" fmla="*/ 5987 w 10000"/>
                        <a:gd name="connsiteY2250" fmla="*/ 10000 h 10000"/>
                        <a:gd name="connsiteX2251" fmla="*/ 5995 w 10000"/>
                        <a:gd name="connsiteY2251" fmla="*/ 10000 h 10000"/>
                        <a:gd name="connsiteX2252" fmla="*/ 5995 w 10000"/>
                        <a:gd name="connsiteY2252" fmla="*/ 10000 h 10000"/>
                        <a:gd name="connsiteX2253" fmla="*/ 5995 w 10000"/>
                        <a:gd name="connsiteY2253" fmla="*/ 10000 h 10000"/>
                        <a:gd name="connsiteX2254" fmla="*/ 5995 w 10000"/>
                        <a:gd name="connsiteY2254" fmla="*/ 10000 h 10000"/>
                        <a:gd name="connsiteX2255" fmla="*/ 6007 w 10000"/>
                        <a:gd name="connsiteY2255" fmla="*/ 10000 h 10000"/>
                        <a:gd name="connsiteX2256" fmla="*/ 6007 w 10000"/>
                        <a:gd name="connsiteY2256" fmla="*/ 10000 h 10000"/>
                        <a:gd name="connsiteX2257" fmla="*/ 6007 w 10000"/>
                        <a:gd name="connsiteY2257" fmla="*/ 10000 h 10000"/>
                        <a:gd name="connsiteX2258" fmla="*/ 6007 w 10000"/>
                        <a:gd name="connsiteY2258" fmla="*/ 10000 h 10000"/>
                        <a:gd name="connsiteX2259" fmla="*/ 6018 w 10000"/>
                        <a:gd name="connsiteY2259" fmla="*/ 10000 h 10000"/>
                        <a:gd name="connsiteX2260" fmla="*/ 6018 w 10000"/>
                        <a:gd name="connsiteY2260" fmla="*/ 10000 h 10000"/>
                        <a:gd name="connsiteX2261" fmla="*/ 6018 w 10000"/>
                        <a:gd name="connsiteY2261" fmla="*/ 10000 h 10000"/>
                        <a:gd name="connsiteX2262" fmla="*/ 6018 w 10000"/>
                        <a:gd name="connsiteY2262" fmla="*/ 10000 h 10000"/>
                        <a:gd name="connsiteX2263" fmla="*/ 6030 w 10000"/>
                        <a:gd name="connsiteY2263" fmla="*/ 10000 h 10000"/>
                        <a:gd name="connsiteX2264" fmla="*/ 6030 w 10000"/>
                        <a:gd name="connsiteY2264" fmla="*/ 10000 h 10000"/>
                        <a:gd name="connsiteX2265" fmla="*/ 6030 w 10000"/>
                        <a:gd name="connsiteY2265" fmla="*/ 10000 h 10000"/>
                        <a:gd name="connsiteX2266" fmla="*/ 6030 w 10000"/>
                        <a:gd name="connsiteY2266" fmla="*/ 10000 h 10000"/>
                        <a:gd name="connsiteX2267" fmla="*/ 6038 w 10000"/>
                        <a:gd name="connsiteY2267" fmla="*/ 9585 h 10000"/>
                        <a:gd name="connsiteX2268" fmla="*/ 6038 w 10000"/>
                        <a:gd name="connsiteY2268" fmla="*/ 10000 h 10000"/>
                        <a:gd name="connsiteX2269" fmla="*/ 6038 w 10000"/>
                        <a:gd name="connsiteY2269" fmla="*/ 9076 h 10000"/>
                        <a:gd name="connsiteX2270" fmla="*/ 6038 w 10000"/>
                        <a:gd name="connsiteY2270" fmla="*/ 10000 h 10000"/>
                        <a:gd name="connsiteX2271" fmla="*/ 6050 w 10000"/>
                        <a:gd name="connsiteY2271" fmla="*/ 10000 h 10000"/>
                        <a:gd name="connsiteX2272" fmla="*/ 6050 w 10000"/>
                        <a:gd name="connsiteY2272" fmla="*/ 10000 h 10000"/>
                        <a:gd name="connsiteX2273" fmla="*/ 6050 w 10000"/>
                        <a:gd name="connsiteY2273" fmla="*/ 10000 h 10000"/>
                        <a:gd name="connsiteX2274" fmla="*/ 6050 w 10000"/>
                        <a:gd name="connsiteY2274" fmla="*/ 10000 h 10000"/>
                        <a:gd name="connsiteX2275" fmla="*/ 6061 w 10000"/>
                        <a:gd name="connsiteY2275" fmla="*/ 10000 h 10000"/>
                        <a:gd name="connsiteX2276" fmla="*/ 6061 w 10000"/>
                        <a:gd name="connsiteY2276" fmla="*/ 10000 h 10000"/>
                        <a:gd name="connsiteX2277" fmla="*/ 6061 w 10000"/>
                        <a:gd name="connsiteY2277" fmla="*/ 10000 h 10000"/>
                        <a:gd name="connsiteX2278" fmla="*/ 6061 w 10000"/>
                        <a:gd name="connsiteY2278" fmla="*/ 10000 h 10000"/>
                        <a:gd name="connsiteX2279" fmla="*/ 6073 w 10000"/>
                        <a:gd name="connsiteY2279" fmla="*/ 10000 h 10000"/>
                        <a:gd name="connsiteX2280" fmla="*/ 6073 w 10000"/>
                        <a:gd name="connsiteY2280" fmla="*/ 10000 h 10000"/>
                        <a:gd name="connsiteX2281" fmla="*/ 6073 w 10000"/>
                        <a:gd name="connsiteY2281" fmla="*/ 10000 h 10000"/>
                        <a:gd name="connsiteX2282" fmla="*/ 6073 w 10000"/>
                        <a:gd name="connsiteY2282" fmla="*/ 10000 h 10000"/>
                        <a:gd name="connsiteX2283" fmla="*/ 6081 w 10000"/>
                        <a:gd name="connsiteY2283" fmla="*/ 10000 h 10000"/>
                        <a:gd name="connsiteX2284" fmla="*/ 6081 w 10000"/>
                        <a:gd name="connsiteY2284" fmla="*/ 10000 h 10000"/>
                        <a:gd name="connsiteX2285" fmla="*/ 6081 w 10000"/>
                        <a:gd name="connsiteY2285" fmla="*/ 10000 h 10000"/>
                        <a:gd name="connsiteX2286" fmla="*/ 6081 w 10000"/>
                        <a:gd name="connsiteY2286" fmla="*/ 10000 h 10000"/>
                        <a:gd name="connsiteX2287" fmla="*/ 6093 w 10000"/>
                        <a:gd name="connsiteY2287" fmla="*/ 10000 h 10000"/>
                        <a:gd name="connsiteX2288" fmla="*/ 6093 w 10000"/>
                        <a:gd name="connsiteY2288" fmla="*/ 10000 h 10000"/>
                        <a:gd name="connsiteX2289" fmla="*/ 6093 w 10000"/>
                        <a:gd name="connsiteY2289" fmla="*/ 10000 h 10000"/>
                        <a:gd name="connsiteX2290" fmla="*/ 6093 w 10000"/>
                        <a:gd name="connsiteY2290" fmla="*/ 10000 h 10000"/>
                        <a:gd name="connsiteX2291" fmla="*/ 6104 w 10000"/>
                        <a:gd name="connsiteY2291" fmla="*/ 10000 h 10000"/>
                        <a:gd name="connsiteX2292" fmla="*/ 6104 w 10000"/>
                        <a:gd name="connsiteY2292" fmla="*/ 10000 h 10000"/>
                        <a:gd name="connsiteX2293" fmla="*/ 6104 w 10000"/>
                        <a:gd name="connsiteY2293" fmla="*/ 10000 h 10000"/>
                        <a:gd name="connsiteX2294" fmla="*/ 6104 w 10000"/>
                        <a:gd name="connsiteY2294" fmla="*/ 10000 h 10000"/>
                        <a:gd name="connsiteX2295" fmla="*/ 6113 w 10000"/>
                        <a:gd name="connsiteY2295" fmla="*/ 10000 h 10000"/>
                        <a:gd name="connsiteX2296" fmla="*/ 6113 w 10000"/>
                        <a:gd name="connsiteY2296" fmla="*/ 10000 h 10000"/>
                        <a:gd name="connsiteX2297" fmla="*/ 6113 w 10000"/>
                        <a:gd name="connsiteY2297" fmla="*/ 10000 h 10000"/>
                        <a:gd name="connsiteX2298" fmla="*/ 6113 w 10000"/>
                        <a:gd name="connsiteY2298" fmla="*/ 10000 h 10000"/>
                        <a:gd name="connsiteX2299" fmla="*/ 6124 w 10000"/>
                        <a:gd name="connsiteY2299" fmla="*/ 10000 h 10000"/>
                        <a:gd name="connsiteX2300" fmla="*/ 6124 w 10000"/>
                        <a:gd name="connsiteY2300" fmla="*/ 10000 h 10000"/>
                        <a:gd name="connsiteX2301" fmla="*/ 6124 w 10000"/>
                        <a:gd name="connsiteY2301" fmla="*/ 10000 h 10000"/>
                        <a:gd name="connsiteX2302" fmla="*/ 6124 w 10000"/>
                        <a:gd name="connsiteY2302" fmla="*/ 10000 h 10000"/>
                        <a:gd name="connsiteX2303" fmla="*/ 6135 w 10000"/>
                        <a:gd name="connsiteY2303" fmla="*/ 10000 h 10000"/>
                        <a:gd name="connsiteX2304" fmla="*/ 6135 w 10000"/>
                        <a:gd name="connsiteY2304" fmla="*/ 10000 h 10000"/>
                        <a:gd name="connsiteX2305" fmla="*/ 6135 w 10000"/>
                        <a:gd name="connsiteY2305" fmla="*/ 10000 h 10000"/>
                        <a:gd name="connsiteX2306" fmla="*/ 6135 w 10000"/>
                        <a:gd name="connsiteY2306" fmla="*/ 10000 h 10000"/>
                        <a:gd name="connsiteX2307" fmla="*/ 6147 w 10000"/>
                        <a:gd name="connsiteY2307" fmla="*/ 10000 h 10000"/>
                        <a:gd name="connsiteX2308" fmla="*/ 6147 w 10000"/>
                        <a:gd name="connsiteY2308" fmla="*/ 10000 h 10000"/>
                        <a:gd name="connsiteX2309" fmla="*/ 6147 w 10000"/>
                        <a:gd name="connsiteY2309" fmla="*/ 10000 h 10000"/>
                        <a:gd name="connsiteX2310" fmla="*/ 6147 w 10000"/>
                        <a:gd name="connsiteY2310" fmla="*/ 10000 h 10000"/>
                        <a:gd name="connsiteX2311" fmla="*/ 6155 w 10000"/>
                        <a:gd name="connsiteY2311" fmla="*/ 10000 h 10000"/>
                        <a:gd name="connsiteX2312" fmla="*/ 6155 w 10000"/>
                        <a:gd name="connsiteY2312" fmla="*/ 10000 h 10000"/>
                        <a:gd name="connsiteX2313" fmla="*/ 6155 w 10000"/>
                        <a:gd name="connsiteY2313" fmla="*/ 10000 h 10000"/>
                        <a:gd name="connsiteX2314" fmla="*/ 6155 w 10000"/>
                        <a:gd name="connsiteY2314" fmla="*/ 10000 h 10000"/>
                        <a:gd name="connsiteX2315" fmla="*/ 6167 w 10000"/>
                        <a:gd name="connsiteY2315" fmla="*/ 10000 h 10000"/>
                        <a:gd name="connsiteX2316" fmla="*/ 6167 w 10000"/>
                        <a:gd name="connsiteY2316" fmla="*/ 10000 h 10000"/>
                        <a:gd name="connsiteX2317" fmla="*/ 6167 w 10000"/>
                        <a:gd name="connsiteY2317" fmla="*/ 10000 h 10000"/>
                        <a:gd name="connsiteX2318" fmla="*/ 6167 w 10000"/>
                        <a:gd name="connsiteY2318" fmla="*/ 10000 h 10000"/>
                        <a:gd name="connsiteX2319" fmla="*/ 6178 w 10000"/>
                        <a:gd name="connsiteY2319" fmla="*/ 10000 h 10000"/>
                        <a:gd name="connsiteX2320" fmla="*/ 6178 w 10000"/>
                        <a:gd name="connsiteY2320" fmla="*/ 10000 h 10000"/>
                        <a:gd name="connsiteX2321" fmla="*/ 6178 w 10000"/>
                        <a:gd name="connsiteY2321" fmla="*/ 10000 h 10000"/>
                        <a:gd name="connsiteX2322" fmla="*/ 6178 w 10000"/>
                        <a:gd name="connsiteY2322" fmla="*/ 10000 h 10000"/>
                        <a:gd name="connsiteX2323" fmla="*/ 6190 w 10000"/>
                        <a:gd name="connsiteY2323" fmla="*/ 10000 h 10000"/>
                        <a:gd name="connsiteX2324" fmla="*/ 6190 w 10000"/>
                        <a:gd name="connsiteY2324" fmla="*/ 10000 h 10000"/>
                        <a:gd name="connsiteX2325" fmla="*/ 6190 w 10000"/>
                        <a:gd name="connsiteY2325" fmla="*/ 10000 h 10000"/>
                        <a:gd name="connsiteX2326" fmla="*/ 6190 w 10000"/>
                        <a:gd name="connsiteY2326" fmla="*/ 10000 h 10000"/>
                        <a:gd name="connsiteX2327" fmla="*/ 6198 w 10000"/>
                        <a:gd name="connsiteY2327" fmla="*/ 10000 h 10000"/>
                        <a:gd name="connsiteX2328" fmla="*/ 6198 w 10000"/>
                        <a:gd name="connsiteY2328" fmla="*/ 10000 h 10000"/>
                        <a:gd name="connsiteX2329" fmla="*/ 6198 w 10000"/>
                        <a:gd name="connsiteY2329" fmla="*/ 10000 h 10000"/>
                        <a:gd name="connsiteX2330" fmla="*/ 6198 w 10000"/>
                        <a:gd name="connsiteY2330" fmla="*/ 10000 h 10000"/>
                        <a:gd name="connsiteX2331" fmla="*/ 6210 w 10000"/>
                        <a:gd name="connsiteY2331" fmla="*/ 10000 h 10000"/>
                        <a:gd name="connsiteX2332" fmla="*/ 6210 w 10000"/>
                        <a:gd name="connsiteY2332" fmla="*/ 10000 h 10000"/>
                        <a:gd name="connsiteX2333" fmla="*/ 6210 w 10000"/>
                        <a:gd name="connsiteY2333" fmla="*/ 10000 h 10000"/>
                        <a:gd name="connsiteX2334" fmla="*/ 6210 w 10000"/>
                        <a:gd name="connsiteY2334" fmla="*/ 10000 h 10000"/>
                        <a:gd name="connsiteX2335" fmla="*/ 6221 w 10000"/>
                        <a:gd name="connsiteY2335" fmla="*/ 10000 h 10000"/>
                        <a:gd name="connsiteX2336" fmla="*/ 6221 w 10000"/>
                        <a:gd name="connsiteY2336" fmla="*/ 10000 h 10000"/>
                        <a:gd name="connsiteX2337" fmla="*/ 6221 w 10000"/>
                        <a:gd name="connsiteY2337" fmla="*/ 10000 h 10000"/>
                        <a:gd name="connsiteX2338" fmla="*/ 6221 w 10000"/>
                        <a:gd name="connsiteY2338" fmla="*/ 10000 h 10000"/>
                        <a:gd name="connsiteX2339" fmla="*/ 6230 w 10000"/>
                        <a:gd name="connsiteY2339" fmla="*/ 10000 h 10000"/>
                        <a:gd name="connsiteX2340" fmla="*/ 6230 w 10000"/>
                        <a:gd name="connsiteY2340" fmla="*/ 10000 h 10000"/>
                        <a:gd name="connsiteX2341" fmla="*/ 6230 w 10000"/>
                        <a:gd name="connsiteY2341" fmla="*/ 10000 h 10000"/>
                        <a:gd name="connsiteX2342" fmla="*/ 6230 w 10000"/>
                        <a:gd name="connsiteY2342" fmla="*/ 10000 h 10000"/>
                        <a:gd name="connsiteX2343" fmla="*/ 6241 w 10000"/>
                        <a:gd name="connsiteY2343" fmla="*/ 10000 h 10000"/>
                        <a:gd name="connsiteX2344" fmla="*/ 6241 w 10000"/>
                        <a:gd name="connsiteY2344" fmla="*/ 10000 h 10000"/>
                        <a:gd name="connsiteX2345" fmla="*/ 6241 w 10000"/>
                        <a:gd name="connsiteY2345" fmla="*/ 10000 h 10000"/>
                        <a:gd name="connsiteX2346" fmla="*/ 6241 w 10000"/>
                        <a:gd name="connsiteY2346" fmla="*/ 10000 h 10000"/>
                        <a:gd name="connsiteX2347" fmla="*/ 6252 w 10000"/>
                        <a:gd name="connsiteY2347" fmla="*/ 10000 h 10000"/>
                        <a:gd name="connsiteX2348" fmla="*/ 6252 w 10000"/>
                        <a:gd name="connsiteY2348" fmla="*/ 10000 h 10000"/>
                        <a:gd name="connsiteX2349" fmla="*/ 6252 w 10000"/>
                        <a:gd name="connsiteY2349" fmla="*/ 10000 h 10000"/>
                        <a:gd name="connsiteX2350" fmla="*/ 6252 w 10000"/>
                        <a:gd name="connsiteY2350" fmla="*/ 10000 h 10000"/>
                        <a:gd name="connsiteX2351" fmla="*/ 6264 w 10000"/>
                        <a:gd name="connsiteY2351" fmla="*/ 10000 h 10000"/>
                        <a:gd name="connsiteX2352" fmla="*/ 6264 w 10000"/>
                        <a:gd name="connsiteY2352" fmla="*/ 10000 h 10000"/>
                        <a:gd name="connsiteX2353" fmla="*/ 6264 w 10000"/>
                        <a:gd name="connsiteY2353" fmla="*/ 10000 h 10000"/>
                        <a:gd name="connsiteX2354" fmla="*/ 6264 w 10000"/>
                        <a:gd name="connsiteY2354" fmla="*/ 10000 h 10000"/>
                        <a:gd name="connsiteX2355" fmla="*/ 6272 w 10000"/>
                        <a:gd name="connsiteY2355" fmla="*/ 10000 h 10000"/>
                        <a:gd name="connsiteX2356" fmla="*/ 6272 w 10000"/>
                        <a:gd name="connsiteY2356" fmla="*/ 10000 h 10000"/>
                        <a:gd name="connsiteX2357" fmla="*/ 6272 w 10000"/>
                        <a:gd name="connsiteY2357" fmla="*/ 10000 h 10000"/>
                        <a:gd name="connsiteX2358" fmla="*/ 6272 w 10000"/>
                        <a:gd name="connsiteY2358" fmla="*/ 10000 h 10000"/>
                        <a:gd name="connsiteX2359" fmla="*/ 6284 w 10000"/>
                        <a:gd name="connsiteY2359" fmla="*/ 10000 h 10000"/>
                        <a:gd name="connsiteX2360" fmla="*/ 6284 w 10000"/>
                        <a:gd name="connsiteY2360" fmla="*/ 10000 h 10000"/>
                        <a:gd name="connsiteX2361" fmla="*/ 6284 w 10000"/>
                        <a:gd name="connsiteY2361" fmla="*/ 10000 h 10000"/>
                        <a:gd name="connsiteX2362" fmla="*/ 6284 w 10000"/>
                        <a:gd name="connsiteY2362" fmla="*/ 10000 h 10000"/>
                        <a:gd name="connsiteX2363" fmla="*/ 6295 w 10000"/>
                        <a:gd name="connsiteY2363" fmla="*/ 10000 h 10000"/>
                        <a:gd name="connsiteX2364" fmla="*/ 6295 w 10000"/>
                        <a:gd name="connsiteY2364" fmla="*/ 10000 h 10000"/>
                        <a:gd name="connsiteX2365" fmla="*/ 6295 w 10000"/>
                        <a:gd name="connsiteY2365" fmla="*/ 10000 h 10000"/>
                        <a:gd name="connsiteX2366" fmla="*/ 6295 w 10000"/>
                        <a:gd name="connsiteY2366" fmla="*/ 10000 h 10000"/>
                        <a:gd name="connsiteX2367" fmla="*/ 6307 w 10000"/>
                        <a:gd name="connsiteY2367" fmla="*/ 10000 h 10000"/>
                        <a:gd name="connsiteX2368" fmla="*/ 6307 w 10000"/>
                        <a:gd name="connsiteY2368" fmla="*/ 10000 h 10000"/>
                        <a:gd name="connsiteX2369" fmla="*/ 6307 w 10000"/>
                        <a:gd name="connsiteY2369" fmla="*/ 10000 h 10000"/>
                        <a:gd name="connsiteX2370" fmla="*/ 6307 w 10000"/>
                        <a:gd name="connsiteY2370" fmla="*/ 10000 h 10000"/>
                        <a:gd name="connsiteX2371" fmla="*/ 6315 w 10000"/>
                        <a:gd name="connsiteY2371" fmla="*/ 10000 h 10000"/>
                        <a:gd name="connsiteX2372" fmla="*/ 6315 w 10000"/>
                        <a:gd name="connsiteY2372" fmla="*/ 10000 h 10000"/>
                        <a:gd name="connsiteX2373" fmla="*/ 6315 w 10000"/>
                        <a:gd name="connsiteY2373" fmla="*/ 10000 h 10000"/>
                        <a:gd name="connsiteX2374" fmla="*/ 6315 w 10000"/>
                        <a:gd name="connsiteY2374" fmla="*/ 10000 h 10000"/>
                        <a:gd name="connsiteX2375" fmla="*/ 6327 w 10000"/>
                        <a:gd name="connsiteY2375" fmla="*/ 10000 h 10000"/>
                        <a:gd name="connsiteX2376" fmla="*/ 6327 w 10000"/>
                        <a:gd name="connsiteY2376" fmla="*/ 10000 h 10000"/>
                        <a:gd name="connsiteX2377" fmla="*/ 6327 w 10000"/>
                        <a:gd name="connsiteY2377" fmla="*/ 10000 h 10000"/>
                        <a:gd name="connsiteX2378" fmla="*/ 6327 w 10000"/>
                        <a:gd name="connsiteY2378" fmla="*/ 10000 h 10000"/>
                        <a:gd name="connsiteX2379" fmla="*/ 6338 w 10000"/>
                        <a:gd name="connsiteY2379" fmla="*/ 10000 h 10000"/>
                        <a:gd name="connsiteX2380" fmla="*/ 6338 w 10000"/>
                        <a:gd name="connsiteY2380" fmla="*/ 10000 h 10000"/>
                        <a:gd name="connsiteX2381" fmla="*/ 6338 w 10000"/>
                        <a:gd name="connsiteY2381" fmla="*/ 10000 h 10000"/>
                        <a:gd name="connsiteX2382" fmla="*/ 6338 w 10000"/>
                        <a:gd name="connsiteY2382" fmla="*/ 10000 h 10000"/>
                        <a:gd name="connsiteX2383" fmla="*/ 6347 w 10000"/>
                        <a:gd name="connsiteY2383" fmla="*/ 10000 h 10000"/>
                        <a:gd name="connsiteX2384" fmla="*/ 6347 w 10000"/>
                        <a:gd name="connsiteY2384" fmla="*/ 10000 h 10000"/>
                        <a:gd name="connsiteX2385" fmla="*/ 6347 w 10000"/>
                        <a:gd name="connsiteY2385" fmla="*/ 10000 h 10000"/>
                        <a:gd name="connsiteX2386" fmla="*/ 6347 w 10000"/>
                        <a:gd name="connsiteY2386" fmla="*/ 10000 h 10000"/>
                        <a:gd name="connsiteX2387" fmla="*/ 6358 w 10000"/>
                        <a:gd name="connsiteY2387" fmla="*/ 10000 h 10000"/>
                        <a:gd name="connsiteX2388" fmla="*/ 6358 w 10000"/>
                        <a:gd name="connsiteY2388" fmla="*/ 10000 h 10000"/>
                        <a:gd name="connsiteX2389" fmla="*/ 6358 w 10000"/>
                        <a:gd name="connsiteY2389" fmla="*/ 10000 h 10000"/>
                        <a:gd name="connsiteX2390" fmla="*/ 6358 w 10000"/>
                        <a:gd name="connsiteY2390" fmla="*/ 10000 h 10000"/>
                        <a:gd name="connsiteX2391" fmla="*/ 6370 w 10000"/>
                        <a:gd name="connsiteY2391" fmla="*/ 10000 h 10000"/>
                        <a:gd name="connsiteX2392" fmla="*/ 6370 w 10000"/>
                        <a:gd name="connsiteY2392" fmla="*/ 10000 h 10000"/>
                        <a:gd name="connsiteX2393" fmla="*/ 6370 w 10000"/>
                        <a:gd name="connsiteY2393" fmla="*/ 10000 h 10000"/>
                        <a:gd name="connsiteX2394" fmla="*/ 6370 w 10000"/>
                        <a:gd name="connsiteY2394" fmla="*/ 10000 h 10000"/>
                        <a:gd name="connsiteX2395" fmla="*/ 6381 w 10000"/>
                        <a:gd name="connsiteY2395" fmla="*/ 10000 h 10000"/>
                        <a:gd name="connsiteX2396" fmla="*/ 6381 w 10000"/>
                        <a:gd name="connsiteY2396" fmla="*/ 10000 h 10000"/>
                        <a:gd name="connsiteX2397" fmla="*/ 6381 w 10000"/>
                        <a:gd name="connsiteY2397" fmla="*/ 10000 h 10000"/>
                        <a:gd name="connsiteX2398" fmla="*/ 6381 w 10000"/>
                        <a:gd name="connsiteY2398" fmla="*/ 10000 h 10000"/>
                        <a:gd name="connsiteX2399" fmla="*/ 6390 w 10000"/>
                        <a:gd name="connsiteY2399" fmla="*/ 10000 h 10000"/>
                        <a:gd name="connsiteX2400" fmla="*/ 6390 w 10000"/>
                        <a:gd name="connsiteY2400" fmla="*/ 10000 h 10000"/>
                        <a:gd name="connsiteX2401" fmla="*/ 6390 w 10000"/>
                        <a:gd name="connsiteY2401" fmla="*/ 10000 h 10000"/>
                        <a:gd name="connsiteX2402" fmla="*/ 6390 w 10000"/>
                        <a:gd name="connsiteY2402" fmla="*/ 10000 h 10000"/>
                        <a:gd name="connsiteX2403" fmla="*/ 6401 w 10000"/>
                        <a:gd name="connsiteY2403" fmla="*/ 10000 h 10000"/>
                        <a:gd name="connsiteX2404" fmla="*/ 6401 w 10000"/>
                        <a:gd name="connsiteY2404" fmla="*/ 10000 h 10000"/>
                        <a:gd name="connsiteX2405" fmla="*/ 6401 w 10000"/>
                        <a:gd name="connsiteY2405" fmla="*/ 10000 h 10000"/>
                        <a:gd name="connsiteX2406" fmla="*/ 6401 w 10000"/>
                        <a:gd name="connsiteY2406" fmla="*/ 10000 h 10000"/>
                        <a:gd name="connsiteX2407" fmla="*/ 6412 w 10000"/>
                        <a:gd name="connsiteY2407" fmla="*/ 10000 h 10000"/>
                        <a:gd name="connsiteX2408" fmla="*/ 6412 w 10000"/>
                        <a:gd name="connsiteY2408" fmla="*/ 10000 h 10000"/>
                        <a:gd name="connsiteX2409" fmla="*/ 6412 w 10000"/>
                        <a:gd name="connsiteY2409" fmla="*/ 10000 h 10000"/>
                        <a:gd name="connsiteX2410" fmla="*/ 6412 w 10000"/>
                        <a:gd name="connsiteY2410" fmla="*/ 10000 h 10000"/>
                        <a:gd name="connsiteX2411" fmla="*/ 6424 w 10000"/>
                        <a:gd name="connsiteY2411" fmla="*/ 10000 h 10000"/>
                        <a:gd name="connsiteX2412" fmla="*/ 6424 w 10000"/>
                        <a:gd name="connsiteY2412" fmla="*/ 10000 h 10000"/>
                        <a:gd name="connsiteX2413" fmla="*/ 6424 w 10000"/>
                        <a:gd name="connsiteY2413" fmla="*/ 10000 h 10000"/>
                        <a:gd name="connsiteX2414" fmla="*/ 6424 w 10000"/>
                        <a:gd name="connsiteY2414" fmla="*/ 10000 h 10000"/>
                        <a:gd name="connsiteX2415" fmla="*/ 6432 w 10000"/>
                        <a:gd name="connsiteY2415" fmla="*/ 10000 h 10000"/>
                        <a:gd name="connsiteX2416" fmla="*/ 6432 w 10000"/>
                        <a:gd name="connsiteY2416" fmla="*/ 10000 h 10000"/>
                        <a:gd name="connsiteX2417" fmla="*/ 6432 w 10000"/>
                        <a:gd name="connsiteY2417" fmla="*/ 10000 h 10000"/>
                        <a:gd name="connsiteX2418" fmla="*/ 6432 w 10000"/>
                        <a:gd name="connsiteY2418" fmla="*/ 10000 h 10000"/>
                        <a:gd name="connsiteX2419" fmla="*/ 6444 w 10000"/>
                        <a:gd name="connsiteY2419" fmla="*/ 10000 h 10000"/>
                        <a:gd name="connsiteX2420" fmla="*/ 6444 w 10000"/>
                        <a:gd name="connsiteY2420" fmla="*/ 10000 h 10000"/>
                        <a:gd name="connsiteX2421" fmla="*/ 6444 w 10000"/>
                        <a:gd name="connsiteY2421" fmla="*/ 10000 h 10000"/>
                        <a:gd name="connsiteX2422" fmla="*/ 6444 w 10000"/>
                        <a:gd name="connsiteY2422" fmla="*/ 10000 h 10000"/>
                        <a:gd name="connsiteX2423" fmla="*/ 6455 w 10000"/>
                        <a:gd name="connsiteY2423" fmla="*/ 10000 h 10000"/>
                        <a:gd name="connsiteX2424" fmla="*/ 6455 w 10000"/>
                        <a:gd name="connsiteY2424" fmla="*/ 10000 h 10000"/>
                        <a:gd name="connsiteX2425" fmla="*/ 6455 w 10000"/>
                        <a:gd name="connsiteY2425" fmla="*/ 10000 h 10000"/>
                        <a:gd name="connsiteX2426" fmla="*/ 6455 w 10000"/>
                        <a:gd name="connsiteY2426" fmla="*/ 10000 h 10000"/>
                        <a:gd name="connsiteX2427" fmla="*/ 6464 w 10000"/>
                        <a:gd name="connsiteY2427" fmla="*/ 10000 h 10000"/>
                        <a:gd name="connsiteX2428" fmla="*/ 6464 w 10000"/>
                        <a:gd name="connsiteY2428" fmla="*/ 10000 h 10000"/>
                        <a:gd name="connsiteX2429" fmla="*/ 6464 w 10000"/>
                        <a:gd name="connsiteY2429" fmla="*/ 10000 h 10000"/>
                        <a:gd name="connsiteX2430" fmla="*/ 6464 w 10000"/>
                        <a:gd name="connsiteY2430" fmla="*/ 10000 h 10000"/>
                        <a:gd name="connsiteX2431" fmla="*/ 6475 w 10000"/>
                        <a:gd name="connsiteY2431" fmla="*/ 10000 h 10000"/>
                        <a:gd name="connsiteX2432" fmla="*/ 6475 w 10000"/>
                        <a:gd name="connsiteY2432" fmla="*/ 10000 h 10000"/>
                        <a:gd name="connsiteX2433" fmla="*/ 6475 w 10000"/>
                        <a:gd name="connsiteY2433" fmla="*/ 10000 h 10000"/>
                        <a:gd name="connsiteX2434" fmla="*/ 6475 w 10000"/>
                        <a:gd name="connsiteY2434" fmla="*/ 10000 h 10000"/>
                        <a:gd name="connsiteX2435" fmla="*/ 6487 w 10000"/>
                        <a:gd name="connsiteY2435" fmla="*/ 10000 h 10000"/>
                        <a:gd name="connsiteX2436" fmla="*/ 6487 w 10000"/>
                        <a:gd name="connsiteY2436" fmla="*/ 10000 h 10000"/>
                        <a:gd name="connsiteX2437" fmla="*/ 6487 w 10000"/>
                        <a:gd name="connsiteY2437" fmla="*/ 10000 h 10000"/>
                        <a:gd name="connsiteX2438" fmla="*/ 6487 w 10000"/>
                        <a:gd name="connsiteY2438" fmla="*/ 10000 h 10000"/>
                        <a:gd name="connsiteX2439" fmla="*/ 6498 w 10000"/>
                        <a:gd name="connsiteY2439" fmla="*/ 10000 h 10000"/>
                        <a:gd name="connsiteX2440" fmla="*/ 6498 w 10000"/>
                        <a:gd name="connsiteY2440" fmla="*/ 10000 h 10000"/>
                        <a:gd name="connsiteX2441" fmla="*/ 6498 w 10000"/>
                        <a:gd name="connsiteY2441" fmla="*/ 10000 h 10000"/>
                        <a:gd name="connsiteX2442" fmla="*/ 6498 w 10000"/>
                        <a:gd name="connsiteY2442" fmla="*/ 10000 h 10000"/>
                        <a:gd name="connsiteX2443" fmla="*/ 6507 w 10000"/>
                        <a:gd name="connsiteY2443" fmla="*/ 10000 h 10000"/>
                        <a:gd name="connsiteX2444" fmla="*/ 6507 w 10000"/>
                        <a:gd name="connsiteY2444" fmla="*/ 10000 h 10000"/>
                        <a:gd name="connsiteX2445" fmla="*/ 6507 w 10000"/>
                        <a:gd name="connsiteY2445" fmla="*/ 10000 h 10000"/>
                        <a:gd name="connsiteX2446" fmla="*/ 6507 w 10000"/>
                        <a:gd name="connsiteY2446" fmla="*/ 10000 h 10000"/>
                        <a:gd name="connsiteX2447" fmla="*/ 6518 w 10000"/>
                        <a:gd name="connsiteY2447" fmla="*/ 10000 h 10000"/>
                        <a:gd name="connsiteX2448" fmla="*/ 6518 w 10000"/>
                        <a:gd name="connsiteY2448" fmla="*/ 10000 h 10000"/>
                        <a:gd name="connsiteX2449" fmla="*/ 6518 w 10000"/>
                        <a:gd name="connsiteY2449" fmla="*/ 10000 h 10000"/>
                        <a:gd name="connsiteX2450" fmla="*/ 6518 w 10000"/>
                        <a:gd name="connsiteY2450" fmla="*/ 10000 h 10000"/>
                        <a:gd name="connsiteX2451" fmla="*/ 6530 w 10000"/>
                        <a:gd name="connsiteY2451" fmla="*/ 10000 h 10000"/>
                        <a:gd name="connsiteX2452" fmla="*/ 6530 w 10000"/>
                        <a:gd name="connsiteY2452" fmla="*/ 10000 h 10000"/>
                        <a:gd name="connsiteX2453" fmla="*/ 6530 w 10000"/>
                        <a:gd name="connsiteY2453" fmla="*/ 10000 h 10000"/>
                        <a:gd name="connsiteX2454" fmla="*/ 6530 w 10000"/>
                        <a:gd name="connsiteY2454" fmla="*/ 10000 h 10000"/>
                        <a:gd name="connsiteX2455" fmla="*/ 6541 w 10000"/>
                        <a:gd name="connsiteY2455" fmla="*/ 10000 h 10000"/>
                        <a:gd name="connsiteX2456" fmla="*/ 6541 w 10000"/>
                        <a:gd name="connsiteY2456" fmla="*/ 10000 h 10000"/>
                        <a:gd name="connsiteX2457" fmla="*/ 6541 w 10000"/>
                        <a:gd name="connsiteY2457" fmla="*/ 10000 h 10000"/>
                        <a:gd name="connsiteX2458" fmla="*/ 6541 w 10000"/>
                        <a:gd name="connsiteY2458" fmla="*/ 10000 h 10000"/>
                        <a:gd name="connsiteX2459" fmla="*/ 6550 w 10000"/>
                        <a:gd name="connsiteY2459" fmla="*/ 10000 h 10000"/>
                        <a:gd name="connsiteX2460" fmla="*/ 6550 w 10000"/>
                        <a:gd name="connsiteY2460" fmla="*/ 10000 h 10000"/>
                        <a:gd name="connsiteX2461" fmla="*/ 6550 w 10000"/>
                        <a:gd name="connsiteY2461" fmla="*/ 10000 h 10000"/>
                        <a:gd name="connsiteX2462" fmla="*/ 6550 w 10000"/>
                        <a:gd name="connsiteY2462" fmla="*/ 10000 h 10000"/>
                        <a:gd name="connsiteX2463" fmla="*/ 6561 w 10000"/>
                        <a:gd name="connsiteY2463" fmla="*/ 10000 h 10000"/>
                        <a:gd name="connsiteX2464" fmla="*/ 6561 w 10000"/>
                        <a:gd name="connsiteY2464" fmla="*/ 10000 h 10000"/>
                        <a:gd name="connsiteX2465" fmla="*/ 6561 w 10000"/>
                        <a:gd name="connsiteY2465" fmla="*/ 10000 h 10000"/>
                        <a:gd name="connsiteX2466" fmla="*/ 6561 w 10000"/>
                        <a:gd name="connsiteY2466" fmla="*/ 10000 h 10000"/>
                        <a:gd name="connsiteX2467" fmla="*/ 6572 w 10000"/>
                        <a:gd name="connsiteY2467" fmla="*/ 10000 h 10000"/>
                        <a:gd name="connsiteX2468" fmla="*/ 6572 w 10000"/>
                        <a:gd name="connsiteY2468" fmla="*/ 10000 h 10000"/>
                        <a:gd name="connsiteX2469" fmla="*/ 6572 w 10000"/>
                        <a:gd name="connsiteY2469" fmla="*/ 10000 h 10000"/>
                        <a:gd name="connsiteX2470" fmla="*/ 6572 w 10000"/>
                        <a:gd name="connsiteY2470" fmla="*/ 10000 h 10000"/>
                        <a:gd name="connsiteX2471" fmla="*/ 6584 w 10000"/>
                        <a:gd name="connsiteY2471" fmla="*/ 10000 h 10000"/>
                        <a:gd name="connsiteX2472" fmla="*/ 6584 w 10000"/>
                        <a:gd name="connsiteY2472" fmla="*/ 10000 h 10000"/>
                        <a:gd name="connsiteX2473" fmla="*/ 6584 w 10000"/>
                        <a:gd name="connsiteY2473" fmla="*/ 10000 h 10000"/>
                        <a:gd name="connsiteX2474" fmla="*/ 6584 w 10000"/>
                        <a:gd name="connsiteY2474" fmla="*/ 10000 h 10000"/>
                        <a:gd name="connsiteX2475" fmla="*/ 6592 w 10000"/>
                        <a:gd name="connsiteY2475" fmla="*/ 10000 h 10000"/>
                        <a:gd name="connsiteX2476" fmla="*/ 6592 w 10000"/>
                        <a:gd name="connsiteY2476" fmla="*/ 10000 h 10000"/>
                        <a:gd name="connsiteX2477" fmla="*/ 6592 w 10000"/>
                        <a:gd name="connsiteY2477" fmla="*/ 10000 h 10000"/>
                        <a:gd name="connsiteX2478" fmla="*/ 6592 w 10000"/>
                        <a:gd name="connsiteY2478" fmla="*/ 10000 h 10000"/>
                        <a:gd name="connsiteX2479" fmla="*/ 6604 w 10000"/>
                        <a:gd name="connsiteY2479" fmla="*/ 10000 h 10000"/>
                        <a:gd name="connsiteX2480" fmla="*/ 6604 w 10000"/>
                        <a:gd name="connsiteY2480" fmla="*/ 10000 h 10000"/>
                        <a:gd name="connsiteX2481" fmla="*/ 6604 w 10000"/>
                        <a:gd name="connsiteY2481" fmla="*/ 10000 h 10000"/>
                        <a:gd name="connsiteX2482" fmla="*/ 6604 w 10000"/>
                        <a:gd name="connsiteY2482" fmla="*/ 10000 h 10000"/>
                        <a:gd name="connsiteX2483" fmla="*/ 6615 w 10000"/>
                        <a:gd name="connsiteY2483" fmla="*/ 10000 h 10000"/>
                        <a:gd name="connsiteX2484" fmla="*/ 6615 w 10000"/>
                        <a:gd name="connsiteY2484" fmla="*/ 10000 h 10000"/>
                        <a:gd name="connsiteX2485" fmla="*/ 6615 w 10000"/>
                        <a:gd name="connsiteY2485" fmla="*/ 10000 h 10000"/>
                        <a:gd name="connsiteX2486" fmla="*/ 6615 w 10000"/>
                        <a:gd name="connsiteY2486" fmla="*/ 10000 h 10000"/>
                        <a:gd name="connsiteX2487" fmla="*/ 6624 w 10000"/>
                        <a:gd name="connsiteY2487" fmla="*/ 10000 h 10000"/>
                        <a:gd name="connsiteX2488" fmla="*/ 6624 w 10000"/>
                        <a:gd name="connsiteY2488" fmla="*/ 10000 h 10000"/>
                        <a:gd name="connsiteX2489" fmla="*/ 6624 w 10000"/>
                        <a:gd name="connsiteY2489" fmla="*/ 10000 h 10000"/>
                        <a:gd name="connsiteX2490" fmla="*/ 6624 w 10000"/>
                        <a:gd name="connsiteY2490" fmla="*/ 10000 h 10000"/>
                        <a:gd name="connsiteX2491" fmla="*/ 6635 w 10000"/>
                        <a:gd name="connsiteY2491" fmla="*/ 10000 h 10000"/>
                        <a:gd name="connsiteX2492" fmla="*/ 6635 w 10000"/>
                        <a:gd name="connsiteY2492" fmla="*/ 10000 h 10000"/>
                        <a:gd name="connsiteX2493" fmla="*/ 6635 w 10000"/>
                        <a:gd name="connsiteY2493" fmla="*/ 10000 h 10000"/>
                        <a:gd name="connsiteX2494" fmla="*/ 6635 w 10000"/>
                        <a:gd name="connsiteY2494" fmla="*/ 10000 h 10000"/>
                        <a:gd name="connsiteX2495" fmla="*/ 6647 w 10000"/>
                        <a:gd name="connsiteY2495" fmla="*/ 10000 h 10000"/>
                        <a:gd name="connsiteX2496" fmla="*/ 6647 w 10000"/>
                        <a:gd name="connsiteY2496" fmla="*/ 10000 h 10000"/>
                        <a:gd name="connsiteX2497" fmla="*/ 6647 w 10000"/>
                        <a:gd name="connsiteY2497" fmla="*/ 10000 h 10000"/>
                        <a:gd name="connsiteX2498" fmla="*/ 6647 w 10000"/>
                        <a:gd name="connsiteY2498" fmla="*/ 10000 h 10000"/>
                        <a:gd name="connsiteX2499" fmla="*/ 6658 w 10000"/>
                        <a:gd name="connsiteY2499" fmla="*/ 10000 h 10000"/>
                        <a:gd name="connsiteX2500" fmla="*/ 6658 w 10000"/>
                        <a:gd name="connsiteY2500" fmla="*/ 10000 h 10000"/>
                        <a:gd name="connsiteX2501" fmla="*/ 6658 w 10000"/>
                        <a:gd name="connsiteY2501" fmla="*/ 10000 h 10000"/>
                        <a:gd name="connsiteX2502" fmla="*/ 6658 w 10000"/>
                        <a:gd name="connsiteY2502" fmla="*/ 10000 h 10000"/>
                        <a:gd name="connsiteX2503" fmla="*/ 6667 w 10000"/>
                        <a:gd name="connsiteY2503" fmla="*/ 10000 h 10000"/>
                        <a:gd name="connsiteX2504" fmla="*/ 6667 w 10000"/>
                        <a:gd name="connsiteY2504" fmla="*/ 10000 h 10000"/>
                        <a:gd name="connsiteX2505" fmla="*/ 6667 w 10000"/>
                        <a:gd name="connsiteY2505" fmla="*/ 10000 h 10000"/>
                        <a:gd name="connsiteX2506" fmla="*/ 6667 w 10000"/>
                        <a:gd name="connsiteY2506" fmla="*/ 10000 h 10000"/>
                        <a:gd name="connsiteX2507" fmla="*/ 6678 w 10000"/>
                        <a:gd name="connsiteY2507" fmla="*/ 10000 h 10000"/>
                        <a:gd name="connsiteX2508" fmla="*/ 6678 w 10000"/>
                        <a:gd name="connsiteY2508" fmla="*/ 10000 h 10000"/>
                        <a:gd name="connsiteX2509" fmla="*/ 6678 w 10000"/>
                        <a:gd name="connsiteY2509" fmla="*/ 10000 h 10000"/>
                        <a:gd name="connsiteX2510" fmla="*/ 6678 w 10000"/>
                        <a:gd name="connsiteY2510" fmla="*/ 10000 h 10000"/>
                        <a:gd name="connsiteX2511" fmla="*/ 6690 w 10000"/>
                        <a:gd name="connsiteY2511" fmla="*/ 10000 h 10000"/>
                        <a:gd name="connsiteX2512" fmla="*/ 6690 w 10000"/>
                        <a:gd name="connsiteY2512" fmla="*/ 10000 h 10000"/>
                        <a:gd name="connsiteX2513" fmla="*/ 6690 w 10000"/>
                        <a:gd name="connsiteY2513" fmla="*/ 10000 h 10000"/>
                        <a:gd name="connsiteX2514" fmla="*/ 6690 w 10000"/>
                        <a:gd name="connsiteY2514" fmla="*/ 10000 h 10000"/>
                        <a:gd name="connsiteX2515" fmla="*/ 6701 w 10000"/>
                        <a:gd name="connsiteY2515" fmla="*/ 10000 h 10000"/>
                        <a:gd name="connsiteX2516" fmla="*/ 6701 w 10000"/>
                        <a:gd name="connsiteY2516" fmla="*/ 10000 h 10000"/>
                        <a:gd name="connsiteX2517" fmla="*/ 6701 w 10000"/>
                        <a:gd name="connsiteY2517" fmla="*/ 10000 h 10000"/>
                        <a:gd name="connsiteX2518" fmla="*/ 6701 w 10000"/>
                        <a:gd name="connsiteY2518" fmla="*/ 10000 h 10000"/>
                        <a:gd name="connsiteX2519" fmla="*/ 6710 w 10000"/>
                        <a:gd name="connsiteY2519" fmla="*/ 10000 h 10000"/>
                        <a:gd name="connsiteX2520" fmla="*/ 6710 w 10000"/>
                        <a:gd name="connsiteY2520" fmla="*/ 10000 h 10000"/>
                        <a:gd name="connsiteX2521" fmla="*/ 6710 w 10000"/>
                        <a:gd name="connsiteY2521" fmla="*/ 10000 h 10000"/>
                        <a:gd name="connsiteX2522" fmla="*/ 6710 w 10000"/>
                        <a:gd name="connsiteY2522" fmla="*/ 10000 h 10000"/>
                        <a:gd name="connsiteX2523" fmla="*/ 6721 w 10000"/>
                        <a:gd name="connsiteY2523" fmla="*/ 10000 h 10000"/>
                        <a:gd name="connsiteX2524" fmla="*/ 6721 w 10000"/>
                        <a:gd name="connsiteY2524" fmla="*/ 10000 h 10000"/>
                        <a:gd name="connsiteX2525" fmla="*/ 6721 w 10000"/>
                        <a:gd name="connsiteY2525" fmla="*/ 10000 h 10000"/>
                        <a:gd name="connsiteX2526" fmla="*/ 6721 w 10000"/>
                        <a:gd name="connsiteY2526" fmla="*/ 10000 h 10000"/>
                        <a:gd name="connsiteX2527" fmla="*/ 6732 w 10000"/>
                        <a:gd name="connsiteY2527" fmla="*/ 10000 h 10000"/>
                        <a:gd name="connsiteX2528" fmla="*/ 6732 w 10000"/>
                        <a:gd name="connsiteY2528" fmla="*/ 10000 h 10000"/>
                        <a:gd name="connsiteX2529" fmla="*/ 6732 w 10000"/>
                        <a:gd name="connsiteY2529" fmla="*/ 10000 h 10000"/>
                        <a:gd name="connsiteX2530" fmla="*/ 6732 w 10000"/>
                        <a:gd name="connsiteY2530" fmla="*/ 10000 h 10000"/>
                        <a:gd name="connsiteX2531" fmla="*/ 6741 w 10000"/>
                        <a:gd name="connsiteY2531" fmla="*/ 10000 h 10000"/>
                        <a:gd name="connsiteX2532" fmla="*/ 6741 w 10000"/>
                        <a:gd name="connsiteY2532" fmla="*/ 10000 h 10000"/>
                        <a:gd name="connsiteX2533" fmla="*/ 6741 w 10000"/>
                        <a:gd name="connsiteY2533" fmla="*/ 10000 h 10000"/>
                        <a:gd name="connsiteX2534" fmla="*/ 6741 w 10000"/>
                        <a:gd name="connsiteY2534" fmla="*/ 10000 h 10000"/>
                        <a:gd name="connsiteX2535" fmla="*/ 6752 w 10000"/>
                        <a:gd name="connsiteY2535" fmla="*/ 10000 h 10000"/>
                        <a:gd name="connsiteX2536" fmla="*/ 6752 w 10000"/>
                        <a:gd name="connsiteY2536" fmla="*/ 10000 h 10000"/>
                        <a:gd name="connsiteX2537" fmla="*/ 6752 w 10000"/>
                        <a:gd name="connsiteY2537" fmla="*/ 10000 h 10000"/>
                        <a:gd name="connsiteX2538" fmla="*/ 6752 w 10000"/>
                        <a:gd name="connsiteY2538" fmla="*/ 10000 h 10000"/>
                        <a:gd name="connsiteX2539" fmla="*/ 6764 w 10000"/>
                        <a:gd name="connsiteY2539" fmla="*/ 10000 h 10000"/>
                        <a:gd name="connsiteX2540" fmla="*/ 6764 w 10000"/>
                        <a:gd name="connsiteY2540" fmla="*/ 10000 h 10000"/>
                        <a:gd name="connsiteX2541" fmla="*/ 6764 w 10000"/>
                        <a:gd name="connsiteY2541" fmla="*/ 10000 h 10000"/>
                        <a:gd name="connsiteX2542" fmla="*/ 6764 w 10000"/>
                        <a:gd name="connsiteY2542" fmla="*/ 10000 h 10000"/>
                        <a:gd name="connsiteX2543" fmla="*/ 6775 w 10000"/>
                        <a:gd name="connsiteY2543" fmla="*/ 10000 h 10000"/>
                        <a:gd name="connsiteX2544" fmla="*/ 6775 w 10000"/>
                        <a:gd name="connsiteY2544" fmla="*/ 10000 h 10000"/>
                        <a:gd name="connsiteX2545" fmla="*/ 6775 w 10000"/>
                        <a:gd name="connsiteY2545" fmla="*/ 10000 h 10000"/>
                        <a:gd name="connsiteX2546" fmla="*/ 6775 w 10000"/>
                        <a:gd name="connsiteY2546" fmla="*/ 10000 h 10000"/>
                        <a:gd name="connsiteX2547" fmla="*/ 6784 w 10000"/>
                        <a:gd name="connsiteY2547" fmla="*/ 10000 h 10000"/>
                        <a:gd name="connsiteX2548" fmla="*/ 6784 w 10000"/>
                        <a:gd name="connsiteY2548" fmla="*/ 10000 h 10000"/>
                        <a:gd name="connsiteX2549" fmla="*/ 6784 w 10000"/>
                        <a:gd name="connsiteY2549" fmla="*/ 10000 h 10000"/>
                        <a:gd name="connsiteX2550" fmla="*/ 6784 w 10000"/>
                        <a:gd name="connsiteY2550" fmla="*/ 10000 h 10000"/>
                        <a:gd name="connsiteX2551" fmla="*/ 6795 w 10000"/>
                        <a:gd name="connsiteY2551" fmla="*/ 10000 h 10000"/>
                        <a:gd name="connsiteX2552" fmla="*/ 6795 w 10000"/>
                        <a:gd name="connsiteY2552" fmla="*/ 10000 h 10000"/>
                        <a:gd name="connsiteX2553" fmla="*/ 6795 w 10000"/>
                        <a:gd name="connsiteY2553" fmla="*/ 10000 h 10000"/>
                        <a:gd name="connsiteX2554" fmla="*/ 6795 w 10000"/>
                        <a:gd name="connsiteY2554" fmla="*/ 10000 h 10000"/>
                        <a:gd name="connsiteX2555" fmla="*/ 6807 w 10000"/>
                        <a:gd name="connsiteY2555" fmla="*/ 10000 h 10000"/>
                        <a:gd name="connsiteX2556" fmla="*/ 6807 w 10000"/>
                        <a:gd name="connsiteY2556" fmla="*/ 10000 h 10000"/>
                        <a:gd name="connsiteX2557" fmla="*/ 6807 w 10000"/>
                        <a:gd name="connsiteY2557" fmla="*/ 10000 h 10000"/>
                        <a:gd name="connsiteX2558" fmla="*/ 6807 w 10000"/>
                        <a:gd name="connsiteY2558" fmla="*/ 10000 h 10000"/>
                        <a:gd name="connsiteX2559" fmla="*/ 6818 w 10000"/>
                        <a:gd name="connsiteY2559" fmla="*/ 10000 h 10000"/>
                        <a:gd name="connsiteX2560" fmla="*/ 6818 w 10000"/>
                        <a:gd name="connsiteY2560" fmla="*/ 10000 h 10000"/>
                        <a:gd name="connsiteX2561" fmla="*/ 6818 w 10000"/>
                        <a:gd name="connsiteY2561" fmla="*/ 10000 h 10000"/>
                        <a:gd name="connsiteX2562" fmla="*/ 6818 w 10000"/>
                        <a:gd name="connsiteY2562" fmla="*/ 10000 h 10000"/>
                        <a:gd name="connsiteX2563" fmla="*/ 6827 w 10000"/>
                        <a:gd name="connsiteY2563" fmla="*/ 10000 h 10000"/>
                        <a:gd name="connsiteX2564" fmla="*/ 6827 w 10000"/>
                        <a:gd name="connsiteY2564" fmla="*/ 10000 h 10000"/>
                        <a:gd name="connsiteX2565" fmla="*/ 6827 w 10000"/>
                        <a:gd name="connsiteY2565" fmla="*/ 10000 h 10000"/>
                        <a:gd name="connsiteX2566" fmla="*/ 6827 w 10000"/>
                        <a:gd name="connsiteY2566" fmla="*/ 10000 h 10000"/>
                        <a:gd name="connsiteX2567" fmla="*/ 6838 w 10000"/>
                        <a:gd name="connsiteY2567" fmla="*/ 10000 h 10000"/>
                        <a:gd name="connsiteX2568" fmla="*/ 6838 w 10000"/>
                        <a:gd name="connsiteY2568" fmla="*/ 10000 h 10000"/>
                        <a:gd name="connsiteX2569" fmla="*/ 6838 w 10000"/>
                        <a:gd name="connsiteY2569" fmla="*/ 10000 h 10000"/>
                        <a:gd name="connsiteX2570" fmla="*/ 6838 w 10000"/>
                        <a:gd name="connsiteY2570" fmla="*/ 10000 h 10000"/>
                        <a:gd name="connsiteX2571" fmla="*/ 6849 w 10000"/>
                        <a:gd name="connsiteY2571" fmla="*/ 10000 h 10000"/>
                        <a:gd name="connsiteX2572" fmla="*/ 6849 w 10000"/>
                        <a:gd name="connsiteY2572" fmla="*/ 10000 h 10000"/>
                        <a:gd name="connsiteX2573" fmla="*/ 6849 w 10000"/>
                        <a:gd name="connsiteY2573" fmla="*/ 10000 h 10000"/>
                        <a:gd name="connsiteX2574" fmla="*/ 6849 w 10000"/>
                        <a:gd name="connsiteY2574" fmla="*/ 10000 h 10000"/>
                        <a:gd name="connsiteX2575" fmla="*/ 6858 w 10000"/>
                        <a:gd name="connsiteY2575" fmla="*/ 10000 h 10000"/>
                        <a:gd name="connsiteX2576" fmla="*/ 6858 w 10000"/>
                        <a:gd name="connsiteY2576" fmla="*/ 10000 h 10000"/>
                        <a:gd name="connsiteX2577" fmla="*/ 6858 w 10000"/>
                        <a:gd name="connsiteY2577" fmla="*/ 10000 h 10000"/>
                        <a:gd name="connsiteX2578" fmla="*/ 6858 w 10000"/>
                        <a:gd name="connsiteY2578" fmla="*/ 10000 h 10000"/>
                        <a:gd name="connsiteX2579" fmla="*/ 6869 w 10000"/>
                        <a:gd name="connsiteY2579" fmla="*/ 10000 h 10000"/>
                        <a:gd name="connsiteX2580" fmla="*/ 6869 w 10000"/>
                        <a:gd name="connsiteY2580" fmla="*/ 10000 h 10000"/>
                        <a:gd name="connsiteX2581" fmla="*/ 6869 w 10000"/>
                        <a:gd name="connsiteY2581" fmla="*/ 10000 h 10000"/>
                        <a:gd name="connsiteX2582" fmla="*/ 6869 w 10000"/>
                        <a:gd name="connsiteY2582" fmla="*/ 10000 h 10000"/>
                        <a:gd name="connsiteX2583" fmla="*/ 6881 w 10000"/>
                        <a:gd name="connsiteY2583" fmla="*/ 10000 h 10000"/>
                        <a:gd name="connsiteX2584" fmla="*/ 6881 w 10000"/>
                        <a:gd name="connsiteY2584" fmla="*/ 10000 h 10000"/>
                        <a:gd name="connsiteX2585" fmla="*/ 6881 w 10000"/>
                        <a:gd name="connsiteY2585" fmla="*/ 10000 h 10000"/>
                        <a:gd name="connsiteX2586" fmla="*/ 6881 w 10000"/>
                        <a:gd name="connsiteY2586" fmla="*/ 10000 h 10000"/>
                        <a:gd name="connsiteX2587" fmla="*/ 6892 w 10000"/>
                        <a:gd name="connsiteY2587" fmla="*/ 10000 h 10000"/>
                        <a:gd name="connsiteX2588" fmla="*/ 6892 w 10000"/>
                        <a:gd name="connsiteY2588" fmla="*/ 10000 h 10000"/>
                        <a:gd name="connsiteX2589" fmla="*/ 6892 w 10000"/>
                        <a:gd name="connsiteY2589" fmla="*/ 10000 h 10000"/>
                        <a:gd name="connsiteX2590" fmla="*/ 6892 w 10000"/>
                        <a:gd name="connsiteY2590" fmla="*/ 10000 h 10000"/>
                        <a:gd name="connsiteX2591" fmla="*/ 6901 w 10000"/>
                        <a:gd name="connsiteY2591" fmla="*/ 10000 h 10000"/>
                        <a:gd name="connsiteX2592" fmla="*/ 6901 w 10000"/>
                        <a:gd name="connsiteY2592" fmla="*/ 10000 h 10000"/>
                        <a:gd name="connsiteX2593" fmla="*/ 6901 w 10000"/>
                        <a:gd name="connsiteY2593" fmla="*/ 10000 h 10000"/>
                        <a:gd name="connsiteX2594" fmla="*/ 6901 w 10000"/>
                        <a:gd name="connsiteY2594" fmla="*/ 10000 h 10000"/>
                        <a:gd name="connsiteX2595" fmla="*/ 6912 w 10000"/>
                        <a:gd name="connsiteY2595" fmla="*/ 10000 h 10000"/>
                        <a:gd name="connsiteX2596" fmla="*/ 6912 w 10000"/>
                        <a:gd name="connsiteY2596" fmla="*/ 10000 h 10000"/>
                        <a:gd name="connsiteX2597" fmla="*/ 6912 w 10000"/>
                        <a:gd name="connsiteY2597" fmla="*/ 10000 h 10000"/>
                        <a:gd name="connsiteX2598" fmla="*/ 6912 w 10000"/>
                        <a:gd name="connsiteY2598" fmla="*/ 10000 h 10000"/>
                        <a:gd name="connsiteX2599" fmla="*/ 6924 w 10000"/>
                        <a:gd name="connsiteY2599" fmla="*/ 10000 h 10000"/>
                        <a:gd name="connsiteX2600" fmla="*/ 6924 w 10000"/>
                        <a:gd name="connsiteY2600" fmla="*/ 10000 h 10000"/>
                        <a:gd name="connsiteX2601" fmla="*/ 6924 w 10000"/>
                        <a:gd name="connsiteY2601" fmla="*/ 10000 h 10000"/>
                        <a:gd name="connsiteX2602" fmla="*/ 6924 w 10000"/>
                        <a:gd name="connsiteY2602" fmla="*/ 10000 h 10000"/>
                        <a:gd name="connsiteX2603" fmla="*/ 6935 w 10000"/>
                        <a:gd name="connsiteY2603" fmla="*/ 10000 h 10000"/>
                        <a:gd name="connsiteX2604" fmla="*/ 6935 w 10000"/>
                        <a:gd name="connsiteY2604" fmla="*/ 10000 h 10000"/>
                        <a:gd name="connsiteX2605" fmla="*/ 6935 w 10000"/>
                        <a:gd name="connsiteY2605" fmla="*/ 10000 h 10000"/>
                        <a:gd name="connsiteX2606" fmla="*/ 6935 w 10000"/>
                        <a:gd name="connsiteY2606" fmla="*/ 10000 h 10000"/>
                        <a:gd name="connsiteX2607" fmla="*/ 6944 w 10000"/>
                        <a:gd name="connsiteY2607" fmla="*/ 10000 h 10000"/>
                        <a:gd name="connsiteX2608" fmla="*/ 6944 w 10000"/>
                        <a:gd name="connsiteY2608" fmla="*/ 10000 h 10000"/>
                        <a:gd name="connsiteX2609" fmla="*/ 6944 w 10000"/>
                        <a:gd name="connsiteY2609" fmla="*/ 10000 h 10000"/>
                        <a:gd name="connsiteX2610" fmla="*/ 6944 w 10000"/>
                        <a:gd name="connsiteY2610" fmla="*/ 10000 h 10000"/>
                        <a:gd name="connsiteX2611" fmla="*/ 6955 w 10000"/>
                        <a:gd name="connsiteY2611" fmla="*/ 10000 h 10000"/>
                        <a:gd name="connsiteX2612" fmla="*/ 6955 w 10000"/>
                        <a:gd name="connsiteY2612" fmla="*/ 10000 h 10000"/>
                        <a:gd name="connsiteX2613" fmla="*/ 6955 w 10000"/>
                        <a:gd name="connsiteY2613" fmla="*/ 10000 h 10000"/>
                        <a:gd name="connsiteX2614" fmla="*/ 6955 w 10000"/>
                        <a:gd name="connsiteY2614" fmla="*/ 10000 h 10000"/>
                        <a:gd name="connsiteX2615" fmla="*/ 6967 w 10000"/>
                        <a:gd name="connsiteY2615" fmla="*/ 10000 h 10000"/>
                        <a:gd name="connsiteX2616" fmla="*/ 6967 w 10000"/>
                        <a:gd name="connsiteY2616" fmla="*/ 10000 h 10000"/>
                        <a:gd name="connsiteX2617" fmla="*/ 6967 w 10000"/>
                        <a:gd name="connsiteY2617" fmla="*/ 10000 h 10000"/>
                        <a:gd name="connsiteX2618" fmla="*/ 6967 w 10000"/>
                        <a:gd name="connsiteY2618" fmla="*/ 10000 h 10000"/>
                        <a:gd name="connsiteX2619" fmla="*/ 6975 w 10000"/>
                        <a:gd name="connsiteY2619" fmla="*/ 10000 h 10000"/>
                        <a:gd name="connsiteX2620" fmla="*/ 6975 w 10000"/>
                        <a:gd name="connsiteY2620" fmla="*/ 10000 h 10000"/>
                        <a:gd name="connsiteX2621" fmla="*/ 6975 w 10000"/>
                        <a:gd name="connsiteY2621" fmla="*/ 10000 h 10000"/>
                        <a:gd name="connsiteX2622" fmla="*/ 6975 w 10000"/>
                        <a:gd name="connsiteY2622" fmla="*/ 10000 h 10000"/>
                        <a:gd name="connsiteX2623" fmla="*/ 6987 w 10000"/>
                        <a:gd name="connsiteY2623" fmla="*/ 10000 h 10000"/>
                        <a:gd name="connsiteX2624" fmla="*/ 6987 w 10000"/>
                        <a:gd name="connsiteY2624" fmla="*/ 10000 h 10000"/>
                        <a:gd name="connsiteX2625" fmla="*/ 6987 w 10000"/>
                        <a:gd name="connsiteY2625" fmla="*/ 10000 h 10000"/>
                        <a:gd name="connsiteX2626" fmla="*/ 6987 w 10000"/>
                        <a:gd name="connsiteY2626" fmla="*/ 10000 h 10000"/>
                        <a:gd name="connsiteX2627" fmla="*/ 6998 w 10000"/>
                        <a:gd name="connsiteY2627" fmla="*/ 10000 h 10000"/>
                        <a:gd name="connsiteX2628" fmla="*/ 6998 w 10000"/>
                        <a:gd name="connsiteY2628" fmla="*/ 10000 h 10000"/>
                        <a:gd name="connsiteX2629" fmla="*/ 6998 w 10000"/>
                        <a:gd name="connsiteY2629" fmla="*/ 10000 h 10000"/>
                        <a:gd name="connsiteX2630" fmla="*/ 6998 w 10000"/>
                        <a:gd name="connsiteY2630" fmla="*/ 10000 h 10000"/>
                        <a:gd name="connsiteX2631" fmla="*/ 7009 w 10000"/>
                        <a:gd name="connsiteY2631" fmla="*/ 10000 h 10000"/>
                        <a:gd name="connsiteX2632" fmla="*/ 7009 w 10000"/>
                        <a:gd name="connsiteY2632" fmla="*/ 10000 h 10000"/>
                        <a:gd name="connsiteX2633" fmla="*/ 7009 w 10000"/>
                        <a:gd name="connsiteY2633" fmla="*/ 10000 h 10000"/>
                        <a:gd name="connsiteX2634" fmla="*/ 7009 w 10000"/>
                        <a:gd name="connsiteY2634" fmla="*/ 10000 h 10000"/>
                        <a:gd name="connsiteX2635" fmla="*/ 7018 w 10000"/>
                        <a:gd name="connsiteY2635" fmla="*/ 10000 h 10000"/>
                        <a:gd name="connsiteX2636" fmla="*/ 7018 w 10000"/>
                        <a:gd name="connsiteY2636" fmla="*/ 10000 h 10000"/>
                        <a:gd name="connsiteX2637" fmla="*/ 7018 w 10000"/>
                        <a:gd name="connsiteY2637" fmla="*/ 10000 h 10000"/>
                        <a:gd name="connsiteX2638" fmla="*/ 7018 w 10000"/>
                        <a:gd name="connsiteY2638" fmla="*/ 10000 h 10000"/>
                        <a:gd name="connsiteX2639" fmla="*/ 7029 w 10000"/>
                        <a:gd name="connsiteY2639" fmla="*/ 10000 h 10000"/>
                        <a:gd name="connsiteX2640" fmla="*/ 7029 w 10000"/>
                        <a:gd name="connsiteY2640" fmla="*/ 10000 h 10000"/>
                        <a:gd name="connsiteX2641" fmla="*/ 7029 w 10000"/>
                        <a:gd name="connsiteY2641" fmla="*/ 10000 h 10000"/>
                        <a:gd name="connsiteX2642" fmla="*/ 7029 w 10000"/>
                        <a:gd name="connsiteY2642" fmla="*/ 10000 h 10000"/>
                        <a:gd name="connsiteX2643" fmla="*/ 7041 w 10000"/>
                        <a:gd name="connsiteY2643" fmla="*/ 10000 h 10000"/>
                        <a:gd name="connsiteX2644" fmla="*/ 7041 w 10000"/>
                        <a:gd name="connsiteY2644" fmla="*/ 10000 h 10000"/>
                        <a:gd name="connsiteX2645" fmla="*/ 7041 w 10000"/>
                        <a:gd name="connsiteY2645" fmla="*/ 10000 h 10000"/>
                        <a:gd name="connsiteX2646" fmla="*/ 7041 w 10000"/>
                        <a:gd name="connsiteY2646" fmla="*/ 10000 h 10000"/>
                        <a:gd name="connsiteX2647" fmla="*/ 7052 w 10000"/>
                        <a:gd name="connsiteY2647" fmla="*/ 10000 h 10000"/>
                        <a:gd name="connsiteX2648" fmla="*/ 7052 w 10000"/>
                        <a:gd name="connsiteY2648" fmla="*/ 10000 h 10000"/>
                        <a:gd name="connsiteX2649" fmla="*/ 7052 w 10000"/>
                        <a:gd name="connsiteY2649" fmla="*/ 10000 h 10000"/>
                        <a:gd name="connsiteX2650" fmla="*/ 7052 w 10000"/>
                        <a:gd name="connsiteY2650" fmla="*/ 10000 h 10000"/>
                        <a:gd name="connsiteX2651" fmla="*/ 7061 w 10000"/>
                        <a:gd name="connsiteY2651" fmla="*/ 10000 h 10000"/>
                        <a:gd name="connsiteX2652" fmla="*/ 7061 w 10000"/>
                        <a:gd name="connsiteY2652" fmla="*/ 10000 h 10000"/>
                        <a:gd name="connsiteX2653" fmla="*/ 7061 w 10000"/>
                        <a:gd name="connsiteY2653" fmla="*/ 10000 h 10000"/>
                        <a:gd name="connsiteX2654" fmla="*/ 7061 w 10000"/>
                        <a:gd name="connsiteY2654" fmla="*/ 10000 h 10000"/>
                        <a:gd name="connsiteX2655" fmla="*/ 7072 w 10000"/>
                        <a:gd name="connsiteY2655" fmla="*/ 10000 h 10000"/>
                        <a:gd name="connsiteX2656" fmla="*/ 7072 w 10000"/>
                        <a:gd name="connsiteY2656" fmla="*/ 10000 h 10000"/>
                        <a:gd name="connsiteX2657" fmla="*/ 7072 w 10000"/>
                        <a:gd name="connsiteY2657" fmla="*/ 10000 h 10000"/>
                        <a:gd name="connsiteX2658" fmla="*/ 7072 w 10000"/>
                        <a:gd name="connsiteY2658" fmla="*/ 10000 h 10000"/>
                        <a:gd name="connsiteX2659" fmla="*/ 7084 w 10000"/>
                        <a:gd name="connsiteY2659" fmla="*/ 10000 h 10000"/>
                        <a:gd name="connsiteX2660" fmla="*/ 7084 w 10000"/>
                        <a:gd name="connsiteY2660" fmla="*/ 10000 h 10000"/>
                        <a:gd name="connsiteX2661" fmla="*/ 7084 w 10000"/>
                        <a:gd name="connsiteY2661" fmla="*/ 10000 h 10000"/>
                        <a:gd name="connsiteX2662" fmla="*/ 7084 w 10000"/>
                        <a:gd name="connsiteY2662" fmla="*/ 10000 h 10000"/>
                        <a:gd name="connsiteX2663" fmla="*/ 7092 w 10000"/>
                        <a:gd name="connsiteY2663" fmla="*/ 10000 h 10000"/>
                        <a:gd name="connsiteX2664" fmla="*/ 7092 w 10000"/>
                        <a:gd name="connsiteY2664" fmla="*/ 10000 h 10000"/>
                        <a:gd name="connsiteX2665" fmla="*/ 7092 w 10000"/>
                        <a:gd name="connsiteY2665" fmla="*/ 10000 h 10000"/>
                        <a:gd name="connsiteX2666" fmla="*/ 7092 w 10000"/>
                        <a:gd name="connsiteY2666" fmla="*/ 10000 h 10000"/>
                        <a:gd name="connsiteX2667" fmla="*/ 7104 w 10000"/>
                        <a:gd name="connsiteY2667" fmla="*/ 10000 h 10000"/>
                        <a:gd name="connsiteX2668" fmla="*/ 7104 w 10000"/>
                        <a:gd name="connsiteY2668" fmla="*/ 10000 h 10000"/>
                        <a:gd name="connsiteX2669" fmla="*/ 7104 w 10000"/>
                        <a:gd name="connsiteY2669" fmla="*/ 10000 h 10000"/>
                        <a:gd name="connsiteX2670" fmla="*/ 7104 w 10000"/>
                        <a:gd name="connsiteY2670" fmla="*/ 10000 h 10000"/>
                        <a:gd name="connsiteX2671" fmla="*/ 7115 w 10000"/>
                        <a:gd name="connsiteY2671" fmla="*/ 10000 h 10000"/>
                        <a:gd name="connsiteX2672" fmla="*/ 7115 w 10000"/>
                        <a:gd name="connsiteY2672" fmla="*/ 10000 h 10000"/>
                        <a:gd name="connsiteX2673" fmla="*/ 7115 w 10000"/>
                        <a:gd name="connsiteY2673" fmla="*/ 10000 h 10000"/>
                        <a:gd name="connsiteX2674" fmla="*/ 7115 w 10000"/>
                        <a:gd name="connsiteY2674" fmla="*/ 10000 h 10000"/>
                        <a:gd name="connsiteX2675" fmla="*/ 7127 w 10000"/>
                        <a:gd name="connsiteY2675" fmla="*/ 10000 h 10000"/>
                        <a:gd name="connsiteX2676" fmla="*/ 7127 w 10000"/>
                        <a:gd name="connsiteY2676" fmla="*/ 10000 h 10000"/>
                        <a:gd name="connsiteX2677" fmla="*/ 7127 w 10000"/>
                        <a:gd name="connsiteY2677" fmla="*/ 10000 h 10000"/>
                        <a:gd name="connsiteX2678" fmla="*/ 7127 w 10000"/>
                        <a:gd name="connsiteY2678" fmla="*/ 10000 h 10000"/>
                        <a:gd name="connsiteX2679" fmla="*/ 7135 w 10000"/>
                        <a:gd name="connsiteY2679" fmla="*/ 10000 h 10000"/>
                        <a:gd name="connsiteX2680" fmla="*/ 7135 w 10000"/>
                        <a:gd name="connsiteY2680" fmla="*/ 10000 h 10000"/>
                        <a:gd name="connsiteX2681" fmla="*/ 7135 w 10000"/>
                        <a:gd name="connsiteY2681" fmla="*/ 10000 h 10000"/>
                        <a:gd name="connsiteX2682" fmla="*/ 7135 w 10000"/>
                        <a:gd name="connsiteY2682" fmla="*/ 10000 h 10000"/>
                        <a:gd name="connsiteX2683" fmla="*/ 7147 w 10000"/>
                        <a:gd name="connsiteY2683" fmla="*/ 10000 h 10000"/>
                        <a:gd name="connsiteX2684" fmla="*/ 7147 w 10000"/>
                        <a:gd name="connsiteY2684" fmla="*/ 10000 h 10000"/>
                        <a:gd name="connsiteX2685" fmla="*/ 7147 w 10000"/>
                        <a:gd name="connsiteY2685" fmla="*/ 10000 h 10000"/>
                        <a:gd name="connsiteX2686" fmla="*/ 7147 w 10000"/>
                        <a:gd name="connsiteY2686" fmla="*/ 10000 h 10000"/>
                        <a:gd name="connsiteX2687" fmla="*/ 7158 w 10000"/>
                        <a:gd name="connsiteY2687" fmla="*/ 10000 h 10000"/>
                        <a:gd name="connsiteX2688" fmla="*/ 7158 w 10000"/>
                        <a:gd name="connsiteY2688" fmla="*/ 10000 h 10000"/>
                        <a:gd name="connsiteX2689" fmla="*/ 7158 w 10000"/>
                        <a:gd name="connsiteY2689" fmla="*/ 10000 h 10000"/>
                        <a:gd name="connsiteX2690" fmla="*/ 7158 w 10000"/>
                        <a:gd name="connsiteY2690" fmla="*/ 10000 h 10000"/>
                        <a:gd name="connsiteX2691" fmla="*/ 7169 w 10000"/>
                        <a:gd name="connsiteY2691" fmla="*/ 10000 h 10000"/>
                        <a:gd name="connsiteX2692" fmla="*/ 7169 w 10000"/>
                        <a:gd name="connsiteY2692" fmla="*/ 10000 h 10000"/>
                        <a:gd name="connsiteX2693" fmla="*/ 7169 w 10000"/>
                        <a:gd name="connsiteY2693" fmla="*/ 10000 h 10000"/>
                        <a:gd name="connsiteX2694" fmla="*/ 7169 w 10000"/>
                        <a:gd name="connsiteY2694" fmla="*/ 10000 h 10000"/>
                        <a:gd name="connsiteX2695" fmla="*/ 7178 w 10000"/>
                        <a:gd name="connsiteY2695" fmla="*/ 10000 h 10000"/>
                        <a:gd name="connsiteX2696" fmla="*/ 7178 w 10000"/>
                        <a:gd name="connsiteY2696" fmla="*/ 10000 h 10000"/>
                        <a:gd name="connsiteX2697" fmla="*/ 7178 w 10000"/>
                        <a:gd name="connsiteY2697" fmla="*/ 10000 h 10000"/>
                        <a:gd name="connsiteX2698" fmla="*/ 7178 w 10000"/>
                        <a:gd name="connsiteY2698" fmla="*/ 10000 h 10000"/>
                        <a:gd name="connsiteX2699" fmla="*/ 7189 w 10000"/>
                        <a:gd name="connsiteY2699" fmla="*/ 10000 h 10000"/>
                        <a:gd name="connsiteX2700" fmla="*/ 7189 w 10000"/>
                        <a:gd name="connsiteY2700" fmla="*/ 10000 h 10000"/>
                        <a:gd name="connsiteX2701" fmla="*/ 7189 w 10000"/>
                        <a:gd name="connsiteY2701" fmla="*/ 10000 h 10000"/>
                        <a:gd name="connsiteX2702" fmla="*/ 7189 w 10000"/>
                        <a:gd name="connsiteY2702" fmla="*/ 10000 h 10000"/>
                        <a:gd name="connsiteX2703" fmla="*/ 7201 w 10000"/>
                        <a:gd name="connsiteY2703" fmla="*/ 10000 h 10000"/>
                        <a:gd name="connsiteX2704" fmla="*/ 7201 w 10000"/>
                        <a:gd name="connsiteY2704" fmla="*/ 10000 h 10000"/>
                        <a:gd name="connsiteX2705" fmla="*/ 7201 w 10000"/>
                        <a:gd name="connsiteY2705" fmla="*/ 10000 h 10000"/>
                        <a:gd name="connsiteX2706" fmla="*/ 7201 w 10000"/>
                        <a:gd name="connsiteY2706" fmla="*/ 10000 h 10000"/>
                        <a:gd name="connsiteX2707" fmla="*/ 7209 w 10000"/>
                        <a:gd name="connsiteY2707" fmla="*/ 10000 h 10000"/>
                        <a:gd name="connsiteX2708" fmla="*/ 7209 w 10000"/>
                        <a:gd name="connsiteY2708" fmla="*/ 10000 h 10000"/>
                        <a:gd name="connsiteX2709" fmla="*/ 7209 w 10000"/>
                        <a:gd name="connsiteY2709" fmla="*/ 10000 h 10000"/>
                        <a:gd name="connsiteX2710" fmla="*/ 7209 w 10000"/>
                        <a:gd name="connsiteY2710" fmla="*/ 10000 h 10000"/>
                        <a:gd name="connsiteX2711" fmla="*/ 7221 w 10000"/>
                        <a:gd name="connsiteY2711" fmla="*/ 10000 h 10000"/>
                        <a:gd name="connsiteX2712" fmla="*/ 7221 w 10000"/>
                        <a:gd name="connsiteY2712" fmla="*/ 10000 h 10000"/>
                        <a:gd name="connsiteX2713" fmla="*/ 7221 w 10000"/>
                        <a:gd name="connsiteY2713" fmla="*/ 10000 h 10000"/>
                        <a:gd name="connsiteX2714" fmla="*/ 7221 w 10000"/>
                        <a:gd name="connsiteY2714" fmla="*/ 10000 h 10000"/>
                        <a:gd name="connsiteX2715" fmla="*/ 7232 w 10000"/>
                        <a:gd name="connsiteY2715" fmla="*/ 10000 h 10000"/>
                        <a:gd name="connsiteX2716" fmla="*/ 7232 w 10000"/>
                        <a:gd name="connsiteY2716" fmla="*/ 10000 h 10000"/>
                        <a:gd name="connsiteX2717" fmla="*/ 7232 w 10000"/>
                        <a:gd name="connsiteY2717" fmla="*/ 10000 h 10000"/>
                        <a:gd name="connsiteX2718" fmla="*/ 7232 w 10000"/>
                        <a:gd name="connsiteY2718" fmla="*/ 10000 h 10000"/>
                        <a:gd name="connsiteX2719" fmla="*/ 7244 w 10000"/>
                        <a:gd name="connsiteY2719" fmla="*/ 10000 h 10000"/>
                        <a:gd name="connsiteX2720" fmla="*/ 7244 w 10000"/>
                        <a:gd name="connsiteY2720" fmla="*/ 10000 h 10000"/>
                        <a:gd name="connsiteX2721" fmla="*/ 7244 w 10000"/>
                        <a:gd name="connsiteY2721" fmla="*/ 10000 h 10000"/>
                        <a:gd name="connsiteX2722" fmla="*/ 7244 w 10000"/>
                        <a:gd name="connsiteY2722" fmla="*/ 10000 h 10000"/>
                        <a:gd name="connsiteX2723" fmla="*/ 7252 w 10000"/>
                        <a:gd name="connsiteY2723" fmla="*/ 10000 h 10000"/>
                        <a:gd name="connsiteX2724" fmla="*/ 7252 w 10000"/>
                        <a:gd name="connsiteY2724" fmla="*/ 10000 h 10000"/>
                        <a:gd name="connsiteX2725" fmla="*/ 7252 w 10000"/>
                        <a:gd name="connsiteY2725" fmla="*/ 10000 h 10000"/>
                        <a:gd name="connsiteX2726" fmla="*/ 7252 w 10000"/>
                        <a:gd name="connsiteY2726" fmla="*/ 10000 h 10000"/>
                        <a:gd name="connsiteX2727" fmla="*/ 7264 w 10000"/>
                        <a:gd name="connsiteY2727" fmla="*/ 10000 h 10000"/>
                        <a:gd name="connsiteX2728" fmla="*/ 7264 w 10000"/>
                        <a:gd name="connsiteY2728" fmla="*/ 10000 h 10000"/>
                        <a:gd name="connsiteX2729" fmla="*/ 7264 w 10000"/>
                        <a:gd name="connsiteY2729" fmla="*/ 10000 h 10000"/>
                        <a:gd name="connsiteX2730" fmla="*/ 7264 w 10000"/>
                        <a:gd name="connsiteY2730" fmla="*/ 10000 h 10000"/>
                        <a:gd name="connsiteX2731" fmla="*/ 7275 w 10000"/>
                        <a:gd name="connsiteY2731" fmla="*/ 10000 h 10000"/>
                        <a:gd name="connsiteX2732" fmla="*/ 7275 w 10000"/>
                        <a:gd name="connsiteY2732" fmla="*/ 10000 h 10000"/>
                        <a:gd name="connsiteX2733" fmla="*/ 7275 w 10000"/>
                        <a:gd name="connsiteY2733" fmla="*/ 10000 h 10000"/>
                        <a:gd name="connsiteX2734" fmla="*/ 7275 w 10000"/>
                        <a:gd name="connsiteY2734" fmla="*/ 10000 h 10000"/>
                        <a:gd name="connsiteX2735" fmla="*/ 7286 w 10000"/>
                        <a:gd name="connsiteY2735" fmla="*/ 10000 h 10000"/>
                        <a:gd name="connsiteX2736" fmla="*/ 7286 w 10000"/>
                        <a:gd name="connsiteY2736" fmla="*/ 10000 h 10000"/>
                        <a:gd name="connsiteX2737" fmla="*/ 7286 w 10000"/>
                        <a:gd name="connsiteY2737" fmla="*/ 10000 h 10000"/>
                        <a:gd name="connsiteX2738" fmla="*/ 7286 w 10000"/>
                        <a:gd name="connsiteY2738" fmla="*/ 10000 h 10000"/>
                        <a:gd name="connsiteX2739" fmla="*/ 7295 w 10000"/>
                        <a:gd name="connsiteY2739" fmla="*/ 10000 h 10000"/>
                        <a:gd name="connsiteX2740" fmla="*/ 7295 w 10000"/>
                        <a:gd name="connsiteY2740" fmla="*/ 10000 h 10000"/>
                        <a:gd name="connsiteX2741" fmla="*/ 7295 w 10000"/>
                        <a:gd name="connsiteY2741" fmla="*/ 10000 h 10000"/>
                        <a:gd name="connsiteX2742" fmla="*/ 7295 w 10000"/>
                        <a:gd name="connsiteY2742" fmla="*/ 10000 h 10000"/>
                        <a:gd name="connsiteX2743" fmla="*/ 7306 w 10000"/>
                        <a:gd name="connsiteY2743" fmla="*/ 10000 h 10000"/>
                        <a:gd name="connsiteX2744" fmla="*/ 7306 w 10000"/>
                        <a:gd name="connsiteY2744" fmla="*/ 10000 h 10000"/>
                        <a:gd name="connsiteX2745" fmla="*/ 7306 w 10000"/>
                        <a:gd name="connsiteY2745" fmla="*/ 10000 h 10000"/>
                        <a:gd name="connsiteX2746" fmla="*/ 7306 w 10000"/>
                        <a:gd name="connsiteY2746" fmla="*/ 10000 h 10000"/>
                        <a:gd name="connsiteX2747" fmla="*/ 7318 w 10000"/>
                        <a:gd name="connsiteY2747" fmla="*/ 10000 h 10000"/>
                        <a:gd name="connsiteX2748" fmla="*/ 7318 w 10000"/>
                        <a:gd name="connsiteY2748" fmla="*/ 10000 h 10000"/>
                        <a:gd name="connsiteX2749" fmla="*/ 7318 w 10000"/>
                        <a:gd name="connsiteY2749" fmla="*/ 10000 h 10000"/>
                        <a:gd name="connsiteX2750" fmla="*/ 7318 w 10000"/>
                        <a:gd name="connsiteY2750" fmla="*/ 10000 h 10000"/>
                        <a:gd name="connsiteX2751" fmla="*/ 7326 w 10000"/>
                        <a:gd name="connsiteY2751" fmla="*/ 10000 h 10000"/>
                        <a:gd name="connsiteX2752" fmla="*/ 7326 w 10000"/>
                        <a:gd name="connsiteY2752" fmla="*/ 10000 h 10000"/>
                        <a:gd name="connsiteX2753" fmla="*/ 7326 w 10000"/>
                        <a:gd name="connsiteY2753" fmla="*/ 10000 h 10000"/>
                        <a:gd name="connsiteX2754" fmla="*/ 7326 w 10000"/>
                        <a:gd name="connsiteY2754" fmla="*/ 10000 h 10000"/>
                        <a:gd name="connsiteX2755" fmla="*/ 7338 w 10000"/>
                        <a:gd name="connsiteY2755" fmla="*/ 10000 h 10000"/>
                        <a:gd name="connsiteX2756" fmla="*/ 7338 w 10000"/>
                        <a:gd name="connsiteY2756" fmla="*/ 10000 h 10000"/>
                        <a:gd name="connsiteX2757" fmla="*/ 7338 w 10000"/>
                        <a:gd name="connsiteY2757" fmla="*/ 10000 h 10000"/>
                        <a:gd name="connsiteX2758" fmla="*/ 7338 w 10000"/>
                        <a:gd name="connsiteY2758" fmla="*/ 10000 h 10000"/>
                        <a:gd name="connsiteX2759" fmla="*/ 7349 w 10000"/>
                        <a:gd name="connsiteY2759" fmla="*/ 10000 h 10000"/>
                        <a:gd name="connsiteX2760" fmla="*/ 7349 w 10000"/>
                        <a:gd name="connsiteY2760" fmla="*/ 10000 h 10000"/>
                        <a:gd name="connsiteX2761" fmla="*/ 7349 w 10000"/>
                        <a:gd name="connsiteY2761" fmla="*/ 10000 h 10000"/>
                        <a:gd name="connsiteX2762" fmla="*/ 7349 w 10000"/>
                        <a:gd name="connsiteY2762" fmla="*/ 10000 h 10000"/>
                        <a:gd name="connsiteX2763" fmla="*/ 7361 w 10000"/>
                        <a:gd name="connsiteY2763" fmla="*/ 10000 h 10000"/>
                        <a:gd name="connsiteX2764" fmla="*/ 7361 w 10000"/>
                        <a:gd name="connsiteY2764" fmla="*/ 10000 h 10000"/>
                        <a:gd name="connsiteX2765" fmla="*/ 7361 w 10000"/>
                        <a:gd name="connsiteY2765" fmla="*/ 10000 h 10000"/>
                        <a:gd name="connsiteX2766" fmla="*/ 7361 w 10000"/>
                        <a:gd name="connsiteY2766" fmla="*/ 10000 h 10000"/>
                        <a:gd name="connsiteX2767" fmla="*/ 7369 w 10000"/>
                        <a:gd name="connsiteY2767" fmla="*/ 10000 h 10000"/>
                        <a:gd name="connsiteX2768" fmla="*/ 7369 w 10000"/>
                        <a:gd name="connsiteY2768" fmla="*/ 10000 h 10000"/>
                        <a:gd name="connsiteX2769" fmla="*/ 7369 w 10000"/>
                        <a:gd name="connsiteY2769" fmla="*/ 10000 h 10000"/>
                        <a:gd name="connsiteX2770" fmla="*/ 7369 w 10000"/>
                        <a:gd name="connsiteY2770" fmla="*/ 10000 h 10000"/>
                        <a:gd name="connsiteX2771" fmla="*/ 7381 w 10000"/>
                        <a:gd name="connsiteY2771" fmla="*/ 10000 h 10000"/>
                        <a:gd name="connsiteX2772" fmla="*/ 7381 w 10000"/>
                        <a:gd name="connsiteY2772" fmla="*/ 10000 h 10000"/>
                        <a:gd name="connsiteX2773" fmla="*/ 7381 w 10000"/>
                        <a:gd name="connsiteY2773" fmla="*/ 10000 h 10000"/>
                        <a:gd name="connsiteX2774" fmla="*/ 7381 w 10000"/>
                        <a:gd name="connsiteY2774" fmla="*/ 10000 h 10000"/>
                        <a:gd name="connsiteX2775" fmla="*/ 7392 w 10000"/>
                        <a:gd name="connsiteY2775" fmla="*/ 10000 h 10000"/>
                        <a:gd name="connsiteX2776" fmla="*/ 7392 w 10000"/>
                        <a:gd name="connsiteY2776" fmla="*/ 10000 h 10000"/>
                        <a:gd name="connsiteX2777" fmla="*/ 7392 w 10000"/>
                        <a:gd name="connsiteY2777" fmla="*/ 10000 h 10000"/>
                        <a:gd name="connsiteX2778" fmla="*/ 7392 w 10000"/>
                        <a:gd name="connsiteY2778" fmla="*/ 10000 h 10000"/>
                        <a:gd name="connsiteX2779" fmla="*/ 7404 w 10000"/>
                        <a:gd name="connsiteY2779" fmla="*/ 10000 h 10000"/>
                        <a:gd name="connsiteX2780" fmla="*/ 7404 w 10000"/>
                        <a:gd name="connsiteY2780" fmla="*/ 10000 h 10000"/>
                        <a:gd name="connsiteX2781" fmla="*/ 7404 w 10000"/>
                        <a:gd name="connsiteY2781" fmla="*/ 10000 h 10000"/>
                        <a:gd name="connsiteX2782" fmla="*/ 7404 w 10000"/>
                        <a:gd name="connsiteY2782" fmla="*/ 10000 h 10000"/>
                        <a:gd name="connsiteX2783" fmla="*/ 7412 w 10000"/>
                        <a:gd name="connsiteY2783" fmla="*/ 10000 h 10000"/>
                        <a:gd name="connsiteX2784" fmla="*/ 7412 w 10000"/>
                        <a:gd name="connsiteY2784" fmla="*/ 10000 h 10000"/>
                        <a:gd name="connsiteX2785" fmla="*/ 7412 w 10000"/>
                        <a:gd name="connsiteY2785" fmla="*/ 10000 h 10000"/>
                        <a:gd name="connsiteX2786" fmla="*/ 7412 w 10000"/>
                        <a:gd name="connsiteY2786" fmla="*/ 10000 h 10000"/>
                        <a:gd name="connsiteX2787" fmla="*/ 7424 w 10000"/>
                        <a:gd name="connsiteY2787" fmla="*/ 10000 h 10000"/>
                        <a:gd name="connsiteX2788" fmla="*/ 7424 w 10000"/>
                        <a:gd name="connsiteY2788" fmla="*/ 10000 h 10000"/>
                        <a:gd name="connsiteX2789" fmla="*/ 7424 w 10000"/>
                        <a:gd name="connsiteY2789" fmla="*/ 10000 h 10000"/>
                        <a:gd name="connsiteX2790" fmla="*/ 7424 w 10000"/>
                        <a:gd name="connsiteY2790" fmla="*/ 10000 h 10000"/>
                        <a:gd name="connsiteX2791" fmla="*/ 7435 w 10000"/>
                        <a:gd name="connsiteY2791" fmla="*/ 10000 h 10000"/>
                        <a:gd name="connsiteX2792" fmla="*/ 7435 w 10000"/>
                        <a:gd name="connsiteY2792" fmla="*/ 10000 h 10000"/>
                        <a:gd name="connsiteX2793" fmla="*/ 7435 w 10000"/>
                        <a:gd name="connsiteY2793" fmla="*/ 10000 h 10000"/>
                        <a:gd name="connsiteX2794" fmla="*/ 7435 w 10000"/>
                        <a:gd name="connsiteY2794" fmla="*/ 10000 h 10000"/>
                        <a:gd name="connsiteX2795" fmla="*/ 7444 w 10000"/>
                        <a:gd name="connsiteY2795" fmla="*/ 10000 h 10000"/>
                        <a:gd name="connsiteX2796" fmla="*/ 7444 w 10000"/>
                        <a:gd name="connsiteY2796" fmla="*/ 10000 h 10000"/>
                        <a:gd name="connsiteX2797" fmla="*/ 7444 w 10000"/>
                        <a:gd name="connsiteY2797" fmla="*/ 10000 h 10000"/>
                        <a:gd name="connsiteX2798" fmla="*/ 7444 w 10000"/>
                        <a:gd name="connsiteY2798" fmla="*/ 10000 h 10000"/>
                        <a:gd name="connsiteX2799" fmla="*/ 7455 w 10000"/>
                        <a:gd name="connsiteY2799" fmla="*/ 10000 h 10000"/>
                        <a:gd name="connsiteX2800" fmla="*/ 7455 w 10000"/>
                        <a:gd name="connsiteY2800" fmla="*/ 10000 h 10000"/>
                        <a:gd name="connsiteX2801" fmla="*/ 7455 w 10000"/>
                        <a:gd name="connsiteY2801" fmla="*/ 10000 h 10000"/>
                        <a:gd name="connsiteX2802" fmla="*/ 7455 w 10000"/>
                        <a:gd name="connsiteY2802" fmla="*/ 10000 h 10000"/>
                        <a:gd name="connsiteX2803" fmla="*/ 7466 w 10000"/>
                        <a:gd name="connsiteY2803" fmla="*/ 10000 h 10000"/>
                        <a:gd name="connsiteX2804" fmla="*/ 7466 w 10000"/>
                        <a:gd name="connsiteY2804" fmla="*/ 10000 h 10000"/>
                        <a:gd name="connsiteX2805" fmla="*/ 7466 w 10000"/>
                        <a:gd name="connsiteY2805" fmla="*/ 10000 h 10000"/>
                        <a:gd name="connsiteX2806" fmla="*/ 7466 w 10000"/>
                        <a:gd name="connsiteY2806" fmla="*/ 10000 h 10000"/>
                        <a:gd name="connsiteX2807" fmla="*/ 7478 w 10000"/>
                        <a:gd name="connsiteY2807" fmla="*/ 10000 h 10000"/>
                        <a:gd name="connsiteX2808" fmla="*/ 7478 w 10000"/>
                        <a:gd name="connsiteY2808" fmla="*/ 10000 h 10000"/>
                        <a:gd name="connsiteX2809" fmla="*/ 7478 w 10000"/>
                        <a:gd name="connsiteY2809" fmla="*/ 9543 h 10000"/>
                        <a:gd name="connsiteX2810" fmla="*/ 7478 w 10000"/>
                        <a:gd name="connsiteY2810" fmla="*/ 9585 h 10000"/>
                        <a:gd name="connsiteX2811" fmla="*/ 7486 w 10000"/>
                        <a:gd name="connsiteY2811" fmla="*/ 9865 h 10000"/>
                        <a:gd name="connsiteX2812" fmla="*/ 7486 w 10000"/>
                        <a:gd name="connsiteY2812" fmla="*/ 10000 h 10000"/>
                        <a:gd name="connsiteX2813" fmla="*/ 7486 w 10000"/>
                        <a:gd name="connsiteY2813" fmla="*/ 9865 h 10000"/>
                        <a:gd name="connsiteX2814" fmla="*/ 7486 w 10000"/>
                        <a:gd name="connsiteY2814" fmla="*/ 10000 h 10000"/>
                        <a:gd name="connsiteX2815" fmla="*/ 7498 w 10000"/>
                        <a:gd name="connsiteY2815" fmla="*/ 10000 h 10000"/>
                        <a:gd name="connsiteX2816" fmla="*/ 7498 w 10000"/>
                        <a:gd name="connsiteY2816" fmla="*/ 10000 h 10000"/>
                        <a:gd name="connsiteX2817" fmla="*/ 7498 w 10000"/>
                        <a:gd name="connsiteY2817" fmla="*/ 10000 h 10000"/>
                        <a:gd name="connsiteX2818" fmla="*/ 7498 w 10000"/>
                        <a:gd name="connsiteY2818" fmla="*/ 10000 h 10000"/>
                        <a:gd name="connsiteX2819" fmla="*/ 7509 w 10000"/>
                        <a:gd name="connsiteY2819" fmla="*/ 10000 h 10000"/>
                        <a:gd name="connsiteX2820" fmla="*/ 7509 w 10000"/>
                        <a:gd name="connsiteY2820" fmla="*/ 10000 h 10000"/>
                        <a:gd name="connsiteX2821" fmla="*/ 7509 w 10000"/>
                        <a:gd name="connsiteY2821" fmla="*/ 10000 h 10000"/>
                        <a:gd name="connsiteX2822" fmla="*/ 7509 w 10000"/>
                        <a:gd name="connsiteY2822" fmla="*/ 10000 h 10000"/>
                        <a:gd name="connsiteX2823" fmla="*/ 7521 w 10000"/>
                        <a:gd name="connsiteY2823" fmla="*/ 10000 h 10000"/>
                        <a:gd name="connsiteX2824" fmla="*/ 7521 w 10000"/>
                        <a:gd name="connsiteY2824" fmla="*/ 10000 h 10000"/>
                        <a:gd name="connsiteX2825" fmla="*/ 7521 w 10000"/>
                        <a:gd name="connsiteY2825" fmla="*/ 10000 h 10000"/>
                        <a:gd name="connsiteX2826" fmla="*/ 7521 w 10000"/>
                        <a:gd name="connsiteY2826" fmla="*/ 10000 h 10000"/>
                        <a:gd name="connsiteX2827" fmla="*/ 7529 w 10000"/>
                        <a:gd name="connsiteY2827" fmla="*/ 10000 h 10000"/>
                        <a:gd name="connsiteX2828" fmla="*/ 7529 w 10000"/>
                        <a:gd name="connsiteY2828" fmla="*/ 10000 h 10000"/>
                        <a:gd name="connsiteX2829" fmla="*/ 7529 w 10000"/>
                        <a:gd name="connsiteY2829" fmla="*/ 10000 h 10000"/>
                        <a:gd name="connsiteX2830" fmla="*/ 7529 w 10000"/>
                        <a:gd name="connsiteY2830" fmla="*/ 10000 h 10000"/>
                        <a:gd name="connsiteX2831" fmla="*/ 7541 w 10000"/>
                        <a:gd name="connsiteY2831" fmla="*/ 10000 h 10000"/>
                        <a:gd name="connsiteX2832" fmla="*/ 7541 w 10000"/>
                        <a:gd name="connsiteY2832" fmla="*/ 10000 h 10000"/>
                        <a:gd name="connsiteX2833" fmla="*/ 7541 w 10000"/>
                        <a:gd name="connsiteY2833" fmla="*/ 10000 h 10000"/>
                        <a:gd name="connsiteX2834" fmla="*/ 7541 w 10000"/>
                        <a:gd name="connsiteY2834" fmla="*/ 10000 h 10000"/>
                        <a:gd name="connsiteX2835" fmla="*/ 7552 w 10000"/>
                        <a:gd name="connsiteY2835" fmla="*/ 10000 h 10000"/>
                        <a:gd name="connsiteX2836" fmla="*/ 7552 w 10000"/>
                        <a:gd name="connsiteY2836" fmla="*/ 10000 h 10000"/>
                        <a:gd name="connsiteX2837" fmla="*/ 7552 w 10000"/>
                        <a:gd name="connsiteY2837" fmla="*/ 10000 h 10000"/>
                        <a:gd name="connsiteX2838" fmla="*/ 7552 w 10000"/>
                        <a:gd name="connsiteY2838" fmla="*/ 10000 h 10000"/>
                        <a:gd name="connsiteX2839" fmla="*/ 7564 w 10000"/>
                        <a:gd name="connsiteY2839" fmla="*/ 10000 h 10000"/>
                        <a:gd name="connsiteX2840" fmla="*/ 7564 w 10000"/>
                        <a:gd name="connsiteY2840" fmla="*/ 10000 h 10000"/>
                        <a:gd name="connsiteX2841" fmla="*/ 7564 w 10000"/>
                        <a:gd name="connsiteY2841" fmla="*/ 10000 h 10000"/>
                        <a:gd name="connsiteX2842" fmla="*/ 7564 w 10000"/>
                        <a:gd name="connsiteY2842" fmla="*/ 10000 h 10000"/>
                        <a:gd name="connsiteX2843" fmla="*/ 7572 w 10000"/>
                        <a:gd name="connsiteY2843" fmla="*/ 10000 h 10000"/>
                        <a:gd name="connsiteX2844" fmla="*/ 7572 w 10000"/>
                        <a:gd name="connsiteY2844" fmla="*/ 10000 h 10000"/>
                        <a:gd name="connsiteX2845" fmla="*/ 7572 w 10000"/>
                        <a:gd name="connsiteY2845" fmla="*/ 10000 h 10000"/>
                        <a:gd name="connsiteX2846" fmla="*/ 7572 w 10000"/>
                        <a:gd name="connsiteY2846" fmla="*/ 10000 h 10000"/>
                        <a:gd name="connsiteX2847" fmla="*/ 7584 w 10000"/>
                        <a:gd name="connsiteY2847" fmla="*/ 10000 h 10000"/>
                        <a:gd name="connsiteX2848" fmla="*/ 7584 w 10000"/>
                        <a:gd name="connsiteY2848" fmla="*/ 10000 h 10000"/>
                        <a:gd name="connsiteX2849" fmla="*/ 7584 w 10000"/>
                        <a:gd name="connsiteY2849" fmla="*/ 10000 h 10000"/>
                        <a:gd name="connsiteX2850" fmla="*/ 7584 w 10000"/>
                        <a:gd name="connsiteY2850" fmla="*/ 10000 h 10000"/>
                        <a:gd name="connsiteX2851" fmla="*/ 7595 w 10000"/>
                        <a:gd name="connsiteY2851" fmla="*/ 10000 h 10000"/>
                        <a:gd name="connsiteX2852" fmla="*/ 7595 w 10000"/>
                        <a:gd name="connsiteY2852" fmla="*/ 10000 h 10000"/>
                        <a:gd name="connsiteX2853" fmla="*/ 7595 w 10000"/>
                        <a:gd name="connsiteY2853" fmla="*/ 10000 h 10000"/>
                        <a:gd name="connsiteX2854" fmla="*/ 7595 w 10000"/>
                        <a:gd name="connsiteY2854" fmla="*/ 10000 h 10000"/>
                        <a:gd name="connsiteX2855" fmla="*/ 7604 w 10000"/>
                        <a:gd name="connsiteY2855" fmla="*/ 10000 h 10000"/>
                        <a:gd name="connsiteX2856" fmla="*/ 7604 w 10000"/>
                        <a:gd name="connsiteY2856" fmla="*/ 10000 h 10000"/>
                        <a:gd name="connsiteX2857" fmla="*/ 7604 w 10000"/>
                        <a:gd name="connsiteY2857" fmla="*/ 10000 h 10000"/>
                        <a:gd name="connsiteX2858" fmla="*/ 7604 w 10000"/>
                        <a:gd name="connsiteY2858" fmla="*/ 10000 h 10000"/>
                        <a:gd name="connsiteX2859" fmla="*/ 7615 w 10000"/>
                        <a:gd name="connsiteY2859" fmla="*/ 10000 h 10000"/>
                        <a:gd name="connsiteX2860" fmla="*/ 7615 w 10000"/>
                        <a:gd name="connsiteY2860" fmla="*/ 10000 h 10000"/>
                        <a:gd name="connsiteX2861" fmla="*/ 7615 w 10000"/>
                        <a:gd name="connsiteY2861" fmla="*/ 10000 h 10000"/>
                        <a:gd name="connsiteX2862" fmla="*/ 7615 w 10000"/>
                        <a:gd name="connsiteY2862" fmla="*/ 10000 h 10000"/>
                        <a:gd name="connsiteX2863" fmla="*/ 7626 w 10000"/>
                        <a:gd name="connsiteY2863" fmla="*/ 10000 h 10000"/>
                        <a:gd name="connsiteX2864" fmla="*/ 7626 w 10000"/>
                        <a:gd name="connsiteY2864" fmla="*/ 10000 h 10000"/>
                        <a:gd name="connsiteX2865" fmla="*/ 7626 w 10000"/>
                        <a:gd name="connsiteY2865" fmla="*/ 10000 h 10000"/>
                        <a:gd name="connsiteX2866" fmla="*/ 7626 w 10000"/>
                        <a:gd name="connsiteY2866" fmla="*/ 10000 h 10000"/>
                        <a:gd name="connsiteX2867" fmla="*/ 7638 w 10000"/>
                        <a:gd name="connsiteY2867" fmla="*/ 10000 h 10000"/>
                        <a:gd name="connsiteX2868" fmla="*/ 7638 w 10000"/>
                        <a:gd name="connsiteY2868" fmla="*/ 10000 h 10000"/>
                        <a:gd name="connsiteX2869" fmla="*/ 7638 w 10000"/>
                        <a:gd name="connsiteY2869" fmla="*/ 10000 h 10000"/>
                        <a:gd name="connsiteX2870" fmla="*/ 7638 w 10000"/>
                        <a:gd name="connsiteY2870" fmla="*/ 10000 h 10000"/>
                        <a:gd name="connsiteX2871" fmla="*/ 7646 w 10000"/>
                        <a:gd name="connsiteY2871" fmla="*/ 10000 h 10000"/>
                        <a:gd name="connsiteX2872" fmla="*/ 7646 w 10000"/>
                        <a:gd name="connsiteY2872" fmla="*/ 10000 h 10000"/>
                        <a:gd name="connsiteX2873" fmla="*/ 7646 w 10000"/>
                        <a:gd name="connsiteY2873" fmla="*/ 10000 h 10000"/>
                        <a:gd name="connsiteX2874" fmla="*/ 7646 w 10000"/>
                        <a:gd name="connsiteY2874" fmla="*/ 10000 h 10000"/>
                        <a:gd name="connsiteX2875" fmla="*/ 7658 w 10000"/>
                        <a:gd name="connsiteY2875" fmla="*/ 10000 h 10000"/>
                        <a:gd name="connsiteX2876" fmla="*/ 7658 w 10000"/>
                        <a:gd name="connsiteY2876" fmla="*/ 10000 h 10000"/>
                        <a:gd name="connsiteX2877" fmla="*/ 7658 w 10000"/>
                        <a:gd name="connsiteY2877" fmla="*/ 10000 h 10000"/>
                        <a:gd name="connsiteX2878" fmla="*/ 7658 w 10000"/>
                        <a:gd name="connsiteY2878" fmla="*/ 10000 h 10000"/>
                        <a:gd name="connsiteX2879" fmla="*/ 7669 w 10000"/>
                        <a:gd name="connsiteY2879" fmla="*/ 10000 h 10000"/>
                        <a:gd name="connsiteX2880" fmla="*/ 7669 w 10000"/>
                        <a:gd name="connsiteY2880" fmla="*/ 10000 h 10000"/>
                        <a:gd name="connsiteX2881" fmla="*/ 7669 w 10000"/>
                        <a:gd name="connsiteY2881" fmla="*/ 10000 h 10000"/>
                        <a:gd name="connsiteX2882" fmla="*/ 7669 w 10000"/>
                        <a:gd name="connsiteY2882" fmla="*/ 10000 h 10000"/>
                        <a:gd name="connsiteX2883" fmla="*/ 7681 w 10000"/>
                        <a:gd name="connsiteY2883" fmla="*/ 10000 h 10000"/>
                        <a:gd name="connsiteX2884" fmla="*/ 7681 w 10000"/>
                        <a:gd name="connsiteY2884" fmla="*/ 10000 h 10000"/>
                        <a:gd name="connsiteX2885" fmla="*/ 7681 w 10000"/>
                        <a:gd name="connsiteY2885" fmla="*/ 10000 h 10000"/>
                        <a:gd name="connsiteX2886" fmla="*/ 7681 w 10000"/>
                        <a:gd name="connsiteY2886" fmla="*/ 10000 h 10000"/>
                        <a:gd name="connsiteX2887" fmla="*/ 7689 w 10000"/>
                        <a:gd name="connsiteY2887" fmla="*/ 10000 h 10000"/>
                        <a:gd name="connsiteX2888" fmla="*/ 7689 w 10000"/>
                        <a:gd name="connsiteY2888" fmla="*/ 10000 h 10000"/>
                        <a:gd name="connsiteX2889" fmla="*/ 7689 w 10000"/>
                        <a:gd name="connsiteY2889" fmla="*/ 10000 h 10000"/>
                        <a:gd name="connsiteX2890" fmla="*/ 7689 w 10000"/>
                        <a:gd name="connsiteY2890" fmla="*/ 10000 h 10000"/>
                        <a:gd name="connsiteX2891" fmla="*/ 7701 w 10000"/>
                        <a:gd name="connsiteY2891" fmla="*/ 10000 h 10000"/>
                        <a:gd name="connsiteX2892" fmla="*/ 7701 w 10000"/>
                        <a:gd name="connsiteY2892" fmla="*/ 10000 h 10000"/>
                        <a:gd name="connsiteX2893" fmla="*/ 7701 w 10000"/>
                        <a:gd name="connsiteY2893" fmla="*/ 10000 h 10000"/>
                        <a:gd name="connsiteX2894" fmla="*/ 7701 w 10000"/>
                        <a:gd name="connsiteY2894" fmla="*/ 10000 h 10000"/>
                        <a:gd name="connsiteX2895" fmla="*/ 7712 w 10000"/>
                        <a:gd name="connsiteY2895" fmla="*/ 10000 h 10000"/>
                        <a:gd name="connsiteX2896" fmla="*/ 7712 w 10000"/>
                        <a:gd name="connsiteY2896" fmla="*/ 10000 h 10000"/>
                        <a:gd name="connsiteX2897" fmla="*/ 7712 w 10000"/>
                        <a:gd name="connsiteY2897" fmla="*/ 10000 h 10000"/>
                        <a:gd name="connsiteX2898" fmla="*/ 7712 w 10000"/>
                        <a:gd name="connsiteY2898" fmla="*/ 10000 h 10000"/>
                        <a:gd name="connsiteX2899" fmla="*/ 7721 w 10000"/>
                        <a:gd name="connsiteY2899" fmla="*/ 10000 h 10000"/>
                        <a:gd name="connsiteX2900" fmla="*/ 7721 w 10000"/>
                        <a:gd name="connsiteY2900" fmla="*/ 10000 h 10000"/>
                        <a:gd name="connsiteX2901" fmla="*/ 7721 w 10000"/>
                        <a:gd name="connsiteY2901" fmla="*/ 10000 h 10000"/>
                        <a:gd name="connsiteX2902" fmla="*/ 7721 w 10000"/>
                        <a:gd name="connsiteY2902" fmla="*/ 10000 h 10000"/>
                        <a:gd name="connsiteX2903" fmla="*/ 7732 w 10000"/>
                        <a:gd name="connsiteY2903" fmla="*/ 10000 h 10000"/>
                        <a:gd name="connsiteX2904" fmla="*/ 7732 w 10000"/>
                        <a:gd name="connsiteY2904" fmla="*/ 10000 h 10000"/>
                        <a:gd name="connsiteX2905" fmla="*/ 7732 w 10000"/>
                        <a:gd name="connsiteY2905" fmla="*/ 10000 h 10000"/>
                        <a:gd name="connsiteX2906" fmla="*/ 7732 w 10000"/>
                        <a:gd name="connsiteY2906" fmla="*/ 10000 h 10000"/>
                        <a:gd name="connsiteX2907" fmla="*/ 7744 w 10000"/>
                        <a:gd name="connsiteY2907" fmla="*/ 10000 h 10000"/>
                        <a:gd name="connsiteX2908" fmla="*/ 7744 w 10000"/>
                        <a:gd name="connsiteY2908" fmla="*/ 10000 h 10000"/>
                        <a:gd name="connsiteX2909" fmla="*/ 7744 w 10000"/>
                        <a:gd name="connsiteY2909" fmla="*/ 4216 h 10000"/>
                        <a:gd name="connsiteX2910" fmla="*/ 7744 w 10000"/>
                        <a:gd name="connsiteY2910" fmla="*/ 9865 h 10000"/>
                        <a:gd name="connsiteX2911" fmla="*/ 7755 w 10000"/>
                        <a:gd name="connsiteY2911" fmla="*/ 10000 h 10000"/>
                        <a:gd name="connsiteX2912" fmla="*/ 7755 w 10000"/>
                        <a:gd name="connsiteY2912" fmla="*/ 10000 h 10000"/>
                        <a:gd name="connsiteX2913" fmla="*/ 7755 w 10000"/>
                        <a:gd name="connsiteY2913" fmla="*/ 10000 h 10000"/>
                        <a:gd name="connsiteX2914" fmla="*/ 7755 w 10000"/>
                        <a:gd name="connsiteY2914" fmla="*/ 10000 h 10000"/>
                        <a:gd name="connsiteX2915" fmla="*/ 7763 w 10000"/>
                        <a:gd name="connsiteY2915" fmla="*/ 10000 h 10000"/>
                        <a:gd name="connsiteX2916" fmla="*/ 7763 w 10000"/>
                        <a:gd name="connsiteY2916" fmla="*/ 10000 h 10000"/>
                        <a:gd name="connsiteX2917" fmla="*/ 7763 w 10000"/>
                        <a:gd name="connsiteY2917" fmla="*/ 10000 h 10000"/>
                        <a:gd name="connsiteX2918" fmla="*/ 7763 w 10000"/>
                        <a:gd name="connsiteY2918" fmla="*/ 10000 h 10000"/>
                        <a:gd name="connsiteX2919" fmla="*/ 7775 w 10000"/>
                        <a:gd name="connsiteY2919" fmla="*/ 10000 h 10000"/>
                        <a:gd name="connsiteX2920" fmla="*/ 7775 w 10000"/>
                        <a:gd name="connsiteY2920" fmla="*/ 10000 h 10000"/>
                        <a:gd name="connsiteX2921" fmla="*/ 7775 w 10000"/>
                        <a:gd name="connsiteY2921" fmla="*/ 10000 h 10000"/>
                        <a:gd name="connsiteX2922" fmla="*/ 7775 w 10000"/>
                        <a:gd name="connsiteY2922" fmla="*/ 10000 h 10000"/>
                        <a:gd name="connsiteX2923" fmla="*/ 7786 w 10000"/>
                        <a:gd name="connsiteY2923" fmla="*/ 10000 h 10000"/>
                        <a:gd name="connsiteX2924" fmla="*/ 7786 w 10000"/>
                        <a:gd name="connsiteY2924" fmla="*/ 10000 h 10000"/>
                        <a:gd name="connsiteX2925" fmla="*/ 7786 w 10000"/>
                        <a:gd name="connsiteY2925" fmla="*/ 10000 h 10000"/>
                        <a:gd name="connsiteX2926" fmla="*/ 7786 w 10000"/>
                        <a:gd name="connsiteY2926" fmla="*/ 10000 h 10000"/>
                        <a:gd name="connsiteX2927" fmla="*/ 7798 w 10000"/>
                        <a:gd name="connsiteY2927" fmla="*/ 10000 h 10000"/>
                        <a:gd name="connsiteX2928" fmla="*/ 7798 w 10000"/>
                        <a:gd name="connsiteY2928" fmla="*/ 10000 h 10000"/>
                        <a:gd name="connsiteX2929" fmla="*/ 7798 w 10000"/>
                        <a:gd name="connsiteY2929" fmla="*/ 10000 h 10000"/>
                        <a:gd name="connsiteX2930" fmla="*/ 7798 w 10000"/>
                        <a:gd name="connsiteY2930" fmla="*/ 10000 h 10000"/>
                        <a:gd name="connsiteX2931" fmla="*/ 7806 w 10000"/>
                        <a:gd name="connsiteY2931" fmla="*/ 10000 h 10000"/>
                        <a:gd name="connsiteX2932" fmla="*/ 7806 w 10000"/>
                        <a:gd name="connsiteY2932" fmla="*/ 10000 h 10000"/>
                        <a:gd name="connsiteX2933" fmla="*/ 7806 w 10000"/>
                        <a:gd name="connsiteY2933" fmla="*/ 10000 h 10000"/>
                        <a:gd name="connsiteX2934" fmla="*/ 7806 w 10000"/>
                        <a:gd name="connsiteY2934" fmla="*/ 10000 h 10000"/>
                        <a:gd name="connsiteX2935" fmla="*/ 7818 w 10000"/>
                        <a:gd name="connsiteY2935" fmla="*/ 10000 h 10000"/>
                        <a:gd name="connsiteX2936" fmla="*/ 7818 w 10000"/>
                        <a:gd name="connsiteY2936" fmla="*/ 10000 h 10000"/>
                        <a:gd name="connsiteX2937" fmla="*/ 7818 w 10000"/>
                        <a:gd name="connsiteY2937" fmla="*/ 10000 h 10000"/>
                        <a:gd name="connsiteX2938" fmla="*/ 7818 w 10000"/>
                        <a:gd name="connsiteY2938" fmla="*/ 10000 h 10000"/>
                        <a:gd name="connsiteX2939" fmla="*/ 7829 w 10000"/>
                        <a:gd name="connsiteY2939" fmla="*/ 10000 h 10000"/>
                        <a:gd name="connsiteX2940" fmla="*/ 7829 w 10000"/>
                        <a:gd name="connsiteY2940" fmla="*/ 10000 h 10000"/>
                        <a:gd name="connsiteX2941" fmla="*/ 7829 w 10000"/>
                        <a:gd name="connsiteY2941" fmla="*/ 10000 h 10000"/>
                        <a:gd name="connsiteX2942" fmla="*/ 7829 w 10000"/>
                        <a:gd name="connsiteY2942" fmla="*/ 10000 h 10000"/>
                        <a:gd name="connsiteX2943" fmla="*/ 7838 w 10000"/>
                        <a:gd name="connsiteY2943" fmla="*/ 10000 h 10000"/>
                        <a:gd name="connsiteX2944" fmla="*/ 7838 w 10000"/>
                        <a:gd name="connsiteY2944" fmla="*/ 10000 h 10000"/>
                        <a:gd name="connsiteX2945" fmla="*/ 7838 w 10000"/>
                        <a:gd name="connsiteY2945" fmla="*/ 10000 h 10000"/>
                        <a:gd name="connsiteX2946" fmla="*/ 7838 w 10000"/>
                        <a:gd name="connsiteY2946" fmla="*/ 10000 h 10000"/>
                        <a:gd name="connsiteX2947" fmla="*/ 7849 w 10000"/>
                        <a:gd name="connsiteY2947" fmla="*/ 10000 h 10000"/>
                        <a:gd name="connsiteX2948" fmla="*/ 7849 w 10000"/>
                        <a:gd name="connsiteY2948" fmla="*/ 10000 h 10000"/>
                        <a:gd name="connsiteX2949" fmla="*/ 7849 w 10000"/>
                        <a:gd name="connsiteY2949" fmla="*/ 10000 h 10000"/>
                        <a:gd name="connsiteX2950" fmla="*/ 7849 w 10000"/>
                        <a:gd name="connsiteY2950" fmla="*/ 10000 h 10000"/>
                        <a:gd name="connsiteX2951" fmla="*/ 7861 w 10000"/>
                        <a:gd name="connsiteY2951" fmla="*/ 10000 h 10000"/>
                        <a:gd name="connsiteX2952" fmla="*/ 7861 w 10000"/>
                        <a:gd name="connsiteY2952" fmla="*/ 10000 h 10000"/>
                        <a:gd name="connsiteX2953" fmla="*/ 7861 w 10000"/>
                        <a:gd name="connsiteY2953" fmla="*/ 10000 h 10000"/>
                        <a:gd name="connsiteX2954" fmla="*/ 7861 w 10000"/>
                        <a:gd name="connsiteY2954" fmla="*/ 10000 h 10000"/>
                        <a:gd name="connsiteX2955" fmla="*/ 7872 w 10000"/>
                        <a:gd name="connsiteY2955" fmla="*/ 10000 h 10000"/>
                        <a:gd name="connsiteX2956" fmla="*/ 7872 w 10000"/>
                        <a:gd name="connsiteY2956" fmla="*/ 10000 h 10000"/>
                        <a:gd name="connsiteX2957" fmla="*/ 7872 w 10000"/>
                        <a:gd name="connsiteY2957" fmla="*/ 10000 h 10000"/>
                        <a:gd name="connsiteX2958" fmla="*/ 7872 w 10000"/>
                        <a:gd name="connsiteY2958" fmla="*/ 10000 h 10000"/>
                        <a:gd name="connsiteX2959" fmla="*/ 7881 w 10000"/>
                        <a:gd name="connsiteY2959" fmla="*/ 10000 h 10000"/>
                        <a:gd name="connsiteX2960" fmla="*/ 7881 w 10000"/>
                        <a:gd name="connsiteY2960" fmla="*/ 10000 h 10000"/>
                        <a:gd name="connsiteX2961" fmla="*/ 7881 w 10000"/>
                        <a:gd name="connsiteY2961" fmla="*/ 10000 h 10000"/>
                        <a:gd name="connsiteX2962" fmla="*/ 7881 w 10000"/>
                        <a:gd name="connsiteY2962" fmla="*/ 10000 h 10000"/>
                        <a:gd name="connsiteX2963" fmla="*/ 7892 w 10000"/>
                        <a:gd name="connsiteY2963" fmla="*/ 10000 h 10000"/>
                        <a:gd name="connsiteX2964" fmla="*/ 7892 w 10000"/>
                        <a:gd name="connsiteY2964" fmla="*/ 10000 h 10000"/>
                        <a:gd name="connsiteX2965" fmla="*/ 7892 w 10000"/>
                        <a:gd name="connsiteY2965" fmla="*/ 10000 h 10000"/>
                        <a:gd name="connsiteX2966" fmla="*/ 7892 w 10000"/>
                        <a:gd name="connsiteY2966" fmla="*/ 10000 h 10000"/>
                        <a:gd name="connsiteX2967" fmla="*/ 7903 w 10000"/>
                        <a:gd name="connsiteY2967" fmla="*/ 10000 h 10000"/>
                        <a:gd name="connsiteX2968" fmla="*/ 7903 w 10000"/>
                        <a:gd name="connsiteY2968" fmla="*/ 10000 h 10000"/>
                        <a:gd name="connsiteX2969" fmla="*/ 7903 w 10000"/>
                        <a:gd name="connsiteY2969" fmla="*/ 10000 h 10000"/>
                        <a:gd name="connsiteX2970" fmla="*/ 7903 w 10000"/>
                        <a:gd name="connsiteY2970" fmla="*/ 10000 h 10000"/>
                        <a:gd name="connsiteX2971" fmla="*/ 7915 w 10000"/>
                        <a:gd name="connsiteY2971" fmla="*/ 10000 h 10000"/>
                        <a:gd name="connsiteX2972" fmla="*/ 7915 w 10000"/>
                        <a:gd name="connsiteY2972" fmla="*/ 10000 h 10000"/>
                        <a:gd name="connsiteX2973" fmla="*/ 7915 w 10000"/>
                        <a:gd name="connsiteY2973" fmla="*/ 10000 h 10000"/>
                        <a:gd name="connsiteX2974" fmla="*/ 7915 w 10000"/>
                        <a:gd name="connsiteY2974" fmla="*/ 10000 h 10000"/>
                        <a:gd name="connsiteX2975" fmla="*/ 7923 w 10000"/>
                        <a:gd name="connsiteY2975" fmla="*/ 10000 h 10000"/>
                        <a:gd name="connsiteX2976" fmla="*/ 7923 w 10000"/>
                        <a:gd name="connsiteY2976" fmla="*/ 10000 h 10000"/>
                        <a:gd name="connsiteX2977" fmla="*/ 7923 w 10000"/>
                        <a:gd name="connsiteY2977" fmla="*/ 10000 h 10000"/>
                        <a:gd name="connsiteX2978" fmla="*/ 7923 w 10000"/>
                        <a:gd name="connsiteY2978" fmla="*/ 10000 h 10000"/>
                        <a:gd name="connsiteX2979" fmla="*/ 7935 w 10000"/>
                        <a:gd name="connsiteY2979" fmla="*/ 10000 h 10000"/>
                        <a:gd name="connsiteX2980" fmla="*/ 7935 w 10000"/>
                        <a:gd name="connsiteY2980" fmla="*/ 10000 h 10000"/>
                        <a:gd name="connsiteX2981" fmla="*/ 7935 w 10000"/>
                        <a:gd name="connsiteY2981" fmla="*/ 10000 h 10000"/>
                        <a:gd name="connsiteX2982" fmla="*/ 7935 w 10000"/>
                        <a:gd name="connsiteY2982" fmla="*/ 10000 h 10000"/>
                        <a:gd name="connsiteX2983" fmla="*/ 7946 w 10000"/>
                        <a:gd name="connsiteY2983" fmla="*/ 10000 h 10000"/>
                        <a:gd name="connsiteX2984" fmla="*/ 7946 w 10000"/>
                        <a:gd name="connsiteY2984" fmla="*/ 10000 h 10000"/>
                        <a:gd name="connsiteX2985" fmla="*/ 7946 w 10000"/>
                        <a:gd name="connsiteY2985" fmla="*/ 10000 h 10000"/>
                        <a:gd name="connsiteX2986" fmla="*/ 7946 w 10000"/>
                        <a:gd name="connsiteY2986" fmla="*/ 10000 h 10000"/>
                        <a:gd name="connsiteX2987" fmla="*/ 7955 w 10000"/>
                        <a:gd name="connsiteY2987" fmla="*/ 10000 h 10000"/>
                        <a:gd name="connsiteX2988" fmla="*/ 7955 w 10000"/>
                        <a:gd name="connsiteY2988" fmla="*/ 10000 h 10000"/>
                        <a:gd name="connsiteX2989" fmla="*/ 7955 w 10000"/>
                        <a:gd name="connsiteY2989" fmla="*/ 10000 h 10000"/>
                        <a:gd name="connsiteX2990" fmla="*/ 7955 w 10000"/>
                        <a:gd name="connsiteY2990" fmla="*/ 10000 h 10000"/>
                        <a:gd name="connsiteX2991" fmla="*/ 7966 w 10000"/>
                        <a:gd name="connsiteY2991" fmla="*/ 10000 h 10000"/>
                        <a:gd name="connsiteX2992" fmla="*/ 7966 w 10000"/>
                        <a:gd name="connsiteY2992" fmla="*/ 10000 h 10000"/>
                        <a:gd name="connsiteX2993" fmla="*/ 7966 w 10000"/>
                        <a:gd name="connsiteY2993" fmla="*/ 10000 h 10000"/>
                        <a:gd name="connsiteX2994" fmla="*/ 7966 w 10000"/>
                        <a:gd name="connsiteY2994" fmla="*/ 10000 h 10000"/>
                        <a:gd name="connsiteX2995" fmla="*/ 7978 w 10000"/>
                        <a:gd name="connsiteY2995" fmla="*/ 10000 h 10000"/>
                        <a:gd name="connsiteX2996" fmla="*/ 7978 w 10000"/>
                        <a:gd name="connsiteY2996" fmla="*/ 10000 h 10000"/>
                        <a:gd name="connsiteX2997" fmla="*/ 7978 w 10000"/>
                        <a:gd name="connsiteY2997" fmla="*/ 10000 h 10000"/>
                        <a:gd name="connsiteX2998" fmla="*/ 7978 w 10000"/>
                        <a:gd name="connsiteY2998" fmla="*/ 10000 h 10000"/>
                        <a:gd name="connsiteX2999" fmla="*/ 7989 w 10000"/>
                        <a:gd name="connsiteY2999" fmla="*/ 10000 h 10000"/>
                        <a:gd name="connsiteX3000" fmla="*/ 7989 w 10000"/>
                        <a:gd name="connsiteY3000" fmla="*/ 10000 h 10000"/>
                        <a:gd name="connsiteX3001" fmla="*/ 7989 w 10000"/>
                        <a:gd name="connsiteY3001" fmla="*/ 10000 h 10000"/>
                        <a:gd name="connsiteX3002" fmla="*/ 7989 w 10000"/>
                        <a:gd name="connsiteY3002" fmla="*/ 10000 h 10000"/>
                        <a:gd name="connsiteX3003" fmla="*/ 7998 w 10000"/>
                        <a:gd name="connsiteY3003" fmla="*/ 10000 h 10000"/>
                        <a:gd name="connsiteX3004" fmla="*/ 7998 w 10000"/>
                        <a:gd name="connsiteY3004" fmla="*/ 10000 h 10000"/>
                        <a:gd name="connsiteX3005" fmla="*/ 7998 w 10000"/>
                        <a:gd name="connsiteY3005" fmla="*/ 10000 h 10000"/>
                        <a:gd name="connsiteX3006" fmla="*/ 7998 w 10000"/>
                        <a:gd name="connsiteY3006" fmla="*/ 10000 h 10000"/>
                        <a:gd name="connsiteX3007" fmla="*/ 8009 w 10000"/>
                        <a:gd name="connsiteY3007" fmla="*/ 10000 h 10000"/>
                        <a:gd name="connsiteX3008" fmla="*/ 8009 w 10000"/>
                        <a:gd name="connsiteY3008" fmla="*/ 10000 h 10000"/>
                        <a:gd name="connsiteX3009" fmla="*/ 8009 w 10000"/>
                        <a:gd name="connsiteY3009" fmla="*/ 10000 h 10000"/>
                        <a:gd name="connsiteX3010" fmla="*/ 8009 w 10000"/>
                        <a:gd name="connsiteY3010" fmla="*/ 10000 h 10000"/>
                        <a:gd name="connsiteX3011" fmla="*/ 8021 w 10000"/>
                        <a:gd name="connsiteY3011" fmla="*/ 10000 h 10000"/>
                        <a:gd name="connsiteX3012" fmla="*/ 8021 w 10000"/>
                        <a:gd name="connsiteY3012" fmla="*/ 10000 h 10000"/>
                        <a:gd name="connsiteX3013" fmla="*/ 8021 w 10000"/>
                        <a:gd name="connsiteY3013" fmla="*/ 10000 h 10000"/>
                        <a:gd name="connsiteX3014" fmla="*/ 8021 w 10000"/>
                        <a:gd name="connsiteY3014" fmla="*/ 10000 h 10000"/>
                        <a:gd name="connsiteX3015" fmla="*/ 8032 w 10000"/>
                        <a:gd name="connsiteY3015" fmla="*/ 10000 h 10000"/>
                        <a:gd name="connsiteX3016" fmla="*/ 8032 w 10000"/>
                        <a:gd name="connsiteY3016" fmla="*/ 10000 h 10000"/>
                        <a:gd name="connsiteX3017" fmla="*/ 8032 w 10000"/>
                        <a:gd name="connsiteY3017" fmla="*/ 10000 h 10000"/>
                        <a:gd name="connsiteX3018" fmla="*/ 8032 w 10000"/>
                        <a:gd name="connsiteY3018" fmla="*/ 10000 h 10000"/>
                        <a:gd name="connsiteX3019" fmla="*/ 8041 w 10000"/>
                        <a:gd name="connsiteY3019" fmla="*/ 10000 h 10000"/>
                        <a:gd name="connsiteX3020" fmla="*/ 8041 w 10000"/>
                        <a:gd name="connsiteY3020" fmla="*/ 10000 h 10000"/>
                        <a:gd name="connsiteX3021" fmla="*/ 8041 w 10000"/>
                        <a:gd name="connsiteY3021" fmla="*/ 10000 h 10000"/>
                        <a:gd name="connsiteX3022" fmla="*/ 8041 w 10000"/>
                        <a:gd name="connsiteY3022" fmla="*/ 10000 h 10000"/>
                        <a:gd name="connsiteX3023" fmla="*/ 8052 w 10000"/>
                        <a:gd name="connsiteY3023" fmla="*/ 10000 h 10000"/>
                        <a:gd name="connsiteX3024" fmla="*/ 8052 w 10000"/>
                        <a:gd name="connsiteY3024" fmla="*/ 10000 h 10000"/>
                        <a:gd name="connsiteX3025" fmla="*/ 8052 w 10000"/>
                        <a:gd name="connsiteY3025" fmla="*/ 10000 h 10000"/>
                        <a:gd name="connsiteX3026" fmla="*/ 8052 w 10000"/>
                        <a:gd name="connsiteY3026" fmla="*/ 10000 h 10000"/>
                        <a:gd name="connsiteX3027" fmla="*/ 8063 w 10000"/>
                        <a:gd name="connsiteY3027" fmla="*/ 10000 h 10000"/>
                        <a:gd name="connsiteX3028" fmla="*/ 8063 w 10000"/>
                        <a:gd name="connsiteY3028" fmla="*/ 10000 h 10000"/>
                        <a:gd name="connsiteX3029" fmla="*/ 8063 w 10000"/>
                        <a:gd name="connsiteY3029" fmla="*/ 10000 h 10000"/>
                        <a:gd name="connsiteX3030" fmla="*/ 8063 w 10000"/>
                        <a:gd name="connsiteY3030" fmla="*/ 10000 h 10000"/>
                        <a:gd name="connsiteX3031" fmla="*/ 8072 w 10000"/>
                        <a:gd name="connsiteY3031" fmla="*/ 10000 h 10000"/>
                        <a:gd name="connsiteX3032" fmla="*/ 8072 w 10000"/>
                        <a:gd name="connsiteY3032" fmla="*/ 10000 h 10000"/>
                        <a:gd name="connsiteX3033" fmla="*/ 8072 w 10000"/>
                        <a:gd name="connsiteY3033" fmla="*/ 10000 h 10000"/>
                        <a:gd name="connsiteX3034" fmla="*/ 8072 w 10000"/>
                        <a:gd name="connsiteY3034" fmla="*/ 10000 h 10000"/>
                        <a:gd name="connsiteX3035" fmla="*/ 8083 w 10000"/>
                        <a:gd name="connsiteY3035" fmla="*/ 10000 h 10000"/>
                        <a:gd name="connsiteX3036" fmla="*/ 8083 w 10000"/>
                        <a:gd name="connsiteY3036" fmla="*/ 10000 h 10000"/>
                        <a:gd name="connsiteX3037" fmla="*/ 8083 w 10000"/>
                        <a:gd name="connsiteY3037" fmla="*/ 8702 h 10000"/>
                        <a:gd name="connsiteX3038" fmla="*/ 8083 w 10000"/>
                        <a:gd name="connsiteY3038" fmla="*/ 10000 h 10000"/>
                        <a:gd name="connsiteX3039" fmla="*/ 8095 w 10000"/>
                        <a:gd name="connsiteY3039" fmla="*/ 10000 h 10000"/>
                        <a:gd name="connsiteX3040" fmla="*/ 8095 w 10000"/>
                        <a:gd name="connsiteY3040" fmla="*/ 10000 h 10000"/>
                        <a:gd name="connsiteX3041" fmla="*/ 8095 w 10000"/>
                        <a:gd name="connsiteY3041" fmla="*/ 10000 h 10000"/>
                        <a:gd name="connsiteX3042" fmla="*/ 8095 w 10000"/>
                        <a:gd name="connsiteY3042" fmla="*/ 10000 h 10000"/>
                        <a:gd name="connsiteX3043" fmla="*/ 8106 w 10000"/>
                        <a:gd name="connsiteY3043" fmla="*/ 10000 h 10000"/>
                        <a:gd name="connsiteX3044" fmla="*/ 8106 w 10000"/>
                        <a:gd name="connsiteY3044" fmla="*/ 10000 h 10000"/>
                        <a:gd name="connsiteX3045" fmla="*/ 8106 w 10000"/>
                        <a:gd name="connsiteY3045" fmla="*/ 10000 h 10000"/>
                        <a:gd name="connsiteX3046" fmla="*/ 8106 w 10000"/>
                        <a:gd name="connsiteY3046" fmla="*/ 10000 h 10000"/>
                        <a:gd name="connsiteX3047" fmla="*/ 8115 w 10000"/>
                        <a:gd name="connsiteY3047" fmla="*/ 10000 h 10000"/>
                        <a:gd name="connsiteX3048" fmla="*/ 8115 w 10000"/>
                        <a:gd name="connsiteY3048" fmla="*/ 10000 h 10000"/>
                        <a:gd name="connsiteX3049" fmla="*/ 8115 w 10000"/>
                        <a:gd name="connsiteY3049" fmla="*/ 10000 h 10000"/>
                        <a:gd name="connsiteX3050" fmla="*/ 8115 w 10000"/>
                        <a:gd name="connsiteY3050" fmla="*/ 10000 h 10000"/>
                        <a:gd name="connsiteX3051" fmla="*/ 8126 w 10000"/>
                        <a:gd name="connsiteY3051" fmla="*/ 10000 h 10000"/>
                        <a:gd name="connsiteX3052" fmla="*/ 8126 w 10000"/>
                        <a:gd name="connsiteY3052" fmla="*/ 10000 h 10000"/>
                        <a:gd name="connsiteX3053" fmla="*/ 8126 w 10000"/>
                        <a:gd name="connsiteY3053" fmla="*/ 10000 h 10000"/>
                        <a:gd name="connsiteX3054" fmla="*/ 8126 w 10000"/>
                        <a:gd name="connsiteY3054" fmla="*/ 10000 h 10000"/>
                        <a:gd name="connsiteX3055" fmla="*/ 8138 w 10000"/>
                        <a:gd name="connsiteY3055" fmla="*/ 10000 h 10000"/>
                        <a:gd name="connsiteX3056" fmla="*/ 8138 w 10000"/>
                        <a:gd name="connsiteY3056" fmla="*/ 10000 h 10000"/>
                        <a:gd name="connsiteX3057" fmla="*/ 8138 w 10000"/>
                        <a:gd name="connsiteY3057" fmla="*/ 10000 h 10000"/>
                        <a:gd name="connsiteX3058" fmla="*/ 8138 w 10000"/>
                        <a:gd name="connsiteY3058" fmla="*/ 10000 h 10000"/>
                        <a:gd name="connsiteX3059" fmla="*/ 8149 w 10000"/>
                        <a:gd name="connsiteY3059" fmla="*/ 10000 h 10000"/>
                        <a:gd name="connsiteX3060" fmla="*/ 8149 w 10000"/>
                        <a:gd name="connsiteY3060" fmla="*/ 10000 h 10000"/>
                        <a:gd name="connsiteX3061" fmla="*/ 8149 w 10000"/>
                        <a:gd name="connsiteY3061" fmla="*/ 10000 h 10000"/>
                        <a:gd name="connsiteX3062" fmla="*/ 8149 w 10000"/>
                        <a:gd name="connsiteY3062" fmla="*/ 10000 h 10000"/>
                        <a:gd name="connsiteX3063" fmla="*/ 8158 w 10000"/>
                        <a:gd name="connsiteY3063" fmla="*/ 10000 h 10000"/>
                        <a:gd name="connsiteX3064" fmla="*/ 8158 w 10000"/>
                        <a:gd name="connsiteY3064" fmla="*/ 10000 h 10000"/>
                        <a:gd name="connsiteX3065" fmla="*/ 8158 w 10000"/>
                        <a:gd name="connsiteY3065" fmla="*/ 10000 h 10000"/>
                        <a:gd name="connsiteX3066" fmla="*/ 8158 w 10000"/>
                        <a:gd name="connsiteY3066" fmla="*/ 10000 h 10000"/>
                        <a:gd name="connsiteX3067" fmla="*/ 8169 w 10000"/>
                        <a:gd name="connsiteY3067" fmla="*/ 10000 h 10000"/>
                        <a:gd name="connsiteX3068" fmla="*/ 8169 w 10000"/>
                        <a:gd name="connsiteY3068" fmla="*/ 10000 h 10000"/>
                        <a:gd name="connsiteX3069" fmla="*/ 8169 w 10000"/>
                        <a:gd name="connsiteY3069" fmla="*/ 10000 h 10000"/>
                        <a:gd name="connsiteX3070" fmla="*/ 8169 w 10000"/>
                        <a:gd name="connsiteY3070" fmla="*/ 10000 h 10000"/>
                        <a:gd name="connsiteX3071" fmla="*/ 8181 w 10000"/>
                        <a:gd name="connsiteY3071" fmla="*/ 10000 h 10000"/>
                        <a:gd name="connsiteX3072" fmla="*/ 8181 w 10000"/>
                        <a:gd name="connsiteY3072" fmla="*/ 10000 h 10000"/>
                        <a:gd name="connsiteX3073" fmla="*/ 8181 w 10000"/>
                        <a:gd name="connsiteY3073" fmla="*/ 10000 h 10000"/>
                        <a:gd name="connsiteX3074" fmla="*/ 8181 w 10000"/>
                        <a:gd name="connsiteY3074" fmla="*/ 10000 h 10000"/>
                        <a:gd name="connsiteX3075" fmla="*/ 8189 w 10000"/>
                        <a:gd name="connsiteY3075" fmla="*/ 10000 h 10000"/>
                        <a:gd name="connsiteX3076" fmla="*/ 8189 w 10000"/>
                        <a:gd name="connsiteY3076" fmla="*/ 10000 h 10000"/>
                        <a:gd name="connsiteX3077" fmla="*/ 8189 w 10000"/>
                        <a:gd name="connsiteY3077" fmla="*/ 10000 h 10000"/>
                        <a:gd name="connsiteX3078" fmla="*/ 8189 w 10000"/>
                        <a:gd name="connsiteY3078" fmla="*/ 10000 h 10000"/>
                        <a:gd name="connsiteX3079" fmla="*/ 8201 w 10000"/>
                        <a:gd name="connsiteY3079" fmla="*/ 10000 h 10000"/>
                        <a:gd name="connsiteX3080" fmla="*/ 8201 w 10000"/>
                        <a:gd name="connsiteY3080" fmla="*/ 10000 h 10000"/>
                        <a:gd name="connsiteX3081" fmla="*/ 8201 w 10000"/>
                        <a:gd name="connsiteY3081" fmla="*/ 10000 h 10000"/>
                        <a:gd name="connsiteX3082" fmla="*/ 8201 w 10000"/>
                        <a:gd name="connsiteY3082" fmla="*/ 10000 h 10000"/>
                        <a:gd name="connsiteX3083" fmla="*/ 8212 w 10000"/>
                        <a:gd name="connsiteY3083" fmla="*/ 10000 h 10000"/>
                        <a:gd name="connsiteX3084" fmla="*/ 8212 w 10000"/>
                        <a:gd name="connsiteY3084" fmla="*/ 10000 h 10000"/>
                        <a:gd name="connsiteX3085" fmla="*/ 8212 w 10000"/>
                        <a:gd name="connsiteY3085" fmla="*/ 10000 h 10000"/>
                        <a:gd name="connsiteX3086" fmla="*/ 8212 w 10000"/>
                        <a:gd name="connsiteY3086" fmla="*/ 10000 h 10000"/>
                        <a:gd name="connsiteX3087" fmla="*/ 8223 w 10000"/>
                        <a:gd name="connsiteY3087" fmla="*/ 10000 h 10000"/>
                        <a:gd name="connsiteX3088" fmla="*/ 8223 w 10000"/>
                        <a:gd name="connsiteY3088" fmla="*/ 10000 h 10000"/>
                        <a:gd name="connsiteX3089" fmla="*/ 8223 w 10000"/>
                        <a:gd name="connsiteY3089" fmla="*/ 10000 h 10000"/>
                        <a:gd name="connsiteX3090" fmla="*/ 8223 w 10000"/>
                        <a:gd name="connsiteY3090" fmla="*/ 10000 h 10000"/>
                        <a:gd name="connsiteX3091" fmla="*/ 8232 w 10000"/>
                        <a:gd name="connsiteY3091" fmla="*/ 10000 h 10000"/>
                        <a:gd name="connsiteX3092" fmla="*/ 8232 w 10000"/>
                        <a:gd name="connsiteY3092" fmla="*/ 10000 h 10000"/>
                        <a:gd name="connsiteX3093" fmla="*/ 8232 w 10000"/>
                        <a:gd name="connsiteY3093" fmla="*/ 10000 h 10000"/>
                        <a:gd name="connsiteX3094" fmla="*/ 8232 w 10000"/>
                        <a:gd name="connsiteY3094" fmla="*/ 10000 h 10000"/>
                        <a:gd name="connsiteX3095" fmla="*/ 8243 w 10000"/>
                        <a:gd name="connsiteY3095" fmla="*/ 10000 h 10000"/>
                        <a:gd name="connsiteX3096" fmla="*/ 8243 w 10000"/>
                        <a:gd name="connsiteY3096" fmla="*/ 10000 h 10000"/>
                        <a:gd name="connsiteX3097" fmla="*/ 8243 w 10000"/>
                        <a:gd name="connsiteY3097" fmla="*/ 10000 h 10000"/>
                        <a:gd name="connsiteX3098" fmla="*/ 8243 w 10000"/>
                        <a:gd name="connsiteY3098" fmla="*/ 10000 h 10000"/>
                        <a:gd name="connsiteX3099" fmla="*/ 8255 w 10000"/>
                        <a:gd name="connsiteY3099" fmla="*/ 10000 h 10000"/>
                        <a:gd name="connsiteX3100" fmla="*/ 8255 w 10000"/>
                        <a:gd name="connsiteY3100" fmla="*/ 10000 h 10000"/>
                        <a:gd name="connsiteX3101" fmla="*/ 8255 w 10000"/>
                        <a:gd name="connsiteY3101" fmla="*/ 10000 h 10000"/>
                        <a:gd name="connsiteX3102" fmla="*/ 8255 w 10000"/>
                        <a:gd name="connsiteY3102" fmla="*/ 10000 h 10000"/>
                        <a:gd name="connsiteX3103" fmla="*/ 8266 w 10000"/>
                        <a:gd name="connsiteY3103" fmla="*/ 10000 h 10000"/>
                        <a:gd name="connsiteX3104" fmla="*/ 8266 w 10000"/>
                        <a:gd name="connsiteY3104" fmla="*/ 10000 h 10000"/>
                        <a:gd name="connsiteX3105" fmla="*/ 8266 w 10000"/>
                        <a:gd name="connsiteY3105" fmla="*/ 10000 h 10000"/>
                        <a:gd name="connsiteX3106" fmla="*/ 8266 w 10000"/>
                        <a:gd name="connsiteY3106" fmla="*/ 10000 h 10000"/>
                        <a:gd name="connsiteX3107" fmla="*/ 8275 w 10000"/>
                        <a:gd name="connsiteY3107" fmla="*/ 10000 h 10000"/>
                        <a:gd name="connsiteX3108" fmla="*/ 8275 w 10000"/>
                        <a:gd name="connsiteY3108" fmla="*/ 10000 h 10000"/>
                        <a:gd name="connsiteX3109" fmla="*/ 8275 w 10000"/>
                        <a:gd name="connsiteY3109" fmla="*/ 10000 h 10000"/>
                        <a:gd name="connsiteX3110" fmla="*/ 8275 w 10000"/>
                        <a:gd name="connsiteY3110" fmla="*/ 10000 h 10000"/>
                        <a:gd name="connsiteX3111" fmla="*/ 8286 w 10000"/>
                        <a:gd name="connsiteY3111" fmla="*/ 10000 h 10000"/>
                        <a:gd name="connsiteX3112" fmla="*/ 8286 w 10000"/>
                        <a:gd name="connsiteY3112" fmla="*/ 10000 h 10000"/>
                        <a:gd name="connsiteX3113" fmla="*/ 8286 w 10000"/>
                        <a:gd name="connsiteY3113" fmla="*/ 10000 h 10000"/>
                        <a:gd name="connsiteX3114" fmla="*/ 8286 w 10000"/>
                        <a:gd name="connsiteY3114" fmla="*/ 10000 h 10000"/>
                        <a:gd name="connsiteX3115" fmla="*/ 8298 w 10000"/>
                        <a:gd name="connsiteY3115" fmla="*/ 10000 h 10000"/>
                        <a:gd name="connsiteX3116" fmla="*/ 8298 w 10000"/>
                        <a:gd name="connsiteY3116" fmla="*/ 10000 h 10000"/>
                        <a:gd name="connsiteX3117" fmla="*/ 8298 w 10000"/>
                        <a:gd name="connsiteY3117" fmla="*/ 10000 h 10000"/>
                        <a:gd name="connsiteX3118" fmla="*/ 8298 w 10000"/>
                        <a:gd name="connsiteY3118" fmla="*/ 10000 h 10000"/>
                        <a:gd name="connsiteX3119" fmla="*/ 8306 w 10000"/>
                        <a:gd name="connsiteY3119" fmla="*/ 10000 h 10000"/>
                        <a:gd name="connsiteX3120" fmla="*/ 8306 w 10000"/>
                        <a:gd name="connsiteY3120" fmla="*/ 10000 h 10000"/>
                        <a:gd name="connsiteX3121" fmla="*/ 8306 w 10000"/>
                        <a:gd name="connsiteY3121" fmla="*/ 10000 h 10000"/>
                        <a:gd name="connsiteX3122" fmla="*/ 8306 w 10000"/>
                        <a:gd name="connsiteY3122" fmla="*/ 10000 h 10000"/>
                        <a:gd name="connsiteX3123" fmla="*/ 8318 w 10000"/>
                        <a:gd name="connsiteY3123" fmla="*/ 10000 h 10000"/>
                        <a:gd name="connsiteX3124" fmla="*/ 8318 w 10000"/>
                        <a:gd name="connsiteY3124" fmla="*/ 10000 h 10000"/>
                        <a:gd name="connsiteX3125" fmla="*/ 8318 w 10000"/>
                        <a:gd name="connsiteY3125" fmla="*/ 10000 h 10000"/>
                        <a:gd name="connsiteX3126" fmla="*/ 8318 w 10000"/>
                        <a:gd name="connsiteY3126" fmla="*/ 10000 h 10000"/>
                        <a:gd name="connsiteX3127" fmla="*/ 8329 w 10000"/>
                        <a:gd name="connsiteY3127" fmla="*/ 10000 h 10000"/>
                        <a:gd name="connsiteX3128" fmla="*/ 8329 w 10000"/>
                        <a:gd name="connsiteY3128" fmla="*/ 10000 h 10000"/>
                        <a:gd name="connsiteX3129" fmla="*/ 8329 w 10000"/>
                        <a:gd name="connsiteY3129" fmla="*/ 10000 h 10000"/>
                        <a:gd name="connsiteX3130" fmla="*/ 8329 w 10000"/>
                        <a:gd name="connsiteY3130" fmla="*/ 10000 h 10000"/>
                        <a:gd name="connsiteX3131" fmla="*/ 8340 w 10000"/>
                        <a:gd name="connsiteY3131" fmla="*/ 10000 h 10000"/>
                        <a:gd name="connsiteX3132" fmla="*/ 8340 w 10000"/>
                        <a:gd name="connsiteY3132" fmla="*/ 10000 h 10000"/>
                        <a:gd name="connsiteX3133" fmla="*/ 8340 w 10000"/>
                        <a:gd name="connsiteY3133" fmla="*/ 10000 h 10000"/>
                        <a:gd name="connsiteX3134" fmla="*/ 8340 w 10000"/>
                        <a:gd name="connsiteY3134" fmla="*/ 10000 h 10000"/>
                        <a:gd name="connsiteX3135" fmla="*/ 8349 w 10000"/>
                        <a:gd name="connsiteY3135" fmla="*/ 10000 h 10000"/>
                        <a:gd name="connsiteX3136" fmla="*/ 8349 w 10000"/>
                        <a:gd name="connsiteY3136" fmla="*/ 10000 h 10000"/>
                        <a:gd name="connsiteX3137" fmla="*/ 8349 w 10000"/>
                        <a:gd name="connsiteY3137" fmla="*/ 4123 h 10000"/>
                        <a:gd name="connsiteX3138" fmla="*/ 8349 w 10000"/>
                        <a:gd name="connsiteY3138" fmla="*/ 4123 h 10000"/>
                        <a:gd name="connsiteX3139" fmla="*/ 8360 w 10000"/>
                        <a:gd name="connsiteY3139" fmla="*/ 0 h 10000"/>
                        <a:gd name="connsiteX3140" fmla="*/ 8360 w 10000"/>
                        <a:gd name="connsiteY3140" fmla="*/ 10000 h 10000"/>
                        <a:gd name="connsiteX3141" fmla="*/ 8360 w 10000"/>
                        <a:gd name="connsiteY3141" fmla="*/ 0 h 10000"/>
                        <a:gd name="connsiteX3142" fmla="*/ 8360 w 10000"/>
                        <a:gd name="connsiteY3142" fmla="*/ 10000 h 10000"/>
                        <a:gd name="connsiteX3143" fmla="*/ 8372 w 10000"/>
                        <a:gd name="connsiteY3143" fmla="*/ 10000 h 10000"/>
                        <a:gd name="connsiteX3144" fmla="*/ 8372 w 10000"/>
                        <a:gd name="connsiteY3144" fmla="*/ 10000 h 10000"/>
                        <a:gd name="connsiteX3145" fmla="*/ 8372 w 10000"/>
                        <a:gd name="connsiteY3145" fmla="*/ 10000 h 10000"/>
                        <a:gd name="connsiteX3146" fmla="*/ 8372 w 10000"/>
                        <a:gd name="connsiteY3146" fmla="*/ 10000 h 10000"/>
                        <a:gd name="connsiteX3147" fmla="*/ 8383 w 10000"/>
                        <a:gd name="connsiteY3147" fmla="*/ 10000 h 10000"/>
                        <a:gd name="connsiteX3148" fmla="*/ 8383 w 10000"/>
                        <a:gd name="connsiteY3148" fmla="*/ 10000 h 10000"/>
                        <a:gd name="connsiteX3149" fmla="*/ 8383 w 10000"/>
                        <a:gd name="connsiteY3149" fmla="*/ 10000 h 10000"/>
                        <a:gd name="connsiteX3150" fmla="*/ 8383 w 10000"/>
                        <a:gd name="connsiteY3150" fmla="*/ 10000 h 10000"/>
                        <a:gd name="connsiteX3151" fmla="*/ 8392 w 10000"/>
                        <a:gd name="connsiteY3151" fmla="*/ 10000 h 10000"/>
                        <a:gd name="connsiteX3152" fmla="*/ 8392 w 10000"/>
                        <a:gd name="connsiteY3152" fmla="*/ 10000 h 10000"/>
                        <a:gd name="connsiteX3153" fmla="*/ 8392 w 10000"/>
                        <a:gd name="connsiteY3153" fmla="*/ 10000 h 10000"/>
                        <a:gd name="connsiteX3154" fmla="*/ 8392 w 10000"/>
                        <a:gd name="connsiteY3154" fmla="*/ 10000 h 10000"/>
                        <a:gd name="connsiteX3155" fmla="*/ 8403 w 10000"/>
                        <a:gd name="connsiteY3155" fmla="*/ 10000 h 10000"/>
                        <a:gd name="connsiteX3156" fmla="*/ 8403 w 10000"/>
                        <a:gd name="connsiteY3156" fmla="*/ 10000 h 10000"/>
                        <a:gd name="connsiteX3157" fmla="*/ 8403 w 10000"/>
                        <a:gd name="connsiteY3157" fmla="*/ 10000 h 10000"/>
                        <a:gd name="connsiteX3158" fmla="*/ 8403 w 10000"/>
                        <a:gd name="connsiteY3158" fmla="*/ 10000 h 10000"/>
                        <a:gd name="connsiteX3159" fmla="*/ 8415 w 10000"/>
                        <a:gd name="connsiteY3159" fmla="*/ 10000 h 10000"/>
                        <a:gd name="connsiteX3160" fmla="*/ 8415 w 10000"/>
                        <a:gd name="connsiteY3160" fmla="*/ 10000 h 10000"/>
                        <a:gd name="connsiteX3161" fmla="*/ 8415 w 10000"/>
                        <a:gd name="connsiteY3161" fmla="*/ 10000 h 10000"/>
                        <a:gd name="connsiteX3162" fmla="*/ 8415 w 10000"/>
                        <a:gd name="connsiteY3162" fmla="*/ 10000 h 10000"/>
                        <a:gd name="connsiteX3163" fmla="*/ 8426 w 10000"/>
                        <a:gd name="connsiteY3163" fmla="*/ 10000 h 10000"/>
                        <a:gd name="connsiteX3164" fmla="*/ 8426 w 10000"/>
                        <a:gd name="connsiteY3164" fmla="*/ 10000 h 10000"/>
                        <a:gd name="connsiteX3165" fmla="*/ 8426 w 10000"/>
                        <a:gd name="connsiteY3165" fmla="*/ 10000 h 10000"/>
                        <a:gd name="connsiteX3166" fmla="*/ 8426 w 10000"/>
                        <a:gd name="connsiteY3166" fmla="*/ 10000 h 10000"/>
                        <a:gd name="connsiteX3167" fmla="*/ 8435 w 10000"/>
                        <a:gd name="connsiteY3167" fmla="*/ 10000 h 10000"/>
                        <a:gd name="connsiteX3168" fmla="*/ 8435 w 10000"/>
                        <a:gd name="connsiteY3168" fmla="*/ 10000 h 10000"/>
                        <a:gd name="connsiteX3169" fmla="*/ 8435 w 10000"/>
                        <a:gd name="connsiteY3169" fmla="*/ 10000 h 10000"/>
                        <a:gd name="connsiteX3170" fmla="*/ 8435 w 10000"/>
                        <a:gd name="connsiteY3170" fmla="*/ 10000 h 10000"/>
                        <a:gd name="connsiteX3171" fmla="*/ 8446 w 10000"/>
                        <a:gd name="connsiteY3171" fmla="*/ 10000 h 10000"/>
                        <a:gd name="connsiteX3172" fmla="*/ 8446 w 10000"/>
                        <a:gd name="connsiteY3172" fmla="*/ 10000 h 10000"/>
                        <a:gd name="connsiteX3173" fmla="*/ 8446 w 10000"/>
                        <a:gd name="connsiteY3173" fmla="*/ 10000 h 10000"/>
                        <a:gd name="connsiteX3174" fmla="*/ 8446 w 10000"/>
                        <a:gd name="connsiteY3174" fmla="*/ 10000 h 10000"/>
                        <a:gd name="connsiteX3175" fmla="*/ 8458 w 10000"/>
                        <a:gd name="connsiteY3175" fmla="*/ 10000 h 10000"/>
                        <a:gd name="connsiteX3176" fmla="*/ 8458 w 10000"/>
                        <a:gd name="connsiteY3176" fmla="*/ 10000 h 10000"/>
                        <a:gd name="connsiteX3177" fmla="*/ 8458 w 10000"/>
                        <a:gd name="connsiteY3177" fmla="*/ 10000 h 10000"/>
                        <a:gd name="connsiteX3178" fmla="*/ 8458 w 10000"/>
                        <a:gd name="connsiteY3178" fmla="*/ 10000 h 10000"/>
                        <a:gd name="connsiteX3179" fmla="*/ 8466 w 10000"/>
                        <a:gd name="connsiteY3179" fmla="*/ 10000 h 10000"/>
                        <a:gd name="connsiteX3180" fmla="*/ 8466 w 10000"/>
                        <a:gd name="connsiteY3180" fmla="*/ 10000 h 10000"/>
                        <a:gd name="connsiteX3181" fmla="*/ 8466 w 10000"/>
                        <a:gd name="connsiteY3181" fmla="*/ 10000 h 10000"/>
                        <a:gd name="connsiteX3182" fmla="*/ 8466 w 10000"/>
                        <a:gd name="connsiteY3182" fmla="*/ 10000 h 10000"/>
                        <a:gd name="connsiteX3183" fmla="*/ 8478 w 10000"/>
                        <a:gd name="connsiteY3183" fmla="*/ 10000 h 10000"/>
                        <a:gd name="connsiteX3184" fmla="*/ 8478 w 10000"/>
                        <a:gd name="connsiteY3184" fmla="*/ 10000 h 10000"/>
                        <a:gd name="connsiteX3185" fmla="*/ 8478 w 10000"/>
                        <a:gd name="connsiteY3185" fmla="*/ 10000 h 10000"/>
                        <a:gd name="connsiteX3186" fmla="*/ 8478 w 10000"/>
                        <a:gd name="connsiteY3186" fmla="*/ 10000 h 10000"/>
                        <a:gd name="connsiteX3187" fmla="*/ 8489 w 10000"/>
                        <a:gd name="connsiteY3187" fmla="*/ 10000 h 10000"/>
                        <a:gd name="connsiteX3188" fmla="*/ 8489 w 10000"/>
                        <a:gd name="connsiteY3188" fmla="*/ 10000 h 10000"/>
                        <a:gd name="connsiteX3189" fmla="*/ 8489 w 10000"/>
                        <a:gd name="connsiteY3189" fmla="*/ 10000 h 10000"/>
                        <a:gd name="connsiteX3190" fmla="*/ 8489 w 10000"/>
                        <a:gd name="connsiteY3190" fmla="*/ 10000 h 10000"/>
                        <a:gd name="connsiteX3191" fmla="*/ 8500 w 10000"/>
                        <a:gd name="connsiteY3191" fmla="*/ 10000 h 10000"/>
                        <a:gd name="connsiteX3192" fmla="*/ 8500 w 10000"/>
                        <a:gd name="connsiteY3192" fmla="*/ 10000 h 10000"/>
                        <a:gd name="connsiteX3193" fmla="*/ 8500 w 10000"/>
                        <a:gd name="connsiteY3193" fmla="*/ 10000 h 10000"/>
                        <a:gd name="connsiteX3194" fmla="*/ 8500 w 10000"/>
                        <a:gd name="connsiteY3194" fmla="*/ 10000 h 10000"/>
                        <a:gd name="connsiteX3195" fmla="*/ 8509 w 10000"/>
                        <a:gd name="connsiteY3195" fmla="*/ 10000 h 10000"/>
                        <a:gd name="connsiteX3196" fmla="*/ 8509 w 10000"/>
                        <a:gd name="connsiteY3196" fmla="*/ 10000 h 10000"/>
                        <a:gd name="connsiteX3197" fmla="*/ 8509 w 10000"/>
                        <a:gd name="connsiteY3197" fmla="*/ 10000 h 10000"/>
                        <a:gd name="connsiteX3198" fmla="*/ 8509 w 10000"/>
                        <a:gd name="connsiteY3198" fmla="*/ 10000 h 10000"/>
                        <a:gd name="connsiteX3199" fmla="*/ 8520 w 10000"/>
                        <a:gd name="connsiteY3199" fmla="*/ 10000 h 10000"/>
                        <a:gd name="connsiteX3200" fmla="*/ 8520 w 10000"/>
                        <a:gd name="connsiteY3200" fmla="*/ 10000 h 10000"/>
                        <a:gd name="connsiteX3201" fmla="*/ 8520 w 10000"/>
                        <a:gd name="connsiteY3201" fmla="*/ 10000 h 10000"/>
                        <a:gd name="connsiteX3202" fmla="*/ 8520 w 10000"/>
                        <a:gd name="connsiteY3202" fmla="*/ 10000 h 10000"/>
                        <a:gd name="connsiteX3203" fmla="*/ 8532 w 10000"/>
                        <a:gd name="connsiteY3203" fmla="*/ 10000 h 10000"/>
                        <a:gd name="connsiteX3204" fmla="*/ 8532 w 10000"/>
                        <a:gd name="connsiteY3204" fmla="*/ 10000 h 10000"/>
                        <a:gd name="connsiteX3205" fmla="*/ 8532 w 10000"/>
                        <a:gd name="connsiteY3205" fmla="*/ 10000 h 10000"/>
                        <a:gd name="connsiteX3206" fmla="*/ 8532 w 10000"/>
                        <a:gd name="connsiteY3206" fmla="*/ 10000 h 10000"/>
                        <a:gd name="connsiteX3207" fmla="*/ 8543 w 10000"/>
                        <a:gd name="connsiteY3207" fmla="*/ 10000 h 10000"/>
                        <a:gd name="connsiteX3208" fmla="*/ 8543 w 10000"/>
                        <a:gd name="connsiteY3208" fmla="*/ 10000 h 10000"/>
                        <a:gd name="connsiteX3209" fmla="*/ 8543 w 10000"/>
                        <a:gd name="connsiteY3209" fmla="*/ 10000 h 10000"/>
                        <a:gd name="connsiteX3210" fmla="*/ 8543 w 10000"/>
                        <a:gd name="connsiteY3210" fmla="*/ 10000 h 10000"/>
                        <a:gd name="connsiteX3211" fmla="*/ 8552 w 10000"/>
                        <a:gd name="connsiteY3211" fmla="*/ 10000 h 10000"/>
                        <a:gd name="connsiteX3212" fmla="*/ 8552 w 10000"/>
                        <a:gd name="connsiteY3212" fmla="*/ 10000 h 10000"/>
                        <a:gd name="connsiteX3213" fmla="*/ 8552 w 10000"/>
                        <a:gd name="connsiteY3213" fmla="*/ 10000 h 10000"/>
                        <a:gd name="connsiteX3214" fmla="*/ 8552 w 10000"/>
                        <a:gd name="connsiteY3214" fmla="*/ 10000 h 10000"/>
                        <a:gd name="connsiteX3215" fmla="*/ 8563 w 10000"/>
                        <a:gd name="connsiteY3215" fmla="*/ 10000 h 10000"/>
                        <a:gd name="connsiteX3216" fmla="*/ 8563 w 10000"/>
                        <a:gd name="connsiteY3216" fmla="*/ 10000 h 10000"/>
                        <a:gd name="connsiteX3217" fmla="*/ 8563 w 10000"/>
                        <a:gd name="connsiteY3217" fmla="*/ 10000 h 10000"/>
                        <a:gd name="connsiteX3218" fmla="*/ 8563 w 10000"/>
                        <a:gd name="connsiteY3218" fmla="*/ 10000 h 10000"/>
                        <a:gd name="connsiteX3219" fmla="*/ 8575 w 10000"/>
                        <a:gd name="connsiteY3219" fmla="*/ 10000 h 10000"/>
                        <a:gd name="connsiteX3220" fmla="*/ 8575 w 10000"/>
                        <a:gd name="connsiteY3220" fmla="*/ 10000 h 10000"/>
                        <a:gd name="connsiteX3221" fmla="*/ 8575 w 10000"/>
                        <a:gd name="connsiteY3221" fmla="*/ 10000 h 10000"/>
                        <a:gd name="connsiteX3222" fmla="*/ 8575 w 10000"/>
                        <a:gd name="connsiteY3222" fmla="*/ 10000 h 10000"/>
                        <a:gd name="connsiteX3223" fmla="*/ 8583 w 10000"/>
                        <a:gd name="connsiteY3223" fmla="*/ 10000 h 10000"/>
                        <a:gd name="connsiteX3224" fmla="*/ 8583 w 10000"/>
                        <a:gd name="connsiteY3224" fmla="*/ 10000 h 10000"/>
                        <a:gd name="connsiteX3225" fmla="*/ 8583 w 10000"/>
                        <a:gd name="connsiteY3225" fmla="*/ 10000 h 10000"/>
                        <a:gd name="connsiteX3226" fmla="*/ 8583 w 10000"/>
                        <a:gd name="connsiteY3226" fmla="*/ 10000 h 10000"/>
                        <a:gd name="connsiteX3227" fmla="*/ 8595 w 10000"/>
                        <a:gd name="connsiteY3227" fmla="*/ 10000 h 10000"/>
                        <a:gd name="connsiteX3228" fmla="*/ 8595 w 10000"/>
                        <a:gd name="connsiteY3228" fmla="*/ 10000 h 10000"/>
                        <a:gd name="connsiteX3229" fmla="*/ 8595 w 10000"/>
                        <a:gd name="connsiteY3229" fmla="*/ 10000 h 10000"/>
                        <a:gd name="connsiteX3230" fmla="*/ 8595 w 10000"/>
                        <a:gd name="connsiteY3230" fmla="*/ 10000 h 10000"/>
                        <a:gd name="connsiteX3231" fmla="*/ 8606 w 10000"/>
                        <a:gd name="connsiteY3231" fmla="*/ 10000 h 10000"/>
                        <a:gd name="connsiteX3232" fmla="*/ 8606 w 10000"/>
                        <a:gd name="connsiteY3232" fmla="*/ 10000 h 10000"/>
                        <a:gd name="connsiteX3233" fmla="*/ 8606 w 10000"/>
                        <a:gd name="connsiteY3233" fmla="*/ 10000 h 10000"/>
                        <a:gd name="connsiteX3234" fmla="*/ 8606 w 10000"/>
                        <a:gd name="connsiteY3234" fmla="*/ 10000 h 10000"/>
                        <a:gd name="connsiteX3235" fmla="*/ 8618 w 10000"/>
                        <a:gd name="connsiteY3235" fmla="*/ 10000 h 10000"/>
                        <a:gd name="connsiteX3236" fmla="*/ 8618 w 10000"/>
                        <a:gd name="connsiteY3236" fmla="*/ 10000 h 10000"/>
                        <a:gd name="connsiteX3237" fmla="*/ 8618 w 10000"/>
                        <a:gd name="connsiteY3237" fmla="*/ 10000 h 10000"/>
                        <a:gd name="connsiteX3238" fmla="*/ 8618 w 10000"/>
                        <a:gd name="connsiteY3238" fmla="*/ 10000 h 10000"/>
                        <a:gd name="connsiteX3239" fmla="*/ 8626 w 10000"/>
                        <a:gd name="connsiteY3239" fmla="*/ 10000 h 10000"/>
                        <a:gd name="connsiteX3240" fmla="*/ 8626 w 10000"/>
                        <a:gd name="connsiteY3240" fmla="*/ 10000 h 10000"/>
                        <a:gd name="connsiteX3241" fmla="*/ 8626 w 10000"/>
                        <a:gd name="connsiteY3241" fmla="*/ 8058 h 10000"/>
                        <a:gd name="connsiteX3242" fmla="*/ 8626 w 10000"/>
                        <a:gd name="connsiteY3242" fmla="*/ 9398 h 10000"/>
                        <a:gd name="connsiteX3243" fmla="*/ 8638 w 10000"/>
                        <a:gd name="connsiteY3243" fmla="*/ 9398 h 10000"/>
                        <a:gd name="connsiteX3244" fmla="*/ 8638 w 10000"/>
                        <a:gd name="connsiteY3244" fmla="*/ 10000 h 10000"/>
                        <a:gd name="connsiteX3245" fmla="*/ 8638 w 10000"/>
                        <a:gd name="connsiteY3245" fmla="*/ 8982 h 10000"/>
                        <a:gd name="connsiteX3246" fmla="*/ 8638 w 10000"/>
                        <a:gd name="connsiteY3246" fmla="*/ 8982 h 10000"/>
                        <a:gd name="connsiteX3247" fmla="*/ 8649 w 10000"/>
                        <a:gd name="connsiteY3247" fmla="*/ 7040 h 10000"/>
                        <a:gd name="connsiteX3248" fmla="*/ 8649 w 10000"/>
                        <a:gd name="connsiteY3248" fmla="*/ 9772 h 10000"/>
                        <a:gd name="connsiteX3249" fmla="*/ 8649 w 10000"/>
                        <a:gd name="connsiteY3249" fmla="*/ 4579 h 10000"/>
                        <a:gd name="connsiteX3250" fmla="*/ 8649 w 10000"/>
                        <a:gd name="connsiteY3250" fmla="*/ 9772 h 10000"/>
                        <a:gd name="connsiteX3251" fmla="*/ 8660 w 10000"/>
                        <a:gd name="connsiteY3251" fmla="*/ 10000 h 10000"/>
                        <a:gd name="connsiteX3252" fmla="*/ 8660 w 10000"/>
                        <a:gd name="connsiteY3252" fmla="*/ 10000 h 10000"/>
                        <a:gd name="connsiteX3253" fmla="*/ 8660 w 10000"/>
                        <a:gd name="connsiteY3253" fmla="*/ 10000 h 10000"/>
                        <a:gd name="connsiteX3254" fmla="*/ 8660 w 10000"/>
                        <a:gd name="connsiteY3254" fmla="*/ 10000 h 10000"/>
                        <a:gd name="connsiteX3255" fmla="*/ 8669 w 10000"/>
                        <a:gd name="connsiteY3255" fmla="*/ 10000 h 10000"/>
                        <a:gd name="connsiteX3256" fmla="*/ 8669 w 10000"/>
                        <a:gd name="connsiteY3256" fmla="*/ 10000 h 10000"/>
                        <a:gd name="connsiteX3257" fmla="*/ 8669 w 10000"/>
                        <a:gd name="connsiteY3257" fmla="*/ 3562 h 10000"/>
                        <a:gd name="connsiteX3258" fmla="*/ 8669 w 10000"/>
                        <a:gd name="connsiteY3258" fmla="*/ 8380 h 10000"/>
                        <a:gd name="connsiteX3259" fmla="*/ 8680 w 10000"/>
                        <a:gd name="connsiteY3259" fmla="*/ 9813 h 10000"/>
                        <a:gd name="connsiteX3260" fmla="*/ 8680 w 10000"/>
                        <a:gd name="connsiteY3260" fmla="*/ 10000 h 10000"/>
                        <a:gd name="connsiteX3261" fmla="*/ 8680 w 10000"/>
                        <a:gd name="connsiteY3261" fmla="*/ 9813 h 10000"/>
                        <a:gd name="connsiteX3262" fmla="*/ 8680 w 10000"/>
                        <a:gd name="connsiteY3262" fmla="*/ 10000 h 10000"/>
                        <a:gd name="connsiteX3263" fmla="*/ 8692 w 10000"/>
                        <a:gd name="connsiteY3263" fmla="*/ 10000 h 10000"/>
                        <a:gd name="connsiteX3264" fmla="*/ 8692 w 10000"/>
                        <a:gd name="connsiteY3264" fmla="*/ 10000 h 10000"/>
                        <a:gd name="connsiteX3265" fmla="*/ 8692 w 10000"/>
                        <a:gd name="connsiteY3265" fmla="*/ 10000 h 10000"/>
                        <a:gd name="connsiteX3266" fmla="*/ 8692 w 10000"/>
                        <a:gd name="connsiteY3266" fmla="*/ 10000 h 10000"/>
                        <a:gd name="connsiteX3267" fmla="*/ 8700 w 10000"/>
                        <a:gd name="connsiteY3267" fmla="*/ 10000 h 10000"/>
                        <a:gd name="connsiteX3268" fmla="*/ 8700 w 10000"/>
                        <a:gd name="connsiteY3268" fmla="*/ 10000 h 10000"/>
                        <a:gd name="connsiteX3269" fmla="*/ 8700 w 10000"/>
                        <a:gd name="connsiteY3269" fmla="*/ 10000 h 10000"/>
                        <a:gd name="connsiteX3270" fmla="*/ 8700 w 10000"/>
                        <a:gd name="connsiteY3270" fmla="*/ 10000 h 10000"/>
                        <a:gd name="connsiteX3271" fmla="*/ 8712 w 10000"/>
                        <a:gd name="connsiteY3271" fmla="*/ 10000 h 10000"/>
                        <a:gd name="connsiteX3272" fmla="*/ 8712 w 10000"/>
                        <a:gd name="connsiteY3272" fmla="*/ 10000 h 10000"/>
                        <a:gd name="connsiteX3273" fmla="*/ 8712 w 10000"/>
                        <a:gd name="connsiteY3273" fmla="*/ 10000 h 10000"/>
                        <a:gd name="connsiteX3274" fmla="*/ 8712 w 10000"/>
                        <a:gd name="connsiteY3274" fmla="*/ 10000 h 10000"/>
                        <a:gd name="connsiteX3275" fmla="*/ 8723 w 10000"/>
                        <a:gd name="connsiteY3275" fmla="*/ 10000 h 10000"/>
                        <a:gd name="connsiteX3276" fmla="*/ 8723 w 10000"/>
                        <a:gd name="connsiteY3276" fmla="*/ 10000 h 10000"/>
                        <a:gd name="connsiteX3277" fmla="*/ 8723 w 10000"/>
                        <a:gd name="connsiteY3277" fmla="*/ 10000 h 10000"/>
                        <a:gd name="connsiteX3278" fmla="*/ 8723 w 10000"/>
                        <a:gd name="connsiteY3278" fmla="*/ 10000 h 10000"/>
                        <a:gd name="connsiteX3279" fmla="*/ 8735 w 10000"/>
                        <a:gd name="connsiteY3279" fmla="*/ 10000 h 10000"/>
                        <a:gd name="connsiteX3280" fmla="*/ 8735 w 10000"/>
                        <a:gd name="connsiteY3280" fmla="*/ 10000 h 10000"/>
                        <a:gd name="connsiteX3281" fmla="*/ 8735 w 10000"/>
                        <a:gd name="connsiteY3281" fmla="*/ 10000 h 10000"/>
                        <a:gd name="connsiteX3282" fmla="*/ 8735 w 10000"/>
                        <a:gd name="connsiteY3282" fmla="*/ 10000 h 10000"/>
                        <a:gd name="connsiteX3283" fmla="*/ 8743 w 10000"/>
                        <a:gd name="connsiteY3283" fmla="*/ 10000 h 10000"/>
                        <a:gd name="connsiteX3284" fmla="*/ 8743 w 10000"/>
                        <a:gd name="connsiteY3284" fmla="*/ 10000 h 10000"/>
                        <a:gd name="connsiteX3285" fmla="*/ 8743 w 10000"/>
                        <a:gd name="connsiteY3285" fmla="*/ 10000 h 10000"/>
                        <a:gd name="connsiteX3286" fmla="*/ 8743 w 10000"/>
                        <a:gd name="connsiteY3286" fmla="*/ 10000 h 10000"/>
                        <a:gd name="connsiteX3287" fmla="*/ 8755 w 10000"/>
                        <a:gd name="connsiteY3287" fmla="*/ 10000 h 10000"/>
                        <a:gd name="connsiteX3288" fmla="*/ 8755 w 10000"/>
                        <a:gd name="connsiteY3288" fmla="*/ 10000 h 10000"/>
                        <a:gd name="connsiteX3289" fmla="*/ 8755 w 10000"/>
                        <a:gd name="connsiteY3289" fmla="*/ 10000 h 10000"/>
                        <a:gd name="connsiteX3290" fmla="*/ 8755 w 10000"/>
                        <a:gd name="connsiteY3290" fmla="*/ 10000 h 10000"/>
                        <a:gd name="connsiteX3291" fmla="*/ 8766 w 10000"/>
                        <a:gd name="connsiteY3291" fmla="*/ 10000 h 10000"/>
                        <a:gd name="connsiteX3292" fmla="*/ 8766 w 10000"/>
                        <a:gd name="connsiteY3292" fmla="*/ 10000 h 10000"/>
                        <a:gd name="connsiteX3293" fmla="*/ 8766 w 10000"/>
                        <a:gd name="connsiteY3293" fmla="*/ 10000 h 10000"/>
                        <a:gd name="connsiteX3294" fmla="*/ 8766 w 10000"/>
                        <a:gd name="connsiteY3294" fmla="*/ 10000 h 10000"/>
                        <a:gd name="connsiteX3295" fmla="*/ 8777 w 10000"/>
                        <a:gd name="connsiteY3295" fmla="*/ 10000 h 10000"/>
                        <a:gd name="connsiteX3296" fmla="*/ 8777 w 10000"/>
                        <a:gd name="connsiteY3296" fmla="*/ 10000 h 10000"/>
                        <a:gd name="connsiteX3297" fmla="*/ 8777 w 10000"/>
                        <a:gd name="connsiteY3297" fmla="*/ 10000 h 10000"/>
                        <a:gd name="connsiteX3298" fmla="*/ 8777 w 10000"/>
                        <a:gd name="connsiteY3298" fmla="*/ 10000 h 10000"/>
                        <a:gd name="connsiteX3299" fmla="*/ 8786 w 10000"/>
                        <a:gd name="connsiteY3299" fmla="*/ 10000 h 10000"/>
                        <a:gd name="connsiteX3300" fmla="*/ 8786 w 10000"/>
                        <a:gd name="connsiteY3300" fmla="*/ 10000 h 10000"/>
                        <a:gd name="connsiteX3301" fmla="*/ 8786 w 10000"/>
                        <a:gd name="connsiteY3301" fmla="*/ 10000 h 10000"/>
                        <a:gd name="connsiteX3302" fmla="*/ 8786 w 10000"/>
                        <a:gd name="connsiteY3302" fmla="*/ 10000 h 10000"/>
                        <a:gd name="connsiteX3303" fmla="*/ 8797 w 10000"/>
                        <a:gd name="connsiteY3303" fmla="*/ 10000 h 10000"/>
                        <a:gd name="connsiteX3304" fmla="*/ 8797 w 10000"/>
                        <a:gd name="connsiteY3304" fmla="*/ 10000 h 10000"/>
                        <a:gd name="connsiteX3305" fmla="*/ 8797 w 10000"/>
                        <a:gd name="connsiteY3305" fmla="*/ 10000 h 10000"/>
                        <a:gd name="connsiteX3306" fmla="*/ 8797 w 10000"/>
                        <a:gd name="connsiteY3306" fmla="*/ 10000 h 10000"/>
                        <a:gd name="connsiteX3307" fmla="*/ 8809 w 10000"/>
                        <a:gd name="connsiteY3307" fmla="*/ 10000 h 10000"/>
                        <a:gd name="connsiteX3308" fmla="*/ 8809 w 10000"/>
                        <a:gd name="connsiteY3308" fmla="*/ 10000 h 10000"/>
                        <a:gd name="connsiteX3309" fmla="*/ 8809 w 10000"/>
                        <a:gd name="connsiteY3309" fmla="*/ 10000 h 10000"/>
                        <a:gd name="connsiteX3310" fmla="*/ 8809 w 10000"/>
                        <a:gd name="connsiteY3310" fmla="*/ 10000 h 10000"/>
                        <a:gd name="connsiteX3311" fmla="*/ 8817 w 10000"/>
                        <a:gd name="connsiteY3311" fmla="*/ 10000 h 10000"/>
                        <a:gd name="connsiteX3312" fmla="*/ 8817 w 10000"/>
                        <a:gd name="connsiteY3312" fmla="*/ 10000 h 10000"/>
                        <a:gd name="connsiteX3313" fmla="*/ 8817 w 10000"/>
                        <a:gd name="connsiteY3313" fmla="*/ 10000 h 10000"/>
                        <a:gd name="connsiteX3314" fmla="*/ 8817 w 10000"/>
                        <a:gd name="connsiteY3314" fmla="*/ 10000 h 10000"/>
                        <a:gd name="connsiteX3315" fmla="*/ 8829 w 10000"/>
                        <a:gd name="connsiteY3315" fmla="*/ 10000 h 10000"/>
                        <a:gd name="connsiteX3316" fmla="*/ 8829 w 10000"/>
                        <a:gd name="connsiteY3316" fmla="*/ 10000 h 10000"/>
                        <a:gd name="connsiteX3317" fmla="*/ 8829 w 10000"/>
                        <a:gd name="connsiteY3317" fmla="*/ 10000 h 10000"/>
                        <a:gd name="connsiteX3318" fmla="*/ 8829 w 10000"/>
                        <a:gd name="connsiteY3318" fmla="*/ 10000 h 10000"/>
                        <a:gd name="connsiteX3319" fmla="*/ 8840 w 10000"/>
                        <a:gd name="connsiteY3319" fmla="*/ 10000 h 10000"/>
                        <a:gd name="connsiteX3320" fmla="*/ 8840 w 10000"/>
                        <a:gd name="connsiteY3320" fmla="*/ 10000 h 10000"/>
                        <a:gd name="connsiteX3321" fmla="*/ 8840 w 10000"/>
                        <a:gd name="connsiteY3321" fmla="*/ 10000 h 10000"/>
                        <a:gd name="connsiteX3322" fmla="*/ 8840 w 10000"/>
                        <a:gd name="connsiteY3322" fmla="*/ 10000 h 10000"/>
                        <a:gd name="connsiteX3323" fmla="*/ 8852 w 10000"/>
                        <a:gd name="connsiteY3323" fmla="*/ 10000 h 10000"/>
                        <a:gd name="connsiteX3324" fmla="*/ 8852 w 10000"/>
                        <a:gd name="connsiteY3324" fmla="*/ 10000 h 10000"/>
                        <a:gd name="connsiteX3325" fmla="*/ 8852 w 10000"/>
                        <a:gd name="connsiteY3325" fmla="*/ 10000 h 10000"/>
                        <a:gd name="connsiteX3326" fmla="*/ 8852 w 10000"/>
                        <a:gd name="connsiteY3326" fmla="*/ 10000 h 10000"/>
                        <a:gd name="connsiteX3327" fmla="*/ 8860 w 10000"/>
                        <a:gd name="connsiteY3327" fmla="*/ 10000 h 10000"/>
                        <a:gd name="connsiteX3328" fmla="*/ 8860 w 10000"/>
                        <a:gd name="connsiteY3328" fmla="*/ 10000 h 10000"/>
                        <a:gd name="connsiteX3329" fmla="*/ 8860 w 10000"/>
                        <a:gd name="connsiteY3329" fmla="*/ 10000 h 10000"/>
                        <a:gd name="connsiteX3330" fmla="*/ 8860 w 10000"/>
                        <a:gd name="connsiteY3330" fmla="*/ 10000 h 10000"/>
                        <a:gd name="connsiteX3331" fmla="*/ 8872 w 10000"/>
                        <a:gd name="connsiteY3331" fmla="*/ 10000 h 10000"/>
                        <a:gd name="connsiteX3332" fmla="*/ 8872 w 10000"/>
                        <a:gd name="connsiteY3332" fmla="*/ 10000 h 10000"/>
                        <a:gd name="connsiteX3333" fmla="*/ 8872 w 10000"/>
                        <a:gd name="connsiteY3333" fmla="*/ 10000 h 10000"/>
                        <a:gd name="connsiteX3334" fmla="*/ 8872 w 10000"/>
                        <a:gd name="connsiteY3334" fmla="*/ 10000 h 10000"/>
                        <a:gd name="connsiteX3335" fmla="*/ 8883 w 10000"/>
                        <a:gd name="connsiteY3335" fmla="*/ 10000 h 10000"/>
                        <a:gd name="connsiteX3336" fmla="*/ 8883 w 10000"/>
                        <a:gd name="connsiteY3336" fmla="*/ 10000 h 10000"/>
                        <a:gd name="connsiteX3337" fmla="*/ 8883 w 10000"/>
                        <a:gd name="connsiteY3337" fmla="*/ 10000 h 10000"/>
                        <a:gd name="connsiteX3338" fmla="*/ 8883 w 10000"/>
                        <a:gd name="connsiteY3338" fmla="*/ 10000 h 10000"/>
                        <a:gd name="connsiteX3339" fmla="*/ 8895 w 10000"/>
                        <a:gd name="connsiteY3339" fmla="*/ 10000 h 10000"/>
                        <a:gd name="connsiteX3340" fmla="*/ 8895 w 10000"/>
                        <a:gd name="connsiteY3340" fmla="*/ 10000 h 10000"/>
                        <a:gd name="connsiteX3341" fmla="*/ 8895 w 10000"/>
                        <a:gd name="connsiteY3341" fmla="*/ 10000 h 10000"/>
                        <a:gd name="connsiteX3342" fmla="*/ 8895 w 10000"/>
                        <a:gd name="connsiteY3342" fmla="*/ 10000 h 10000"/>
                        <a:gd name="connsiteX3343" fmla="*/ 8903 w 10000"/>
                        <a:gd name="connsiteY3343" fmla="*/ 10000 h 10000"/>
                        <a:gd name="connsiteX3344" fmla="*/ 8903 w 10000"/>
                        <a:gd name="connsiteY3344" fmla="*/ 10000 h 10000"/>
                        <a:gd name="connsiteX3345" fmla="*/ 8903 w 10000"/>
                        <a:gd name="connsiteY3345" fmla="*/ 10000 h 10000"/>
                        <a:gd name="connsiteX3346" fmla="*/ 8903 w 10000"/>
                        <a:gd name="connsiteY3346" fmla="*/ 10000 h 10000"/>
                        <a:gd name="connsiteX3347" fmla="*/ 8915 w 10000"/>
                        <a:gd name="connsiteY3347" fmla="*/ 10000 h 10000"/>
                        <a:gd name="connsiteX3348" fmla="*/ 8915 w 10000"/>
                        <a:gd name="connsiteY3348" fmla="*/ 10000 h 10000"/>
                        <a:gd name="connsiteX3349" fmla="*/ 8915 w 10000"/>
                        <a:gd name="connsiteY3349" fmla="*/ 10000 h 10000"/>
                        <a:gd name="connsiteX3350" fmla="*/ 8915 w 10000"/>
                        <a:gd name="connsiteY3350" fmla="*/ 10000 h 10000"/>
                        <a:gd name="connsiteX3351" fmla="*/ 8926 w 10000"/>
                        <a:gd name="connsiteY3351" fmla="*/ 10000 h 10000"/>
                        <a:gd name="connsiteX3352" fmla="*/ 8926 w 10000"/>
                        <a:gd name="connsiteY3352" fmla="*/ 10000 h 10000"/>
                        <a:gd name="connsiteX3353" fmla="*/ 8926 w 10000"/>
                        <a:gd name="connsiteY3353" fmla="*/ 10000 h 10000"/>
                        <a:gd name="connsiteX3354" fmla="*/ 8926 w 10000"/>
                        <a:gd name="connsiteY3354" fmla="*/ 10000 h 10000"/>
                        <a:gd name="connsiteX3355" fmla="*/ 8935 w 10000"/>
                        <a:gd name="connsiteY3355" fmla="*/ 10000 h 10000"/>
                        <a:gd name="connsiteX3356" fmla="*/ 8935 w 10000"/>
                        <a:gd name="connsiteY3356" fmla="*/ 10000 h 10000"/>
                        <a:gd name="connsiteX3357" fmla="*/ 8935 w 10000"/>
                        <a:gd name="connsiteY3357" fmla="*/ 10000 h 10000"/>
                        <a:gd name="connsiteX3358" fmla="*/ 8935 w 10000"/>
                        <a:gd name="connsiteY3358" fmla="*/ 10000 h 10000"/>
                        <a:gd name="connsiteX3359" fmla="*/ 8946 w 10000"/>
                        <a:gd name="connsiteY3359" fmla="*/ 10000 h 10000"/>
                        <a:gd name="connsiteX3360" fmla="*/ 8946 w 10000"/>
                        <a:gd name="connsiteY3360" fmla="*/ 10000 h 10000"/>
                        <a:gd name="connsiteX3361" fmla="*/ 8946 w 10000"/>
                        <a:gd name="connsiteY3361" fmla="*/ 10000 h 10000"/>
                        <a:gd name="connsiteX3362" fmla="*/ 8946 w 10000"/>
                        <a:gd name="connsiteY3362" fmla="*/ 10000 h 10000"/>
                        <a:gd name="connsiteX3363" fmla="*/ 8957 w 10000"/>
                        <a:gd name="connsiteY3363" fmla="*/ 10000 h 10000"/>
                        <a:gd name="connsiteX3364" fmla="*/ 8957 w 10000"/>
                        <a:gd name="connsiteY3364" fmla="*/ 10000 h 10000"/>
                        <a:gd name="connsiteX3365" fmla="*/ 8957 w 10000"/>
                        <a:gd name="connsiteY3365" fmla="*/ 10000 h 10000"/>
                        <a:gd name="connsiteX3366" fmla="*/ 8957 w 10000"/>
                        <a:gd name="connsiteY3366" fmla="*/ 10000 h 10000"/>
                        <a:gd name="connsiteX3367" fmla="*/ 8969 w 10000"/>
                        <a:gd name="connsiteY3367" fmla="*/ 10000 h 10000"/>
                        <a:gd name="connsiteX3368" fmla="*/ 8969 w 10000"/>
                        <a:gd name="connsiteY3368" fmla="*/ 10000 h 10000"/>
                        <a:gd name="connsiteX3369" fmla="*/ 8969 w 10000"/>
                        <a:gd name="connsiteY3369" fmla="*/ 10000 h 10000"/>
                        <a:gd name="connsiteX3370" fmla="*/ 8969 w 10000"/>
                        <a:gd name="connsiteY3370" fmla="*/ 10000 h 10000"/>
                        <a:gd name="connsiteX3371" fmla="*/ 8977 w 10000"/>
                        <a:gd name="connsiteY3371" fmla="*/ 10000 h 10000"/>
                        <a:gd name="connsiteX3372" fmla="*/ 8977 w 10000"/>
                        <a:gd name="connsiteY3372" fmla="*/ 10000 h 10000"/>
                        <a:gd name="connsiteX3373" fmla="*/ 8977 w 10000"/>
                        <a:gd name="connsiteY3373" fmla="*/ 10000 h 10000"/>
                        <a:gd name="connsiteX3374" fmla="*/ 8977 w 10000"/>
                        <a:gd name="connsiteY3374" fmla="*/ 10000 h 10000"/>
                        <a:gd name="connsiteX3375" fmla="*/ 8989 w 10000"/>
                        <a:gd name="connsiteY3375" fmla="*/ 10000 h 10000"/>
                        <a:gd name="connsiteX3376" fmla="*/ 8989 w 10000"/>
                        <a:gd name="connsiteY3376" fmla="*/ 10000 h 10000"/>
                        <a:gd name="connsiteX3377" fmla="*/ 8989 w 10000"/>
                        <a:gd name="connsiteY3377" fmla="*/ 10000 h 10000"/>
                        <a:gd name="connsiteX3378" fmla="*/ 8989 w 10000"/>
                        <a:gd name="connsiteY3378" fmla="*/ 10000 h 10000"/>
                        <a:gd name="connsiteX3379" fmla="*/ 9000 w 10000"/>
                        <a:gd name="connsiteY3379" fmla="*/ 10000 h 10000"/>
                        <a:gd name="connsiteX3380" fmla="*/ 9000 w 10000"/>
                        <a:gd name="connsiteY3380" fmla="*/ 10000 h 10000"/>
                        <a:gd name="connsiteX3381" fmla="*/ 9000 w 10000"/>
                        <a:gd name="connsiteY3381" fmla="*/ 10000 h 10000"/>
                        <a:gd name="connsiteX3382" fmla="*/ 9000 w 10000"/>
                        <a:gd name="connsiteY3382" fmla="*/ 10000 h 10000"/>
                        <a:gd name="connsiteX3383" fmla="*/ 9012 w 10000"/>
                        <a:gd name="connsiteY3383" fmla="*/ 10000 h 10000"/>
                        <a:gd name="connsiteX3384" fmla="*/ 9012 w 10000"/>
                        <a:gd name="connsiteY3384" fmla="*/ 10000 h 10000"/>
                        <a:gd name="connsiteX3385" fmla="*/ 9012 w 10000"/>
                        <a:gd name="connsiteY3385" fmla="*/ 10000 h 10000"/>
                        <a:gd name="connsiteX3386" fmla="*/ 9012 w 10000"/>
                        <a:gd name="connsiteY3386" fmla="*/ 10000 h 10000"/>
                        <a:gd name="connsiteX3387" fmla="*/ 9020 w 10000"/>
                        <a:gd name="connsiteY3387" fmla="*/ 10000 h 10000"/>
                        <a:gd name="connsiteX3388" fmla="*/ 9020 w 10000"/>
                        <a:gd name="connsiteY3388" fmla="*/ 10000 h 10000"/>
                        <a:gd name="connsiteX3389" fmla="*/ 9020 w 10000"/>
                        <a:gd name="connsiteY3389" fmla="*/ 10000 h 10000"/>
                        <a:gd name="connsiteX3390" fmla="*/ 9020 w 10000"/>
                        <a:gd name="connsiteY3390" fmla="*/ 10000 h 10000"/>
                        <a:gd name="connsiteX3391" fmla="*/ 9032 w 10000"/>
                        <a:gd name="connsiteY3391" fmla="*/ 10000 h 10000"/>
                        <a:gd name="connsiteX3392" fmla="*/ 9032 w 10000"/>
                        <a:gd name="connsiteY3392" fmla="*/ 10000 h 10000"/>
                        <a:gd name="connsiteX3393" fmla="*/ 9032 w 10000"/>
                        <a:gd name="connsiteY3393" fmla="*/ 10000 h 10000"/>
                        <a:gd name="connsiteX3394" fmla="*/ 9032 w 10000"/>
                        <a:gd name="connsiteY3394" fmla="*/ 10000 h 10000"/>
                        <a:gd name="connsiteX3395" fmla="*/ 9043 w 10000"/>
                        <a:gd name="connsiteY3395" fmla="*/ 10000 h 10000"/>
                        <a:gd name="connsiteX3396" fmla="*/ 9043 w 10000"/>
                        <a:gd name="connsiteY3396" fmla="*/ 10000 h 10000"/>
                        <a:gd name="connsiteX3397" fmla="*/ 9043 w 10000"/>
                        <a:gd name="connsiteY3397" fmla="*/ 10000 h 10000"/>
                        <a:gd name="connsiteX3398" fmla="*/ 9043 w 10000"/>
                        <a:gd name="connsiteY3398" fmla="*/ 10000 h 10000"/>
                        <a:gd name="connsiteX3399" fmla="*/ 9052 w 10000"/>
                        <a:gd name="connsiteY3399" fmla="*/ 10000 h 10000"/>
                        <a:gd name="connsiteX3400" fmla="*/ 9052 w 10000"/>
                        <a:gd name="connsiteY3400" fmla="*/ 10000 h 10000"/>
                        <a:gd name="connsiteX3401" fmla="*/ 9052 w 10000"/>
                        <a:gd name="connsiteY3401" fmla="*/ 10000 h 10000"/>
                        <a:gd name="connsiteX3402" fmla="*/ 9052 w 10000"/>
                        <a:gd name="connsiteY3402" fmla="*/ 10000 h 10000"/>
                        <a:gd name="connsiteX3403" fmla="*/ 9063 w 10000"/>
                        <a:gd name="connsiteY3403" fmla="*/ 10000 h 10000"/>
                        <a:gd name="connsiteX3404" fmla="*/ 9063 w 10000"/>
                        <a:gd name="connsiteY3404" fmla="*/ 10000 h 10000"/>
                        <a:gd name="connsiteX3405" fmla="*/ 9063 w 10000"/>
                        <a:gd name="connsiteY3405" fmla="*/ 10000 h 10000"/>
                        <a:gd name="connsiteX3406" fmla="*/ 9063 w 10000"/>
                        <a:gd name="connsiteY3406" fmla="*/ 10000 h 10000"/>
                        <a:gd name="connsiteX3407" fmla="*/ 9075 w 10000"/>
                        <a:gd name="connsiteY3407" fmla="*/ 10000 h 10000"/>
                        <a:gd name="connsiteX3408" fmla="*/ 9075 w 10000"/>
                        <a:gd name="connsiteY3408" fmla="*/ 10000 h 10000"/>
                        <a:gd name="connsiteX3409" fmla="*/ 9075 w 10000"/>
                        <a:gd name="connsiteY3409" fmla="*/ 10000 h 10000"/>
                        <a:gd name="connsiteX3410" fmla="*/ 9075 w 10000"/>
                        <a:gd name="connsiteY3410" fmla="*/ 10000 h 10000"/>
                        <a:gd name="connsiteX3411" fmla="*/ 9086 w 10000"/>
                        <a:gd name="connsiteY3411" fmla="*/ 10000 h 10000"/>
                        <a:gd name="connsiteX3412" fmla="*/ 9086 w 10000"/>
                        <a:gd name="connsiteY3412" fmla="*/ 10000 h 10000"/>
                        <a:gd name="connsiteX3413" fmla="*/ 9086 w 10000"/>
                        <a:gd name="connsiteY3413" fmla="*/ 10000 h 10000"/>
                        <a:gd name="connsiteX3414" fmla="*/ 9086 w 10000"/>
                        <a:gd name="connsiteY3414" fmla="*/ 10000 h 10000"/>
                        <a:gd name="connsiteX3415" fmla="*/ 9095 w 10000"/>
                        <a:gd name="connsiteY3415" fmla="*/ 10000 h 10000"/>
                        <a:gd name="connsiteX3416" fmla="*/ 9095 w 10000"/>
                        <a:gd name="connsiteY3416" fmla="*/ 10000 h 10000"/>
                        <a:gd name="connsiteX3417" fmla="*/ 9095 w 10000"/>
                        <a:gd name="connsiteY3417" fmla="*/ 10000 h 10000"/>
                        <a:gd name="connsiteX3418" fmla="*/ 9095 w 10000"/>
                        <a:gd name="connsiteY3418" fmla="*/ 10000 h 10000"/>
                        <a:gd name="connsiteX3419" fmla="*/ 9106 w 10000"/>
                        <a:gd name="connsiteY3419" fmla="*/ 10000 h 10000"/>
                        <a:gd name="connsiteX3420" fmla="*/ 9106 w 10000"/>
                        <a:gd name="connsiteY3420" fmla="*/ 10000 h 10000"/>
                        <a:gd name="connsiteX3421" fmla="*/ 9106 w 10000"/>
                        <a:gd name="connsiteY3421" fmla="*/ 10000 h 10000"/>
                        <a:gd name="connsiteX3422" fmla="*/ 9106 w 10000"/>
                        <a:gd name="connsiteY3422" fmla="*/ 10000 h 10000"/>
                        <a:gd name="connsiteX3423" fmla="*/ 9117 w 10000"/>
                        <a:gd name="connsiteY3423" fmla="*/ 10000 h 10000"/>
                        <a:gd name="connsiteX3424" fmla="*/ 9117 w 10000"/>
                        <a:gd name="connsiteY3424" fmla="*/ 10000 h 10000"/>
                        <a:gd name="connsiteX3425" fmla="*/ 9117 w 10000"/>
                        <a:gd name="connsiteY3425" fmla="*/ 10000 h 10000"/>
                        <a:gd name="connsiteX3426" fmla="*/ 9117 w 10000"/>
                        <a:gd name="connsiteY3426" fmla="*/ 10000 h 10000"/>
                        <a:gd name="connsiteX3427" fmla="*/ 9129 w 10000"/>
                        <a:gd name="connsiteY3427" fmla="*/ 10000 h 10000"/>
                        <a:gd name="connsiteX3428" fmla="*/ 9129 w 10000"/>
                        <a:gd name="connsiteY3428" fmla="*/ 10000 h 10000"/>
                        <a:gd name="connsiteX3429" fmla="*/ 9129 w 10000"/>
                        <a:gd name="connsiteY3429" fmla="*/ 10000 h 10000"/>
                        <a:gd name="connsiteX3430" fmla="*/ 9129 w 10000"/>
                        <a:gd name="connsiteY3430" fmla="*/ 10000 h 10000"/>
                        <a:gd name="connsiteX3431" fmla="*/ 9137 w 10000"/>
                        <a:gd name="connsiteY3431" fmla="*/ 10000 h 10000"/>
                        <a:gd name="connsiteX3432" fmla="*/ 9137 w 10000"/>
                        <a:gd name="connsiteY3432" fmla="*/ 10000 h 10000"/>
                        <a:gd name="connsiteX3433" fmla="*/ 9137 w 10000"/>
                        <a:gd name="connsiteY3433" fmla="*/ 10000 h 10000"/>
                        <a:gd name="connsiteX3434" fmla="*/ 9137 w 10000"/>
                        <a:gd name="connsiteY3434" fmla="*/ 10000 h 10000"/>
                        <a:gd name="connsiteX3435" fmla="*/ 9149 w 10000"/>
                        <a:gd name="connsiteY3435" fmla="*/ 10000 h 10000"/>
                        <a:gd name="connsiteX3436" fmla="*/ 9149 w 10000"/>
                        <a:gd name="connsiteY3436" fmla="*/ 10000 h 10000"/>
                        <a:gd name="connsiteX3437" fmla="*/ 9149 w 10000"/>
                        <a:gd name="connsiteY3437" fmla="*/ 10000 h 10000"/>
                        <a:gd name="connsiteX3438" fmla="*/ 9149 w 10000"/>
                        <a:gd name="connsiteY3438" fmla="*/ 10000 h 10000"/>
                        <a:gd name="connsiteX3439" fmla="*/ 9160 w 10000"/>
                        <a:gd name="connsiteY3439" fmla="*/ 10000 h 10000"/>
                        <a:gd name="connsiteX3440" fmla="*/ 9160 w 10000"/>
                        <a:gd name="connsiteY3440" fmla="*/ 10000 h 10000"/>
                        <a:gd name="connsiteX3441" fmla="*/ 9160 w 10000"/>
                        <a:gd name="connsiteY3441" fmla="*/ 10000 h 10000"/>
                        <a:gd name="connsiteX3442" fmla="*/ 9160 w 10000"/>
                        <a:gd name="connsiteY3442" fmla="*/ 10000 h 10000"/>
                        <a:gd name="connsiteX3443" fmla="*/ 9169 w 10000"/>
                        <a:gd name="connsiteY3443" fmla="*/ 10000 h 10000"/>
                        <a:gd name="connsiteX3444" fmla="*/ 9169 w 10000"/>
                        <a:gd name="connsiteY3444" fmla="*/ 10000 h 10000"/>
                        <a:gd name="connsiteX3445" fmla="*/ 9169 w 10000"/>
                        <a:gd name="connsiteY3445" fmla="*/ 10000 h 10000"/>
                        <a:gd name="connsiteX3446" fmla="*/ 9169 w 10000"/>
                        <a:gd name="connsiteY3446" fmla="*/ 10000 h 10000"/>
                        <a:gd name="connsiteX3447" fmla="*/ 9180 w 10000"/>
                        <a:gd name="connsiteY3447" fmla="*/ 10000 h 10000"/>
                        <a:gd name="connsiteX3448" fmla="*/ 9180 w 10000"/>
                        <a:gd name="connsiteY3448" fmla="*/ 10000 h 10000"/>
                        <a:gd name="connsiteX3449" fmla="*/ 9180 w 10000"/>
                        <a:gd name="connsiteY3449" fmla="*/ 10000 h 10000"/>
                        <a:gd name="connsiteX3450" fmla="*/ 9180 w 10000"/>
                        <a:gd name="connsiteY3450" fmla="*/ 10000 h 10000"/>
                        <a:gd name="connsiteX3451" fmla="*/ 9192 w 10000"/>
                        <a:gd name="connsiteY3451" fmla="*/ 10000 h 10000"/>
                        <a:gd name="connsiteX3452" fmla="*/ 9192 w 10000"/>
                        <a:gd name="connsiteY3452" fmla="*/ 10000 h 10000"/>
                        <a:gd name="connsiteX3453" fmla="*/ 9192 w 10000"/>
                        <a:gd name="connsiteY3453" fmla="*/ 10000 h 10000"/>
                        <a:gd name="connsiteX3454" fmla="*/ 9192 w 10000"/>
                        <a:gd name="connsiteY3454" fmla="*/ 10000 h 10000"/>
                        <a:gd name="connsiteX3455" fmla="*/ 9203 w 10000"/>
                        <a:gd name="connsiteY3455" fmla="*/ 10000 h 10000"/>
                        <a:gd name="connsiteX3456" fmla="*/ 9203 w 10000"/>
                        <a:gd name="connsiteY3456" fmla="*/ 10000 h 10000"/>
                        <a:gd name="connsiteX3457" fmla="*/ 9203 w 10000"/>
                        <a:gd name="connsiteY3457" fmla="*/ 10000 h 10000"/>
                        <a:gd name="connsiteX3458" fmla="*/ 9203 w 10000"/>
                        <a:gd name="connsiteY3458" fmla="*/ 10000 h 10000"/>
                        <a:gd name="connsiteX3459" fmla="*/ 9212 w 10000"/>
                        <a:gd name="connsiteY3459" fmla="*/ 10000 h 10000"/>
                        <a:gd name="connsiteX3460" fmla="*/ 9212 w 10000"/>
                        <a:gd name="connsiteY3460" fmla="*/ 10000 h 10000"/>
                        <a:gd name="connsiteX3461" fmla="*/ 9212 w 10000"/>
                        <a:gd name="connsiteY3461" fmla="*/ 10000 h 10000"/>
                        <a:gd name="connsiteX3462" fmla="*/ 9212 w 10000"/>
                        <a:gd name="connsiteY3462" fmla="*/ 10000 h 10000"/>
                        <a:gd name="connsiteX3463" fmla="*/ 9223 w 10000"/>
                        <a:gd name="connsiteY3463" fmla="*/ 10000 h 10000"/>
                        <a:gd name="connsiteX3464" fmla="*/ 9223 w 10000"/>
                        <a:gd name="connsiteY3464" fmla="*/ 10000 h 10000"/>
                        <a:gd name="connsiteX3465" fmla="*/ 9223 w 10000"/>
                        <a:gd name="connsiteY3465" fmla="*/ 10000 h 10000"/>
                        <a:gd name="connsiteX3466" fmla="*/ 9223 w 10000"/>
                        <a:gd name="connsiteY3466" fmla="*/ 10000 h 10000"/>
                        <a:gd name="connsiteX3467" fmla="*/ 9235 w 10000"/>
                        <a:gd name="connsiteY3467" fmla="*/ 10000 h 10000"/>
                        <a:gd name="connsiteX3468" fmla="*/ 9235 w 10000"/>
                        <a:gd name="connsiteY3468" fmla="*/ 10000 h 10000"/>
                        <a:gd name="connsiteX3469" fmla="*/ 9235 w 10000"/>
                        <a:gd name="connsiteY3469" fmla="*/ 10000 h 10000"/>
                        <a:gd name="connsiteX3470" fmla="*/ 9235 w 10000"/>
                        <a:gd name="connsiteY3470" fmla="*/ 10000 h 10000"/>
                        <a:gd name="connsiteX3471" fmla="*/ 9246 w 10000"/>
                        <a:gd name="connsiteY3471" fmla="*/ 10000 h 10000"/>
                        <a:gd name="connsiteX3472" fmla="*/ 9246 w 10000"/>
                        <a:gd name="connsiteY3472" fmla="*/ 10000 h 10000"/>
                        <a:gd name="connsiteX3473" fmla="*/ 9246 w 10000"/>
                        <a:gd name="connsiteY3473" fmla="*/ 10000 h 10000"/>
                        <a:gd name="connsiteX3474" fmla="*/ 9246 w 10000"/>
                        <a:gd name="connsiteY3474" fmla="*/ 10000 h 10000"/>
                        <a:gd name="connsiteX3475" fmla="*/ 9254 w 10000"/>
                        <a:gd name="connsiteY3475" fmla="*/ 10000 h 10000"/>
                        <a:gd name="connsiteX3476" fmla="*/ 9254 w 10000"/>
                        <a:gd name="connsiteY3476" fmla="*/ 10000 h 10000"/>
                        <a:gd name="connsiteX3477" fmla="*/ 9254 w 10000"/>
                        <a:gd name="connsiteY3477" fmla="*/ 10000 h 10000"/>
                        <a:gd name="connsiteX3478" fmla="*/ 9254 w 10000"/>
                        <a:gd name="connsiteY3478" fmla="*/ 10000 h 10000"/>
                        <a:gd name="connsiteX3479" fmla="*/ 9266 w 10000"/>
                        <a:gd name="connsiteY3479" fmla="*/ 10000 h 10000"/>
                        <a:gd name="connsiteX3480" fmla="*/ 9266 w 10000"/>
                        <a:gd name="connsiteY3480" fmla="*/ 10000 h 10000"/>
                        <a:gd name="connsiteX3481" fmla="*/ 9266 w 10000"/>
                        <a:gd name="connsiteY3481" fmla="*/ 10000 h 10000"/>
                        <a:gd name="connsiteX3482" fmla="*/ 9266 w 10000"/>
                        <a:gd name="connsiteY3482" fmla="*/ 10000 h 10000"/>
                        <a:gd name="connsiteX3483" fmla="*/ 9277 w 10000"/>
                        <a:gd name="connsiteY3483" fmla="*/ 10000 h 10000"/>
                        <a:gd name="connsiteX3484" fmla="*/ 9277 w 10000"/>
                        <a:gd name="connsiteY3484" fmla="*/ 10000 h 10000"/>
                        <a:gd name="connsiteX3485" fmla="*/ 9277 w 10000"/>
                        <a:gd name="connsiteY3485" fmla="*/ 10000 h 10000"/>
                        <a:gd name="connsiteX3486" fmla="*/ 9277 w 10000"/>
                        <a:gd name="connsiteY3486" fmla="*/ 10000 h 10000"/>
                        <a:gd name="connsiteX3487" fmla="*/ 9286 w 10000"/>
                        <a:gd name="connsiteY3487" fmla="*/ 10000 h 10000"/>
                        <a:gd name="connsiteX3488" fmla="*/ 9286 w 10000"/>
                        <a:gd name="connsiteY3488" fmla="*/ 10000 h 10000"/>
                        <a:gd name="connsiteX3489" fmla="*/ 9286 w 10000"/>
                        <a:gd name="connsiteY3489" fmla="*/ 10000 h 10000"/>
                        <a:gd name="connsiteX3490" fmla="*/ 9286 w 10000"/>
                        <a:gd name="connsiteY3490" fmla="*/ 10000 h 10000"/>
                        <a:gd name="connsiteX3491" fmla="*/ 9297 w 10000"/>
                        <a:gd name="connsiteY3491" fmla="*/ 10000 h 10000"/>
                        <a:gd name="connsiteX3492" fmla="*/ 9297 w 10000"/>
                        <a:gd name="connsiteY3492" fmla="*/ 10000 h 10000"/>
                        <a:gd name="connsiteX3493" fmla="*/ 9297 w 10000"/>
                        <a:gd name="connsiteY3493" fmla="*/ 10000 h 10000"/>
                        <a:gd name="connsiteX3494" fmla="*/ 9297 w 10000"/>
                        <a:gd name="connsiteY3494" fmla="*/ 10000 h 10000"/>
                        <a:gd name="connsiteX3495" fmla="*/ 9309 w 10000"/>
                        <a:gd name="connsiteY3495" fmla="*/ 10000 h 10000"/>
                        <a:gd name="connsiteX3496" fmla="*/ 9309 w 10000"/>
                        <a:gd name="connsiteY3496" fmla="*/ 10000 h 10000"/>
                        <a:gd name="connsiteX3497" fmla="*/ 9309 w 10000"/>
                        <a:gd name="connsiteY3497" fmla="*/ 10000 h 10000"/>
                        <a:gd name="connsiteX3498" fmla="*/ 9309 w 10000"/>
                        <a:gd name="connsiteY3498" fmla="*/ 10000 h 10000"/>
                        <a:gd name="connsiteX3499" fmla="*/ 9320 w 10000"/>
                        <a:gd name="connsiteY3499" fmla="*/ 10000 h 10000"/>
                        <a:gd name="connsiteX3500" fmla="*/ 9320 w 10000"/>
                        <a:gd name="connsiteY3500" fmla="*/ 10000 h 10000"/>
                        <a:gd name="connsiteX3501" fmla="*/ 9320 w 10000"/>
                        <a:gd name="connsiteY3501" fmla="*/ 10000 h 10000"/>
                        <a:gd name="connsiteX3502" fmla="*/ 9320 w 10000"/>
                        <a:gd name="connsiteY3502" fmla="*/ 10000 h 10000"/>
                        <a:gd name="connsiteX3503" fmla="*/ 9329 w 10000"/>
                        <a:gd name="connsiteY3503" fmla="*/ 10000 h 10000"/>
                        <a:gd name="connsiteX3504" fmla="*/ 9329 w 10000"/>
                        <a:gd name="connsiteY3504" fmla="*/ 10000 h 10000"/>
                        <a:gd name="connsiteX3505" fmla="*/ 9329 w 10000"/>
                        <a:gd name="connsiteY3505" fmla="*/ 10000 h 10000"/>
                        <a:gd name="connsiteX3506" fmla="*/ 9329 w 10000"/>
                        <a:gd name="connsiteY3506" fmla="*/ 10000 h 10000"/>
                        <a:gd name="connsiteX3507" fmla="*/ 9340 w 10000"/>
                        <a:gd name="connsiteY3507" fmla="*/ 10000 h 10000"/>
                        <a:gd name="connsiteX3508" fmla="*/ 9340 w 10000"/>
                        <a:gd name="connsiteY3508" fmla="*/ 10000 h 10000"/>
                        <a:gd name="connsiteX3509" fmla="*/ 9340 w 10000"/>
                        <a:gd name="connsiteY3509" fmla="*/ 10000 h 10000"/>
                        <a:gd name="connsiteX3510" fmla="*/ 9340 w 10000"/>
                        <a:gd name="connsiteY3510" fmla="*/ 10000 h 10000"/>
                        <a:gd name="connsiteX3511" fmla="*/ 9352 w 10000"/>
                        <a:gd name="connsiteY3511" fmla="*/ 10000 h 10000"/>
                        <a:gd name="connsiteX3512" fmla="*/ 9352 w 10000"/>
                        <a:gd name="connsiteY3512" fmla="*/ 10000 h 10000"/>
                        <a:gd name="connsiteX3513" fmla="*/ 9352 w 10000"/>
                        <a:gd name="connsiteY3513" fmla="*/ 10000 h 10000"/>
                        <a:gd name="connsiteX3514" fmla="*/ 9352 w 10000"/>
                        <a:gd name="connsiteY3514" fmla="*/ 10000 h 10000"/>
                        <a:gd name="connsiteX3515" fmla="*/ 9363 w 10000"/>
                        <a:gd name="connsiteY3515" fmla="*/ 10000 h 10000"/>
                        <a:gd name="connsiteX3516" fmla="*/ 9363 w 10000"/>
                        <a:gd name="connsiteY3516" fmla="*/ 10000 h 10000"/>
                        <a:gd name="connsiteX3517" fmla="*/ 9363 w 10000"/>
                        <a:gd name="connsiteY3517" fmla="*/ 10000 h 10000"/>
                        <a:gd name="connsiteX3518" fmla="*/ 9363 w 10000"/>
                        <a:gd name="connsiteY3518" fmla="*/ 10000 h 10000"/>
                        <a:gd name="connsiteX3519" fmla="*/ 9372 w 10000"/>
                        <a:gd name="connsiteY3519" fmla="*/ 10000 h 10000"/>
                        <a:gd name="connsiteX3520" fmla="*/ 9372 w 10000"/>
                        <a:gd name="connsiteY3520" fmla="*/ 10000 h 10000"/>
                        <a:gd name="connsiteX3521" fmla="*/ 9372 w 10000"/>
                        <a:gd name="connsiteY3521" fmla="*/ 10000 h 10000"/>
                        <a:gd name="connsiteX3522" fmla="*/ 9372 w 10000"/>
                        <a:gd name="connsiteY3522" fmla="*/ 10000 h 10000"/>
                        <a:gd name="connsiteX3523" fmla="*/ 9383 w 10000"/>
                        <a:gd name="connsiteY3523" fmla="*/ 10000 h 10000"/>
                        <a:gd name="connsiteX3524" fmla="*/ 9383 w 10000"/>
                        <a:gd name="connsiteY3524" fmla="*/ 10000 h 10000"/>
                        <a:gd name="connsiteX3525" fmla="*/ 9383 w 10000"/>
                        <a:gd name="connsiteY3525" fmla="*/ 10000 h 10000"/>
                        <a:gd name="connsiteX3526" fmla="*/ 9383 w 10000"/>
                        <a:gd name="connsiteY3526" fmla="*/ 10000 h 10000"/>
                        <a:gd name="connsiteX3527" fmla="*/ 9394 w 10000"/>
                        <a:gd name="connsiteY3527" fmla="*/ 10000 h 10000"/>
                        <a:gd name="connsiteX3528" fmla="*/ 9394 w 10000"/>
                        <a:gd name="connsiteY3528" fmla="*/ 10000 h 10000"/>
                        <a:gd name="connsiteX3529" fmla="*/ 9394 w 10000"/>
                        <a:gd name="connsiteY3529" fmla="*/ 10000 h 10000"/>
                        <a:gd name="connsiteX3530" fmla="*/ 9394 w 10000"/>
                        <a:gd name="connsiteY3530" fmla="*/ 10000 h 10000"/>
                        <a:gd name="connsiteX3531" fmla="*/ 9406 w 10000"/>
                        <a:gd name="connsiteY3531" fmla="*/ 10000 h 10000"/>
                        <a:gd name="connsiteX3532" fmla="*/ 9406 w 10000"/>
                        <a:gd name="connsiteY3532" fmla="*/ 10000 h 10000"/>
                        <a:gd name="connsiteX3533" fmla="*/ 9406 w 10000"/>
                        <a:gd name="connsiteY3533" fmla="*/ 10000 h 10000"/>
                        <a:gd name="connsiteX3534" fmla="*/ 9406 w 10000"/>
                        <a:gd name="connsiteY3534" fmla="*/ 10000 h 10000"/>
                        <a:gd name="connsiteX3535" fmla="*/ 9414 w 10000"/>
                        <a:gd name="connsiteY3535" fmla="*/ 10000 h 10000"/>
                        <a:gd name="connsiteX3536" fmla="*/ 9414 w 10000"/>
                        <a:gd name="connsiteY3536" fmla="*/ 10000 h 10000"/>
                        <a:gd name="connsiteX3537" fmla="*/ 9414 w 10000"/>
                        <a:gd name="connsiteY3537" fmla="*/ 10000 h 10000"/>
                        <a:gd name="connsiteX3538" fmla="*/ 9414 w 10000"/>
                        <a:gd name="connsiteY3538" fmla="*/ 10000 h 10000"/>
                        <a:gd name="connsiteX3539" fmla="*/ 9426 w 10000"/>
                        <a:gd name="connsiteY3539" fmla="*/ 10000 h 10000"/>
                        <a:gd name="connsiteX3540" fmla="*/ 9426 w 10000"/>
                        <a:gd name="connsiteY3540" fmla="*/ 10000 h 10000"/>
                        <a:gd name="connsiteX3541" fmla="*/ 9426 w 10000"/>
                        <a:gd name="connsiteY3541" fmla="*/ 10000 h 10000"/>
                        <a:gd name="connsiteX3542" fmla="*/ 9426 w 10000"/>
                        <a:gd name="connsiteY3542" fmla="*/ 10000 h 10000"/>
                        <a:gd name="connsiteX3543" fmla="*/ 9437 w 10000"/>
                        <a:gd name="connsiteY3543" fmla="*/ 10000 h 10000"/>
                        <a:gd name="connsiteX3544" fmla="*/ 9437 w 10000"/>
                        <a:gd name="connsiteY3544" fmla="*/ 10000 h 10000"/>
                        <a:gd name="connsiteX3545" fmla="*/ 9437 w 10000"/>
                        <a:gd name="connsiteY3545" fmla="*/ 10000 h 10000"/>
                        <a:gd name="connsiteX3546" fmla="*/ 9437 w 10000"/>
                        <a:gd name="connsiteY3546" fmla="*/ 10000 h 10000"/>
                        <a:gd name="connsiteX3547" fmla="*/ 9446 w 10000"/>
                        <a:gd name="connsiteY3547" fmla="*/ 10000 h 10000"/>
                        <a:gd name="connsiteX3548" fmla="*/ 9446 w 10000"/>
                        <a:gd name="connsiteY3548" fmla="*/ 10000 h 10000"/>
                        <a:gd name="connsiteX3549" fmla="*/ 9446 w 10000"/>
                        <a:gd name="connsiteY3549" fmla="*/ 10000 h 10000"/>
                        <a:gd name="connsiteX3550" fmla="*/ 9446 w 10000"/>
                        <a:gd name="connsiteY3550" fmla="*/ 10000 h 10000"/>
                        <a:gd name="connsiteX3551" fmla="*/ 9457 w 10000"/>
                        <a:gd name="connsiteY3551" fmla="*/ 10000 h 10000"/>
                        <a:gd name="connsiteX3552" fmla="*/ 9457 w 10000"/>
                        <a:gd name="connsiteY3552" fmla="*/ 10000 h 10000"/>
                        <a:gd name="connsiteX3553" fmla="*/ 9457 w 10000"/>
                        <a:gd name="connsiteY3553" fmla="*/ 10000 h 10000"/>
                        <a:gd name="connsiteX3554" fmla="*/ 9457 w 10000"/>
                        <a:gd name="connsiteY3554" fmla="*/ 10000 h 10000"/>
                        <a:gd name="connsiteX3555" fmla="*/ 9469 w 10000"/>
                        <a:gd name="connsiteY3555" fmla="*/ 10000 h 10000"/>
                        <a:gd name="connsiteX3556" fmla="*/ 9469 w 10000"/>
                        <a:gd name="connsiteY3556" fmla="*/ 10000 h 10000"/>
                        <a:gd name="connsiteX3557" fmla="*/ 9469 w 10000"/>
                        <a:gd name="connsiteY3557" fmla="*/ 10000 h 10000"/>
                        <a:gd name="connsiteX3558" fmla="*/ 9469 w 10000"/>
                        <a:gd name="connsiteY3558" fmla="*/ 10000 h 10000"/>
                        <a:gd name="connsiteX3559" fmla="*/ 9480 w 10000"/>
                        <a:gd name="connsiteY3559" fmla="*/ 10000 h 10000"/>
                        <a:gd name="connsiteX3560" fmla="*/ 9480 w 10000"/>
                        <a:gd name="connsiteY3560" fmla="*/ 10000 h 10000"/>
                        <a:gd name="connsiteX3561" fmla="*/ 9480 w 10000"/>
                        <a:gd name="connsiteY3561" fmla="*/ 10000 h 10000"/>
                        <a:gd name="connsiteX3562" fmla="*/ 9480 w 10000"/>
                        <a:gd name="connsiteY3562" fmla="*/ 10000 h 10000"/>
                        <a:gd name="connsiteX3563" fmla="*/ 9489 w 10000"/>
                        <a:gd name="connsiteY3563" fmla="*/ 10000 h 10000"/>
                        <a:gd name="connsiteX3564" fmla="*/ 9489 w 10000"/>
                        <a:gd name="connsiteY3564" fmla="*/ 10000 h 10000"/>
                        <a:gd name="connsiteX3565" fmla="*/ 9489 w 10000"/>
                        <a:gd name="connsiteY3565" fmla="*/ 10000 h 10000"/>
                        <a:gd name="connsiteX3566" fmla="*/ 9489 w 10000"/>
                        <a:gd name="connsiteY3566" fmla="*/ 10000 h 10000"/>
                        <a:gd name="connsiteX3567" fmla="*/ 9500 w 10000"/>
                        <a:gd name="connsiteY3567" fmla="*/ 10000 h 10000"/>
                        <a:gd name="connsiteX3568" fmla="*/ 9500 w 10000"/>
                        <a:gd name="connsiteY3568" fmla="*/ 10000 h 10000"/>
                        <a:gd name="connsiteX3569" fmla="*/ 9500 w 10000"/>
                        <a:gd name="connsiteY3569" fmla="*/ 10000 h 10000"/>
                        <a:gd name="connsiteX3570" fmla="*/ 9500 w 10000"/>
                        <a:gd name="connsiteY3570" fmla="*/ 10000 h 10000"/>
                        <a:gd name="connsiteX3571" fmla="*/ 9512 w 10000"/>
                        <a:gd name="connsiteY3571" fmla="*/ 10000 h 10000"/>
                        <a:gd name="connsiteX3572" fmla="*/ 9512 w 10000"/>
                        <a:gd name="connsiteY3572" fmla="*/ 10000 h 10000"/>
                        <a:gd name="connsiteX3573" fmla="*/ 9512 w 10000"/>
                        <a:gd name="connsiteY3573" fmla="*/ 10000 h 10000"/>
                        <a:gd name="connsiteX3574" fmla="*/ 9512 w 10000"/>
                        <a:gd name="connsiteY3574" fmla="*/ 10000 h 10000"/>
                        <a:gd name="connsiteX3575" fmla="*/ 9523 w 10000"/>
                        <a:gd name="connsiteY3575" fmla="*/ 10000 h 10000"/>
                        <a:gd name="connsiteX3576" fmla="*/ 9523 w 10000"/>
                        <a:gd name="connsiteY3576" fmla="*/ 10000 h 10000"/>
                        <a:gd name="connsiteX3577" fmla="*/ 9523 w 10000"/>
                        <a:gd name="connsiteY3577" fmla="*/ 10000 h 10000"/>
                        <a:gd name="connsiteX3578" fmla="*/ 9523 w 10000"/>
                        <a:gd name="connsiteY3578" fmla="*/ 10000 h 10000"/>
                        <a:gd name="connsiteX3579" fmla="*/ 9532 w 10000"/>
                        <a:gd name="connsiteY3579" fmla="*/ 10000 h 10000"/>
                        <a:gd name="connsiteX3580" fmla="*/ 9532 w 10000"/>
                        <a:gd name="connsiteY3580" fmla="*/ 10000 h 10000"/>
                        <a:gd name="connsiteX3581" fmla="*/ 9532 w 10000"/>
                        <a:gd name="connsiteY3581" fmla="*/ 10000 h 10000"/>
                        <a:gd name="connsiteX3582" fmla="*/ 9532 w 10000"/>
                        <a:gd name="connsiteY3582" fmla="*/ 10000 h 10000"/>
                        <a:gd name="connsiteX3583" fmla="*/ 9543 w 10000"/>
                        <a:gd name="connsiteY3583" fmla="*/ 10000 h 10000"/>
                        <a:gd name="connsiteX3584" fmla="*/ 9543 w 10000"/>
                        <a:gd name="connsiteY3584" fmla="*/ 10000 h 10000"/>
                        <a:gd name="connsiteX3585" fmla="*/ 9543 w 10000"/>
                        <a:gd name="connsiteY3585" fmla="*/ 10000 h 10000"/>
                        <a:gd name="connsiteX3586" fmla="*/ 9543 w 10000"/>
                        <a:gd name="connsiteY3586" fmla="*/ 10000 h 10000"/>
                        <a:gd name="connsiteX3587" fmla="*/ 9554 w 10000"/>
                        <a:gd name="connsiteY3587" fmla="*/ 10000 h 10000"/>
                        <a:gd name="connsiteX3588" fmla="*/ 9554 w 10000"/>
                        <a:gd name="connsiteY3588" fmla="*/ 10000 h 10000"/>
                        <a:gd name="connsiteX3589" fmla="*/ 9554 w 10000"/>
                        <a:gd name="connsiteY3589" fmla="*/ 10000 h 10000"/>
                        <a:gd name="connsiteX3590" fmla="*/ 9554 w 10000"/>
                        <a:gd name="connsiteY3590" fmla="*/ 10000 h 10000"/>
                        <a:gd name="connsiteX3591" fmla="*/ 9563 w 10000"/>
                        <a:gd name="connsiteY3591" fmla="*/ 10000 h 10000"/>
                        <a:gd name="connsiteX3592" fmla="*/ 9563 w 10000"/>
                        <a:gd name="connsiteY3592" fmla="*/ 10000 h 10000"/>
                        <a:gd name="connsiteX3593" fmla="*/ 9563 w 10000"/>
                        <a:gd name="connsiteY3593" fmla="*/ 10000 h 10000"/>
                        <a:gd name="connsiteX3594" fmla="*/ 9563 w 10000"/>
                        <a:gd name="connsiteY3594" fmla="*/ 10000 h 10000"/>
                        <a:gd name="connsiteX3595" fmla="*/ 9574 w 10000"/>
                        <a:gd name="connsiteY3595" fmla="*/ 10000 h 10000"/>
                        <a:gd name="connsiteX3596" fmla="*/ 9574 w 10000"/>
                        <a:gd name="connsiteY3596" fmla="*/ 10000 h 10000"/>
                        <a:gd name="connsiteX3597" fmla="*/ 9574 w 10000"/>
                        <a:gd name="connsiteY3597" fmla="*/ 10000 h 10000"/>
                        <a:gd name="connsiteX3598" fmla="*/ 9574 w 10000"/>
                        <a:gd name="connsiteY3598" fmla="*/ 10000 h 10000"/>
                        <a:gd name="connsiteX3599" fmla="*/ 9586 w 10000"/>
                        <a:gd name="connsiteY3599" fmla="*/ 10000 h 10000"/>
                        <a:gd name="connsiteX3600" fmla="*/ 9586 w 10000"/>
                        <a:gd name="connsiteY3600" fmla="*/ 10000 h 10000"/>
                        <a:gd name="connsiteX3601" fmla="*/ 9586 w 10000"/>
                        <a:gd name="connsiteY3601" fmla="*/ 10000 h 10000"/>
                        <a:gd name="connsiteX3602" fmla="*/ 9586 w 10000"/>
                        <a:gd name="connsiteY3602" fmla="*/ 10000 h 10000"/>
                        <a:gd name="connsiteX3603" fmla="*/ 9597 w 10000"/>
                        <a:gd name="connsiteY3603" fmla="*/ 10000 h 10000"/>
                        <a:gd name="connsiteX3604" fmla="*/ 9597 w 10000"/>
                        <a:gd name="connsiteY3604" fmla="*/ 10000 h 10000"/>
                        <a:gd name="connsiteX3605" fmla="*/ 9597 w 10000"/>
                        <a:gd name="connsiteY3605" fmla="*/ 10000 h 10000"/>
                        <a:gd name="connsiteX3606" fmla="*/ 9597 w 10000"/>
                        <a:gd name="connsiteY3606" fmla="*/ 10000 h 10000"/>
                        <a:gd name="connsiteX3607" fmla="*/ 9606 w 10000"/>
                        <a:gd name="connsiteY3607" fmla="*/ 10000 h 10000"/>
                        <a:gd name="connsiteX3608" fmla="*/ 9606 w 10000"/>
                        <a:gd name="connsiteY3608" fmla="*/ 10000 h 10000"/>
                        <a:gd name="connsiteX3609" fmla="*/ 9606 w 10000"/>
                        <a:gd name="connsiteY3609" fmla="*/ 10000 h 10000"/>
                        <a:gd name="connsiteX3610" fmla="*/ 9606 w 10000"/>
                        <a:gd name="connsiteY3610" fmla="*/ 10000 h 10000"/>
                        <a:gd name="connsiteX3611" fmla="*/ 9617 w 10000"/>
                        <a:gd name="connsiteY3611" fmla="*/ 10000 h 10000"/>
                        <a:gd name="connsiteX3612" fmla="*/ 9617 w 10000"/>
                        <a:gd name="connsiteY3612" fmla="*/ 10000 h 10000"/>
                        <a:gd name="connsiteX3613" fmla="*/ 9617 w 10000"/>
                        <a:gd name="connsiteY3613" fmla="*/ 10000 h 10000"/>
                        <a:gd name="connsiteX3614" fmla="*/ 9617 w 10000"/>
                        <a:gd name="connsiteY3614" fmla="*/ 10000 h 10000"/>
                        <a:gd name="connsiteX3615" fmla="*/ 9629 w 10000"/>
                        <a:gd name="connsiteY3615" fmla="*/ 10000 h 10000"/>
                        <a:gd name="connsiteX3616" fmla="*/ 9629 w 10000"/>
                        <a:gd name="connsiteY3616" fmla="*/ 10000 h 10000"/>
                        <a:gd name="connsiteX3617" fmla="*/ 9629 w 10000"/>
                        <a:gd name="connsiteY3617" fmla="*/ 10000 h 10000"/>
                        <a:gd name="connsiteX3618" fmla="*/ 9629 w 10000"/>
                        <a:gd name="connsiteY3618" fmla="*/ 10000 h 10000"/>
                        <a:gd name="connsiteX3619" fmla="*/ 9640 w 10000"/>
                        <a:gd name="connsiteY3619" fmla="*/ 10000 h 10000"/>
                        <a:gd name="connsiteX3620" fmla="*/ 9640 w 10000"/>
                        <a:gd name="connsiteY3620" fmla="*/ 10000 h 10000"/>
                        <a:gd name="connsiteX3621" fmla="*/ 9640 w 10000"/>
                        <a:gd name="connsiteY3621" fmla="*/ 10000 h 10000"/>
                        <a:gd name="connsiteX3622" fmla="*/ 9640 w 10000"/>
                        <a:gd name="connsiteY3622" fmla="*/ 10000 h 10000"/>
                        <a:gd name="connsiteX3623" fmla="*/ 9649 w 10000"/>
                        <a:gd name="connsiteY3623" fmla="*/ 10000 h 10000"/>
                        <a:gd name="connsiteX3624" fmla="*/ 9649 w 10000"/>
                        <a:gd name="connsiteY3624" fmla="*/ 10000 h 10000"/>
                        <a:gd name="connsiteX3625" fmla="*/ 9649 w 10000"/>
                        <a:gd name="connsiteY3625" fmla="*/ 10000 h 10000"/>
                        <a:gd name="connsiteX3626" fmla="*/ 9649 w 10000"/>
                        <a:gd name="connsiteY3626" fmla="*/ 10000 h 10000"/>
                        <a:gd name="connsiteX3627" fmla="*/ 9660 w 10000"/>
                        <a:gd name="connsiteY3627" fmla="*/ 10000 h 10000"/>
                        <a:gd name="connsiteX3628" fmla="*/ 9660 w 10000"/>
                        <a:gd name="connsiteY3628" fmla="*/ 10000 h 10000"/>
                        <a:gd name="connsiteX3629" fmla="*/ 9660 w 10000"/>
                        <a:gd name="connsiteY3629" fmla="*/ 10000 h 10000"/>
                        <a:gd name="connsiteX3630" fmla="*/ 9660 w 10000"/>
                        <a:gd name="connsiteY3630" fmla="*/ 10000 h 10000"/>
                        <a:gd name="connsiteX3631" fmla="*/ 9672 w 10000"/>
                        <a:gd name="connsiteY3631" fmla="*/ 10000 h 10000"/>
                        <a:gd name="connsiteX3632" fmla="*/ 9672 w 10000"/>
                        <a:gd name="connsiteY3632" fmla="*/ 10000 h 10000"/>
                        <a:gd name="connsiteX3633" fmla="*/ 9672 w 10000"/>
                        <a:gd name="connsiteY3633" fmla="*/ 10000 h 10000"/>
                        <a:gd name="connsiteX3634" fmla="*/ 9672 w 10000"/>
                        <a:gd name="connsiteY3634" fmla="*/ 10000 h 10000"/>
                        <a:gd name="connsiteX3635" fmla="*/ 9680 w 10000"/>
                        <a:gd name="connsiteY3635" fmla="*/ 10000 h 10000"/>
                        <a:gd name="connsiteX3636" fmla="*/ 9680 w 10000"/>
                        <a:gd name="connsiteY3636" fmla="*/ 10000 h 10000"/>
                        <a:gd name="connsiteX3637" fmla="*/ 9680 w 10000"/>
                        <a:gd name="connsiteY3637" fmla="*/ 10000 h 10000"/>
                        <a:gd name="connsiteX3638" fmla="*/ 9680 w 10000"/>
                        <a:gd name="connsiteY3638" fmla="*/ 10000 h 10000"/>
                        <a:gd name="connsiteX3639" fmla="*/ 9692 w 10000"/>
                        <a:gd name="connsiteY3639" fmla="*/ 10000 h 10000"/>
                        <a:gd name="connsiteX3640" fmla="*/ 9692 w 10000"/>
                        <a:gd name="connsiteY3640" fmla="*/ 10000 h 10000"/>
                        <a:gd name="connsiteX3641" fmla="*/ 9692 w 10000"/>
                        <a:gd name="connsiteY3641" fmla="*/ 10000 h 10000"/>
                        <a:gd name="connsiteX3642" fmla="*/ 9692 w 10000"/>
                        <a:gd name="connsiteY3642" fmla="*/ 10000 h 10000"/>
                        <a:gd name="connsiteX3643" fmla="*/ 9703 w 10000"/>
                        <a:gd name="connsiteY3643" fmla="*/ 10000 h 10000"/>
                        <a:gd name="connsiteX3644" fmla="*/ 9703 w 10000"/>
                        <a:gd name="connsiteY3644" fmla="*/ 10000 h 10000"/>
                        <a:gd name="connsiteX3645" fmla="*/ 9703 w 10000"/>
                        <a:gd name="connsiteY3645" fmla="*/ 10000 h 10000"/>
                        <a:gd name="connsiteX3646" fmla="*/ 9703 w 10000"/>
                        <a:gd name="connsiteY3646" fmla="*/ 10000 h 10000"/>
                        <a:gd name="connsiteX3647" fmla="*/ 9714 w 10000"/>
                        <a:gd name="connsiteY3647" fmla="*/ 10000 h 10000"/>
                        <a:gd name="connsiteX3648" fmla="*/ 9714 w 10000"/>
                        <a:gd name="connsiteY3648" fmla="*/ 10000 h 10000"/>
                        <a:gd name="connsiteX3649" fmla="*/ 9714 w 10000"/>
                        <a:gd name="connsiteY3649" fmla="*/ 10000 h 10000"/>
                        <a:gd name="connsiteX3650" fmla="*/ 9714 w 10000"/>
                        <a:gd name="connsiteY3650" fmla="*/ 10000 h 10000"/>
                        <a:gd name="connsiteX3651" fmla="*/ 9723 w 10000"/>
                        <a:gd name="connsiteY3651" fmla="*/ 10000 h 10000"/>
                        <a:gd name="connsiteX3652" fmla="*/ 9723 w 10000"/>
                        <a:gd name="connsiteY3652" fmla="*/ 10000 h 10000"/>
                        <a:gd name="connsiteX3653" fmla="*/ 9723 w 10000"/>
                        <a:gd name="connsiteY3653" fmla="*/ 10000 h 10000"/>
                        <a:gd name="connsiteX3654" fmla="*/ 9723 w 10000"/>
                        <a:gd name="connsiteY3654" fmla="*/ 10000 h 10000"/>
                        <a:gd name="connsiteX3655" fmla="*/ 9734 w 10000"/>
                        <a:gd name="connsiteY3655" fmla="*/ 10000 h 10000"/>
                        <a:gd name="connsiteX3656" fmla="*/ 9734 w 10000"/>
                        <a:gd name="connsiteY3656" fmla="*/ 10000 h 10000"/>
                        <a:gd name="connsiteX3657" fmla="*/ 9734 w 10000"/>
                        <a:gd name="connsiteY3657" fmla="*/ 10000 h 10000"/>
                        <a:gd name="connsiteX3658" fmla="*/ 9734 w 10000"/>
                        <a:gd name="connsiteY3658" fmla="*/ 10000 h 10000"/>
                        <a:gd name="connsiteX3659" fmla="*/ 9746 w 10000"/>
                        <a:gd name="connsiteY3659" fmla="*/ 10000 h 10000"/>
                        <a:gd name="connsiteX3660" fmla="*/ 9746 w 10000"/>
                        <a:gd name="connsiteY3660" fmla="*/ 10000 h 10000"/>
                        <a:gd name="connsiteX3661" fmla="*/ 9746 w 10000"/>
                        <a:gd name="connsiteY3661" fmla="*/ 10000 h 10000"/>
                        <a:gd name="connsiteX3662" fmla="*/ 9746 w 10000"/>
                        <a:gd name="connsiteY3662" fmla="*/ 10000 h 10000"/>
                        <a:gd name="connsiteX3663" fmla="*/ 9757 w 10000"/>
                        <a:gd name="connsiteY3663" fmla="*/ 10000 h 10000"/>
                        <a:gd name="connsiteX3664" fmla="*/ 9757 w 10000"/>
                        <a:gd name="connsiteY3664" fmla="*/ 10000 h 10000"/>
                        <a:gd name="connsiteX3665" fmla="*/ 9757 w 10000"/>
                        <a:gd name="connsiteY3665" fmla="*/ 10000 h 10000"/>
                        <a:gd name="connsiteX3666" fmla="*/ 9757 w 10000"/>
                        <a:gd name="connsiteY3666" fmla="*/ 10000 h 10000"/>
                        <a:gd name="connsiteX3667" fmla="*/ 9766 w 10000"/>
                        <a:gd name="connsiteY3667" fmla="*/ 10000 h 10000"/>
                        <a:gd name="connsiteX3668" fmla="*/ 9766 w 10000"/>
                        <a:gd name="connsiteY3668" fmla="*/ 10000 h 10000"/>
                        <a:gd name="connsiteX3669" fmla="*/ 9766 w 10000"/>
                        <a:gd name="connsiteY3669" fmla="*/ 10000 h 10000"/>
                        <a:gd name="connsiteX3670" fmla="*/ 9766 w 10000"/>
                        <a:gd name="connsiteY3670" fmla="*/ 10000 h 10000"/>
                        <a:gd name="connsiteX3671" fmla="*/ 9777 w 10000"/>
                        <a:gd name="connsiteY3671" fmla="*/ 10000 h 10000"/>
                        <a:gd name="connsiteX3672" fmla="*/ 9777 w 10000"/>
                        <a:gd name="connsiteY3672" fmla="*/ 10000 h 10000"/>
                        <a:gd name="connsiteX3673" fmla="*/ 9777 w 10000"/>
                        <a:gd name="connsiteY3673" fmla="*/ 10000 h 10000"/>
                        <a:gd name="connsiteX3674" fmla="*/ 9777 w 10000"/>
                        <a:gd name="connsiteY3674" fmla="*/ 10000 h 10000"/>
                        <a:gd name="connsiteX3675" fmla="*/ 9789 w 10000"/>
                        <a:gd name="connsiteY3675" fmla="*/ 10000 h 10000"/>
                        <a:gd name="connsiteX3676" fmla="*/ 9789 w 10000"/>
                        <a:gd name="connsiteY3676" fmla="*/ 10000 h 10000"/>
                        <a:gd name="connsiteX3677" fmla="*/ 9789 w 10000"/>
                        <a:gd name="connsiteY3677" fmla="*/ 10000 h 10000"/>
                        <a:gd name="connsiteX3678" fmla="*/ 9789 w 10000"/>
                        <a:gd name="connsiteY3678" fmla="*/ 10000 h 10000"/>
                        <a:gd name="connsiteX3679" fmla="*/ 9797 w 10000"/>
                        <a:gd name="connsiteY3679" fmla="*/ 10000 h 10000"/>
                        <a:gd name="connsiteX3680" fmla="*/ 9797 w 10000"/>
                        <a:gd name="connsiteY3680" fmla="*/ 10000 h 10000"/>
                        <a:gd name="connsiteX3681" fmla="*/ 9797 w 10000"/>
                        <a:gd name="connsiteY3681" fmla="*/ 10000 h 10000"/>
                        <a:gd name="connsiteX3682" fmla="*/ 9797 w 10000"/>
                        <a:gd name="connsiteY3682" fmla="*/ 10000 h 10000"/>
                        <a:gd name="connsiteX3683" fmla="*/ 9809 w 10000"/>
                        <a:gd name="connsiteY3683" fmla="*/ 10000 h 10000"/>
                        <a:gd name="connsiteX3684" fmla="*/ 9809 w 10000"/>
                        <a:gd name="connsiteY3684" fmla="*/ 10000 h 10000"/>
                        <a:gd name="connsiteX3685" fmla="*/ 9809 w 10000"/>
                        <a:gd name="connsiteY3685" fmla="*/ 10000 h 10000"/>
                        <a:gd name="connsiteX3686" fmla="*/ 9809 w 10000"/>
                        <a:gd name="connsiteY3686" fmla="*/ 10000 h 10000"/>
                        <a:gd name="connsiteX3687" fmla="*/ 9820 w 10000"/>
                        <a:gd name="connsiteY3687" fmla="*/ 10000 h 10000"/>
                        <a:gd name="connsiteX3688" fmla="*/ 9820 w 10000"/>
                        <a:gd name="connsiteY3688" fmla="*/ 10000 h 10000"/>
                        <a:gd name="connsiteX3689" fmla="*/ 9820 w 10000"/>
                        <a:gd name="connsiteY3689" fmla="*/ 10000 h 10000"/>
                        <a:gd name="connsiteX3690" fmla="*/ 9820 w 10000"/>
                        <a:gd name="connsiteY3690" fmla="*/ 10000 h 10000"/>
                        <a:gd name="connsiteX3691" fmla="*/ 9831 w 10000"/>
                        <a:gd name="connsiteY3691" fmla="*/ 10000 h 10000"/>
                        <a:gd name="connsiteX3692" fmla="*/ 9831 w 10000"/>
                        <a:gd name="connsiteY3692" fmla="*/ 10000 h 10000"/>
                        <a:gd name="connsiteX3693" fmla="*/ 9831 w 10000"/>
                        <a:gd name="connsiteY3693" fmla="*/ 10000 h 10000"/>
                        <a:gd name="connsiteX3694" fmla="*/ 9831 w 10000"/>
                        <a:gd name="connsiteY3694" fmla="*/ 10000 h 10000"/>
                        <a:gd name="connsiteX3695" fmla="*/ 9840 w 10000"/>
                        <a:gd name="connsiteY3695" fmla="*/ 10000 h 10000"/>
                        <a:gd name="connsiteX3696" fmla="*/ 9840 w 10000"/>
                        <a:gd name="connsiteY3696" fmla="*/ 10000 h 10000"/>
                        <a:gd name="connsiteX3697" fmla="*/ 9840 w 10000"/>
                        <a:gd name="connsiteY3697" fmla="*/ 10000 h 10000"/>
                        <a:gd name="connsiteX3698" fmla="*/ 9840 w 10000"/>
                        <a:gd name="connsiteY3698" fmla="*/ 10000 h 10000"/>
                        <a:gd name="connsiteX3699" fmla="*/ 9851 w 10000"/>
                        <a:gd name="connsiteY3699" fmla="*/ 10000 h 10000"/>
                        <a:gd name="connsiteX3700" fmla="*/ 9851 w 10000"/>
                        <a:gd name="connsiteY3700" fmla="*/ 10000 h 10000"/>
                        <a:gd name="connsiteX3701" fmla="*/ 9851 w 10000"/>
                        <a:gd name="connsiteY3701" fmla="*/ 10000 h 10000"/>
                        <a:gd name="connsiteX3702" fmla="*/ 9851 w 10000"/>
                        <a:gd name="connsiteY3702" fmla="*/ 10000 h 10000"/>
                        <a:gd name="connsiteX3703" fmla="*/ 9863 w 10000"/>
                        <a:gd name="connsiteY3703" fmla="*/ 10000 h 10000"/>
                        <a:gd name="connsiteX3704" fmla="*/ 9863 w 10000"/>
                        <a:gd name="connsiteY3704" fmla="*/ 10000 h 10000"/>
                        <a:gd name="connsiteX3705" fmla="*/ 9863 w 10000"/>
                        <a:gd name="connsiteY3705" fmla="*/ 10000 h 10000"/>
                        <a:gd name="connsiteX3706" fmla="*/ 9863 w 10000"/>
                        <a:gd name="connsiteY3706" fmla="*/ 10000 h 10000"/>
                        <a:gd name="connsiteX3707" fmla="*/ 9874 w 10000"/>
                        <a:gd name="connsiteY3707" fmla="*/ 10000 h 10000"/>
                        <a:gd name="connsiteX3708" fmla="*/ 9874 w 10000"/>
                        <a:gd name="connsiteY3708" fmla="*/ 10000 h 10000"/>
                        <a:gd name="connsiteX3709" fmla="*/ 9874 w 10000"/>
                        <a:gd name="connsiteY3709" fmla="*/ 10000 h 10000"/>
                        <a:gd name="connsiteX3710" fmla="*/ 9874 w 10000"/>
                        <a:gd name="connsiteY3710" fmla="*/ 10000 h 10000"/>
                        <a:gd name="connsiteX3711" fmla="*/ 9883 w 10000"/>
                        <a:gd name="connsiteY3711" fmla="*/ 10000 h 10000"/>
                        <a:gd name="connsiteX3712" fmla="*/ 9883 w 10000"/>
                        <a:gd name="connsiteY3712" fmla="*/ 10000 h 10000"/>
                        <a:gd name="connsiteX3713" fmla="*/ 9883 w 10000"/>
                        <a:gd name="connsiteY3713" fmla="*/ 10000 h 10000"/>
                        <a:gd name="connsiteX3714" fmla="*/ 9883 w 10000"/>
                        <a:gd name="connsiteY3714" fmla="*/ 10000 h 10000"/>
                        <a:gd name="connsiteX3715" fmla="*/ 9894 w 10000"/>
                        <a:gd name="connsiteY3715" fmla="*/ 10000 h 10000"/>
                        <a:gd name="connsiteX3716" fmla="*/ 9894 w 10000"/>
                        <a:gd name="connsiteY3716" fmla="*/ 10000 h 10000"/>
                        <a:gd name="connsiteX3717" fmla="*/ 9894 w 10000"/>
                        <a:gd name="connsiteY3717" fmla="*/ 10000 h 10000"/>
                        <a:gd name="connsiteX3718" fmla="*/ 9894 w 10000"/>
                        <a:gd name="connsiteY3718" fmla="*/ 10000 h 10000"/>
                        <a:gd name="connsiteX3719" fmla="*/ 9906 w 10000"/>
                        <a:gd name="connsiteY3719" fmla="*/ 10000 h 10000"/>
                        <a:gd name="connsiteX3720" fmla="*/ 9906 w 10000"/>
                        <a:gd name="connsiteY3720" fmla="*/ 10000 h 10000"/>
                        <a:gd name="connsiteX3721" fmla="*/ 9906 w 10000"/>
                        <a:gd name="connsiteY3721" fmla="*/ 10000 h 10000"/>
                        <a:gd name="connsiteX3722" fmla="*/ 9906 w 10000"/>
                        <a:gd name="connsiteY3722" fmla="*/ 10000 h 10000"/>
                        <a:gd name="connsiteX3723" fmla="*/ 9914 w 10000"/>
                        <a:gd name="connsiteY3723" fmla="*/ 10000 h 10000"/>
                        <a:gd name="connsiteX3724" fmla="*/ 9914 w 10000"/>
                        <a:gd name="connsiteY3724" fmla="*/ 10000 h 10000"/>
                        <a:gd name="connsiteX3725" fmla="*/ 9914 w 10000"/>
                        <a:gd name="connsiteY3725" fmla="*/ 10000 h 10000"/>
                        <a:gd name="connsiteX3726" fmla="*/ 9914 w 10000"/>
                        <a:gd name="connsiteY3726" fmla="*/ 10000 h 10000"/>
                        <a:gd name="connsiteX3727" fmla="*/ 9926 w 10000"/>
                        <a:gd name="connsiteY3727" fmla="*/ 10000 h 10000"/>
                        <a:gd name="connsiteX3728" fmla="*/ 9926 w 10000"/>
                        <a:gd name="connsiteY3728" fmla="*/ 10000 h 10000"/>
                        <a:gd name="connsiteX3729" fmla="*/ 9926 w 10000"/>
                        <a:gd name="connsiteY3729" fmla="*/ 10000 h 10000"/>
                        <a:gd name="connsiteX3730" fmla="*/ 9926 w 10000"/>
                        <a:gd name="connsiteY3730" fmla="*/ 10000 h 10000"/>
                        <a:gd name="connsiteX3731" fmla="*/ 9937 w 10000"/>
                        <a:gd name="connsiteY3731" fmla="*/ 10000 h 10000"/>
                        <a:gd name="connsiteX3732" fmla="*/ 9937 w 10000"/>
                        <a:gd name="connsiteY3732" fmla="*/ 10000 h 10000"/>
                        <a:gd name="connsiteX3733" fmla="*/ 9937 w 10000"/>
                        <a:gd name="connsiteY3733" fmla="*/ 10000 h 10000"/>
                        <a:gd name="connsiteX3734" fmla="*/ 9937 w 10000"/>
                        <a:gd name="connsiteY3734" fmla="*/ 10000 h 10000"/>
                        <a:gd name="connsiteX3735" fmla="*/ 9949 w 10000"/>
                        <a:gd name="connsiteY3735" fmla="*/ 10000 h 10000"/>
                        <a:gd name="connsiteX3736" fmla="*/ 9949 w 10000"/>
                        <a:gd name="connsiteY3736" fmla="*/ 10000 h 10000"/>
                        <a:gd name="connsiteX3737" fmla="*/ 9949 w 10000"/>
                        <a:gd name="connsiteY3737" fmla="*/ 10000 h 10000"/>
                        <a:gd name="connsiteX3738" fmla="*/ 9949 w 10000"/>
                        <a:gd name="connsiteY3738" fmla="*/ 10000 h 10000"/>
                        <a:gd name="connsiteX3739" fmla="*/ 9957 w 10000"/>
                        <a:gd name="connsiteY3739" fmla="*/ 10000 h 10000"/>
                        <a:gd name="connsiteX3740" fmla="*/ 9957 w 10000"/>
                        <a:gd name="connsiteY3740" fmla="*/ 10000 h 10000"/>
                        <a:gd name="connsiteX3741" fmla="*/ 9957 w 10000"/>
                        <a:gd name="connsiteY3741" fmla="*/ 10000 h 10000"/>
                        <a:gd name="connsiteX3742" fmla="*/ 9957 w 10000"/>
                        <a:gd name="connsiteY3742" fmla="*/ 10000 h 10000"/>
                        <a:gd name="connsiteX3743" fmla="*/ 9969 w 10000"/>
                        <a:gd name="connsiteY3743" fmla="*/ 10000 h 10000"/>
                        <a:gd name="connsiteX3744" fmla="*/ 9969 w 10000"/>
                        <a:gd name="connsiteY3744" fmla="*/ 10000 h 10000"/>
                        <a:gd name="connsiteX3745" fmla="*/ 9969 w 10000"/>
                        <a:gd name="connsiteY3745" fmla="*/ 10000 h 10000"/>
                        <a:gd name="connsiteX3746" fmla="*/ 9969 w 10000"/>
                        <a:gd name="connsiteY3746" fmla="*/ 10000 h 10000"/>
                        <a:gd name="connsiteX3747" fmla="*/ 9980 w 10000"/>
                        <a:gd name="connsiteY3747" fmla="*/ 10000 h 10000"/>
                        <a:gd name="connsiteX3748" fmla="*/ 9980 w 10000"/>
                        <a:gd name="connsiteY3748" fmla="*/ 10000 h 10000"/>
                        <a:gd name="connsiteX3749" fmla="*/ 9980 w 10000"/>
                        <a:gd name="connsiteY3749" fmla="*/ 10000 h 10000"/>
                        <a:gd name="connsiteX3750" fmla="*/ 9980 w 10000"/>
                        <a:gd name="connsiteY3750" fmla="*/ 10000 h 10000"/>
                        <a:gd name="connsiteX3751" fmla="*/ 9991 w 10000"/>
                        <a:gd name="connsiteY3751" fmla="*/ 10000 h 10000"/>
                        <a:gd name="connsiteX3752" fmla="*/ 9991 w 10000"/>
                        <a:gd name="connsiteY3752" fmla="*/ 10000 h 10000"/>
                        <a:gd name="connsiteX3753" fmla="*/ 9991 w 10000"/>
                        <a:gd name="connsiteY3753" fmla="*/ 10000 h 10000"/>
                        <a:gd name="connsiteX3754" fmla="*/ 9991 w 10000"/>
                        <a:gd name="connsiteY3754" fmla="*/ 10000 h 10000"/>
                        <a:gd name="connsiteX3755" fmla="*/ 10000 w 10000"/>
                        <a:gd name="connsiteY3755" fmla="*/ 10000 h 10000"/>
                        <a:gd name="connsiteX3756" fmla="*/ 10000 w 10000"/>
                        <a:gd name="connsiteY3756" fmla="*/ 10000 h 10000"/>
                        <a:gd name="connsiteX3757" fmla="*/ 10000 w 10000"/>
                        <a:gd name="connsiteY3757" fmla="*/ 10000 h 10000"/>
                        <a:gd name="connsiteX3758" fmla="*/ 10000 w 10000"/>
                        <a:gd name="connsiteY3758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8006 h 10000"/>
                        <a:gd name="connsiteX791" fmla="*/ 2099 w 10000"/>
                        <a:gd name="connsiteY791" fmla="*/ 9450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737 h 10000"/>
                        <a:gd name="connsiteX895" fmla="*/ 2376 w 10000"/>
                        <a:gd name="connsiteY895" fmla="*/ 9304 h 10000"/>
                        <a:gd name="connsiteX896" fmla="*/ 2388 w 10000"/>
                        <a:gd name="connsiteY896" fmla="*/ 9907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7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4860 h 10000"/>
                        <a:gd name="connsiteX1855" fmla="*/ 4933 w 10000"/>
                        <a:gd name="connsiteY1855" fmla="*/ 8006 h 10000"/>
                        <a:gd name="connsiteX1856" fmla="*/ 4941 w 10000"/>
                        <a:gd name="connsiteY1856" fmla="*/ 8847 h 10000"/>
                        <a:gd name="connsiteX1857" fmla="*/ 4941 w 10000"/>
                        <a:gd name="connsiteY1857" fmla="*/ 10000 h 10000"/>
                        <a:gd name="connsiteX1858" fmla="*/ 4941 w 10000"/>
                        <a:gd name="connsiteY1858" fmla="*/ 8847 h 10000"/>
                        <a:gd name="connsiteX1859" fmla="*/ 4941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53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64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76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84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4996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07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16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27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39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0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59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70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81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093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01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13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24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33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44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56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67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76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87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199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0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19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30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41 w 10000"/>
                        <a:gd name="connsiteY1971" fmla="*/ 10000 h 10000"/>
                        <a:gd name="connsiteX1972" fmla="*/ 5250 w 10000"/>
                        <a:gd name="connsiteY1972" fmla="*/ 6854 h 10000"/>
                        <a:gd name="connsiteX1973" fmla="*/ 5250 w 10000"/>
                        <a:gd name="connsiteY1973" fmla="*/ 10000 h 10000"/>
                        <a:gd name="connsiteX1974" fmla="*/ 5250 w 10000"/>
                        <a:gd name="connsiteY1974" fmla="*/ 2222 h 10000"/>
                        <a:gd name="connsiteX1975" fmla="*/ 5250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61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73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84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293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04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16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27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36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47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58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67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78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390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01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10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21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33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44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53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64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76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84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496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07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18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27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10000 h 10000"/>
                        <a:gd name="connsiteX2082" fmla="*/ 5538 w 10000"/>
                        <a:gd name="connsiteY2082" fmla="*/ 9543 h 10000"/>
                        <a:gd name="connsiteX2083" fmla="*/ 5538 w 10000"/>
                        <a:gd name="connsiteY2083" fmla="*/ 9772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50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61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70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81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593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04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13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24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36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44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56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67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78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87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698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10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21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30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41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53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61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73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84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795 w 10000"/>
                        <a:gd name="connsiteY2177" fmla="*/ 10000 h 10000"/>
                        <a:gd name="connsiteX2178" fmla="*/ 5795 w 10000"/>
                        <a:gd name="connsiteY2178" fmla="*/ 5929 h 10000"/>
                        <a:gd name="connsiteX2179" fmla="*/ 5795 w 10000"/>
                        <a:gd name="connsiteY2179" fmla="*/ 5929 h 10000"/>
                        <a:gd name="connsiteX2180" fmla="*/ 5804 w 10000"/>
                        <a:gd name="connsiteY2180" fmla="*/ 10000 h 10000"/>
                        <a:gd name="connsiteX2181" fmla="*/ 5804 w 10000"/>
                        <a:gd name="connsiteY2181" fmla="*/ 10000 h 10000"/>
                        <a:gd name="connsiteX2182" fmla="*/ 5815 w 10000"/>
                        <a:gd name="connsiteY2182" fmla="*/ 10000 h 10000"/>
                        <a:gd name="connsiteX2183" fmla="*/ 5815 w 10000"/>
                        <a:gd name="connsiteY2183" fmla="*/ 10000 h 10000"/>
                        <a:gd name="connsiteX2184" fmla="*/ 5815 w 10000"/>
                        <a:gd name="connsiteY2184" fmla="*/ 10000 h 10000"/>
                        <a:gd name="connsiteX2185" fmla="*/ 5815 w 10000"/>
                        <a:gd name="connsiteY2185" fmla="*/ 10000 h 10000"/>
                        <a:gd name="connsiteX2186" fmla="*/ 5827 w 10000"/>
                        <a:gd name="connsiteY2186" fmla="*/ 10000 h 10000"/>
                        <a:gd name="connsiteX2187" fmla="*/ 5827 w 10000"/>
                        <a:gd name="connsiteY2187" fmla="*/ 10000 h 10000"/>
                        <a:gd name="connsiteX2188" fmla="*/ 5827 w 10000"/>
                        <a:gd name="connsiteY2188" fmla="*/ 10000 h 10000"/>
                        <a:gd name="connsiteX2189" fmla="*/ 5827 w 10000"/>
                        <a:gd name="connsiteY2189" fmla="*/ 10000 h 10000"/>
                        <a:gd name="connsiteX2190" fmla="*/ 5838 w 10000"/>
                        <a:gd name="connsiteY2190" fmla="*/ 10000 h 10000"/>
                        <a:gd name="connsiteX2191" fmla="*/ 5838 w 10000"/>
                        <a:gd name="connsiteY2191" fmla="*/ 10000 h 10000"/>
                        <a:gd name="connsiteX2192" fmla="*/ 5838 w 10000"/>
                        <a:gd name="connsiteY2192" fmla="*/ 10000 h 10000"/>
                        <a:gd name="connsiteX2193" fmla="*/ 5838 w 10000"/>
                        <a:gd name="connsiteY2193" fmla="*/ 10000 h 10000"/>
                        <a:gd name="connsiteX2194" fmla="*/ 5847 w 10000"/>
                        <a:gd name="connsiteY2194" fmla="*/ 10000 h 10000"/>
                        <a:gd name="connsiteX2195" fmla="*/ 5847 w 10000"/>
                        <a:gd name="connsiteY2195" fmla="*/ 10000 h 10000"/>
                        <a:gd name="connsiteX2196" fmla="*/ 5847 w 10000"/>
                        <a:gd name="connsiteY2196" fmla="*/ 10000 h 10000"/>
                        <a:gd name="connsiteX2197" fmla="*/ 5847 w 10000"/>
                        <a:gd name="connsiteY2197" fmla="*/ 10000 h 10000"/>
                        <a:gd name="connsiteX2198" fmla="*/ 5858 w 10000"/>
                        <a:gd name="connsiteY2198" fmla="*/ 10000 h 10000"/>
                        <a:gd name="connsiteX2199" fmla="*/ 5858 w 10000"/>
                        <a:gd name="connsiteY2199" fmla="*/ 10000 h 10000"/>
                        <a:gd name="connsiteX2200" fmla="*/ 5858 w 10000"/>
                        <a:gd name="connsiteY2200" fmla="*/ 10000 h 10000"/>
                        <a:gd name="connsiteX2201" fmla="*/ 5858 w 10000"/>
                        <a:gd name="connsiteY2201" fmla="*/ 10000 h 10000"/>
                        <a:gd name="connsiteX2202" fmla="*/ 5870 w 10000"/>
                        <a:gd name="connsiteY2202" fmla="*/ 10000 h 10000"/>
                        <a:gd name="connsiteX2203" fmla="*/ 5870 w 10000"/>
                        <a:gd name="connsiteY2203" fmla="*/ 10000 h 10000"/>
                        <a:gd name="connsiteX2204" fmla="*/ 5870 w 10000"/>
                        <a:gd name="connsiteY2204" fmla="*/ 10000 h 10000"/>
                        <a:gd name="connsiteX2205" fmla="*/ 5870 w 10000"/>
                        <a:gd name="connsiteY2205" fmla="*/ 10000 h 10000"/>
                        <a:gd name="connsiteX2206" fmla="*/ 5878 w 10000"/>
                        <a:gd name="connsiteY2206" fmla="*/ 10000 h 10000"/>
                        <a:gd name="connsiteX2207" fmla="*/ 5878 w 10000"/>
                        <a:gd name="connsiteY2207" fmla="*/ 10000 h 10000"/>
                        <a:gd name="connsiteX2208" fmla="*/ 5878 w 10000"/>
                        <a:gd name="connsiteY2208" fmla="*/ 10000 h 10000"/>
                        <a:gd name="connsiteX2209" fmla="*/ 5878 w 10000"/>
                        <a:gd name="connsiteY2209" fmla="*/ 10000 h 10000"/>
                        <a:gd name="connsiteX2210" fmla="*/ 5890 w 10000"/>
                        <a:gd name="connsiteY2210" fmla="*/ 10000 h 10000"/>
                        <a:gd name="connsiteX2211" fmla="*/ 5890 w 10000"/>
                        <a:gd name="connsiteY2211" fmla="*/ 10000 h 10000"/>
                        <a:gd name="connsiteX2212" fmla="*/ 5890 w 10000"/>
                        <a:gd name="connsiteY2212" fmla="*/ 10000 h 10000"/>
                        <a:gd name="connsiteX2213" fmla="*/ 5890 w 10000"/>
                        <a:gd name="connsiteY2213" fmla="*/ 10000 h 10000"/>
                        <a:gd name="connsiteX2214" fmla="*/ 5901 w 10000"/>
                        <a:gd name="connsiteY2214" fmla="*/ 10000 h 10000"/>
                        <a:gd name="connsiteX2215" fmla="*/ 5901 w 10000"/>
                        <a:gd name="connsiteY2215" fmla="*/ 10000 h 10000"/>
                        <a:gd name="connsiteX2216" fmla="*/ 5901 w 10000"/>
                        <a:gd name="connsiteY2216" fmla="*/ 10000 h 10000"/>
                        <a:gd name="connsiteX2217" fmla="*/ 5901 w 10000"/>
                        <a:gd name="connsiteY2217" fmla="*/ 10000 h 10000"/>
                        <a:gd name="connsiteX2218" fmla="*/ 5913 w 10000"/>
                        <a:gd name="connsiteY2218" fmla="*/ 10000 h 10000"/>
                        <a:gd name="connsiteX2219" fmla="*/ 5913 w 10000"/>
                        <a:gd name="connsiteY2219" fmla="*/ 10000 h 10000"/>
                        <a:gd name="connsiteX2220" fmla="*/ 5913 w 10000"/>
                        <a:gd name="connsiteY2220" fmla="*/ 10000 h 10000"/>
                        <a:gd name="connsiteX2221" fmla="*/ 5913 w 10000"/>
                        <a:gd name="connsiteY2221" fmla="*/ 10000 h 10000"/>
                        <a:gd name="connsiteX2222" fmla="*/ 5921 w 10000"/>
                        <a:gd name="connsiteY2222" fmla="*/ 10000 h 10000"/>
                        <a:gd name="connsiteX2223" fmla="*/ 5921 w 10000"/>
                        <a:gd name="connsiteY2223" fmla="*/ 10000 h 10000"/>
                        <a:gd name="connsiteX2224" fmla="*/ 5921 w 10000"/>
                        <a:gd name="connsiteY2224" fmla="*/ 10000 h 10000"/>
                        <a:gd name="connsiteX2225" fmla="*/ 5921 w 10000"/>
                        <a:gd name="connsiteY2225" fmla="*/ 10000 h 10000"/>
                        <a:gd name="connsiteX2226" fmla="*/ 5933 w 10000"/>
                        <a:gd name="connsiteY2226" fmla="*/ 10000 h 10000"/>
                        <a:gd name="connsiteX2227" fmla="*/ 5933 w 10000"/>
                        <a:gd name="connsiteY2227" fmla="*/ 10000 h 10000"/>
                        <a:gd name="connsiteX2228" fmla="*/ 5933 w 10000"/>
                        <a:gd name="connsiteY2228" fmla="*/ 10000 h 10000"/>
                        <a:gd name="connsiteX2229" fmla="*/ 5933 w 10000"/>
                        <a:gd name="connsiteY2229" fmla="*/ 10000 h 10000"/>
                        <a:gd name="connsiteX2230" fmla="*/ 5944 w 10000"/>
                        <a:gd name="connsiteY2230" fmla="*/ 10000 h 10000"/>
                        <a:gd name="connsiteX2231" fmla="*/ 5944 w 10000"/>
                        <a:gd name="connsiteY2231" fmla="*/ 10000 h 10000"/>
                        <a:gd name="connsiteX2232" fmla="*/ 5944 w 10000"/>
                        <a:gd name="connsiteY2232" fmla="*/ 10000 h 10000"/>
                        <a:gd name="connsiteX2233" fmla="*/ 5944 w 10000"/>
                        <a:gd name="connsiteY2233" fmla="*/ 10000 h 10000"/>
                        <a:gd name="connsiteX2234" fmla="*/ 5955 w 10000"/>
                        <a:gd name="connsiteY2234" fmla="*/ 10000 h 10000"/>
                        <a:gd name="connsiteX2235" fmla="*/ 5955 w 10000"/>
                        <a:gd name="connsiteY2235" fmla="*/ 10000 h 10000"/>
                        <a:gd name="connsiteX2236" fmla="*/ 5955 w 10000"/>
                        <a:gd name="connsiteY2236" fmla="*/ 10000 h 10000"/>
                        <a:gd name="connsiteX2237" fmla="*/ 5955 w 10000"/>
                        <a:gd name="connsiteY2237" fmla="*/ 10000 h 10000"/>
                        <a:gd name="connsiteX2238" fmla="*/ 5964 w 10000"/>
                        <a:gd name="connsiteY2238" fmla="*/ 10000 h 10000"/>
                        <a:gd name="connsiteX2239" fmla="*/ 5964 w 10000"/>
                        <a:gd name="connsiteY2239" fmla="*/ 10000 h 10000"/>
                        <a:gd name="connsiteX2240" fmla="*/ 5964 w 10000"/>
                        <a:gd name="connsiteY2240" fmla="*/ 10000 h 10000"/>
                        <a:gd name="connsiteX2241" fmla="*/ 5964 w 10000"/>
                        <a:gd name="connsiteY2241" fmla="*/ 10000 h 10000"/>
                        <a:gd name="connsiteX2242" fmla="*/ 5975 w 10000"/>
                        <a:gd name="connsiteY2242" fmla="*/ 10000 h 10000"/>
                        <a:gd name="connsiteX2243" fmla="*/ 5975 w 10000"/>
                        <a:gd name="connsiteY2243" fmla="*/ 10000 h 10000"/>
                        <a:gd name="connsiteX2244" fmla="*/ 5975 w 10000"/>
                        <a:gd name="connsiteY2244" fmla="*/ 10000 h 10000"/>
                        <a:gd name="connsiteX2245" fmla="*/ 5975 w 10000"/>
                        <a:gd name="connsiteY2245" fmla="*/ 10000 h 10000"/>
                        <a:gd name="connsiteX2246" fmla="*/ 5987 w 10000"/>
                        <a:gd name="connsiteY2246" fmla="*/ 10000 h 10000"/>
                        <a:gd name="connsiteX2247" fmla="*/ 5987 w 10000"/>
                        <a:gd name="connsiteY2247" fmla="*/ 10000 h 10000"/>
                        <a:gd name="connsiteX2248" fmla="*/ 5987 w 10000"/>
                        <a:gd name="connsiteY2248" fmla="*/ 10000 h 10000"/>
                        <a:gd name="connsiteX2249" fmla="*/ 5987 w 10000"/>
                        <a:gd name="connsiteY2249" fmla="*/ 10000 h 10000"/>
                        <a:gd name="connsiteX2250" fmla="*/ 5995 w 10000"/>
                        <a:gd name="connsiteY2250" fmla="*/ 10000 h 10000"/>
                        <a:gd name="connsiteX2251" fmla="*/ 5995 w 10000"/>
                        <a:gd name="connsiteY2251" fmla="*/ 10000 h 10000"/>
                        <a:gd name="connsiteX2252" fmla="*/ 5995 w 10000"/>
                        <a:gd name="connsiteY2252" fmla="*/ 10000 h 10000"/>
                        <a:gd name="connsiteX2253" fmla="*/ 5995 w 10000"/>
                        <a:gd name="connsiteY2253" fmla="*/ 10000 h 10000"/>
                        <a:gd name="connsiteX2254" fmla="*/ 6007 w 10000"/>
                        <a:gd name="connsiteY2254" fmla="*/ 10000 h 10000"/>
                        <a:gd name="connsiteX2255" fmla="*/ 6007 w 10000"/>
                        <a:gd name="connsiteY2255" fmla="*/ 10000 h 10000"/>
                        <a:gd name="connsiteX2256" fmla="*/ 6007 w 10000"/>
                        <a:gd name="connsiteY2256" fmla="*/ 10000 h 10000"/>
                        <a:gd name="connsiteX2257" fmla="*/ 6007 w 10000"/>
                        <a:gd name="connsiteY2257" fmla="*/ 10000 h 10000"/>
                        <a:gd name="connsiteX2258" fmla="*/ 6018 w 10000"/>
                        <a:gd name="connsiteY2258" fmla="*/ 10000 h 10000"/>
                        <a:gd name="connsiteX2259" fmla="*/ 6018 w 10000"/>
                        <a:gd name="connsiteY2259" fmla="*/ 10000 h 10000"/>
                        <a:gd name="connsiteX2260" fmla="*/ 6018 w 10000"/>
                        <a:gd name="connsiteY2260" fmla="*/ 10000 h 10000"/>
                        <a:gd name="connsiteX2261" fmla="*/ 6018 w 10000"/>
                        <a:gd name="connsiteY2261" fmla="*/ 10000 h 10000"/>
                        <a:gd name="connsiteX2262" fmla="*/ 6030 w 10000"/>
                        <a:gd name="connsiteY2262" fmla="*/ 10000 h 10000"/>
                        <a:gd name="connsiteX2263" fmla="*/ 6030 w 10000"/>
                        <a:gd name="connsiteY2263" fmla="*/ 10000 h 10000"/>
                        <a:gd name="connsiteX2264" fmla="*/ 6030 w 10000"/>
                        <a:gd name="connsiteY2264" fmla="*/ 10000 h 10000"/>
                        <a:gd name="connsiteX2265" fmla="*/ 6030 w 10000"/>
                        <a:gd name="connsiteY2265" fmla="*/ 10000 h 10000"/>
                        <a:gd name="connsiteX2266" fmla="*/ 6038 w 10000"/>
                        <a:gd name="connsiteY2266" fmla="*/ 9585 h 10000"/>
                        <a:gd name="connsiteX2267" fmla="*/ 6038 w 10000"/>
                        <a:gd name="connsiteY2267" fmla="*/ 10000 h 10000"/>
                        <a:gd name="connsiteX2268" fmla="*/ 6038 w 10000"/>
                        <a:gd name="connsiteY2268" fmla="*/ 9076 h 10000"/>
                        <a:gd name="connsiteX2269" fmla="*/ 6038 w 10000"/>
                        <a:gd name="connsiteY2269" fmla="*/ 10000 h 10000"/>
                        <a:gd name="connsiteX2270" fmla="*/ 6050 w 10000"/>
                        <a:gd name="connsiteY2270" fmla="*/ 10000 h 10000"/>
                        <a:gd name="connsiteX2271" fmla="*/ 6050 w 10000"/>
                        <a:gd name="connsiteY2271" fmla="*/ 10000 h 10000"/>
                        <a:gd name="connsiteX2272" fmla="*/ 6050 w 10000"/>
                        <a:gd name="connsiteY2272" fmla="*/ 10000 h 10000"/>
                        <a:gd name="connsiteX2273" fmla="*/ 6050 w 10000"/>
                        <a:gd name="connsiteY2273" fmla="*/ 10000 h 10000"/>
                        <a:gd name="connsiteX2274" fmla="*/ 6061 w 10000"/>
                        <a:gd name="connsiteY2274" fmla="*/ 10000 h 10000"/>
                        <a:gd name="connsiteX2275" fmla="*/ 6061 w 10000"/>
                        <a:gd name="connsiteY2275" fmla="*/ 10000 h 10000"/>
                        <a:gd name="connsiteX2276" fmla="*/ 6061 w 10000"/>
                        <a:gd name="connsiteY2276" fmla="*/ 10000 h 10000"/>
                        <a:gd name="connsiteX2277" fmla="*/ 6061 w 10000"/>
                        <a:gd name="connsiteY2277" fmla="*/ 10000 h 10000"/>
                        <a:gd name="connsiteX2278" fmla="*/ 6073 w 10000"/>
                        <a:gd name="connsiteY2278" fmla="*/ 10000 h 10000"/>
                        <a:gd name="connsiteX2279" fmla="*/ 6073 w 10000"/>
                        <a:gd name="connsiteY2279" fmla="*/ 10000 h 10000"/>
                        <a:gd name="connsiteX2280" fmla="*/ 6073 w 10000"/>
                        <a:gd name="connsiteY2280" fmla="*/ 10000 h 10000"/>
                        <a:gd name="connsiteX2281" fmla="*/ 6073 w 10000"/>
                        <a:gd name="connsiteY2281" fmla="*/ 10000 h 10000"/>
                        <a:gd name="connsiteX2282" fmla="*/ 6081 w 10000"/>
                        <a:gd name="connsiteY2282" fmla="*/ 10000 h 10000"/>
                        <a:gd name="connsiteX2283" fmla="*/ 6081 w 10000"/>
                        <a:gd name="connsiteY2283" fmla="*/ 10000 h 10000"/>
                        <a:gd name="connsiteX2284" fmla="*/ 6081 w 10000"/>
                        <a:gd name="connsiteY2284" fmla="*/ 10000 h 10000"/>
                        <a:gd name="connsiteX2285" fmla="*/ 6081 w 10000"/>
                        <a:gd name="connsiteY2285" fmla="*/ 10000 h 10000"/>
                        <a:gd name="connsiteX2286" fmla="*/ 6093 w 10000"/>
                        <a:gd name="connsiteY2286" fmla="*/ 10000 h 10000"/>
                        <a:gd name="connsiteX2287" fmla="*/ 6093 w 10000"/>
                        <a:gd name="connsiteY2287" fmla="*/ 10000 h 10000"/>
                        <a:gd name="connsiteX2288" fmla="*/ 6093 w 10000"/>
                        <a:gd name="connsiteY2288" fmla="*/ 10000 h 10000"/>
                        <a:gd name="connsiteX2289" fmla="*/ 6093 w 10000"/>
                        <a:gd name="connsiteY2289" fmla="*/ 10000 h 10000"/>
                        <a:gd name="connsiteX2290" fmla="*/ 6104 w 10000"/>
                        <a:gd name="connsiteY2290" fmla="*/ 10000 h 10000"/>
                        <a:gd name="connsiteX2291" fmla="*/ 6104 w 10000"/>
                        <a:gd name="connsiteY2291" fmla="*/ 10000 h 10000"/>
                        <a:gd name="connsiteX2292" fmla="*/ 6104 w 10000"/>
                        <a:gd name="connsiteY2292" fmla="*/ 10000 h 10000"/>
                        <a:gd name="connsiteX2293" fmla="*/ 6104 w 10000"/>
                        <a:gd name="connsiteY2293" fmla="*/ 10000 h 10000"/>
                        <a:gd name="connsiteX2294" fmla="*/ 6113 w 10000"/>
                        <a:gd name="connsiteY2294" fmla="*/ 10000 h 10000"/>
                        <a:gd name="connsiteX2295" fmla="*/ 6113 w 10000"/>
                        <a:gd name="connsiteY2295" fmla="*/ 10000 h 10000"/>
                        <a:gd name="connsiteX2296" fmla="*/ 6113 w 10000"/>
                        <a:gd name="connsiteY2296" fmla="*/ 10000 h 10000"/>
                        <a:gd name="connsiteX2297" fmla="*/ 6113 w 10000"/>
                        <a:gd name="connsiteY2297" fmla="*/ 10000 h 10000"/>
                        <a:gd name="connsiteX2298" fmla="*/ 6124 w 10000"/>
                        <a:gd name="connsiteY2298" fmla="*/ 10000 h 10000"/>
                        <a:gd name="connsiteX2299" fmla="*/ 6124 w 10000"/>
                        <a:gd name="connsiteY2299" fmla="*/ 10000 h 10000"/>
                        <a:gd name="connsiteX2300" fmla="*/ 6124 w 10000"/>
                        <a:gd name="connsiteY2300" fmla="*/ 10000 h 10000"/>
                        <a:gd name="connsiteX2301" fmla="*/ 6124 w 10000"/>
                        <a:gd name="connsiteY2301" fmla="*/ 10000 h 10000"/>
                        <a:gd name="connsiteX2302" fmla="*/ 6135 w 10000"/>
                        <a:gd name="connsiteY2302" fmla="*/ 10000 h 10000"/>
                        <a:gd name="connsiteX2303" fmla="*/ 6135 w 10000"/>
                        <a:gd name="connsiteY2303" fmla="*/ 10000 h 10000"/>
                        <a:gd name="connsiteX2304" fmla="*/ 6135 w 10000"/>
                        <a:gd name="connsiteY2304" fmla="*/ 10000 h 10000"/>
                        <a:gd name="connsiteX2305" fmla="*/ 6135 w 10000"/>
                        <a:gd name="connsiteY2305" fmla="*/ 10000 h 10000"/>
                        <a:gd name="connsiteX2306" fmla="*/ 6147 w 10000"/>
                        <a:gd name="connsiteY2306" fmla="*/ 10000 h 10000"/>
                        <a:gd name="connsiteX2307" fmla="*/ 6147 w 10000"/>
                        <a:gd name="connsiteY2307" fmla="*/ 10000 h 10000"/>
                        <a:gd name="connsiteX2308" fmla="*/ 6147 w 10000"/>
                        <a:gd name="connsiteY2308" fmla="*/ 10000 h 10000"/>
                        <a:gd name="connsiteX2309" fmla="*/ 6147 w 10000"/>
                        <a:gd name="connsiteY2309" fmla="*/ 10000 h 10000"/>
                        <a:gd name="connsiteX2310" fmla="*/ 6155 w 10000"/>
                        <a:gd name="connsiteY2310" fmla="*/ 10000 h 10000"/>
                        <a:gd name="connsiteX2311" fmla="*/ 6155 w 10000"/>
                        <a:gd name="connsiteY2311" fmla="*/ 10000 h 10000"/>
                        <a:gd name="connsiteX2312" fmla="*/ 6155 w 10000"/>
                        <a:gd name="connsiteY2312" fmla="*/ 10000 h 10000"/>
                        <a:gd name="connsiteX2313" fmla="*/ 6155 w 10000"/>
                        <a:gd name="connsiteY2313" fmla="*/ 10000 h 10000"/>
                        <a:gd name="connsiteX2314" fmla="*/ 6167 w 10000"/>
                        <a:gd name="connsiteY2314" fmla="*/ 10000 h 10000"/>
                        <a:gd name="connsiteX2315" fmla="*/ 6167 w 10000"/>
                        <a:gd name="connsiteY2315" fmla="*/ 10000 h 10000"/>
                        <a:gd name="connsiteX2316" fmla="*/ 6167 w 10000"/>
                        <a:gd name="connsiteY2316" fmla="*/ 10000 h 10000"/>
                        <a:gd name="connsiteX2317" fmla="*/ 6167 w 10000"/>
                        <a:gd name="connsiteY2317" fmla="*/ 10000 h 10000"/>
                        <a:gd name="connsiteX2318" fmla="*/ 6178 w 10000"/>
                        <a:gd name="connsiteY2318" fmla="*/ 10000 h 10000"/>
                        <a:gd name="connsiteX2319" fmla="*/ 6178 w 10000"/>
                        <a:gd name="connsiteY2319" fmla="*/ 10000 h 10000"/>
                        <a:gd name="connsiteX2320" fmla="*/ 6178 w 10000"/>
                        <a:gd name="connsiteY2320" fmla="*/ 10000 h 10000"/>
                        <a:gd name="connsiteX2321" fmla="*/ 6178 w 10000"/>
                        <a:gd name="connsiteY2321" fmla="*/ 10000 h 10000"/>
                        <a:gd name="connsiteX2322" fmla="*/ 6190 w 10000"/>
                        <a:gd name="connsiteY2322" fmla="*/ 10000 h 10000"/>
                        <a:gd name="connsiteX2323" fmla="*/ 6190 w 10000"/>
                        <a:gd name="connsiteY2323" fmla="*/ 10000 h 10000"/>
                        <a:gd name="connsiteX2324" fmla="*/ 6190 w 10000"/>
                        <a:gd name="connsiteY2324" fmla="*/ 10000 h 10000"/>
                        <a:gd name="connsiteX2325" fmla="*/ 6190 w 10000"/>
                        <a:gd name="connsiteY2325" fmla="*/ 10000 h 10000"/>
                        <a:gd name="connsiteX2326" fmla="*/ 6198 w 10000"/>
                        <a:gd name="connsiteY2326" fmla="*/ 10000 h 10000"/>
                        <a:gd name="connsiteX2327" fmla="*/ 6198 w 10000"/>
                        <a:gd name="connsiteY2327" fmla="*/ 10000 h 10000"/>
                        <a:gd name="connsiteX2328" fmla="*/ 6198 w 10000"/>
                        <a:gd name="connsiteY2328" fmla="*/ 10000 h 10000"/>
                        <a:gd name="connsiteX2329" fmla="*/ 6198 w 10000"/>
                        <a:gd name="connsiteY2329" fmla="*/ 10000 h 10000"/>
                        <a:gd name="connsiteX2330" fmla="*/ 6210 w 10000"/>
                        <a:gd name="connsiteY2330" fmla="*/ 10000 h 10000"/>
                        <a:gd name="connsiteX2331" fmla="*/ 6210 w 10000"/>
                        <a:gd name="connsiteY2331" fmla="*/ 10000 h 10000"/>
                        <a:gd name="connsiteX2332" fmla="*/ 6210 w 10000"/>
                        <a:gd name="connsiteY2332" fmla="*/ 10000 h 10000"/>
                        <a:gd name="connsiteX2333" fmla="*/ 6210 w 10000"/>
                        <a:gd name="connsiteY2333" fmla="*/ 10000 h 10000"/>
                        <a:gd name="connsiteX2334" fmla="*/ 6221 w 10000"/>
                        <a:gd name="connsiteY2334" fmla="*/ 10000 h 10000"/>
                        <a:gd name="connsiteX2335" fmla="*/ 6221 w 10000"/>
                        <a:gd name="connsiteY2335" fmla="*/ 10000 h 10000"/>
                        <a:gd name="connsiteX2336" fmla="*/ 6221 w 10000"/>
                        <a:gd name="connsiteY2336" fmla="*/ 10000 h 10000"/>
                        <a:gd name="connsiteX2337" fmla="*/ 6221 w 10000"/>
                        <a:gd name="connsiteY2337" fmla="*/ 10000 h 10000"/>
                        <a:gd name="connsiteX2338" fmla="*/ 6230 w 10000"/>
                        <a:gd name="connsiteY2338" fmla="*/ 10000 h 10000"/>
                        <a:gd name="connsiteX2339" fmla="*/ 6230 w 10000"/>
                        <a:gd name="connsiteY2339" fmla="*/ 10000 h 10000"/>
                        <a:gd name="connsiteX2340" fmla="*/ 6230 w 10000"/>
                        <a:gd name="connsiteY2340" fmla="*/ 10000 h 10000"/>
                        <a:gd name="connsiteX2341" fmla="*/ 6230 w 10000"/>
                        <a:gd name="connsiteY2341" fmla="*/ 10000 h 10000"/>
                        <a:gd name="connsiteX2342" fmla="*/ 6241 w 10000"/>
                        <a:gd name="connsiteY2342" fmla="*/ 10000 h 10000"/>
                        <a:gd name="connsiteX2343" fmla="*/ 6241 w 10000"/>
                        <a:gd name="connsiteY2343" fmla="*/ 10000 h 10000"/>
                        <a:gd name="connsiteX2344" fmla="*/ 6241 w 10000"/>
                        <a:gd name="connsiteY2344" fmla="*/ 10000 h 10000"/>
                        <a:gd name="connsiteX2345" fmla="*/ 6241 w 10000"/>
                        <a:gd name="connsiteY2345" fmla="*/ 10000 h 10000"/>
                        <a:gd name="connsiteX2346" fmla="*/ 6252 w 10000"/>
                        <a:gd name="connsiteY2346" fmla="*/ 10000 h 10000"/>
                        <a:gd name="connsiteX2347" fmla="*/ 6252 w 10000"/>
                        <a:gd name="connsiteY2347" fmla="*/ 10000 h 10000"/>
                        <a:gd name="connsiteX2348" fmla="*/ 6252 w 10000"/>
                        <a:gd name="connsiteY2348" fmla="*/ 10000 h 10000"/>
                        <a:gd name="connsiteX2349" fmla="*/ 6252 w 10000"/>
                        <a:gd name="connsiteY2349" fmla="*/ 10000 h 10000"/>
                        <a:gd name="connsiteX2350" fmla="*/ 6264 w 10000"/>
                        <a:gd name="connsiteY2350" fmla="*/ 10000 h 10000"/>
                        <a:gd name="connsiteX2351" fmla="*/ 6264 w 10000"/>
                        <a:gd name="connsiteY2351" fmla="*/ 10000 h 10000"/>
                        <a:gd name="connsiteX2352" fmla="*/ 6264 w 10000"/>
                        <a:gd name="connsiteY2352" fmla="*/ 10000 h 10000"/>
                        <a:gd name="connsiteX2353" fmla="*/ 6264 w 10000"/>
                        <a:gd name="connsiteY2353" fmla="*/ 10000 h 10000"/>
                        <a:gd name="connsiteX2354" fmla="*/ 6272 w 10000"/>
                        <a:gd name="connsiteY2354" fmla="*/ 10000 h 10000"/>
                        <a:gd name="connsiteX2355" fmla="*/ 6272 w 10000"/>
                        <a:gd name="connsiteY2355" fmla="*/ 10000 h 10000"/>
                        <a:gd name="connsiteX2356" fmla="*/ 6272 w 10000"/>
                        <a:gd name="connsiteY2356" fmla="*/ 10000 h 10000"/>
                        <a:gd name="connsiteX2357" fmla="*/ 6272 w 10000"/>
                        <a:gd name="connsiteY2357" fmla="*/ 10000 h 10000"/>
                        <a:gd name="connsiteX2358" fmla="*/ 6284 w 10000"/>
                        <a:gd name="connsiteY2358" fmla="*/ 10000 h 10000"/>
                        <a:gd name="connsiteX2359" fmla="*/ 6284 w 10000"/>
                        <a:gd name="connsiteY2359" fmla="*/ 10000 h 10000"/>
                        <a:gd name="connsiteX2360" fmla="*/ 6284 w 10000"/>
                        <a:gd name="connsiteY2360" fmla="*/ 10000 h 10000"/>
                        <a:gd name="connsiteX2361" fmla="*/ 6284 w 10000"/>
                        <a:gd name="connsiteY2361" fmla="*/ 10000 h 10000"/>
                        <a:gd name="connsiteX2362" fmla="*/ 6295 w 10000"/>
                        <a:gd name="connsiteY2362" fmla="*/ 10000 h 10000"/>
                        <a:gd name="connsiteX2363" fmla="*/ 6295 w 10000"/>
                        <a:gd name="connsiteY2363" fmla="*/ 10000 h 10000"/>
                        <a:gd name="connsiteX2364" fmla="*/ 6295 w 10000"/>
                        <a:gd name="connsiteY2364" fmla="*/ 10000 h 10000"/>
                        <a:gd name="connsiteX2365" fmla="*/ 6295 w 10000"/>
                        <a:gd name="connsiteY2365" fmla="*/ 10000 h 10000"/>
                        <a:gd name="connsiteX2366" fmla="*/ 6307 w 10000"/>
                        <a:gd name="connsiteY2366" fmla="*/ 10000 h 10000"/>
                        <a:gd name="connsiteX2367" fmla="*/ 6307 w 10000"/>
                        <a:gd name="connsiteY2367" fmla="*/ 10000 h 10000"/>
                        <a:gd name="connsiteX2368" fmla="*/ 6307 w 10000"/>
                        <a:gd name="connsiteY2368" fmla="*/ 10000 h 10000"/>
                        <a:gd name="connsiteX2369" fmla="*/ 6307 w 10000"/>
                        <a:gd name="connsiteY2369" fmla="*/ 10000 h 10000"/>
                        <a:gd name="connsiteX2370" fmla="*/ 6315 w 10000"/>
                        <a:gd name="connsiteY2370" fmla="*/ 10000 h 10000"/>
                        <a:gd name="connsiteX2371" fmla="*/ 6315 w 10000"/>
                        <a:gd name="connsiteY2371" fmla="*/ 10000 h 10000"/>
                        <a:gd name="connsiteX2372" fmla="*/ 6315 w 10000"/>
                        <a:gd name="connsiteY2372" fmla="*/ 10000 h 10000"/>
                        <a:gd name="connsiteX2373" fmla="*/ 6315 w 10000"/>
                        <a:gd name="connsiteY2373" fmla="*/ 10000 h 10000"/>
                        <a:gd name="connsiteX2374" fmla="*/ 6327 w 10000"/>
                        <a:gd name="connsiteY2374" fmla="*/ 10000 h 10000"/>
                        <a:gd name="connsiteX2375" fmla="*/ 6327 w 10000"/>
                        <a:gd name="connsiteY2375" fmla="*/ 10000 h 10000"/>
                        <a:gd name="connsiteX2376" fmla="*/ 6327 w 10000"/>
                        <a:gd name="connsiteY2376" fmla="*/ 10000 h 10000"/>
                        <a:gd name="connsiteX2377" fmla="*/ 6327 w 10000"/>
                        <a:gd name="connsiteY2377" fmla="*/ 10000 h 10000"/>
                        <a:gd name="connsiteX2378" fmla="*/ 6338 w 10000"/>
                        <a:gd name="connsiteY2378" fmla="*/ 10000 h 10000"/>
                        <a:gd name="connsiteX2379" fmla="*/ 6338 w 10000"/>
                        <a:gd name="connsiteY2379" fmla="*/ 10000 h 10000"/>
                        <a:gd name="connsiteX2380" fmla="*/ 6338 w 10000"/>
                        <a:gd name="connsiteY2380" fmla="*/ 10000 h 10000"/>
                        <a:gd name="connsiteX2381" fmla="*/ 6338 w 10000"/>
                        <a:gd name="connsiteY2381" fmla="*/ 10000 h 10000"/>
                        <a:gd name="connsiteX2382" fmla="*/ 6347 w 10000"/>
                        <a:gd name="connsiteY2382" fmla="*/ 10000 h 10000"/>
                        <a:gd name="connsiteX2383" fmla="*/ 6347 w 10000"/>
                        <a:gd name="connsiteY2383" fmla="*/ 10000 h 10000"/>
                        <a:gd name="connsiteX2384" fmla="*/ 6347 w 10000"/>
                        <a:gd name="connsiteY2384" fmla="*/ 10000 h 10000"/>
                        <a:gd name="connsiteX2385" fmla="*/ 6347 w 10000"/>
                        <a:gd name="connsiteY2385" fmla="*/ 10000 h 10000"/>
                        <a:gd name="connsiteX2386" fmla="*/ 6358 w 10000"/>
                        <a:gd name="connsiteY2386" fmla="*/ 10000 h 10000"/>
                        <a:gd name="connsiteX2387" fmla="*/ 6358 w 10000"/>
                        <a:gd name="connsiteY2387" fmla="*/ 10000 h 10000"/>
                        <a:gd name="connsiteX2388" fmla="*/ 6358 w 10000"/>
                        <a:gd name="connsiteY2388" fmla="*/ 10000 h 10000"/>
                        <a:gd name="connsiteX2389" fmla="*/ 6358 w 10000"/>
                        <a:gd name="connsiteY2389" fmla="*/ 10000 h 10000"/>
                        <a:gd name="connsiteX2390" fmla="*/ 6370 w 10000"/>
                        <a:gd name="connsiteY2390" fmla="*/ 10000 h 10000"/>
                        <a:gd name="connsiteX2391" fmla="*/ 6370 w 10000"/>
                        <a:gd name="connsiteY2391" fmla="*/ 10000 h 10000"/>
                        <a:gd name="connsiteX2392" fmla="*/ 6370 w 10000"/>
                        <a:gd name="connsiteY2392" fmla="*/ 10000 h 10000"/>
                        <a:gd name="connsiteX2393" fmla="*/ 6370 w 10000"/>
                        <a:gd name="connsiteY2393" fmla="*/ 10000 h 10000"/>
                        <a:gd name="connsiteX2394" fmla="*/ 6381 w 10000"/>
                        <a:gd name="connsiteY2394" fmla="*/ 10000 h 10000"/>
                        <a:gd name="connsiteX2395" fmla="*/ 6381 w 10000"/>
                        <a:gd name="connsiteY2395" fmla="*/ 10000 h 10000"/>
                        <a:gd name="connsiteX2396" fmla="*/ 6381 w 10000"/>
                        <a:gd name="connsiteY2396" fmla="*/ 10000 h 10000"/>
                        <a:gd name="connsiteX2397" fmla="*/ 6381 w 10000"/>
                        <a:gd name="connsiteY2397" fmla="*/ 10000 h 10000"/>
                        <a:gd name="connsiteX2398" fmla="*/ 6390 w 10000"/>
                        <a:gd name="connsiteY2398" fmla="*/ 10000 h 10000"/>
                        <a:gd name="connsiteX2399" fmla="*/ 6390 w 10000"/>
                        <a:gd name="connsiteY2399" fmla="*/ 10000 h 10000"/>
                        <a:gd name="connsiteX2400" fmla="*/ 6390 w 10000"/>
                        <a:gd name="connsiteY2400" fmla="*/ 10000 h 10000"/>
                        <a:gd name="connsiteX2401" fmla="*/ 6390 w 10000"/>
                        <a:gd name="connsiteY2401" fmla="*/ 10000 h 10000"/>
                        <a:gd name="connsiteX2402" fmla="*/ 6401 w 10000"/>
                        <a:gd name="connsiteY2402" fmla="*/ 10000 h 10000"/>
                        <a:gd name="connsiteX2403" fmla="*/ 6401 w 10000"/>
                        <a:gd name="connsiteY2403" fmla="*/ 10000 h 10000"/>
                        <a:gd name="connsiteX2404" fmla="*/ 6401 w 10000"/>
                        <a:gd name="connsiteY2404" fmla="*/ 10000 h 10000"/>
                        <a:gd name="connsiteX2405" fmla="*/ 6401 w 10000"/>
                        <a:gd name="connsiteY2405" fmla="*/ 10000 h 10000"/>
                        <a:gd name="connsiteX2406" fmla="*/ 6412 w 10000"/>
                        <a:gd name="connsiteY2406" fmla="*/ 10000 h 10000"/>
                        <a:gd name="connsiteX2407" fmla="*/ 6412 w 10000"/>
                        <a:gd name="connsiteY2407" fmla="*/ 10000 h 10000"/>
                        <a:gd name="connsiteX2408" fmla="*/ 6412 w 10000"/>
                        <a:gd name="connsiteY2408" fmla="*/ 10000 h 10000"/>
                        <a:gd name="connsiteX2409" fmla="*/ 6412 w 10000"/>
                        <a:gd name="connsiteY2409" fmla="*/ 10000 h 10000"/>
                        <a:gd name="connsiteX2410" fmla="*/ 6424 w 10000"/>
                        <a:gd name="connsiteY2410" fmla="*/ 10000 h 10000"/>
                        <a:gd name="connsiteX2411" fmla="*/ 6424 w 10000"/>
                        <a:gd name="connsiteY2411" fmla="*/ 10000 h 10000"/>
                        <a:gd name="connsiteX2412" fmla="*/ 6424 w 10000"/>
                        <a:gd name="connsiteY2412" fmla="*/ 10000 h 10000"/>
                        <a:gd name="connsiteX2413" fmla="*/ 6424 w 10000"/>
                        <a:gd name="connsiteY2413" fmla="*/ 10000 h 10000"/>
                        <a:gd name="connsiteX2414" fmla="*/ 6432 w 10000"/>
                        <a:gd name="connsiteY2414" fmla="*/ 10000 h 10000"/>
                        <a:gd name="connsiteX2415" fmla="*/ 6432 w 10000"/>
                        <a:gd name="connsiteY2415" fmla="*/ 10000 h 10000"/>
                        <a:gd name="connsiteX2416" fmla="*/ 6432 w 10000"/>
                        <a:gd name="connsiteY2416" fmla="*/ 10000 h 10000"/>
                        <a:gd name="connsiteX2417" fmla="*/ 6432 w 10000"/>
                        <a:gd name="connsiteY2417" fmla="*/ 10000 h 10000"/>
                        <a:gd name="connsiteX2418" fmla="*/ 6444 w 10000"/>
                        <a:gd name="connsiteY2418" fmla="*/ 10000 h 10000"/>
                        <a:gd name="connsiteX2419" fmla="*/ 6444 w 10000"/>
                        <a:gd name="connsiteY2419" fmla="*/ 10000 h 10000"/>
                        <a:gd name="connsiteX2420" fmla="*/ 6444 w 10000"/>
                        <a:gd name="connsiteY2420" fmla="*/ 10000 h 10000"/>
                        <a:gd name="connsiteX2421" fmla="*/ 6444 w 10000"/>
                        <a:gd name="connsiteY2421" fmla="*/ 10000 h 10000"/>
                        <a:gd name="connsiteX2422" fmla="*/ 6455 w 10000"/>
                        <a:gd name="connsiteY2422" fmla="*/ 10000 h 10000"/>
                        <a:gd name="connsiteX2423" fmla="*/ 6455 w 10000"/>
                        <a:gd name="connsiteY2423" fmla="*/ 10000 h 10000"/>
                        <a:gd name="connsiteX2424" fmla="*/ 6455 w 10000"/>
                        <a:gd name="connsiteY2424" fmla="*/ 10000 h 10000"/>
                        <a:gd name="connsiteX2425" fmla="*/ 6455 w 10000"/>
                        <a:gd name="connsiteY2425" fmla="*/ 10000 h 10000"/>
                        <a:gd name="connsiteX2426" fmla="*/ 6464 w 10000"/>
                        <a:gd name="connsiteY2426" fmla="*/ 10000 h 10000"/>
                        <a:gd name="connsiteX2427" fmla="*/ 6464 w 10000"/>
                        <a:gd name="connsiteY2427" fmla="*/ 10000 h 10000"/>
                        <a:gd name="connsiteX2428" fmla="*/ 6464 w 10000"/>
                        <a:gd name="connsiteY2428" fmla="*/ 10000 h 10000"/>
                        <a:gd name="connsiteX2429" fmla="*/ 6464 w 10000"/>
                        <a:gd name="connsiteY2429" fmla="*/ 10000 h 10000"/>
                        <a:gd name="connsiteX2430" fmla="*/ 6475 w 10000"/>
                        <a:gd name="connsiteY2430" fmla="*/ 10000 h 10000"/>
                        <a:gd name="connsiteX2431" fmla="*/ 6475 w 10000"/>
                        <a:gd name="connsiteY2431" fmla="*/ 10000 h 10000"/>
                        <a:gd name="connsiteX2432" fmla="*/ 6475 w 10000"/>
                        <a:gd name="connsiteY2432" fmla="*/ 10000 h 10000"/>
                        <a:gd name="connsiteX2433" fmla="*/ 6475 w 10000"/>
                        <a:gd name="connsiteY2433" fmla="*/ 10000 h 10000"/>
                        <a:gd name="connsiteX2434" fmla="*/ 6487 w 10000"/>
                        <a:gd name="connsiteY2434" fmla="*/ 10000 h 10000"/>
                        <a:gd name="connsiteX2435" fmla="*/ 6487 w 10000"/>
                        <a:gd name="connsiteY2435" fmla="*/ 10000 h 10000"/>
                        <a:gd name="connsiteX2436" fmla="*/ 6487 w 10000"/>
                        <a:gd name="connsiteY2436" fmla="*/ 10000 h 10000"/>
                        <a:gd name="connsiteX2437" fmla="*/ 6487 w 10000"/>
                        <a:gd name="connsiteY2437" fmla="*/ 10000 h 10000"/>
                        <a:gd name="connsiteX2438" fmla="*/ 6498 w 10000"/>
                        <a:gd name="connsiteY2438" fmla="*/ 10000 h 10000"/>
                        <a:gd name="connsiteX2439" fmla="*/ 6498 w 10000"/>
                        <a:gd name="connsiteY2439" fmla="*/ 10000 h 10000"/>
                        <a:gd name="connsiteX2440" fmla="*/ 6498 w 10000"/>
                        <a:gd name="connsiteY2440" fmla="*/ 10000 h 10000"/>
                        <a:gd name="connsiteX2441" fmla="*/ 6498 w 10000"/>
                        <a:gd name="connsiteY2441" fmla="*/ 10000 h 10000"/>
                        <a:gd name="connsiteX2442" fmla="*/ 6507 w 10000"/>
                        <a:gd name="connsiteY2442" fmla="*/ 10000 h 10000"/>
                        <a:gd name="connsiteX2443" fmla="*/ 6507 w 10000"/>
                        <a:gd name="connsiteY2443" fmla="*/ 10000 h 10000"/>
                        <a:gd name="connsiteX2444" fmla="*/ 6507 w 10000"/>
                        <a:gd name="connsiteY2444" fmla="*/ 10000 h 10000"/>
                        <a:gd name="connsiteX2445" fmla="*/ 6507 w 10000"/>
                        <a:gd name="connsiteY2445" fmla="*/ 10000 h 10000"/>
                        <a:gd name="connsiteX2446" fmla="*/ 6518 w 10000"/>
                        <a:gd name="connsiteY2446" fmla="*/ 10000 h 10000"/>
                        <a:gd name="connsiteX2447" fmla="*/ 6518 w 10000"/>
                        <a:gd name="connsiteY2447" fmla="*/ 10000 h 10000"/>
                        <a:gd name="connsiteX2448" fmla="*/ 6518 w 10000"/>
                        <a:gd name="connsiteY2448" fmla="*/ 10000 h 10000"/>
                        <a:gd name="connsiteX2449" fmla="*/ 6518 w 10000"/>
                        <a:gd name="connsiteY2449" fmla="*/ 10000 h 10000"/>
                        <a:gd name="connsiteX2450" fmla="*/ 6530 w 10000"/>
                        <a:gd name="connsiteY2450" fmla="*/ 10000 h 10000"/>
                        <a:gd name="connsiteX2451" fmla="*/ 6530 w 10000"/>
                        <a:gd name="connsiteY2451" fmla="*/ 10000 h 10000"/>
                        <a:gd name="connsiteX2452" fmla="*/ 6530 w 10000"/>
                        <a:gd name="connsiteY2452" fmla="*/ 10000 h 10000"/>
                        <a:gd name="connsiteX2453" fmla="*/ 6530 w 10000"/>
                        <a:gd name="connsiteY2453" fmla="*/ 10000 h 10000"/>
                        <a:gd name="connsiteX2454" fmla="*/ 6541 w 10000"/>
                        <a:gd name="connsiteY2454" fmla="*/ 10000 h 10000"/>
                        <a:gd name="connsiteX2455" fmla="*/ 6541 w 10000"/>
                        <a:gd name="connsiteY2455" fmla="*/ 10000 h 10000"/>
                        <a:gd name="connsiteX2456" fmla="*/ 6541 w 10000"/>
                        <a:gd name="connsiteY2456" fmla="*/ 10000 h 10000"/>
                        <a:gd name="connsiteX2457" fmla="*/ 6541 w 10000"/>
                        <a:gd name="connsiteY2457" fmla="*/ 10000 h 10000"/>
                        <a:gd name="connsiteX2458" fmla="*/ 6550 w 10000"/>
                        <a:gd name="connsiteY2458" fmla="*/ 10000 h 10000"/>
                        <a:gd name="connsiteX2459" fmla="*/ 6550 w 10000"/>
                        <a:gd name="connsiteY2459" fmla="*/ 10000 h 10000"/>
                        <a:gd name="connsiteX2460" fmla="*/ 6550 w 10000"/>
                        <a:gd name="connsiteY2460" fmla="*/ 10000 h 10000"/>
                        <a:gd name="connsiteX2461" fmla="*/ 6550 w 10000"/>
                        <a:gd name="connsiteY2461" fmla="*/ 10000 h 10000"/>
                        <a:gd name="connsiteX2462" fmla="*/ 6561 w 10000"/>
                        <a:gd name="connsiteY2462" fmla="*/ 10000 h 10000"/>
                        <a:gd name="connsiteX2463" fmla="*/ 6561 w 10000"/>
                        <a:gd name="connsiteY2463" fmla="*/ 10000 h 10000"/>
                        <a:gd name="connsiteX2464" fmla="*/ 6561 w 10000"/>
                        <a:gd name="connsiteY2464" fmla="*/ 10000 h 10000"/>
                        <a:gd name="connsiteX2465" fmla="*/ 6561 w 10000"/>
                        <a:gd name="connsiteY2465" fmla="*/ 10000 h 10000"/>
                        <a:gd name="connsiteX2466" fmla="*/ 6572 w 10000"/>
                        <a:gd name="connsiteY2466" fmla="*/ 10000 h 10000"/>
                        <a:gd name="connsiteX2467" fmla="*/ 6572 w 10000"/>
                        <a:gd name="connsiteY2467" fmla="*/ 10000 h 10000"/>
                        <a:gd name="connsiteX2468" fmla="*/ 6572 w 10000"/>
                        <a:gd name="connsiteY2468" fmla="*/ 10000 h 10000"/>
                        <a:gd name="connsiteX2469" fmla="*/ 6572 w 10000"/>
                        <a:gd name="connsiteY2469" fmla="*/ 10000 h 10000"/>
                        <a:gd name="connsiteX2470" fmla="*/ 6584 w 10000"/>
                        <a:gd name="connsiteY2470" fmla="*/ 10000 h 10000"/>
                        <a:gd name="connsiteX2471" fmla="*/ 6584 w 10000"/>
                        <a:gd name="connsiteY2471" fmla="*/ 10000 h 10000"/>
                        <a:gd name="connsiteX2472" fmla="*/ 6584 w 10000"/>
                        <a:gd name="connsiteY2472" fmla="*/ 10000 h 10000"/>
                        <a:gd name="connsiteX2473" fmla="*/ 6584 w 10000"/>
                        <a:gd name="connsiteY2473" fmla="*/ 10000 h 10000"/>
                        <a:gd name="connsiteX2474" fmla="*/ 6592 w 10000"/>
                        <a:gd name="connsiteY2474" fmla="*/ 10000 h 10000"/>
                        <a:gd name="connsiteX2475" fmla="*/ 6592 w 10000"/>
                        <a:gd name="connsiteY2475" fmla="*/ 10000 h 10000"/>
                        <a:gd name="connsiteX2476" fmla="*/ 6592 w 10000"/>
                        <a:gd name="connsiteY2476" fmla="*/ 10000 h 10000"/>
                        <a:gd name="connsiteX2477" fmla="*/ 6592 w 10000"/>
                        <a:gd name="connsiteY2477" fmla="*/ 10000 h 10000"/>
                        <a:gd name="connsiteX2478" fmla="*/ 6604 w 10000"/>
                        <a:gd name="connsiteY2478" fmla="*/ 10000 h 10000"/>
                        <a:gd name="connsiteX2479" fmla="*/ 6604 w 10000"/>
                        <a:gd name="connsiteY2479" fmla="*/ 10000 h 10000"/>
                        <a:gd name="connsiteX2480" fmla="*/ 6604 w 10000"/>
                        <a:gd name="connsiteY2480" fmla="*/ 10000 h 10000"/>
                        <a:gd name="connsiteX2481" fmla="*/ 6604 w 10000"/>
                        <a:gd name="connsiteY2481" fmla="*/ 10000 h 10000"/>
                        <a:gd name="connsiteX2482" fmla="*/ 6615 w 10000"/>
                        <a:gd name="connsiteY2482" fmla="*/ 10000 h 10000"/>
                        <a:gd name="connsiteX2483" fmla="*/ 6615 w 10000"/>
                        <a:gd name="connsiteY2483" fmla="*/ 10000 h 10000"/>
                        <a:gd name="connsiteX2484" fmla="*/ 6615 w 10000"/>
                        <a:gd name="connsiteY2484" fmla="*/ 10000 h 10000"/>
                        <a:gd name="connsiteX2485" fmla="*/ 6615 w 10000"/>
                        <a:gd name="connsiteY2485" fmla="*/ 10000 h 10000"/>
                        <a:gd name="connsiteX2486" fmla="*/ 6624 w 10000"/>
                        <a:gd name="connsiteY2486" fmla="*/ 10000 h 10000"/>
                        <a:gd name="connsiteX2487" fmla="*/ 6624 w 10000"/>
                        <a:gd name="connsiteY2487" fmla="*/ 10000 h 10000"/>
                        <a:gd name="connsiteX2488" fmla="*/ 6624 w 10000"/>
                        <a:gd name="connsiteY2488" fmla="*/ 10000 h 10000"/>
                        <a:gd name="connsiteX2489" fmla="*/ 6624 w 10000"/>
                        <a:gd name="connsiteY2489" fmla="*/ 10000 h 10000"/>
                        <a:gd name="connsiteX2490" fmla="*/ 6635 w 10000"/>
                        <a:gd name="connsiteY2490" fmla="*/ 10000 h 10000"/>
                        <a:gd name="connsiteX2491" fmla="*/ 6635 w 10000"/>
                        <a:gd name="connsiteY2491" fmla="*/ 10000 h 10000"/>
                        <a:gd name="connsiteX2492" fmla="*/ 6635 w 10000"/>
                        <a:gd name="connsiteY2492" fmla="*/ 10000 h 10000"/>
                        <a:gd name="connsiteX2493" fmla="*/ 6635 w 10000"/>
                        <a:gd name="connsiteY2493" fmla="*/ 10000 h 10000"/>
                        <a:gd name="connsiteX2494" fmla="*/ 6647 w 10000"/>
                        <a:gd name="connsiteY2494" fmla="*/ 10000 h 10000"/>
                        <a:gd name="connsiteX2495" fmla="*/ 6647 w 10000"/>
                        <a:gd name="connsiteY2495" fmla="*/ 10000 h 10000"/>
                        <a:gd name="connsiteX2496" fmla="*/ 6647 w 10000"/>
                        <a:gd name="connsiteY2496" fmla="*/ 10000 h 10000"/>
                        <a:gd name="connsiteX2497" fmla="*/ 6647 w 10000"/>
                        <a:gd name="connsiteY2497" fmla="*/ 10000 h 10000"/>
                        <a:gd name="connsiteX2498" fmla="*/ 6658 w 10000"/>
                        <a:gd name="connsiteY2498" fmla="*/ 10000 h 10000"/>
                        <a:gd name="connsiteX2499" fmla="*/ 6658 w 10000"/>
                        <a:gd name="connsiteY2499" fmla="*/ 10000 h 10000"/>
                        <a:gd name="connsiteX2500" fmla="*/ 6658 w 10000"/>
                        <a:gd name="connsiteY2500" fmla="*/ 10000 h 10000"/>
                        <a:gd name="connsiteX2501" fmla="*/ 6658 w 10000"/>
                        <a:gd name="connsiteY2501" fmla="*/ 10000 h 10000"/>
                        <a:gd name="connsiteX2502" fmla="*/ 6667 w 10000"/>
                        <a:gd name="connsiteY2502" fmla="*/ 10000 h 10000"/>
                        <a:gd name="connsiteX2503" fmla="*/ 6667 w 10000"/>
                        <a:gd name="connsiteY2503" fmla="*/ 10000 h 10000"/>
                        <a:gd name="connsiteX2504" fmla="*/ 6667 w 10000"/>
                        <a:gd name="connsiteY2504" fmla="*/ 10000 h 10000"/>
                        <a:gd name="connsiteX2505" fmla="*/ 6667 w 10000"/>
                        <a:gd name="connsiteY2505" fmla="*/ 10000 h 10000"/>
                        <a:gd name="connsiteX2506" fmla="*/ 6678 w 10000"/>
                        <a:gd name="connsiteY2506" fmla="*/ 10000 h 10000"/>
                        <a:gd name="connsiteX2507" fmla="*/ 6678 w 10000"/>
                        <a:gd name="connsiteY2507" fmla="*/ 10000 h 10000"/>
                        <a:gd name="connsiteX2508" fmla="*/ 6678 w 10000"/>
                        <a:gd name="connsiteY2508" fmla="*/ 10000 h 10000"/>
                        <a:gd name="connsiteX2509" fmla="*/ 6678 w 10000"/>
                        <a:gd name="connsiteY2509" fmla="*/ 10000 h 10000"/>
                        <a:gd name="connsiteX2510" fmla="*/ 6690 w 10000"/>
                        <a:gd name="connsiteY2510" fmla="*/ 10000 h 10000"/>
                        <a:gd name="connsiteX2511" fmla="*/ 6690 w 10000"/>
                        <a:gd name="connsiteY2511" fmla="*/ 10000 h 10000"/>
                        <a:gd name="connsiteX2512" fmla="*/ 6690 w 10000"/>
                        <a:gd name="connsiteY2512" fmla="*/ 10000 h 10000"/>
                        <a:gd name="connsiteX2513" fmla="*/ 6690 w 10000"/>
                        <a:gd name="connsiteY2513" fmla="*/ 10000 h 10000"/>
                        <a:gd name="connsiteX2514" fmla="*/ 6701 w 10000"/>
                        <a:gd name="connsiteY2514" fmla="*/ 10000 h 10000"/>
                        <a:gd name="connsiteX2515" fmla="*/ 6701 w 10000"/>
                        <a:gd name="connsiteY2515" fmla="*/ 10000 h 10000"/>
                        <a:gd name="connsiteX2516" fmla="*/ 6701 w 10000"/>
                        <a:gd name="connsiteY2516" fmla="*/ 10000 h 10000"/>
                        <a:gd name="connsiteX2517" fmla="*/ 6701 w 10000"/>
                        <a:gd name="connsiteY2517" fmla="*/ 10000 h 10000"/>
                        <a:gd name="connsiteX2518" fmla="*/ 6710 w 10000"/>
                        <a:gd name="connsiteY2518" fmla="*/ 10000 h 10000"/>
                        <a:gd name="connsiteX2519" fmla="*/ 6710 w 10000"/>
                        <a:gd name="connsiteY2519" fmla="*/ 10000 h 10000"/>
                        <a:gd name="connsiteX2520" fmla="*/ 6710 w 10000"/>
                        <a:gd name="connsiteY2520" fmla="*/ 10000 h 10000"/>
                        <a:gd name="connsiteX2521" fmla="*/ 6710 w 10000"/>
                        <a:gd name="connsiteY2521" fmla="*/ 10000 h 10000"/>
                        <a:gd name="connsiteX2522" fmla="*/ 6721 w 10000"/>
                        <a:gd name="connsiteY2522" fmla="*/ 10000 h 10000"/>
                        <a:gd name="connsiteX2523" fmla="*/ 6721 w 10000"/>
                        <a:gd name="connsiteY2523" fmla="*/ 10000 h 10000"/>
                        <a:gd name="connsiteX2524" fmla="*/ 6721 w 10000"/>
                        <a:gd name="connsiteY2524" fmla="*/ 10000 h 10000"/>
                        <a:gd name="connsiteX2525" fmla="*/ 6721 w 10000"/>
                        <a:gd name="connsiteY2525" fmla="*/ 10000 h 10000"/>
                        <a:gd name="connsiteX2526" fmla="*/ 6732 w 10000"/>
                        <a:gd name="connsiteY2526" fmla="*/ 10000 h 10000"/>
                        <a:gd name="connsiteX2527" fmla="*/ 6732 w 10000"/>
                        <a:gd name="connsiteY2527" fmla="*/ 10000 h 10000"/>
                        <a:gd name="connsiteX2528" fmla="*/ 6732 w 10000"/>
                        <a:gd name="connsiteY2528" fmla="*/ 10000 h 10000"/>
                        <a:gd name="connsiteX2529" fmla="*/ 6732 w 10000"/>
                        <a:gd name="connsiteY2529" fmla="*/ 10000 h 10000"/>
                        <a:gd name="connsiteX2530" fmla="*/ 6741 w 10000"/>
                        <a:gd name="connsiteY2530" fmla="*/ 10000 h 10000"/>
                        <a:gd name="connsiteX2531" fmla="*/ 6741 w 10000"/>
                        <a:gd name="connsiteY2531" fmla="*/ 10000 h 10000"/>
                        <a:gd name="connsiteX2532" fmla="*/ 6741 w 10000"/>
                        <a:gd name="connsiteY2532" fmla="*/ 10000 h 10000"/>
                        <a:gd name="connsiteX2533" fmla="*/ 6741 w 10000"/>
                        <a:gd name="connsiteY2533" fmla="*/ 10000 h 10000"/>
                        <a:gd name="connsiteX2534" fmla="*/ 6752 w 10000"/>
                        <a:gd name="connsiteY2534" fmla="*/ 10000 h 10000"/>
                        <a:gd name="connsiteX2535" fmla="*/ 6752 w 10000"/>
                        <a:gd name="connsiteY2535" fmla="*/ 10000 h 10000"/>
                        <a:gd name="connsiteX2536" fmla="*/ 6752 w 10000"/>
                        <a:gd name="connsiteY2536" fmla="*/ 10000 h 10000"/>
                        <a:gd name="connsiteX2537" fmla="*/ 6752 w 10000"/>
                        <a:gd name="connsiteY2537" fmla="*/ 10000 h 10000"/>
                        <a:gd name="connsiteX2538" fmla="*/ 6764 w 10000"/>
                        <a:gd name="connsiteY2538" fmla="*/ 10000 h 10000"/>
                        <a:gd name="connsiteX2539" fmla="*/ 6764 w 10000"/>
                        <a:gd name="connsiteY2539" fmla="*/ 10000 h 10000"/>
                        <a:gd name="connsiteX2540" fmla="*/ 6764 w 10000"/>
                        <a:gd name="connsiteY2540" fmla="*/ 10000 h 10000"/>
                        <a:gd name="connsiteX2541" fmla="*/ 6764 w 10000"/>
                        <a:gd name="connsiteY2541" fmla="*/ 10000 h 10000"/>
                        <a:gd name="connsiteX2542" fmla="*/ 6775 w 10000"/>
                        <a:gd name="connsiteY2542" fmla="*/ 10000 h 10000"/>
                        <a:gd name="connsiteX2543" fmla="*/ 6775 w 10000"/>
                        <a:gd name="connsiteY2543" fmla="*/ 10000 h 10000"/>
                        <a:gd name="connsiteX2544" fmla="*/ 6775 w 10000"/>
                        <a:gd name="connsiteY2544" fmla="*/ 10000 h 10000"/>
                        <a:gd name="connsiteX2545" fmla="*/ 6775 w 10000"/>
                        <a:gd name="connsiteY2545" fmla="*/ 10000 h 10000"/>
                        <a:gd name="connsiteX2546" fmla="*/ 6784 w 10000"/>
                        <a:gd name="connsiteY2546" fmla="*/ 10000 h 10000"/>
                        <a:gd name="connsiteX2547" fmla="*/ 6784 w 10000"/>
                        <a:gd name="connsiteY2547" fmla="*/ 10000 h 10000"/>
                        <a:gd name="connsiteX2548" fmla="*/ 6784 w 10000"/>
                        <a:gd name="connsiteY2548" fmla="*/ 10000 h 10000"/>
                        <a:gd name="connsiteX2549" fmla="*/ 6784 w 10000"/>
                        <a:gd name="connsiteY2549" fmla="*/ 10000 h 10000"/>
                        <a:gd name="connsiteX2550" fmla="*/ 6795 w 10000"/>
                        <a:gd name="connsiteY2550" fmla="*/ 10000 h 10000"/>
                        <a:gd name="connsiteX2551" fmla="*/ 6795 w 10000"/>
                        <a:gd name="connsiteY2551" fmla="*/ 10000 h 10000"/>
                        <a:gd name="connsiteX2552" fmla="*/ 6795 w 10000"/>
                        <a:gd name="connsiteY2552" fmla="*/ 10000 h 10000"/>
                        <a:gd name="connsiteX2553" fmla="*/ 6795 w 10000"/>
                        <a:gd name="connsiteY2553" fmla="*/ 10000 h 10000"/>
                        <a:gd name="connsiteX2554" fmla="*/ 6807 w 10000"/>
                        <a:gd name="connsiteY2554" fmla="*/ 10000 h 10000"/>
                        <a:gd name="connsiteX2555" fmla="*/ 6807 w 10000"/>
                        <a:gd name="connsiteY2555" fmla="*/ 10000 h 10000"/>
                        <a:gd name="connsiteX2556" fmla="*/ 6807 w 10000"/>
                        <a:gd name="connsiteY2556" fmla="*/ 10000 h 10000"/>
                        <a:gd name="connsiteX2557" fmla="*/ 6807 w 10000"/>
                        <a:gd name="connsiteY2557" fmla="*/ 10000 h 10000"/>
                        <a:gd name="connsiteX2558" fmla="*/ 6818 w 10000"/>
                        <a:gd name="connsiteY2558" fmla="*/ 10000 h 10000"/>
                        <a:gd name="connsiteX2559" fmla="*/ 6818 w 10000"/>
                        <a:gd name="connsiteY2559" fmla="*/ 10000 h 10000"/>
                        <a:gd name="connsiteX2560" fmla="*/ 6818 w 10000"/>
                        <a:gd name="connsiteY2560" fmla="*/ 10000 h 10000"/>
                        <a:gd name="connsiteX2561" fmla="*/ 6818 w 10000"/>
                        <a:gd name="connsiteY2561" fmla="*/ 10000 h 10000"/>
                        <a:gd name="connsiteX2562" fmla="*/ 6827 w 10000"/>
                        <a:gd name="connsiteY2562" fmla="*/ 10000 h 10000"/>
                        <a:gd name="connsiteX2563" fmla="*/ 6827 w 10000"/>
                        <a:gd name="connsiteY2563" fmla="*/ 10000 h 10000"/>
                        <a:gd name="connsiteX2564" fmla="*/ 6827 w 10000"/>
                        <a:gd name="connsiteY2564" fmla="*/ 10000 h 10000"/>
                        <a:gd name="connsiteX2565" fmla="*/ 6827 w 10000"/>
                        <a:gd name="connsiteY2565" fmla="*/ 10000 h 10000"/>
                        <a:gd name="connsiteX2566" fmla="*/ 6838 w 10000"/>
                        <a:gd name="connsiteY2566" fmla="*/ 10000 h 10000"/>
                        <a:gd name="connsiteX2567" fmla="*/ 6838 w 10000"/>
                        <a:gd name="connsiteY2567" fmla="*/ 10000 h 10000"/>
                        <a:gd name="connsiteX2568" fmla="*/ 6838 w 10000"/>
                        <a:gd name="connsiteY2568" fmla="*/ 10000 h 10000"/>
                        <a:gd name="connsiteX2569" fmla="*/ 6838 w 10000"/>
                        <a:gd name="connsiteY2569" fmla="*/ 10000 h 10000"/>
                        <a:gd name="connsiteX2570" fmla="*/ 6849 w 10000"/>
                        <a:gd name="connsiteY2570" fmla="*/ 10000 h 10000"/>
                        <a:gd name="connsiteX2571" fmla="*/ 6849 w 10000"/>
                        <a:gd name="connsiteY2571" fmla="*/ 10000 h 10000"/>
                        <a:gd name="connsiteX2572" fmla="*/ 6849 w 10000"/>
                        <a:gd name="connsiteY2572" fmla="*/ 10000 h 10000"/>
                        <a:gd name="connsiteX2573" fmla="*/ 6849 w 10000"/>
                        <a:gd name="connsiteY2573" fmla="*/ 10000 h 10000"/>
                        <a:gd name="connsiteX2574" fmla="*/ 6858 w 10000"/>
                        <a:gd name="connsiteY2574" fmla="*/ 10000 h 10000"/>
                        <a:gd name="connsiteX2575" fmla="*/ 6858 w 10000"/>
                        <a:gd name="connsiteY2575" fmla="*/ 10000 h 10000"/>
                        <a:gd name="connsiteX2576" fmla="*/ 6858 w 10000"/>
                        <a:gd name="connsiteY2576" fmla="*/ 10000 h 10000"/>
                        <a:gd name="connsiteX2577" fmla="*/ 6858 w 10000"/>
                        <a:gd name="connsiteY2577" fmla="*/ 10000 h 10000"/>
                        <a:gd name="connsiteX2578" fmla="*/ 6869 w 10000"/>
                        <a:gd name="connsiteY2578" fmla="*/ 10000 h 10000"/>
                        <a:gd name="connsiteX2579" fmla="*/ 6869 w 10000"/>
                        <a:gd name="connsiteY2579" fmla="*/ 10000 h 10000"/>
                        <a:gd name="connsiteX2580" fmla="*/ 6869 w 10000"/>
                        <a:gd name="connsiteY2580" fmla="*/ 10000 h 10000"/>
                        <a:gd name="connsiteX2581" fmla="*/ 6869 w 10000"/>
                        <a:gd name="connsiteY2581" fmla="*/ 10000 h 10000"/>
                        <a:gd name="connsiteX2582" fmla="*/ 6881 w 10000"/>
                        <a:gd name="connsiteY2582" fmla="*/ 10000 h 10000"/>
                        <a:gd name="connsiteX2583" fmla="*/ 6881 w 10000"/>
                        <a:gd name="connsiteY2583" fmla="*/ 10000 h 10000"/>
                        <a:gd name="connsiteX2584" fmla="*/ 6881 w 10000"/>
                        <a:gd name="connsiteY2584" fmla="*/ 10000 h 10000"/>
                        <a:gd name="connsiteX2585" fmla="*/ 6881 w 10000"/>
                        <a:gd name="connsiteY2585" fmla="*/ 10000 h 10000"/>
                        <a:gd name="connsiteX2586" fmla="*/ 6892 w 10000"/>
                        <a:gd name="connsiteY2586" fmla="*/ 10000 h 10000"/>
                        <a:gd name="connsiteX2587" fmla="*/ 6892 w 10000"/>
                        <a:gd name="connsiteY2587" fmla="*/ 10000 h 10000"/>
                        <a:gd name="connsiteX2588" fmla="*/ 6892 w 10000"/>
                        <a:gd name="connsiteY2588" fmla="*/ 10000 h 10000"/>
                        <a:gd name="connsiteX2589" fmla="*/ 6892 w 10000"/>
                        <a:gd name="connsiteY2589" fmla="*/ 10000 h 10000"/>
                        <a:gd name="connsiteX2590" fmla="*/ 6901 w 10000"/>
                        <a:gd name="connsiteY2590" fmla="*/ 10000 h 10000"/>
                        <a:gd name="connsiteX2591" fmla="*/ 6901 w 10000"/>
                        <a:gd name="connsiteY2591" fmla="*/ 10000 h 10000"/>
                        <a:gd name="connsiteX2592" fmla="*/ 6901 w 10000"/>
                        <a:gd name="connsiteY2592" fmla="*/ 10000 h 10000"/>
                        <a:gd name="connsiteX2593" fmla="*/ 6901 w 10000"/>
                        <a:gd name="connsiteY2593" fmla="*/ 10000 h 10000"/>
                        <a:gd name="connsiteX2594" fmla="*/ 6912 w 10000"/>
                        <a:gd name="connsiteY2594" fmla="*/ 10000 h 10000"/>
                        <a:gd name="connsiteX2595" fmla="*/ 6912 w 10000"/>
                        <a:gd name="connsiteY2595" fmla="*/ 10000 h 10000"/>
                        <a:gd name="connsiteX2596" fmla="*/ 6912 w 10000"/>
                        <a:gd name="connsiteY2596" fmla="*/ 10000 h 10000"/>
                        <a:gd name="connsiteX2597" fmla="*/ 6912 w 10000"/>
                        <a:gd name="connsiteY2597" fmla="*/ 10000 h 10000"/>
                        <a:gd name="connsiteX2598" fmla="*/ 6924 w 10000"/>
                        <a:gd name="connsiteY2598" fmla="*/ 10000 h 10000"/>
                        <a:gd name="connsiteX2599" fmla="*/ 6924 w 10000"/>
                        <a:gd name="connsiteY2599" fmla="*/ 10000 h 10000"/>
                        <a:gd name="connsiteX2600" fmla="*/ 6924 w 10000"/>
                        <a:gd name="connsiteY2600" fmla="*/ 10000 h 10000"/>
                        <a:gd name="connsiteX2601" fmla="*/ 6924 w 10000"/>
                        <a:gd name="connsiteY2601" fmla="*/ 10000 h 10000"/>
                        <a:gd name="connsiteX2602" fmla="*/ 6935 w 10000"/>
                        <a:gd name="connsiteY2602" fmla="*/ 10000 h 10000"/>
                        <a:gd name="connsiteX2603" fmla="*/ 6935 w 10000"/>
                        <a:gd name="connsiteY2603" fmla="*/ 10000 h 10000"/>
                        <a:gd name="connsiteX2604" fmla="*/ 6935 w 10000"/>
                        <a:gd name="connsiteY2604" fmla="*/ 10000 h 10000"/>
                        <a:gd name="connsiteX2605" fmla="*/ 6935 w 10000"/>
                        <a:gd name="connsiteY2605" fmla="*/ 10000 h 10000"/>
                        <a:gd name="connsiteX2606" fmla="*/ 6944 w 10000"/>
                        <a:gd name="connsiteY2606" fmla="*/ 10000 h 10000"/>
                        <a:gd name="connsiteX2607" fmla="*/ 6944 w 10000"/>
                        <a:gd name="connsiteY2607" fmla="*/ 10000 h 10000"/>
                        <a:gd name="connsiteX2608" fmla="*/ 6944 w 10000"/>
                        <a:gd name="connsiteY2608" fmla="*/ 10000 h 10000"/>
                        <a:gd name="connsiteX2609" fmla="*/ 6944 w 10000"/>
                        <a:gd name="connsiteY2609" fmla="*/ 10000 h 10000"/>
                        <a:gd name="connsiteX2610" fmla="*/ 6955 w 10000"/>
                        <a:gd name="connsiteY2610" fmla="*/ 10000 h 10000"/>
                        <a:gd name="connsiteX2611" fmla="*/ 6955 w 10000"/>
                        <a:gd name="connsiteY2611" fmla="*/ 10000 h 10000"/>
                        <a:gd name="connsiteX2612" fmla="*/ 6955 w 10000"/>
                        <a:gd name="connsiteY2612" fmla="*/ 10000 h 10000"/>
                        <a:gd name="connsiteX2613" fmla="*/ 6955 w 10000"/>
                        <a:gd name="connsiteY2613" fmla="*/ 10000 h 10000"/>
                        <a:gd name="connsiteX2614" fmla="*/ 6967 w 10000"/>
                        <a:gd name="connsiteY2614" fmla="*/ 10000 h 10000"/>
                        <a:gd name="connsiteX2615" fmla="*/ 6967 w 10000"/>
                        <a:gd name="connsiteY2615" fmla="*/ 10000 h 10000"/>
                        <a:gd name="connsiteX2616" fmla="*/ 6967 w 10000"/>
                        <a:gd name="connsiteY2616" fmla="*/ 10000 h 10000"/>
                        <a:gd name="connsiteX2617" fmla="*/ 6967 w 10000"/>
                        <a:gd name="connsiteY2617" fmla="*/ 10000 h 10000"/>
                        <a:gd name="connsiteX2618" fmla="*/ 6975 w 10000"/>
                        <a:gd name="connsiteY2618" fmla="*/ 10000 h 10000"/>
                        <a:gd name="connsiteX2619" fmla="*/ 6975 w 10000"/>
                        <a:gd name="connsiteY2619" fmla="*/ 10000 h 10000"/>
                        <a:gd name="connsiteX2620" fmla="*/ 6975 w 10000"/>
                        <a:gd name="connsiteY2620" fmla="*/ 10000 h 10000"/>
                        <a:gd name="connsiteX2621" fmla="*/ 6975 w 10000"/>
                        <a:gd name="connsiteY2621" fmla="*/ 10000 h 10000"/>
                        <a:gd name="connsiteX2622" fmla="*/ 6987 w 10000"/>
                        <a:gd name="connsiteY2622" fmla="*/ 10000 h 10000"/>
                        <a:gd name="connsiteX2623" fmla="*/ 6987 w 10000"/>
                        <a:gd name="connsiteY2623" fmla="*/ 10000 h 10000"/>
                        <a:gd name="connsiteX2624" fmla="*/ 6987 w 10000"/>
                        <a:gd name="connsiteY2624" fmla="*/ 10000 h 10000"/>
                        <a:gd name="connsiteX2625" fmla="*/ 6987 w 10000"/>
                        <a:gd name="connsiteY2625" fmla="*/ 10000 h 10000"/>
                        <a:gd name="connsiteX2626" fmla="*/ 6998 w 10000"/>
                        <a:gd name="connsiteY2626" fmla="*/ 10000 h 10000"/>
                        <a:gd name="connsiteX2627" fmla="*/ 6998 w 10000"/>
                        <a:gd name="connsiteY2627" fmla="*/ 10000 h 10000"/>
                        <a:gd name="connsiteX2628" fmla="*/ 6998 w 10000"/>
                        <a:gd name="connsiteY2628" fmla="*/ 10000 h 10000"/>
                        <a:gd name="connsiteX2629" fmla="*/ 6998 w 10000"/>
                        <a:gd name="connsiteY2629" fmla="*/ 10000 h 10000"/>
                        <a:gd name="connsiteX2630" fmla="*/ 7009 w 10000"/>
                        <a:gd name="connsiteY2630" fmla="*/ 10000 h 10000"/>
                        <a:gd name="connsiteX2631" fmla="*/ 7009 w 10000"/>
                        <a:gd name="connsiteY2631" fmla="*/ 10000 h 10000"/>
                        <a:gd name="connsiteX2632" fmla="*/ 7009 w 10000"/>
                        <a:gd name="connsiteY2632" fmla="*/ 10000 h 10000"/>
                        <a:gd name="connsiteX2633" fmla="*/ 7009 w 10000"/>
                        <a:gd name="connsiteY2633" fmla="*/ 10000 h 10000"/>
                        <a:gd name="connsiteX2634" fmla="*/ 7018 w 10000"/>
                        <a:gd name="connsiteY2634" fmla="*/ 10000 h 10000"/>
                        <a:gd name="connsiteX2635" fmla="*/ 7018 w 10000"/>
                        <a:gd name="connsiteY2635" fmla="*/ 10000 h 10000"/>
                        <a:gd name="connsiteX2636" fmla="*/ 7018 w 10000"/>
                        <a:gd name="connsiteY2636" fmla="*/ 10000 h 10000"/>
                        <a:gd name="connsiteX2637" fmla="*/ 7018 w 10000"/>
                        <a:gd name="connsiteY2637" fmla="*/ 10000 h 10000"/>
                        <a:gd name="connsiteX2638" fmla="*/ 7029 w 10000"/>
                        <a:gd name="connsiteY2638" fmla="*/ 10000 h 10000"/>
                        <a:gd name="connsiteX2639" fmla="*/ 7029 w 10000"/>
                        <a:gd name="connsiteY2639" fmla="*/ 10000 h 10000"/>
                        <a:gd name="connsiteX2640" fmla="*/ 7029 w 10000"/>
                        <a:gd name="connsiteY2640" fmla="*/ 10000 h 10000"/>
                        <a:gd name="connsiteX2641" fmla="*/ 7029 w 10000"/>
                        <a:gd name="connsiteY2641" fmla="*/ 10000 h 10000"/>
                        <a:gd name="connsiteX2642" fmla="*/ 7041 w 10000"/>
                        <a:gd name="connsiteY2642" fmla="*/ 10000 h 10000"/>
                        <a:gd name="connsiteX2643" fmla="*/ 7041 w 10000"/>
                        <a:gd name="connsiteY2643" fmla="*/ 10000 h 10000"/>
                        <a:gd name="connsiteX2644" fmla="*/ 7041 w 10000"/>
                        <a:gd name="connsiteY2644" fmla="*/ 10000 h 10000"/>
                        <a:gd name="connsiteX2645" fmla="*/ 7041 w 10000"/>
                        <a:gd name="connsiteY2645" fmla="*/ 10000 h 10000"/>
                        <a:gd name="connsiteX2646" fmla="*/ 7052 w 10000"/>
                        <a:gd name="connsiteY2646" fmla="*/ 10000 h 10000"/>
                        <a:gd name="connsiteX2647" fmla="*/ 7052 w 10000"/>
                        <a:gd name="connsiteY2647" fmla="*/ 10000 h 10000"/>
                        <a:gd name="connsiteX2648" fmla="*/ 7052 w 10000"/>
                        <a:gd name="connsiteY2648" fmla="*/ 10000 h 10000"/>
                        <a:gd name="connsiteX2649" fmla="*/ 7052 w 10000"/>
                        <a:gd name="connsiteY2649" fmla="*/ 10000 h 10000"/>
                        <a:gd name="connsiteX2650" fmla="*/ 7061 w 10000"/>
                        <a:gd name="connsiteY2650" fmla="*/ 10000 h 10000"/>
                        <a:gd name="connsiteX2651" fmla="*/ 7061 w 10000"/>
                        <a:gd name="connsiteY2651" fmla="*/ 10000 h 10000"/>
                        <a:gd name="connsiteX2652" fmla="*/ 7061 w 10000"/>
                        <a:gd name="connsiteY2652" fmla="*/ 10000 h 10000"/>
                        <a:gd name="connsiteX2653" fmla="*/ 7061 w 10000"/>
                        <a:gd name="connsiteY2653" fmla="*/ 10000 h 10000"/>
                        <a:gd name="connsiteX2654" fmla="*/ 7072 w 10000"/>
                        <a:gd name="connsiteY2654" fmla="*/ 10000 h 10000"/>
                        <a:gd name="connsiteX2655" fmla="*/ 7072 w 10000"/>
                        <a:gd name="connsiteY2655" fmla="*/ 10000 h 10000"/>
                        <a:gd name="connsiteX2656" fmla="*/ 7072 w 10000"/>
                        <a:gd name="connsiteY2656" fmla="*/ 10000 h 10000"/>
                        <a:gd name="connsiteX2657" fmla="*/ 7072 w 10000"/>
                        <a:gd name="connsiteY2657" fmla="*/ 10000 h 10000"/>
                        <a:gd name="connsiteX2658" fmla="*/ 7084 w 10000"/>
                        <a:gd name="connsiteY2658" fmla="*/ 10000 h 10000"/>
                        <a:gd name="connsiteX2659" fmla="*/ 7084 w 10000"/>
                        <a:gd name="connsiteY2659" fmla="*/ 10000 h 10000"/>
                        <a:gd name="connsiteX2660" fmla="*/ 7084 w 10000"/>
                        <a:gd name="connsiteY2660" fmla="*/ 10000 h 10000"/>
                        <a:gd name="connsiteX2661" fmla="*/ 7084 w 10000"/>
                        <a:gd name="connsiteY2661" fmla="*/ 10000 h 10000"/>
                        <a:gd name="connsiteX2662" fmla="*/ 7092 w 10000"/>
                        <a:gd name="connsiteY2662" fmla="*/ 10000 h 10000"/>
                        <a:gd name="connsiteX2663" fmla="*/ 7092 w 10000"/>
                        <a:gd name="connsiteY2663" fmla="*/ 10000 h 10000"/>
                        <a:gd name="connsiteX2664" fmla="*/ 7092 w 10000"/>
                        <a:gd name="connsiteY2664" fmla="*/ 10000 h 10000"/>
                        <a:gd name="connsiteX2665" fmla="*/ 7092 w 10000"/>
                        <a:gd name="connsiteY2665" fmla="*/ 10000 h 10000"/>
                        <a:gd name="connsiteX2666" fmla="*/ 7104 w 10000"/>
                        <a:gd name="connsiteY2666" fmla="*/ 10000 h 10000"/>
                        <a:gd name="connsiteX2667" fmla="*/ 7104 w 10000"/>
                        <a:gd name="connsiteY2667" fmla="*/ 10000 h 10000"/>
                        <a:gd name="connsiteX2668" fmla="*/ 7104 w 10000"/>
                        <a:gd name="connsiteY2668" fmla="*/ 10000 h 10000"/>
                        <a:gd name="connsiteX2669" fmla="*/ 7104 w 10000"/>
                        <a:gd name="connsiteY2669" fmla="*/ 10000 h 10000"/>
                        <a:gd name="connsiteX2670" fmla="*/ 7115 w 10000"/>
                        <a:gd name="connsiteY2670" fmla="*/ 10000 h 10000"/>
                        <a:gd name="connsiteX2671" fmla="*/ 7115 w 10000"/>
                        <a:gd name="connsiteY2671" fmla="*/ 10000 h 10000"/>
                        <a:gd name="connsiteX2672" fmla="*/ 7115 w 10000"/>
                        <a:gd name="connsiteY2672" fmla="*/ 10000 h 10000"/>
                        <a:gd name="connsiteX2673" fmla="*/ 7115 w 10000"/>
                        <a:gd name="connsiteY2673" fmla="*/ 10000 h 10000"/>
                        <a:gd name="connsiteX2674" fmla="*/ 7127 w 10000"/>
                        <a:gd name="connsiteY2674" fmla="*/ 10000 h 10000"/>
                        <a:gd name="connsiteX2675" fmla="*/ 7127 w 10000"/>
                        <a:gd name="connsiteY2675" fmla="*/ 10000 h 10000"/>
                        <a:gd name="connsiteX2676" fmla="*/ 7127 w 10000"/>
                        <a:gd name="connsiteY2676" fmla="*/ 10000 h 10000"/>
                        <a:gd name="connsiteX2677" fmla="*/ 7127 w 10000"/>
                        <a:gd name="connsiteY2677" fmla="*/ 10000 h 10000"/>
                        <a:gd name="connsiteX2678" fmla="*/ 7135 w 10000"/>
                        <a:gd name="connsiteY2678" fmla="*/ 10000 h 10000"/>
                        <a:gd name="connsiteX2679" fmla="*/ 7135 w 10000"/>
                        <a:gd name="connsiteY2679" fmla="*/ 10000 h 10000"/>
                        <a:gd name="connsiteX2680" fmla="*/ 7135 w 10000"/>
                        <a:gd name="connsiteY2680" fmla="*/ 10000 h 10000"/>
                        <a:gd name="connsiteX2681" fmla="*/ 7135 w 10000"/>
                        <a:gd name="connsiteY2681" fmla="*/ 10000 h 10000"/>
                        <a:gd name="connsiteX2682" fmla="*/ 7147 w 10000"/>
                        <a:gd name="connsiteY2682" fmla="*/ 10000 h 10000"/>
                        <a:gd name="connsiteX2683" fmla="*/ 7147 w 10000"/>
                        <a:gd name="connsiteY2683" fmla="*/ 10000 h 10000"/>
                        <a:gd name="connsiteX2684" fmla="*/ 7147 w 10000"/>
                        <a:gd name="connsiteY2684" fmla="*/ 10000 h 10000"/>
                        <a:gd name="connsiteX2685" fmla="*/ 7147 w 10000"/>
                        <a:gd name="connsiteY2685" fmla="*/ 10000 h 10000"/>
                        <a:gd name="connsiteX2686" fmla="*/ 7158 w 10000"/>
                        <a:gd name="connsiteY2686" fmla="*/ 10000 h 10000"/>
                        <a:gd name="connsiteX2687" fmla="*/ 7158 w 10000"/>
                        <a:gd name="connsiteY2687" fmla="*/ 10000 h 10000"/>
                        <a:gd name="connsiteX2688" fmla="*/ 7158 w 10000"/>
                        <a:gd name="connsiteY2688" fmla="*/ 10000 h 10000"/>
                        <a:gd name="connsiteX2689" fmla="*/ 7158 w 10000"/>
                        <a:gd name="connsiteY2689" fmla="*/ 10000 h 10000"/>
                        <a:gd name="connsiteX2690" fmla="*/ 7169 w 10000"/>
                        <a:gd name="connsiteY2690" fmla="*/ 10000 h 10000"/>
                        <a:gd name="connsiteX2691" fmla="*/ 7169 w 10000"/>
                        <a:gd name="connsiteY2691" fmla="*/ 10000 h 10000"/>
                        <a:gd name="connsiteX2692" fmla="*/ 7169 w 10000"/>
                        <a:gd name="connsiteY2692" fmla="*/ 10000 h 10000"/>
                        <a:gd name="connsiteX2693" fmla="*/ 7169 w 10000"/>
                        <a:gd name="connsiteY2693" fmla="*/ 10000 h 10000"/>
                        <a:gd name="connsiteX2694" fmla="*/ 7178 w 10000"/>
                        <a:gd name="connsiteY2694" fmla="*/ 10000 h 10000"/>
                        <a:gd name="connsiteX2695" fmla="*/ 7178 w 10000"/>
                        <a:gd name="connsiteY2695" fmla="*/ 10000 h 10000"/>
                        <a:gd name="connsiteX2696" fmla="*/ 7178 w 10000"/>
                        <a:gd name="connsiteY2696" fmla="*/ 10000 h 10000"/>
                        <a:gd name="connsiteX2697" fmla="*/ 7178 w 10000"/>
                        <a:gd name="connsiteY2697" fmla="*/ 10000 h 10000"/>
                        <a:gd name="connsiteX2698" fmla="*/ 7189 w 10000"/>
                        <a:gd name="connsiteY2698" fmla="*/ 10000 h 10000"/>
                        <a:gd name="connsiteX2699" fmla="*/ 7189 w 10000"/>
                        <a:gd name="connsiteY2699" fmla="*/ 10000 h 10000"/>
                        <a:gd name="connsiteX2700" fmla="*/ 7189 w 10000"/>
                        <a:gd name="connsiteY2700" fmla="*/ 10000 h 10000"/>
                        <a:gd name="connsiteX2701" fmla="*/ 7189 w 10000"/>
                        <a:gd name="connsiteY2701" fmla="*/ 10000 h 10000"/>
                        <a:gd name="connsiteX2702" fmla="*/ 7201 w 10000"/>
                        <a:gd name="connsiteY2702" fmla="*/ 10000 h 10000"/>
                        <a:gd name="connsiteX2703" fmla="*/ 7201 w 10000"/>
                        <a:gd name="connsiteY2703" fmla="*/ 10000 h 10000"/>
                        <a:gd name="connsiteX2704" fmla="*/ 7201 w 10000"/>
                        <a:gd name="connsiteY2704" fmla="*/ 10000 h 10000"/>
                        <a:gd name="connsiteX2705" fmla="*/ 7201 w 10000"/>
                        <a:gd name="connsiteY2705" fmla="*/ 10000 h 10000"/>
                        <a:gd name="connsiteX2706" fmla="*/ 7209 w 10000"/>
                        <a:gd name="connsiteY2706" fmla="*/ 10000 h 10000"/>
                        <a:gd name="connsiteX2707" fmla="*/ 7209 w 10000"/>
                        <a:gd name="connsiteY2707" fmla="*/ 10000 h 10000"/>
                        <a:gd name="connsiteX2708" fmla="*/ 7209 w 10000"/>
                        <a:gd name="connsiteY2708" fmla="*/ 10000 h 10000"/>
                        <a:gd name="connsiteX2709" fmla="*/ 7209 w 10000"/>
                        <a:gd name="connsiteY2709" fmla="*/ 10000 h 10000"/>
                        <a:gd name="connsiteX2710" fmla="*/ 7221 w 10000"/>
                        <a:gd name="connsiteY2710" fmla="*/ 10000 h 10000"/>
                        <a:gd name="connsiteX2711" fmla="*/ 7221 w 10000"/>
                        <a:gd name="connsiteY2711" fmla="*/ 10000 h 10000"/>
                        <a:gd name="connsiteX2712" fmla="*/ 7221 w 10000"/>
                        <a:gd name="connsiteY2712" fmla="*/ 10000 h 10000"/>
                        <a:gd name="connsiteX2713" fmla="*/ 7221 w 10000"/>
                        <a:gd name="connsiteY2713" fmla="*/ 10000 h 10000"/>
                        <a:gd name="connsiteX2714" fmla="*/ 7232 w 10000"/>
                        <a:gd name="connsiteY2714" fmla="*/ 10000 h 10000"/>
                        <a:gd name="connsiteX2715" fmla="*/ 7232 w 10000"/>
                        <a:gd name="connsiteY2715" fmla="*/ 10000 h 10000"/>
                        <a:gd name="connsiteX2716" fmla="*/ 7232 w 10000"/>
                        <a:gd name="connsiteY2716" fmla="*/ 10000 h 10000"/>
                        <a:gd name="connsiteX2717" fmla="*/ 7232 w 10000"/>
                        <a:gd name="connsiteY2717" fmla="*/ 10000 h 10000"/>
                        <a:gd name="connsiteX2718" fmla="*/ 7244 w 10000"/>
                        <a:gd name="connsiteY2718" fmla="*/ 10000 h 10000"/>
                        <a:gd name="connsiteX2719" fmla="*/ 7244 w 10000"/>
                        <a:gd name="connsiteY2719" fmla="*/ 10000 h 10000"/>
                        <a:gd name="connsiteX2720" fmla="*/ 7244 w 10000"/>
                        <a:gd name="connsiteY2720" fmla="*/ 10000 h 10000"/>
                        <a:gd name="connsiteX2721" fmla="*/ 7244 w 10000"/>
                        <a:gd name="connsiteY2721" fmla="*/ 10000 h 10000"/>
                        <a:gd name="connsiteX2722" fmla="*/ 7252 w 10000"/>
                        <a:gd name="connsiteY2722" fmla="*/ 10000 h 10000"/>
                        <a:gd name="connsiteX2723" fmla="*/ 7252 w 10000"/>
                        <a:gd name="connsiteY2723" fmla="*/ 10000 h 10000"/>
                        <a:gd name="connsiteX2724" fmla="*/ 7252 w 10000"/>
                        <a:gd name="connsiteY2724" fmla="*/ 10000 h 10000"/>
                        <a:gd name="connsiteX2725" fmla="*/ 7252 w 10000"/>
                        <a:gd name="connsiteY2725" fmla="*/ 10000 h 10000"/>
                        <a:gd name="connsiteX2726" fmla="*/ 7264 w 10000"/>
                        <a:gd name="connsiteY2726" fmla="*/ 10000 h 10000"/>
                        <a:gd name="connsiteX2727" fmla="*/ 7264 w 10000"/>
                        <a:gd name="connsiteY2727" fmla="*/ 10000 h 10000"/>
                        <a:gd name="connsiteX2728" fmla="*/ 7264 w 10000"/>
                        <a:gd name="connsiteY2728" fmla="*/ 10000 h 10000"/>
                        <a:gd name="connsiteX2729" fmla="*/ 7264 w 10000"/>
                        <a:gd name="connsiteY2729" fmla="*/ 10000 h 10000"/>
                        <a:gd name="connsiteX2730" fmla="*/ 7275 w 10000"/>
                        <a:gd name="connsiteY2730" fmla="*/ 10000 h 10000"/>
                        <a:gd name="connsiteX2731" fmla="*/ 7275 w 10000"/>
                        <a:gd name="connsiteY2731" fmla="*/ 10000 h 10000"/>
                        <a:gd name="connsiteX2732" fmla="*/ 7275 w 10000"/>
                        <a:gd name="connsiteY2732" fmla="*/ 10000 h 10000"/>
                        <a:gd name="connsiteX2733" fmla="*/ 7275 w 10000"/>
                        <a:gd name="connsiteY2733" fmla="*/ 10000 h 10000"/>
                        <a:gd name="connsiteX2734" fmla="*/ 7286 w 10000"/>
                        <a:gd name="connsiteY2734" fmla="*/ 10000 h 10000"/>
                        <a:gd name="connsiteX2735" fmla="*/ 7286 w 10000"/>
                        <a:gd name="connsiteY2735" fmla="*/ 10000 h 10000"/>
                        <a:gd name="connsiteX2736" fmla="*/ 7286 w 10000"/>
                        <a:gd name="connsiteY2736" fmla="*/ 10000 h 10000"/>
                        <a:gd name="connsiteX2737" fmla="*/ 7286 w 10000"/>
                        <a:gd name="connsiteY2737" fmla="*/ 10000 h 10000"/>
                        <a:gd name="connsiteX2738" fmla="*/ 7295 w 10000"/>
                        <a:gd name="connsiteY2738" fmla="*/ 10000 h 10000"/>
                        <a:gd name="connsiteX2739" fmla="*/ 7295 w 10000"/>
                        <a:gd name="connsiteY2739" fmla="*/ 10000 h 10000"/>
                        <a:gd name="connsiteX2740" fmla="*/ 7295 w 10000"/>
                        <a:gd name="connsiteY2740" fmla="*/ 10000 h 10000"/>
                        <a:gd name="connsiteX2741" fmla="*/ 7295 w 10000"/>
                        <a:gd name="connsiteY2741" fmla="*/ 10000 h 10000"/>
                        <a:gd name="connsiteX2742" fmla="*/ 7306 w 10000"/>
                        <a:gd name="connsiteY2742" fmla="*/ 10000 h 10000"/>
                        <a:gd name="connsiteX2743" fmla="*/ 7306 w 10000"/>
                        <a:gd name="connsiteY2743" fmla="*/ 10000 h 10000"/>
                        <a:gd name="connsiteX2744" fmla="*/ 7306 w 10000"/>
                        <a:gd name="connsiteY2744" fmla="*/ 10000 h 10000"/>
                        <a:gd name="connsiteX2745" fmla="*/ 7306 w 10000"/>
                        <a:gd name="connsiteY2745" fmla="*/ 10000 h 10000"/>
                        <a:gd name="connsiteX2746" fmla="*/ 7318 w 10000"/>
                        <a:gd name="connsiteY2746" fmla="*/ 10000 h 10000"/>
                        <a:gd name="connsiteX2747" fmla="*/ 7318 w 10000"/>
                        <a:gd name="connsiteY2747" fmla="*/ 10000 h 10000"/>
                        <a:gd name="connsiteX2748" fmla="*/ 7318 w 10000"/>
                        <a:gd name="connsiteY2748" fmla="*/ 10000 h 10000"/>
                        <a:gd name="connsiteX2749" fmla="*/ 7318 w 10000"/>
                        <a:gd name="connsiteY2749" fmla="*/ 10000 h 10000"/>
                        <a:gd name="connsiteX2750" fmla="*/ 7326 w 10000"/>
                        <a:gd name="connsiteY2750" fmla="*/ 10000 h 10000"/>
                        <a:gd name="connsiteX2751" fmla="*/ 7326 w 10000"/>
                        <a:gd name="connsiteY2751" fmla="*/ 10000 h 10000"/>
                        <a:gd name="connsiteX2752" fmla="*/ 7326 w 10000"/>
                        <a:gd name="connsiteY2752" fmla="*/ 10000 h 10000"/>
                        <a:gd name="connsiteX2753" fmla="*/ 7326 w 10000"/>
                        <a:gd name="connsiteY2753" fmla="*/ 10000 h 10000"/>
                        <a:gd name="connsiteX2754" fmla="*/ 7338 w 10000"/>
                        <a:gd name="connsiteY2754" fmla="*/ 10000 h 10000"/>
                        <a:gd name="connsiteX2755" fmla="*/ 7338 w 10000"/>
                        <a:gd name="connsiteY2755" fmla="*/ 10000 h 10000"/>
                        <a:gd name="connsiteX2756" fmla="*/ 7338 w 10000"/>
                        <a:gd name="connsiteY2756" fmla="*/ 10000 h 10000"/>
                        <a:gd name="connsiteX2757" fmla="*/ 7338 w 10000"/>
                        <a:gd name="connsiteY2757" fmla="*/ 10000 h 10000"/>
                        <a:gd name="connsiteX2758" fmla="*/ 7349 w 10000"/>
                        <a:gd name="connsiteY2758" fmla="*/ 10000 h 10000"/>
                        <a:gd name="connsiteX2759" fmla="*/ 7349 w 10000"/>
                        <a:gd name="connsiteY2759" fmla="*/ 10000 h 10000"/>
                        <a:gd name="connsiteX2760" fmla="*/ 7349 w 10000"/>
                        <a:gd name="connsiteY2760" fmla="*/ 10000 h 10000"/>
                        <a:gd name="connsiteX2761" fmla="*/ 7349 w 10000"/>
                        <a:gd name="connsiteY2761" fmla="*/ 10000 h 10000"/>
                        <a:gd name="connsiteX2762" fmla="*/ 7361 w 10000"/>
                        <a:gd name="connsiteY2762" fmla="*/ 10000 h 10000"/>
                        <a:gd name="connsiteX2763" fmla="*/ 7361 w 10000"/>
                        <a:gd name="connsiteY2763" fmla="*/ 10000 h 10000"/>
                        <a:gd name="connsiteX2764" fmla="*/ 7361 w 10000"/>
                        <a:gd name="connsiteY2764" fmla="*/ 10000 h 10000"/>
                        <a:gd name="connsiteX2765" fmla="*/ 7361 w 10000"/>
                        <a:gd name="connsiteY2765" fmla="*/ 10000 h 10000"/>
                        <a:gd name="connsiteX2766" fmla="*/ 7369 w 10000"/>
                        <a:gd name="connsiteY2766" fmla="*/ 10000 h 10000"/>
                        <a:gd name="connsiteX2767" fmla="*/ 7369 w 10000"/>
                        <a:gd name="connsiteY2767" fmla="*/ 10000 h 10000"/>
                        <a:gd name="connsiteX2768" fmla="*/ 7369 w 10000"/>
                        <a:gd name="connsiteY2768" fmla="*/ 10000 h 10000"/>
                        <a:gd name="connsiteX2769" fmla="*/ 7369 w 10000"/>
                        <a:gd name="connsiteY2769" fmla="*/ 10000 h 10000"/>
                        <a:gd name="connsiteX2770" fmla="*/ 7381 w 10000"/>
                        <a:gd name="connsiteY2770" fmla="*/ 10000 h 10000"/>
                        <a:gd name="connsiteX2771" fmla="*/ 7381 w 10000"/>
                        <a:gd name="connsiteY2771" fmla="*/ 10000 h 10000"/>
                        <a:gd name="connsiteX2772" fmla="*/ 7381 w 10000"/>
                        <a:gd name="connsiteY2772" fmla="*/ 10000 h 10000"/>
                        <a:gd name="connsiteX2773" fmla="*/ 7381 w 10000"/>
                        <a:gd name="connsiteY2773" fmla="*/ 10000 h 10000"/>
                        <a:gd name="connsiteX2774" fmla="*/ 7392 w 10000"/>
                        <a:gd name="connsiteY2774" fmla="*/ 10000 h 10000"/>
                        <a:gd name="connsiteX2775" fmla="*/ 7392 w 10000"/>
                        <a:gd name="connsiteY2775" fmla="*/ 10000 h 10000"/>
                        <a:gd name="connsiteX2776" fmla="*/ 7392 w 10000"/>
                        <a:gd name="connsiteY2776" fmla="*/ 10000 h 10000"/>
                        <a:gd name="connsiteX2777" fmla="*/ 7392 w 10000"/>
                        <a:gd name="connsiteY2777" fmla="*/ 10000 h 10000"/>
                        <a:gd name="connsiteX2778" fmla="*/ 7404 w 10000"/>
                        <a:gd name="connsiteY2778" fmla="*/ 10000 h 10000"/>
                        <a:gd name="connsiteX2779" fmla="*/ 7404 w 10000"/>
                        <a:gd name="connsiteY2779" fmla="*/ 10000 h 10000"/>
                        <a:gd name="connsiteX2780" fmla="*/ 7404 w 10000"/>
                        <a:gd name="connsiteY2780" fmla="*/ 10000 h 10000"/>
                        <a:gd name="connsiteX2781" fmla="*/ 7404 w 10000"/>
                        <a:gd name="connsiteY2781" fmla="*/ 10000 h 10000"/>
                        <a:gd name="connsiteX2782" fmla="*/ 7412 w 10000"/>
                        <a:gd name="connsiteY2782" fmla="*/ 10000 h 10000"/>
                        <a:gd name="connsiteX2783" fmla="*/ 7412 w 10000"/>
                        <a:gd name="connsiteY2783" fmla="*/ 10000 h 10000"/>
                        <a:gd name="connsiteX2784" fmla="*/ 7412 w 10000"/>
                        <a:gd name="connsiteY2784" fmla="*/ 10000 h 10000"/>
                        <a:gd name="connsiteX2785" fmla="*/ 7412 w 10000"/>
                        <a:gd name="connsiteY2785" fmla="*/ 10000 h 10000"/>
                        <a:gd name="connsiteX2786" fmla="*/ 7424 w 10000"/>
                        <a:gd name="connsiteY2786" fmla="*/ 10000 h 10000"/>
                        <a:gd name="connsiteX2787" fmla="*/ 7424 w 10000"/>
                        <a:gd name="connsiteY2787" fmla="*/ 10000 h 10000"/>
                        <a:gd name="connsiteX2788" fmla="*/ 7424 w 10000"/>
                        <a:gd name="connsiteY2788" fmla="*/ 10000 h 10000"/>
                        <a:gd name="connsiteX2789" fmla="*/ 7424 w 10000"/>
                        <a:gd name="connsiteY2789" fmla="*/ 10000 h 10000"/>
                        <a:gd name="connsiteX2790" fmla="*/ 7435 w 10000"/>
                        <a:gd name="connsiteY2790" fmla="*/ 10000 h 10000"/>
                        <a:gd name="connsiteX2791" fmla="*/ 7435 w 10000"/>
                        <a:gd name="connsiteY2791" fmla="*/ 10000 h 10000"/>
                        <a:gd name="connsiteX2792" fmla="*/ 7435 w 10000"/>
                        <a:gd name="connsiteY2792" fmla="*/ 10000 h 10000"/>
                        <a:gd name="connsiteX2793" fmla="*/ 7435 w 10000"/>
                        <a:gd name="connsiteY2793" fmla="*/ 10000 h 10000"/>
                        <a:gd name="connsiteX2794" fmla="*/ 7444 w 10000"/>
                        <a:gd name="connsiteY2794" fmla="*/ 10000 h 10000"/>
                        <a:gd name="connsiteX2795" fmla="*/ 7444 w 10000"/>
                        <a:gd name="connsiteY2795" fmla="*/ 10000 h 10000"/>
                        <a:gd name="connsiteX2796" fmla="*/ 7444 w 10000"/>
                        <a:gd name="connsiteY2796" fmla="*/ 10000 h 10000"/>
                        <a:gd name="connsiteX2797" fmla="*/ 7444 w 10000"/>
                        <a:gd name="connsiteY2797" fmla="*/ 10000 h 10000"/>
                        <a:gd name="connsiteX2798" fmla="*/ 7455 w 10000"/>
                        <a:gd name="connsiteY2798" fmla="*/ 10000 h 10000"/>
                        <a:gd name="connsiteX2799" fmla="*/ 7455 w 10000"/>
                        <a:gd name="connsiteY2799" fmla="*/ 10000 h 10000"/>
                        <a:gd name="connsiteX2800" fmla="*/ 7455 w 10000"/>
                        <a:gd name="connsiteY2800" fmla="*/ 10000 h 10000"/>
                        <a:gd name="connsiteX2801" fmla="*/ 7455 w 10000"/>
                        <a:gd name="connsiteY2801" fmla="*/ 10000 h 10000"/>
                        <a:gd name="connsiteX2802" fmla="*/ 7466 w 10000"/>
                        <a:gd name="connsiteY2802" fmla="*/ 10000 h 10000"/>
                        <a:gd name="connsiteX2803" fmla="*/ 7466 w 10000"/>
                        <a:gd name="connsiteY2803" fmla="*/ 10000 h 10000"/>
                        <a:gd name="connsiteX2804" fmla="*/ 7466 w 10000"/>
                        <a:gd name="connsiteY2804" fmla="*/ 10000 h 10000"/>
                        <a:gd name="connsiteX2805" fmla="*/ 7466 w 10000"/>
                        <a:gd name="connsiteY2805" fmla="*/ 10000 h 10000"/>
                        <a:gd name="connsiteX2806" fmla="*/ 7478 w 10000"/>
                        <a:gd name="connsiteY2806" fmla="*/ 10000 h 10000"/>
                        <a:gd name="connsiteX2807" fmla="*/ 7478 w 10000"/>
                        <a:gd name="connsiteY2807" fmla="*/ 10000 h 10000"/>
                        <a:gd name="connsiteX2808" fmla="*/ 7478 w 10000"/>
                        <a:gd name="connsiteY2808" fmla="*/ 9543 h 10000"/>
                        <a:gd name="connsiteX2809" fmla="*/ 7478 w 10000"/>
                        <a:gd name="connsiteY2809" fmla="*/ 9585 h 10000"/>
                        <a:gd name="connsiteX2810" fmla="*/ 7486 w 10000"/>
                        <a:gd name="connsiteY2810" fmla="*/ 9865 h 10000"/>
                        <a:gd name="connsiteX2811" fmla="*/ 7486 w 10000"/>
                        <a:gd name="connsiteY2811" fmla="*/ 10000 h 10000"/>
                        <a:gd name="connsiteX2812" fmla="*/ 7486 w 10000"/>
                        <a:gd name="connsiteY2812" fmla="*/ 9865 h 10000"/>
                        <a:gd name="connsiteX2813" fmla="*/ 7486 w 10000"/>
                        <a:gd name="connsiteY2813" fmla="*/ 10000 h 10000"/>
                        <a:gd name="connsiteX2814" fmla="*/ 7498 w 10000"/>
                        <a:gd name="connsiteY2814" fmla="*/ 10000 h 10000"/>
                        <a:gd name="connsiteX2815" fmla="*/ 7498 w 10000"/>
                        <a:gd name="connsiteY2815" fmla="*/ 10000 h 10000"/>
                        <a:gd name="connsiteX2816" fmla="*/ 7498 w 10000"/>
                        <a:gd name="connsiteY2816" fmla="*/ 10000 h 10000"/>
                        <a:gd name="connsiteX2817" fmla="*/ 7498 w 10000"/>
                        <a:gd name="connsiteY2817" fmla="*/ 10000 h 10000"/>
                        <a:gd name="connsiteX2818" fmla="*/ 7509 w 10000"/>
                        <a:gd name="connsiteY2818" fmla="*/ 10000 h 10000"/>
                        <a:gd name="connsiteX2819" fmla="*/ 7509 w 10000"/>
                        <a:gd name="connsiteY2819" fmla="*/ 10000 h 10000"/>
                        <a:gd name="connsiteX2820" fmla="*/ 7509 w 10000"/>
                        <a:gd name="connsiteY2820" fmla="*/ 10000 h 10000"/>
                        <a:gd name="connsiteX2821" fmla="*/ 7509 w 10000"/>
                        <a:gd name="connsiteY2821" fmla="*/ 10000 h 10000"/>
                        <a:gd name="connsiteX2822" fmla="*/ 7521 w 10000"/>
                        <a:gd name="connsiteY2822" fmla="*/ 10000 h 10000"/>
                        <a:gd name="connsiteX2823" fmla="*/ 7521 w 10000"/>
                        <a:gd name="connsiteY2823" fmla="*/ 10000 h 10000"/>
                        <a:gd name="connsiteX2824" fmla="*/ 7521 w 10000"/>
                        <a:gd name="connsiteY2824" fmla="*/ 10000 h 10000"/>
                        <a:gd name="connsiteX2825" fmla="*/ 7521 w 10000"/>
                        <a:gd name="connsiteY2825" fmla="*/ 10000 h 10000"/>
                        <a:gd name="connsiteX2826" fmla="*/ 7529 w 10000"/>
                        <a:gd name="connsiteY2826" fmla="*/ 10000 h 10000"/>
                        <a:gd name="connsiteX2827" fmla="*/ 7529 w 10000"/>
                        <a:gd name="connsiteY2827" fmla="*/ 10000 h 10000"/>
                        <a:gd name="connsiteX2828" fmla="*/ 7529 w 10000"/>
                        <a:gd name="connsiteY2828" fmla="*/ 10000 h 10000"/>
                        <a:gd name="connsiteX2829" fmla="*/ 7529 w 10000"/>
                        <a:gd name="connsiteY2829" fmla="*/ 10000 h 10000"/>
                        <a:gd name="connsiteX2830" fmla="*/ 7541 w 10000"/>
                        <a:gd name="connsiteY2830" fmla="*/ 10000 h 10000"/>
                        <a:gd name="connsiteX2831" fmla="*/ 7541 w 10000"/>
                        <a:gd name="connsiteY2831" fmla="*/ 10000 h 10000"/>
                        <a:gd name="connsiteX2832" fmla="*/ 7541 w 10000"/>
                        <a:gd name="connsiteY2832" fmla="*/ 10000 h 10000"/>
                        <a:gd name="connsiteX2833" fmla="*/ 7541 w 10000"/>
                        <a:gd name="connsiteY2833" fmla="*/ 10000 h 10000"/>
                        <a:gd name="connsiteX2834" fmla="*/ 7552 w 10000"/>
                        <a:gd name="connsiteY2834" fmla="*/ 10000 h 10000"/>
                        <a:gd name="connsiteX2835" fmla="*/ 7552 w 10000"/>
                        <a:gd name="connsiteY2835" fmla="*/ 10000 h 10000"/>
                        <a:gd name="connsiteX2836" fmla="*/ 7552 w 10000"/>
                        <a:gd name="connsiteY2836" fmla="*/ 10000 h 10000"/>
                        <a:gd name="connsiteX2837" fmla="*/ 7552 w 10000"/>
                        <a:gd name="connsiteY2837" fmla="*/ 10000 h 10000"/>
                        <a:gd name="connsiteX2838" fmla="*/ 7564 w 10000"/>
                        <a:gd name="connsiteY2838" fmla="*/ 10000 h 10000"/>
                        <a:gd name="connsiteX2839" fmla="*/ 7564 w 10000"/>
                        <a:gd name="connsiteY2839" fmla="*/ 10000 h 10000"/>
                        <a:gd name="connsiteX2840" fmla="*/ 7564 w 10000"/>
                        <a:gd name="connsiteY2840" fmla="*/ 10000 h 10000"/>
                        <a:gd name="connsiteX2841" fmla="*/ 7564 w 10000"/>
                        <a:gd name="connsiteY2841" fmla="*/ 10000 h 10000"/>
                        <a:gd name="connsiteX2842" fmla="*/ 7572 w 10000"/>
                        <a:gd name="connsiteY2842" fmla="*/ 10000 h 10000"/>
                        <a:gd name="connsiteX2843" fmla="*/ 7572 w 10000"/>
                        <a:gd name="connsiteY2843" fmla="*/ 10000 h 10000"/>
                        <a:gd name="connsiteX2844" fmla="*/ 7572 w 10000"/>
                        <a:gd name="connsiteY2844" fmla="*/ 10000 h 10000"/>
                        <a:gd name="connsiteX2845" fmla="*/ 7572 w 10000"/>
                        <a:gd name="connsiteY2845" fmla="*/ 10000 h 10000"/>
                        <a:gd name="connsiteX2846" fmla="*/ 7584 w 10000"/>
                        <a:gd name="connsiteY2846" fmla="*/ 10000 h 10000"/>
                        <a:gd name="connsiteX2847" fmla="*/ 7584 w 10000"/>
                        <a:gd name="connsiteY2847" fmla="*/ 10000 h 10000"/>
                        <a:gd name="connsiteX2848" fmla="*/ 7584 w 10000"/>
                        <a:gd name="connsiteY2848" fmla="*/ 10000 h 10000"/>
                        <a:gd name="connsiteX2849" fmla="*/ 7584 w 10000"/>
                        <a:gd name="connsiteY2849" fmla="*/ 10000 h 10000"/>
                        <a:gd name="connsiteX2850" fmla="*/ 7595 w 10000"/>
                        <a:gd name="connsiteY2850" fmla="*/ 10000 h 10000"/>
                        <a:gd name="connsiteX2851" fmla="*/ 7595 w 10000"/>
                        <a:gd name="connsiteY2851" fmla="*/ 10000 h 10000"/>
                        <a:gd name="connsiteX2852" fmla="*/ 7595 w 10000"/>
                        <a:gd name="connsiteY2852" fmla="*/ 10000 h 10000"/>
                        <a:gd name="connsiteX2853" fmla="*/ 7595 w 10000"/>
                        <a:gd name="connsiteY2853" fmla="*/ 10000 h 10000"/>
                        <a:gd name="connsiteX2854" fmla="*/ 7604 w 10000"/>
                        <a:gd name="connsiteY2854" fmla="*/ 10000 h 10000"/>
                        <a:gd name="connsiteX2855" fmla="*/ 7604 w 10000"/>
                        <a:gd name="connsiteY2855" fmla="*/ 10000 h 10000"/>
                        <a:gd name="connsiteX2856" fmla="*/ 7604 w 10000"/>
                        <a:gd name="connsiteY2856" fmla="*/ 10000 h 10000"/>
                        <a:gd name="connsiteX2857" fmla="*/ 7604 w 10000"/>
                        <a:gd name="connsiteY2857" fmla="*/ 10000 h 10000"/>
                        <a:gd name="connsiteX2858" fmla="*/ 7615 w 10000"/>
                        <a:gd name="connsiteY2858" fmla="*/ 10000 h 10000"/>
                        <a:gd name="connsiteX2859" fmla="*/ 7615 w 10000"/>
                        <a:gd name="connsiteY2859" fmla="*/ 10000 h 10000"/>
                        <a:gd name="connsiteX2860" fmla="*/ 7615 w 10000"/>
                        <a:gd name="connsiteY2860" fmla="*/ 10000 h 10000"/>
                        <a:gd name="connsiteX2861" fmla="*/ 7615 w 10000"/>
                        <a:gd name="connsiteY2861" fmla="*/ 10000 h 10000"/>
                        <a:gd name="connsiteX2862" fmla="*/ 7626 w 10000"/>
                        <a:gd name="connsiteY2862" fmla="*/ 10000 h 10000"/>
                        <a:gd name="connsiteX2863" fmla="*/ 7626 w 10000"/>
                        <a:gd name="connsiteY2863" fmla="*/ 10000 h 10000"/>
                        <a:gd name="connsiteX2864" fmla="*/ 7626 w 10000"/>
                        <a:gd name="connsiteY2864" fmla="*/ 10000 h 10000"/>
                        <a:gd name="connsiteX2865" fmla="*/ 7626 w 10000"/>
                        <a:gd name="connsiteY2865" fmla="*/ 10000 h 10000"/>
                        <a:gd name="connsiteX2866" fmla="*/ 7638 w 10000"/>
                        <a:gd name="connsiteY2866" fmla="*/ 10000 h 10000"/>
                        <a:gd name="connsiteX2867" fmla="*/ 7638 w 10000"/>
                        <a:gd name="connsiteY2867" fmla="*/ 10000 h 10000"/>
                        <a:gd name="connsiteX2868" fmla="*/ 7638 w 10000"/>
                        <a:gd name="connsiteY2868" fmla="*/ 10000 h 10000"/>
                        <a:gd name="connsiteX2869" fmla="*/ 7638 w 10000"/>
                        <a:gd name="connsiteY2869" fmla="*/ 10000 h 10000"/>
                        <a:gd name="connsiteX2870" fmla="*/ 7646 w 10000"/>
                        <a:gd name="connsiteY2870" fmla="*/ 10000 h 10000"/>
                        <a:gd name="connsiteX2871" fmla="*/ 7646 w 10000"/>
                        <a:gd name="connsiteY2871" fmla="*/ 10000 h 10000"/>
                        <a:gd name="connsiteX2872" fmla="*/ 7646 w 10000"/>
                        <a:gd name="connsiteY2872" fmla="*/ 10000 h 10000"/>
                        <a:gd name="connsiteX2873" fmla="*/ 7646 w 10000"/>
                        <a:gd name="connsiteY2873" fmla="*/ 10000 h 10000"/>
                        <a:gd name="connsiteX2874" fmla="*/ 7658 w 10000"/>
                        <a:gd name="connsiteY2874" fmla="*/ 10000 h 10000"/>
                        <a:gd name="connsiteX2875" fmla="*/ 7658 w 10000"/>
                        <a:gd name="connsiteY2875" fmla="*/ 10000 h 10000"/>
                        <a:gd name="connsiteX2876" fmla="*/ 7658 w 10000"/>
                        <a:gd name="connsiteY2876" fmla="*/ 10000 h 10000"/>
                        <a:gd name="connsiteX2877" fmla="*/ 7658 w 10000"/>
                        <a:gd name="connsiteY2877" fmla="*/ 10000 h 10000"/>
                        <a:gd name="connsiteX2878" fmla="*/ 7669 w 10000"/>
                        <a:gd name="connsiteY2878" fmla="*/ 10000 h 10000"/>
                        <a:gd name="connsiteX2879" fmla="*/ 7669 w 10000"/>
                        <a:gd name="connsiteY2879" fmla="*/ 10000 h 10000"/>
                        <a:gd name="connsiteX2880" fmla="*/ 7669 w 10000"/>
                        <a:gd name="connsiteY2880" fmla="*/ 10000 h 10000"/>
                        <a:gd name="connsiteX2881" fmla="*/ 7669 w 10000"/>
                        <a:gd name="connsiteY2881" fmla="*/ 10000 h 10000"/>
                        <a:gd name="connsiteX2882" fmla="*/ 7681 w 10000"/>
                        <a:gd name="connsiteY2882" fmla="*/ 10000 h 10000"/>
                        <a:gd name="connsiteX2883" fmla="*/ 7681 w 10000"/>
                        <a:gd name="connsiteY2883" fmla="*/ 10000 h 10000"/>
                        <a:gd name="connsiteX2884" fmla="*/ 7681 w 10000"/>
                        <a:gd name="connsiteY2884" fmla="*/ 10000 h 10000"/>
                        <a:gd name="connsiteX2885" fmla="*/ 7681 w 10000"/>
                        <a:gd name="connsiteY2885" fmla="*/ 10000 h 10000"/>
                        <a:gd name="connsiteX2886" fmla="*/ 7689 w 10000"/>
                        <a:gd name="connsiteY2886" fmla="*/ 10000 h 10000"/>
                        <a:gd name="connsiteX2887" fmla="*/ 7689 w 10000"/>
                        <a:gd name="connsiteY2887" fmla="*/ 10000 h 10000"/>
                        <a:gd name="connsiteX2888" fmla="*/ 7689 w 10000"/>
                        <a:gd name="connsiteY2888" fmla="*/ 10000 h 10000"/>
                        <a:gd name="connsiteX2889" fmla="*/ 7689 w 10000"/>
                        <a:gd name="connsiteY2889" fmla="*/ 10000 h 10000"/>
                        <a:gd name="connsiteX2890" fmla="*/ 7701 w 10000"/>
                        <a:gd name="connsiteY2890" fmla="*/ 10000 h 10000"/>
                        <a:gd name="connsiteX2891" fmla="*/ 7701 w 10000"/>
                        <a:gd name="connsiteY2891" fmla="*/ 10000 h 10000"/>
                        <a:gd name="connsiteX2892" fmla="*/ 7701 w 10000"/>
                        <a:gd name="connsiteY2892" fmla="*/ 10000 h 10000"/>
                        <a:gd name="connsiteX2893" fmla="*/ 7701 w 10000"/>
                        <a:gd name="connsiteY2893" fmla="*/ 10000 h 10000"/>
                        <a:gd name="connsiteX2894" fmla="*/ 7712 w 10000"/>
                        <a:gd name="connsiteY2894" fmla="*/ 10000 h 10000"/>
                        <a:gd name="connsiteX2895" fmla="*/ 7712 w 10000"/>
                        <a:gd name="connsiteY2895" fmla="*/ 10000 h 10000"/>
                        <a:gd name="connsiteX2896" fmla="*/ 7712 w 10000"/>
                        <a:gd name="connsiteY2896" fmla="*/ 10000 h 10000"/>
                        <a:gd name="connsiteX2897" fmla="*/ 7712 w 10000"/>
                        <a:gd name="connsiteY2897" fmla="*/ 10000 h 10000"/>
                        <a:gd name="connsiteX2898" fmla="*/ 7721 w 10000"/>
                        <a:gd name="connsiteY2898" fmla="*/ 10000 h 10000"/>
                        <a:gd name="connsiteX2899" fmla="*/ 7721 w 10000"/>
                        <a:gd name="connsiteY2899" fmla="*/ 10000 h 10000"/>
                        <a:gd name="connsiteX2900" fmla="*/ 7721 w 10000"/>
                        <a:gd name="connsiteY2900" fmla="*/ 10000 h 10000"/>
                        <a:gd name="connsiteX2901" fmla="*/ 7721 w 10000"/>
                        <a:gd name="connsiteY2901" fmla="*/ 10000 h 10000"/>
                        <a:gd name="connsiteX2902" fmla="*/ 7732 w 10000"/>
                        <a:gd name="connsiteY2902" fmla="*/ 10000 h 10000"/>
                        <a:gd name="connsiteX2903" fmla="*/ 7732 w 10000"/>
                        <a:gd name="connsiteY2903" fmla="*/ 10000 h 10000"/>
                        <a:gd name="connsiteX2904" fmla="*/ 7732 w 10000"/>
                        <a:gd name="connsiteY2904" fmla="*/ 10000 h 10000"/>
                        <a:gd name="connsiteX2905" fmla="*/ 7732 w 10000"/>
                        <a:gd name="connsiteY2905" fmla="*/ 10000 h 10000"/>
                        <a:gd name="connsiteX2906" fmla="*/ 7744 w 10000"/>
                        <a:gd name="connsiteY2906" fmla="*/ 10000 h 10000"/>
                        <a:gd name="connsiteX2907" fmla="*/ 7744 w 10000"/>
                        <a:gd name="connsiteY2907" fmla="*/ 10000 h 10000"/>
                        <a:gd name="connsiteX2908" fmla="*/ 7744 w 10000"/>
                        <a:gd name="connsiteY2908" fmla="*/ 4216 h 10000"/>
                        <a:gd name="connsiteX2909" fmla="*/ 7744 w 10000"/>
                        <a:gd name="connsiteY2909" fmla="*/ 9865 h 10000"/>
                        <a:gd name="connsiteX2910" fmla="*/ 7755 w 10000"/>
                        <a:gd name="connsiteY2910" fmla="*/ 10000 h 10000"/>
                        <a:gd name="connsiteX2911" fmla="*/ 7755 w 10000"/>
                        <a:gd name="connsiteY2911" fmla="*/ 10000 h 10000"/>
                        <a:gd name="connsiteX2912" fmla="*/ 7755 w 10000"/>
                        <a:gd name="connsiteY2912" fmla="*/ 10000 h 10000"/>
                        <a:gd name="connsiteX2913" fmla="*/ 7755 w 10000"/>
                        <a:gd name="connsiteY2913" fmla="*/ 10000 h 10000"/>
                        <a:gd name="connsiteX2914" fmla="*/ 7763 w 10000"/>
                        <a:gd name="connsiteY2914" fmla="*/ 10000 h 10000"/>
                        <a:gd name="connsiteX2915" fmla="*/ 7763 w 10000"/>
                        <a:gd name="connsiteY2915" fmla="*/ 10000 h 10000"/>
                        <a:gd name="connsiteX2916" fmla="*/ 7763 w 10000"/>
                        <a:gd name="connsiteY2916" fmla="*/ 10000 h 10000"/>
                        <a:gd name="connsiteX2917" fmla="*/ 7763 w 10000"/>
                        <a:gd name="connsiteY2917" fmla="*/ 10000 h 10000"/>
                        <a:gd name="connsiteX2918" fmla="*/ 7775 w 10000"/>
                        <a:gd name="connsiteY2918" fmla="*/ 10000 h 10000"/>
                        <a:gd name="connsiteX2919" fmla="*/ 7775 w 10000"/>
                        <a:gd name="connsiteY2919" fmla="*/ 10000 h 10000"/>
                        <a:gd name="connsiteX2920" fmla="*/ 7775 w 10000"/>
                        <a:gd name="connsiteY2920" fmla="*/ 10000 h 10000"/>
                        <a:gd name="connsiteX2921" fmla="*/ 7775 w 10000"/>
                        <a:gd name="connsiteY2921" fmla="*/ 10000 h 10000"/>
                        <a:gd name="connsiteX2922" fmla="*/ 7786 w 10000"/>
                        <a:gd name="connsiteY2922" fmla="*/ 10000 h 10000"/>
                        <a:gd name="connsiteX2923" fmla="*/ 7786 w 10000"/>
                        <a:gd name="connsiteY2923" fmla="*/ 10000 h 10000"/>
                        <a:gd name="connsiteX2924" fmla="*/ 7786 w 10000"/>
                        <a:gd name="connsiteY2924" fmla="*/ 10000 h 10000"/>
                        <a:gd name="connsiteX2925" fmla="*/ 7786 w 10000"/>
                        <a:gd name="connsiteY2925" fmla="*/ 10000 h 10000"/>
                        <a:gd name="connsiteX2926" fmla="*/ 7798 w 10000"/>
                        <a:gd name="connsiteY2926" fmla="*/ 10000 h 10000"/>
                        <a:gd name="connsiteX2927" fmla="*/ 7798 w 10000"/>
                        <a:gd name="connsiteY2927" fmla="*/ 10000 h 10000"/>
                        <a:gd name="connsiteX2928" fmla="*/ 7798 w 10000"/>
                        <a:gd name="connsiteY2928" fmla="*/ 10000 h 10000"/>
                        <a:gd name="connsiteX2929" fmla="*/ 7798 w 10000"/>
                        <a:gd name="connsiteY2929" fmla="*/ 10000 h 10000"/>
                        <a:gd name="connsiteX2930" fmla="*/ 7806 w 10000"/>
                        <a:gd name="connsiteY2930" fmla="*/ 10000 h 10000"/>
                        <a:gd name="connsiteX2931" fmla="*/ 7806 w 10000"/>
                        <a:gd name="connsiteY2931" fmla="*/ 10000 h 10000"/>
                        <a:gd name="connsiteX2932" fmla="*/ 7806 w 10000"/>
                        <a:gd name="connsiteY2932" fmla="*/ 10000 h 10000"/>
                        <a:gd name="connsiteX2933" fmla="*/ 7806 w 10000"/>
                        <a:gd name="connsiteY2933" fmla="*/ 10000 h 10000"/>
                        <a:gd name="connsiteX2934" fmla="*/ 7818 w 10000"/>
                        <a:gd name="connsiteY2934" fmla="*/ 10000 h 10000"/>
                        <a:gd name="connsiteX2935" fmla="*/ 7818 w 10000"/>
                        <a:gd name="connsiteY2935" fmla="*/ 10000 h 10000"/>
                        <a:gd name="connsiteX2936" fmla="*/ 7818 w 10000"/>
                        <a:gd name="connsiteY2936" fmla="*/ 10000 h 10000"/>
                        <a:gd name="connsiteX2937" fmla="*/ 7818 w 10000"/>
                        <a:gd name="connsiteY2937" fmla="*/ 10000 h 10000"/>
                        <a:gd name="connsiteX2938" fmla="*/ 7829 w 10000"/>
                        <a:gd name="connsiteY2938" fmla="*/ 10000 h 10000"/>
                        <a:gd name="connsiteX2939" fmla="*/ 7829 w 10000"/>
                        <a:gd name="connsiteY2939" fmla="*/ 10000 h 10000"/>
                        <a:gd name="connsiteX2940" fmla="*/ 7829 w 10000"/>
                        <a:gd name="connsiteY2940" fmla="*/ 10000 h 10000"/>
                        <a:gd name="connsiteX2941" fmla="*/ 7829 w 10000"/>
                        <a:gd name="connsiteY2941" fmla="*/ 10000 h 10000"/>
                        <a:gd name="connsiteX2942" fmla="*/ 7838 w 10000"/>
                        <a:gd name="connsiteY2942" fmla="*/ 10000 h 10000"/>
                        <a:gd name="connsiteX2943" fmla="*/ 7838 w 10000"/>
                        <a:gd name="connsiteY2943" fmla="*/ 10000 h 10000"/>
                        <a:gd name="connsiteX2944" fmla="*/ 7838 w 10000"/>
                        <a:gd name="connsiteY2944" fmla="*/ 10000 h 10000"/>
                        <a:gd name="connsiteX2945" fmla="*/ 7838 w 10000"/>
                        <a:gd name="connsiteY2945" fmla="*/ 10000 h 10000"/>
                        <a:gd name="connsiteX2946" fmla="*/ 7849 w 10000"/>
                        <a:gd name="connsiteY2946" fmla="*/ 10000 h 10000"/>
                        <a:gd name="connsiteX2947" fmla="*/ 7849 w 10000"/>
                        <a:gd name="connsiteY2947" fmla="*/ 10000 h 10000"/>
                        <a:gd name="connsiteX2948" fmla="*/ 7849 w 10000"/>
                        <a:gd name="connsiteY2948" fmla="*/ 10000 h 10000"/>
                        <a:gd name="connsiteX2949" fmla="*/ 7849 w 10000"/>
                        <a:gd name="connsiteY2949" fmla="*/ 10000 h 10000"/>
                        <a:gd name="connsiteX2950" fmla="*/ 7861 w 10000"/>
                        <a:gd name="connsiteY2950" fmla="*/ 10000 h 10000"/>
                        <a:gd name="connsiteX2951" fmla="*/ 7861 w 10000"/>
                        <a:gd name="connsiteY2951" fmla="*/ 10000 h 10000"/>
                        <a:gd name="connsiteX2952" fmla="*/ 7861 w 10000"/>
                        <a:gd name="connsiteY2952" fmla="*/ 10000 h 10000"/>
                        <a:gd name="connsiteX2953" fmla="*/ 7861 w 10000"/>
                        <a:gd name="connsiteY2953" fmla="*/ 10000 h 10000"/>
                        <a:gd name="connsiteX2954" fmla="*/ 7872 w 10000"/>
                        <a:gd name="connsiteY2954" fmla="*/ 10000 h 10000"/>
                        <a:gd name="connsiteX2955" fmla="*/ 7872 w 10000"/>
                        <a:gd name="connsiteY2955" fmla="*/ 10000 h 10000"/>
                        <a:gd name="connsiteX2956" fmla="*/ 7872 w 10000"/>
                        <a:gd name="connsiteY2956" fmla="*/ 10000 h 10000"/>
                        <a:gd name="connsiteX2957" fmla="*/ 7872 w 10000"/>
                        <a:gd name="connsiteY2957" fmla="*/ 10000 h 10000"/>
                        <a:gd name="connsiteX2958" fmla="*/ 7881 w 10000"/>
                        <a:gd name="connsiteY2958" fmla="*/ 10000 h 10000"/>
                        <a:gd name="connsiteX2959" fmla="*/ 7881 w 10000"/>
                        <a:gd name="connsiteY2959" fmla="*/ 10000 h 10000"/>
                        <a:gd name="connsiteX2960" fmla="*/ 7881 w 10000"/>
                        <a:gd name="connsiteY2960" fmla="*/ 10000 h 10000"/>
                        <a:gd name="connsiteX2961" fmla="*/ 7881 w 10000"/>
                        <a:gd name="connsiteY2961" fmla="*/ 10000 h 10000"/>
                        <a:gd name="connsiteX2962" fmla="*/ 7892 w 10000"/>
                        <a:gd name="connsiteY2962" fmla="*/ 10000 h 10000"/>
                        <a:gd name="connsiteX2963" fmla="*/ 7892 w 10000"/>
                        <a:gd name="connsiteY2963" fmla="*/ 10000 h 10000"/>
                        <a:gd name="connsiteX2964" fmla="*/ 7892 w 10000"/>
                        <a:gd name="connsiteY2964" fmla="*/ 10000 h 10000"/>
                        <a:gd name="connsiteX2965" fmla="*/ 7892 w 10000"/>
                        <a:gd name="connsiteY2965" fmla="*/ 10000 h 10000"/>
                        <a:gd name="connsiteX2966" fmla="*/ 7903 w 10000"/>
                        <a:gd name="connsiteY2966" fmla="*/ 10000 h 10000"/>
                        <a:gd name="connsiteX2967" fmla="*/ 7903 w 10000"/>
                        <a:gd name="connsiteY2967" fmla="*/ 10000 h 10000"/>
                        <a:gd name="connsiteX2968" fmla="*/ 7903 w 10000"/>
                        <a:gd name="connsiteY2968" fmla="*/ 10000 h 10000"/>
                        <a:gd name="connsiteX2969" fmla="*/ 7903 w 10000"/>
                        <a:gd name="connsiteY2969" fmla="*/ 10000 h 10000"/>
                        <a:gd name="connsiteX2970" fmla="*/ 7915 w 10000"/>
                        <a:gd name="connsiteY2970" fmla="*/ 10000 h 10000"/>
                        <a:gd name="connsiteX2971" fmla="*/ 7915 w 10000"/>
                        <a:gd name="connsiteY2971" fmla="*/ 10000 h 10000"/>
                        <a:gd name="connsiteX2972" fmla="*/ 7915 w 10000"/>
                        <a:gd name="connsiteY2972" fmla="*/ 10000 h 10000"/>
                        <a:gd name="connsiteX2973" fmla="*/ 7915 w 10000"/>
                        <a:gd name="connsiteY2973" fmla="*/ 10000 h 10000"/>
                        <a:gd name="connsiteX2974" fmla="*/ 7923 w 10000"/>
                        <a:gd name="connsiteY2974" fmla="*/ 10000 h 10000"/>
                        <a:gd name="connsiteX2975" fmla="*/ 7923 w 10000"/>
                        <a:gd name="connsiteY2975" fmla="*/ 10000 h 10000"/>
                        <a:gd name="connsiteX2976" fmla="*/ 7923 w 10000"/>
                        <a:gd name="connsiteY2976" fmla="*/ 10000 h 10000"/>
                        <a:gd name="connsiteX2977" fmla="*/ 7923 w 10000"/>
                        <a:gd name="connsiteY2977" fmla="*/ 10000 h 10000"/>
                        <a:gd name="connsiteX2978" fmla="*/ 7935 w 10000"/>
                        <a:gd name="connsiteY2978" fmla="*/ 10000 h 10000"/>
                        <a:gd name="connsiteX2979" fmla="*/ 7935 w 10000"/>
                        <a:gd name="connsiteY2979" fmla="*/ 10000 h 10000"/>
                        <a:gd name="connsiteX2980" fmla="*/ 7935 w 10000"/>
                        <a:gd name="connsiteY2980" fmla="*/ 10000 h 10000"/>
                        <a:gd name="connsiteX2981" fmla="*/ 7935 w 10000"/>
                        <a:gd name="connsiteY2981" fmla="*/ 10000 h 10000"/>
                        <a:gd name="connsiteX2982" fmla="*/ 7946 w 10000"/>
                        <a:gd name="connsiteY2982" fmla="*/ 10000 h 10000"/>
                        <a:gd name="connsiteX2983" fmla="*/ 7946 w 10000"/>
                        <a:gd name="connsiteY2983" fmla="*/ 10000 h 10000"/>
                        <a:gd name="connsiteX2984" fmla="*/ 7946 w 10000"/>
                        <a:gd name="connsiteY2984" fmla="*/ 10000 h 10000"/>
                        <a:gd name="connsiteX2985" fmla="*/ 7946 w 10000"/>
                        <a:gd name="connsiteY2985" fmla="*/ 10000 h 10000"/>
                        <a:gd name="connsiteX2986" fmla="*/ 7955 w 10000"/>
                        <a:gd name="connsiteY2986" fmla="*/ 10000 h 10000"/>
                        <a:gd name="connsiteX2987" fmla="*/ 7955 w 10000"/>
                        <a:gd name="connsiteY2987" fmla="*/ 10000 h 10000"/>
                        <a:gd name="connsiteX2988" fmla="*/ 7955 w 10000"/>
                        <a:gd name="connsiteY2988" fmla="*/ 10000 h 10000"/>
                        <a:gd name="connsiteX2989" fmla="*/ 7955 w 10000"/>
                        <a:gd name="connsiteY2989" fmla="*/ 10000 h 10000"/>
                        <a:gd name="connsiteX2990" fmla="*/ 7966 w 10000"/>
                        <a:gd name="connsiteY2990" fmla="*/ 10000 h 10000"/>
                        <a:gd name="connsiteX2991" fmla="*/ 7966 w 10000"/>
                        <a:gd name="connsiteY2991" fmla="*/ 10000 h 10000"/>
                        <a:gd name="connsiteX2992" fmla="*/ 7966 w 10000"/>
                        <a:gd name="connsiteY2992" fmla="*/ 10000 h 10000"/>
                        <a:gd name="connsiteX2993" fmla="*/ 7966 w 10000"/>
                        <a:gd name="connsiteY2993" fmla="*/ 10000 h 10000"/>
                        <a:gd name="connsiteX2994" fmla="*/ 7978 w 10000"/>
                        <a:gd name="connsiteY2994" fmla="*/ 10000 h 10000"/>
                        <a:gd name="connsiteX2995" fmla="*/ 7978 w 10000"/>
                        <a:gd name="connsiteY2995" fmla="*/ 10000 h 10000"/>
                        <a:gd name="connsiteX2996" fmla="*/ 7978 w 10000"/>
                        <a:gd name="connsiteY2996" fmla="*/ 10000 h 10000"/>
                        <a:gd name="connsiteX2997" fmla="*/ 7978 w 10000"/>
                        <a:gd name="connsiteY2997" fmla="*/ 10000 h 10000"/>
                        <a:gd name="connsiteX2998" fmla="*/ 7989 w 10000"/>
                        <a:gd name="connsiteY2998" fmla="*/ 10000 h 10000"/>
                        <a:gd name="connsiteX2999" fmla="*/ 7989 w 10000"/>
                        <a:gd name="connsiteY2999" fmla="*/ 10000 h 10000"/>
                        <a:gd name="connsiteX3000" fmla="*/ 7989 w 10000"/>
                        <a:gd name="connsiteY3000" fmla="*/ 10000 h 10000"/>
                        <a:gd name="connsiteX3001" fmla="*/ 7989 w 10000"/>
                        <a:gd name="connsiteY3001" fmla="*/ 10000 h 10000"/>
                        <a:gd name="connsiteX3002" fmla="*/ 7998 w 10000"/>
                        <a:gd name="connsiteY3002" fmla="*/ 10000 h 10000"/>
                        <a:gd name="connsiteX3003" fmla="*/ 7998 w 10000"/>
                        <a:gd name="connsiteY3003" fmla="*/ 10000 h 10000"/>
                        <a:gd name="connsiteX3004" fmla="*/ 7998 w 10000"/>
                        <a:gd name="connsiteY3004" fmla="*/ 10000 h 10000"/>
                        <a:gd name="connsiteX3005" fmla="*/ 7998 w 10000"/>
                        <a:gd name="connsiteY3005" fmla="*/ 10000 h 10000"/>
                        <a:gd name="connsiteX3006" fmla="*/ 8009 w 10000"/>
                        <a:gd name="connsiteY3006" fmla="*/ 10000 h 10000"/>
                        <a:gd name="connsiteX3007" fmla="*/ 8009 w 10000"/>
                        <a:gd name="connsiteY3007" fmla="*/ 10000 h 10000"/>
                        <a:gd name="connsiteX3008" fmla="*/ 8009 w 10000"/>
                        <a:gd name="connsiteY3008" fmla="*/ 10000 h 10000"/>
                        <a:gd name="connsiteX3009" fmla="*/ 8009 w 10000"/>
                        <a:gd name="connsiteY3009" fmla="*/ 10000 h 10000"/>
                        <a:gd name="connsiteX3010" fmla="*/ 8021 w 10000"/>
                        <a:gd name="connsiteY3010" fmla="*/ 10000 h 10000"/>
                        <a:gd name="connsiteX3011" fmla="*/ 8021 w 10000"/>
                        <a:gd name="connsiteY3011" fmla="*/ 10000 h 10000"/>
                        <a:gd name="connsiteX3012" fmla="*/ 8021 w 10000"/>
                        <a:gd name="connsiteY3012" fmla="*/ 10000 h 10000"/>
                        <a:gd name="connsiteX3013" fmla="*/ 8021 w 10000"/>
                        <a:gd name="connsiteY3013" fmla="*/ 10000 h 10000"/>
                        <a:gd name="connsiteX3014" fmla="*/ 8032 w 10000"/>
                        <a:gd name="connsiteY3014" fmla="*/ 10000 h 10000"/>
                        <a:gd name="connsiteX3015" fmla="*/ 8032 w 10000"/>
                        <a:gd name="connsiteY3015" fmla="*/ 10000 h 10000"/>
                        <a:gd name="connsiteX3016" fmla="*/ 8032 w 10000"/>
                        <a:gd name="connsiteY3016" fmla="*/ 10000 h 10000"/>
                        <a:gd name="connsiteX3017" fmla="*/ 8032 w 10000"/>
                        <a:gd name="connsiteY3017" fmla="*/ 10000 h 10000"/>
                        <a:gd name="connsiteX3018" fmla="*/ 8041 w 10000"/>
                        <a:gd name="connsiteY3018" fmla="*/ 10000 h 10000"/>
                        <a:gd name="connsiteX3019" fmla="*/ 8041 w 10000"/>
                        <a:gd name="connsiteY3019" fmla="*/ 10000 h 10000"/>
                        <a:gd name="connsiteX3020" fmla="*/ 8041 w 10000"/>
                        <a:gd name="connsiteY3020" fmla="*/ 10000 h 10000"/>
                        <a:gd name="connsiteX3021" fmla="*/ 8041 w 10000"/>
                        <a:gd name="connsiteY3021" fmla="*/ 10000 h 10000"/>
                        <a:gd name="connsiteX3022" fmla="*/ 8052 w 10000"/>
                        <a:gd name="connsiteY3022" fmla="*/ 10000 h 10000"/>
                        <a:gd name="connsiteX3023" fmla="*/ 8052 w 10000"/>
                        <a:gd name="connsiteY3023" fmla="*/ 10000 h 10000"/>
                        <a:gd name="connsiteX3024" fmla="*/ 8052 w 10000"/>
                        <a:gd name="connsiteY3024" fmla="*/ 10000 h 10000"/>
                        <a:gd name="connsiteX3025" fmla="*/ 8052 w 10000"/>
                        <a:gd name="connsiteY3025" fmla="*/ 10000 h 10000"/>
                        <a:gd name="connsiteX3026" fmla="*/ 8063 w 10000"/>
                        <a:gd name="connsiteY3026" fmla="*/ 10000 h 10000"/>
                        <a:gd name="connsiteX3027" fmla="*/ 8063 w 10000"/>
                        <a:gd name="connsiteY3027" fmla="*/ 10000 h 10000"/>
                        <a:gd name="connsiteX3028" fmla="*/ 8063 w 10000"/>
                        <a:gd name="connsiteY3028" fmla="*/ 10000 h 10000"/>
                        <a:gd name="connsiteX3029" fmla="*/ 8063 w 10000"/>
                        <a:gd name="connsiteY3029" fmla="*/ 10000 h 10000"/>
                        <a:gd name="connsiteX3030" fmla="*/ 8072 w 10000"/>
                        <a:gd name="connsiteY3030" fmla="*/ 10000 h 10000"/>
                        <a:gd name="connsiteX3031" fmla="*/ 8072 w 10000"/>
                        <a:gd name="connsiteY3031" fmla="*/ 10000 h 10000"/>
                        <a:gd name="connsiteX3032" fmla="*/ 8072 w 10000"/>
                        <a:gd name="connsiteY3032" fmla="*/ 10000 h 10000"/>
                        <a:gd name="connsiteX3033" fmla="*/ 8072 w 10000"/>
                        <a:gd name="connsiteY3033" fmla="*/ 10000 h 10000"/>
                        <a:gd name="connsiteX3034" fmla="*/ 8083 w 10000"/>
                        <a:gd name="connsiteY3034" fmla="*/ 10000 h 10000"/>
                        <a:gd name="connsiteX3035" fmla="*/ 8083 w 10000"/>
                        <a:gd name="connsiteY3035" fmla="*/ 10000 h 10000"/>
                        <a:gd name="connsiteX3036" fmla="*/ 8083 w 10000"/>
                        <a:gd name="connsiteY3036" fmla="*/ 8702 h 10000"/>
                        <a:gd name="connsiteX3037" fmla="*/ 8083 w 10000"/>
                        <a:gd name="connsiteY3037" fmla="*/ 10000 h 10000"/>
                        <a:gd name="connsiteX3038" fmla="*/ 8095 w 10000"/>
                        <a:gd name="connsiteY3038" fmla="*/ 10000 h 10000"/>
                        <a:gd name="connsiteX3039" fmla="*/ 8095 w 10000"/>
                        <a:gd name="connsiteY3039" fmla="*/ 10000 h 10000"/>
                        <a:gd name="connsiteX3040" fmla="*/ 8095 w 10000"/>
                        <a:gd name="connsiteY3040" fmla="*/ 10000 h 10000"/>
                        <a:gd name="connsiteX3041" fmla="*/ 8095 w 10000"/>
                        <a:gd name="connsiteY3041" fmla="*/ 10000 h 10000"/>
                        <a:gd name="connsiteX3042" fmla="*/ 8106 w 10000"/>
                        <a:gd name="connsiteY3042" fmla="*/ 10000 h 10000"/>
                        <a:gd name="connsiteX3043" fmla="*/ 8106 w 10000"/>
                        <a:gd name="connsiteY3043" fmla="*/ 10000 h 10000"/>
                        <a:gd name="connsiteX3044" fmla="*/ 8106 w 10000"/>
                        <a:gd name="connsiteY3044" fmla="*/ 10000 h 10000"/>
                        <a:gd name="connsiteX3045" fmla="*/ 8106 w 10000"/>
                        <a:gd name="connsiteY3045" fmla="*/ 10000 h 10000"/>
                        <a:gd name="connsiteX3046" fmla="*/ 8115 w 10000"/>
                        <a:gd name="connsiteY3046" fmla="*/ 10000 h 10000"/>
                        <a:gd name="connsiteX3047" fmla="*/ 8115 w 10000"/>
                        <a:gd name="connsiteY3047" fmla="*/ 10000 h 10000"/>
                        <a:gd name="connsiteX3048" fmla="*/ 8115 w 10000"/>
                        <a:gd name="connsiteY3048" fmla="*/ 10000 h 10000"/>
                        <a:gd name="connsiteX3049" fmla="*/ 8115 w 10000"/>
                        <a:gd name="connsiteY3049" fmla="*/ 10000 h 10000"/>
                        <a:gd name="connsiteX3050" fmla="*/ 8126 w 10000"/>
                        <a:gd name="connsiteY3050" fmla="*/ 10000 h 10000"/>
                        <a:gd name="connsiteX3051" fmla="*/ 8126 w 10000"/>
                        <a:gd name="connsiteY3051" fmla="*/ 10000 h 10000"/>
                        <a:gd name="connsiteX3052" fmla="*/ 8126 w 10000"/>
                        <a:gd name="connsiteY3052" fmla="*/ 10000 h 10000"/>
                        <a:gd name="connsiteX3053" fmla="*/ 8126 w 10000"/>
                        <a:gd name="connsiteY3053" fmla="*/ 10000 h 10000"/>
                        <a:gd name="connsiteX3054" fmla="*/ 8138 w 10000"/>
                        <a:gd name="connsiteY3054" fmla="*/ 10000 h 10000"/>
                        <a:gd name="connsiteX3055" fmla="*/ 8138 w 10000"/>
                        <a:gd name="connsiteY3055" fmla="*/ 10000 h 10000"/>
                        <a:gd name="connsiteX3056" fmla="*/ 8138 w 10000"/>
                        <a:gd name="connsiteY3056" fmla="*/ 10000 h 10000"/>
                        <a:gd name="connsiteX3057" fmla="*/ 8138 w 10000"/>
                        <a:gd name="connsiteY3057" fmla="*/ 10000 h 10000"/>
                        <a:gd name="connsiteX3058" fmla="*/ 8149 w 10000"/>
                        <a:gd name="connsiteY3058" fmla="*/ 10000 h 10000"/>
                        <a:gd name="connsiteX3059" fmla="*/ 8149 w 10000"/>
                        <a:gd name="connsiteY3059" fmla="*/ 10000 h 10000"/>
                        <a:gd name="connsiteX3060" fmla="*/ 8149 w 10000"/>
                        <a:gd name="connsiteY3060" fmla="*/ 10000 h 10000"/>
                        <a:gd name="connsiteX3061" fmla="*/ 8149 w 10000"/>
                        <a:gd name="connsiteY3061" fmla="*/ 10000 h 10000"/>
                        <a:gd name="connsiteX3062" fmla="*/ 8158 w 10000"/>
                        <a:gd name="connsiteY3062" fmla="*/ 10000 h 10000"/>
                        <a:gd name="connsiteX3063" fmla="*/ 8158 w 10000"/>
                        <a:gd name="connsiteY3063" fmla="*/ 10000 h 10000"/>
                        <a:gd name="connsiteX3064" fmla="*/ 8158 w 10000"/>
                        <a:gd name="connsiteY3064" fmla="*/ 10000 h 10000"/>
                        <a:gd name="connsiteX3065" fmla="*/ 8158 w 10000"/>
                        <a:gd name="connsiteY3065" fmla="*/ 10000 h 10000"/>
                        <a:gd name="connsiteX3066" fmla="*/ 8169 w 10000"/>
                        <a:gd name="connsiteY3066" fmla="*/ 10000 h 10000"/>
                        <a:gd name="connsiteX3067" fmla="*/ 8169 w 10000"/>
                        <a:gd name="connsiteY3067" fmla="*/ 10000 h 10000"/>
                        <a:gd name="connsiteX3068" fmla="*/ 8169 w 10000"/>
                        <a:gd name="connsiteY3068" fmla="*/ 10000 h 10000"/>
                        <a:gd name="connsiteX3069" fmla="*/ 8169 w 10000"/>
                        <a:gd name="connsiteY3069" fmla="*/ 10000 h 10000"/>
                        <a:gd name="connsiteX3070" fmla="*/ 8181 w 10000"/>
                        <a:gd name="connsiteY3070" fmla="*/ 10000 h 10000"/>
                        <a:gd name="connsiteX3071" fmla="*/ 8181 w 10000"/>
                        <a:gd name="connsiteY3071" fmla="*/ 10000 h 10000"/>
                        <a:gd name="connsiteX3072" fmla="*/ 8181 w 10000"/>
                        <a:gd name="connsiteY3072" fmla="*/ 10000 h 10000"/>
                        <a:gd name="connsiteX3073" fmla="*/ 8181 w 10000"/>
                        <a:gd name="connsiteY3073" fmla="*/ 10000 h 10000"/>
                        <a:gd name="connsiteX3074" fmla="*/ 8189 w 10000"/>
                        <a:gd name="connsiteY3074" fmla="*/ 10000 h 10000"/>
                        <a:gd name="connsiteX3075" fmla="*/ 8189 w 10000"/>
                        <a:gd name="connsiteY3075" fmla="*/ 10000 h 10000"/>
                        <a:gd name="connsiteX3076" fmla="*/ 8189 w 10000"/>
                        <a:gd name="connsiteY3076" fmla="*/ 10000 h 10000"/>
                        <a:gd name="connsiteX3077" fmla="*/ 8189 w 10000"/>
                        <a:gd name="connsiteY3077" fmla="*/ 10000 h 10000"/>
                        <a:gd name="connsiteX3078" fmla="*/ 8201 w 10000"/>
                        <a:gd name="connsiteY3078" fmla="*/ 10000 h 10000"/>
                        <a:gd name="connsiteX3079" fmla="*/ 8201 w 10000"/>
                        <a:gd name="connsiteY3079" fmla="*/ 10000 h 10000"/>
                        <a:gd name="connsiteX3080" fmla="*/ 8201 w 10000"/>
                        <a:gd name="connsiteY3080" fmla="*/ 10000 h 10000"/>
                        <a:gd name="connsiteX3081" fmla="*/ 8201 w 10000"/>
                        <a:gd name="connsiteY3081" fmla="*/ 10000 h 10000"/>
                        <a:gd name="connsiteX3082" fmla="*/ 8212 w 10000"/>
                        <a:gd name="connsiteY3082" fmla="*/ 10000 h 10000"/>
                        <a:gd name="connsiteX3083" fmla="*/ 8212 w 10000"/>
                        <a:gd name="connsiteY3083" fmla="*/ 10000 h 10000"/>
                        <a:gd name="connsiteX3084" fmla="*/ 8212 w 10000"/>
                        <a:gd name="connsiteY3084" fmla="*/ 10000 h 10000"/>
                        <a:gd name="connsiteX3085" fmla="*/ 8212 w 10000"/>
                        <a:gd name="connsiteY3085" fmla="*/ 10000 h 10000"/>
                        <a:gd name="connsiteX3086" fmla="*/ 8223 w 10000"/>
                        <a:gd name="connsiteY3086" fmla="*/ 10000 h 10000"/>
                        <a:gd name="connsiteX3087" fmla="*/ 8223 w 10000"/>
                        <a:gd name="connsiteY3087" fmla="*/ 10000 h 10000"/>
                        <a:gd name="connsiteX3088" fmla="*/ 8223 w 10000"/>
                        <a:gd name="connsiteY3088" fmla="*/ 10000 h 10000"/>
                        <a:gd name="connsiteX3089" fmla="*/ 8223 w 10000"/>
                        <a:gd name="connsiteY3089" fmla="*/ 10000 h 10000"/>
                        <a:gd name="connsiteX3090" fmla="*/ 8232 w 10000"/>
                        <a:gd name="connsiteY3090" fmla="*/ 10000 h 10000"/>
                        <a:gd name="connsiteX3091" fmla="*/ 8232 w 10000"/>
                        <a:gd name="connsiteY3091" fmla="*/ 10000 h 10000"/>
                        <a:gd name="connsiteX3092" fmla="*/ 8232 w 10000"/>
                        <a:gd name="connsiteY3092" fmla="*/ 10000 h 10000"/>
                        <a:gd name="connsiteX3093" fmla="*/ 8232 w 10000"/>
                        <a:gd name="connsiteY3093" fmla="*/ 10000 h 10000"/>
                        <a:gd name="connsiteX3094" fmla="*/ 8243 w 10000"/>
                        <a:gd name="connsiteY3094" fmla="*/ 10000 h 10000"/>
                        <a:gd name="connsiteX3095" fmla="*/ 8243 w 10000"/>
                        <a:gd name="connsiteY3095" fmla="*/ 10000 h 10000"/>
                        <a:gd name="connsiteX3096" fmla="*/ 8243 w 10000"/>
                        <a:gd name="connsiteY3096" fmla="*/ 10000 h 10000"/>
                        <a:gd name="connsiteX3097" fmla="*/ 8243 w 10000"/>
                        <a:gd name="connsiteY3097" fmla="*/ 10000 h 10000"/>
                        <a:gd name="connsiteX3098" fmla="*/ 8255 w 10000"/>
                        <a:gd name="connsiteY3098" fmla="*/ 10000 h 10000"/>
                        <a:gd name="connsiteX3099" fmla="*/ 8255 w 10000"/>
                        <a:gd name="connsiteY3099" fmla="*/ 10000 h 10000"/>
                        <a:gd name="connsiteX3100" fmla="*/ 8255 w 10000"/>
                        <a:gd name="connsiteY3100" fmla="*/ 10000 h 10000"/>
                        <a:gd name="connsiteX3101" fmla="*/ 8255 w 10000"/>
                        <a:gd name="connsiteY3101" fmla="*/ 10000 h 10000"/>
                        <a:gd name="connsiteX3102" fmla="*/ 8266 w 10000"/>
                        <a:gd name="connsiteY3102" fmla="*/ 10000 h 10000"/>
                        <a:gd name="connsiteX3103" fmla="*/ 8266 w 10000"/>
                        <a:gd name="connsiteY3103" fmla="*/ 10000 h 10000"/>
                        <a:gd name="connsiteX3104" fmla="*/ 8266 w 10000"/>
                        <a:gd name="connsiteY3104" fmla="*/ 10000 h 10000"/>
                        <a:gd name="connsiteX3105" fmla="*/ 8266 w 10000"/>
                        <a:gd name="connsiteY3105" fmla="*/ 10000 h 10000"/>
                        <a:gd name="connsiteX3106" fmla="*/ 8275 w 10000"/>
                        <a:gd name="connsiteY3106" fmla="*/ 10000 h 10000"/>
                        <a:gd name="connsiteX3107" fmla="*/ 8275 w 10000"/>
                        <a:gd name="connsiteY3107" fmla="*/ 10000 h 10000"/>
                        <a:gd name="connsiteX3108" fmla="*/ 8275 w 10000"/>
                        <a:gd name="connsiteY3108" fmla="*/ 10000 h 10000"/>
                        <a:gd name="connsiteX3109" fmla="*/ 8275 w 10000"/>
                        <a:gd name="connsiteY3109" fmla="*/ 10000 h 10000"/>
                        <a:gd name="connsiteX3110" fmla="*/ 8286 w 10000"/>
                        <a:gd name="connsiteY3110" fmla="*/ 10000 h 10000"/>
                        <a:gd name="connsiteX3111" fmla="*/ 8286 w 10000"/>
                        <a:gd name="connsiteY3111" fmla="*/ 10000 h 10000"/>
                        <a:gd name="connsiteX3112" fmla="*/ 8286 w 10000"/>
                        <a:gd name="connsiteY3112" fmla="*/ 10000 h 10000"/>
                        <a:gd name="connsiteX3113" fmla="*/ 8286 w 10000"/>
                        <a:gd name="connsiteY3113" fmla="*/ 10000 h 10000"/>
                        <a:gd name="connsiteX3114" fmla="*/ 8298 w 10000"/>
                        <a:gd name="connsiteY3114" fmla="*/ 10000 h 10000"/>
                        <a:gd name="connsiteX3115" fmla="*/ 8298 w 10000"/>
                        <a:gd name="connsiteY3115" fmla="*/ 10000 h 10000"/>
                        <a:gd name="connsiteX3116" fmla="*/ 8298 w 10000"/>
                        <a:gd name="connsiteY3116" fmla="*/ 10000 h 10000"/>
                        <a:gd name="connsiteX3117" fmla="*/ 8298 w 10000"/>
                        <a:gd name="connsiteY3117" fmla="*/ 10000 h 10000"/>
                        <a:gd name="connsiteX3118" fmla="*/ 8306 w 10000"/>
                        <a:gd name="connsiteY3118" fmla="*/ 10000 h 10000"/>
                        <a:gd name="connsiteX3119" fmla="*/ 8306 w 10000"/>
                        <a:gd name="connsiteY3119" fmla="*/ 10000 h 10000"/>
                        <a:gd name="connsiteX3120" fmla="*/ 8306 w 10000"/>
                        <a:gd name="connsiteY3120" fmla="*/ 10000 h 10000"/>
                        <a:gd name="connsiteX3121" fmla="*/ 8306 w 10000"/>
                        <a:gd name="connsiteY3121" fmla="*/ 10000 h 10000"/>
                        <a:gd name="connsiteX3122" fmla="*/ 8318 w 10000"/>
                        <a:gd name="connsiteY3122" fmla="*/ 10000 h 10000"/>
                        <a:gd name="connsiteX3123" fmla="*/ 8318 w 10000"/>
                        <a:gd name="connsiteY3123" fmla="*/ 10000 h 10000"/>
                        <a:gd name="connsiteX3124" fmla="*/ 8318 w 10000"/>
                        <a:gd name="connsiteY3124" fmla="*/ 10000 h 10000"/>
                        <a:gd name="connsiteX3125" fmla="*/ 8318 w 10000"/>
                        <a:gd name="connsiteY3125" fmla="*/ 10000 h 10000"/>
                        <a:gd name="connsiteX3126" fmla="*/ 8329 w 10000"/>
                        <a:gd name="connsiteY3126" fmla="*/ 10000 h 10000"/>
                        <a:gd name="connsiteX3127" fmla="*/ 8329 w 10000"/>
                        <a:gd name="connsiteY3127" fmla="*/ 10000 h 10000"/>
                        <a:gd name="connsiteX3128" fmla="*/ 8329 w 10000"/>
                        <a:gd name="connsiteY3128" fmla="*/ 10000 h 10000"/>
                        <a:gd name="connsiteX3129" fmla="*/ 8329 w 10000"/>
                        <a:gd name="connsiteY3129" fmla="*/ 10000 h 10000"/>
                        <a:gd name="connsiteX3130" fmla="*/ 8340 w 10000"/>
                        <a:gd name="connsiteY3130" fmla="*/ 10000 h 10000"/>
                        <a:gd name="connsiteX3131" fmla="*/ 8340 w 10000"/>
                        <a:gd name="connsiteY3131" fmla="*/ 10000 h 10000"/>
                        <a:gd name="connsiteX3132" fmla="*/ 8340 w 10000"/>
                        <a:gd name="connsiteY3132" fmla="*/ 10000 h 10000"/>
                        <a:gd name="connsiteX3133" fmla="*/ 8340 w 10000"/>
                        <a:gd name="connsiteY3133" fmla="*/ 10000 h 10000"/>
                        <a:gd name="connsiteX3134" fmla="*/ 8349 w 10000"/>
                        <a:gd name="connsiteY3134" fmla="*/ 10000 h 10000"/>
                        <a:gd name="connsiteX3135" fmla="*/ 8349 w 10000"/>
                        <a:gd name="connsiteY3135" fmla="*/ 10000 h 10000"/>
                        <a:gd name="connsiteX3136" fmla="*/ 8349 w 10000"/>
                        <a:gd name="connsiteY3136" fmla="*/ 4123 h 10000"/>
                        <a:gd name="connsiteX3137" fmla="*/ 8349 w 10000"/>
                        <a:gd name="connsiteY3137" fmla="*/ 4123 h 10000"/>
                        <a:gd name="connsiteX3138" fmla="*/ 8360 w 10000"/>
                        <a:gd name="connsiteY3138" fmla="*/ 0 h 10000"/>
                        <a:gd name="connsiteX3139" fmla="*/ 8360 w 10000"/>
                        <a:gd name="connsiteY3139" fmla="*/ 10000 h 10000"/>
                        <a:gd name="connsiteX3140" fmla="*/ 8360 w 10000"/>
                        <a:gd name="connsiteY3140" fmla="*/ 0 h 10000"/>
                        <a:gd name="connsiteX3141" fmla="*/ 8360 w 10000"/>
                        <a:gd name="connsiteY3141" fmla="*/ 10000 h 10000"/>
                        <a:gd name="connsiteX3142" fmla="*/ 8372 w 10000"/>
                        <a:gd name="connsiteY3142" fmla="*/ 10000 h 10000"/>
                        <a:gd name="connsiteX3143" fmla="*/ 8372 w 10000"/>
                        <a:gd name="connsiteY3143" fmla="*/ 10000 h 10000"/>
                        <a:gd name="connsiteX3144" fmla="*/ 8372 w 10000"/>
                        <a:gd name="connsiteY3144" fmla="*/ 10000 h 10000"/>
                        <a:gd name="connsiteX3145" fmla="*/ 8372 w 10000"/>
                        <a:gd name="connsiteY3145" fmla="*/ 10000 h 10000"/>
                        <a:gd name="connsiteX3146" fmla="*/ 8383 w 10000"/>
                        <a:gd name="connsiteY3146" fmla="*/ 10000 h 10000"/>
                        <a:gd name="connsiteX3147" fmla="*/ 8383 w 10000"/>
                        <a:gd name="connsiteY3147" fmla="*/ 10000 h 10000"/>
                        <a:gd name="connsiteX3148" fmla="*/ 8383 w 10000"/>
                        <a:gd name="connsiteY3148" fmla="*/ 10000 h 10000"/>
                        <a:gd name="connsiteX3149" fmla="*/ 8383 w 10000"/>
                        <a:gd name="connsiteY3149" fmla="*/ 10000 h 10000"/>
                        <a:gd name="connsiteX3150" fmla="*/ 8392 w 10000"/>
                        <a:gd name="connsiteY3150" fmla="*/ 10000 h 10000"/>
                        <a:gd name="connsiteX3151" fmla="*/ 8392 w 10000"/>
                        <a:gd name="connsiteY3151" fmla="*/ 10000 h 10000"/>
                        <a:gd name="connsiteX3152" fmla="*/ 8392 w 10000"/>
                        <a:gd name="connsiteY3152" fmla="*/ 10000 h 10000"/>
                        <a:gd name="connsiteX3153" fmla="*/ 8392 w 10000"/>
                        <a:gd name="connsiteY3153" fmla="*/ 10000 h 10000"/>
                        <a:gd name="connsiteX3154" fmla="*/ 8403 w 10000"/>
                        <a:gd name="connsiteY3154" fmla="*/ 10000 h 10000"/>
                        <a:gd name="connsiteX3155" fmla="*/ 8403 w 10000"/>
                        <a:gd name="connsiteY3155" fmla="*/ 10000 h 10000"/>
                        <a:gd name="connsiteX3156" fmla="*/ 8403 w 10000"/>
                        <a:gd name="connsiteY3156" fmla="*/ 10000 h 10000"/>
                        <a:gd name="connsiteX3157" fmla="*/ 8403 w 10000"/>
                        <a:gd name="connsiteY3157" fmla="*/ 10000 h 10000"/>
                        <a:gd name="connsiteX3158" fmla="*/ 8415 w 10000"/>
                        <a:gd name="connsiteY3158" fmla="*/ 10000 h 10000"/>
                        <a:gd name="connsiteX3159" fmla="*/ 8415 w 10000"/>
                        <a:gd name="connsiteY3159" fmla="*/ 10000 h 10000"/>
                        <a:gd name="connsiteX3160" fmla="*/ 8415 w 10000"/>
                        <a:gd name="connsiteY3160" fmla="*/ 10000 h 10000"/>
                        <a:gd name="connsiteX3161" fmla="*/ 8415 w 10000"/>
                        <a:gd name="connsiteY3161" fmla="*/ 10000 h 10000"/>
                        <a:gd name="connsiteX3162" fmla="*/ 8426 w 10000"/>
                        <a:gd name="connsiteY3162" fmla="*/ 10000 h 10000"/>
                        <a:gd name="connsiteX3163" fmla="*/ 8426 w 10000"/>
                        <a:gd name="connsiteY3163" fmla="*/ 10000 h 10000"/>
                        <a:gd name="connsiteX3164" fmla="*/ 8426 w 10000"/>
                        <a:gd name="connsiteY3164" fmla="*/ 10000 h 10000"/>
                        <a:gd name="connsiteX3165" fmla="*/ 8426 w 10000"/>
                        <a:gd name="connsiteY3165" fmla="*/ 10000 h 10000"/>
                        <a:gd name="connsiteX3166" fmla="*/ 8435 w 10000"/>
                        <a:gd name="connsiteY3166" fmla="*/ 10000 h 10000"/>
                        <a:gd name="connsiteX3167" fmla="*/ 8435 w 10000"/>
                        <a:gd name="connsiteY3167" fmla="*/ 10000 h 10000"/>
                        <a:gd name="connsiteX3168" fmla="*/ 8435 w 10000"/>
                        <a:gd name="connsiteY3168" fmla="*/ 10000 h 10000"/>
                        <a:gd name="connsiteX3169" fmla="*/ 8435 w 10000"/>
                        <a:gd name="connsiteY3169" fmla="*/ 10000 h 10000"/>
                        <a:gd name="connsiteX3170" fmla="*/ 8446 w 10000"/>
                        <a:gd name="connsiteY3170" fmla="*/ 10000 h 10000"/>
                        <a:gd name="connsiteX3171" fmla="*/ 8446 w 10000"/>
                        <a:gd name="connsiteY3171" fmla="*/ 10000 h 10000"/>
                        <a:gd name="connsiteX3172" fmla="*/ 8446 w 10000"/>
                        <a:gd name="connsiteY3172" fmla="*/ 10000 h 10000"/>
                        <a:gd name="connsiteX3173" fmla="*/ 8446 w 10000"/>
                        <a:gd name="connsiteY3173" fmla="*/ 10000 h 10000"/>
                        <a:gd name="connsiteX3174" fmla="*/ 8458 w 10000"/>
                        <a:gd name="connsiteY3174" fmla="*/ 10000 h 10000"/>
                        <a:gd name="connsiteX3175" fmla="*/ 8458 w 10000"/>
                        <a:gd name="connsiteY3175" fmla="*/ 10000 h 10000"/>
                        <a:gd name="connsiteX3176" fmla="*/ 8458 w 10000"/>
                        <a:gd name="connsiteY3176" fmla="*/ 10000 h 10000"/>
                        <a:gd name="connsiteX3177" fmla="*/ 8458 w 10000"/>
                        <a:gd name="connsiteY3177" fmla="*/ 10000 h 10000"/>
                        <a:gd name="connsiteX3178" fmla="*/ 8466 w 10000"/>
                        <a:gd name="connsiteY3178" fmla="*/ 10000 h 10000"/>
                        <a:gd name="connsiteX3179" fmla="*/ 8466 w 10000"/>
                        <a:gd name="connsiteY3179" fmla="*/ 10000 h 10000"/>
                        <a:gd name="connsiteX3180" fmla="*/ 8466 w 10000"/>
                        <a:gd name="connsiteY3180" fmla="*/ 10000 h 10000"/>
                        <a:gd name="connsiteX3181" fmla="*/ 8466 w 10000"/>
                        <a:gd name="connsiteY3181" fmla="*/ 10000 h 10000"/>
                        <a:gd name="connsiteX3182" fmla="*/ 8478 w 10000"/>
                        <a:gd name="connsiteY3182" fmla="*/ 10000 h 10000"/>
                        <a:gd name="connsiteX3183" fmla="*/ 8478 w 10000"/>
                        <a:gd name="connsiteY3183" fmla="*/ 10000 h 10000"/>
                        <a:gd name="connsiteX3184" fmla="*/ 8478 w 10000"/>
                        <a:gd name="connsiteY3184" fmla="*/ 10000 h 10000"/>
                        <a:gd name="connsiteX3185" fmla="*/ 8478 w 10000"/>
                        <a:gd name="connsiteY3185" fmla="*/ 10000 h 10000"/>
                        <a:gd name="connsiteX3186" fmla="*/ 8489 w 10000"/>
                        <a:gd name="connsiteY3186" fmla="*/ 10000 h 10000"/>
                        <a:gd name="connsiteX3187" fmla="*/ 8489 w 10000"/>
                        <a:gd name="connsiteY3187" fmla="*/ 10000 h 10000"/>
                        <a:gd name="connsiteX3188" fmla="*/ 8489 w 10000"/>
                        <a:gd name="connsiteY3188" fmla="*/ 10000 h 10000"/>
                        <a:gd name="connsiteX3189" fmla="*/ 8489 w 10000"/>
                        <a:gd name="connsiteY3189" fmla="*/ 10000 h 10000"/>
                        <a:gd name="connsiteX3190" fmla="*/ 8500 w 10000"/>
                        <a:gd name="connsiteY3190" fmla="*/ 10000 h 10000"/>
                        <a:gd name="connsiteX3191" fmla="*/ 8500 w 10000"/>
                        <a:gd name="connsiteY3191" fmla="*/ 10000 h 10000"/>
                        <a:gd name="connsiteX3192" fmla="*/ 8500 w 10000"/>
                        <a:gd name="connsiteY3192" fmla="*/ 10000 h 10000"/>
                        <a:gd name="connsiteX3193" fmla="*/ 8500 w 10000"/>
                        <a:gd name="connsiteY3193" fmla="*/ 10000 h 10000"/>
                        <a:gd name="connsiteX3194" fmla="*/ 8509 w 10000"/>
                        <a:gd name="connsiteY3194" fmla="*/ 10000 h 10000"/>
                        <a:gd name="connsiteX3195" fmla="*/ 8509 w 10000"/>
                        <a:gd name="connsiteY3195" fmla="*/ 10000 h 10000"/>
                        <a:gd name="connsiteX3196" fmla="*/ 8509 w 10000"/>
                        <a:gd name="connsiteY3196" fmla="*/ 10000 h 10000"/>
                        <a:gd name="connsiteX3197" fmla="*/ 8509 w 10000"/>
                        <a:gd name="connsiteY3197" fmla="*/ 10000 h 10000"/>
                        <a:gd name="connsiteX3198" fmla="*/ 8520 w 10000"/>
                        <a:gd name="connsiteY3198" fmla="*/ 10000 h 10000"/>
                        <a:gd name="connsiteX3199" fmla="*/ 8520 w 10000"/>
                        <a:gd name="connsiteY3199" fmla="*/ 10000 h 10000"/>
                        <a:gd name="connsiteX3200" fmla="*/ 8520 w 10000"/>
                        <a:gd name="connsiteY3200" fmla="*/ 10000 h 10000"/>
                        <a:gd name="connsiteX3201" fmla="*/ 8520 w 10000"/>
                        <a:gd name="connsiteY3201" fmla="*/ 10000 h 10000"/>
                        <a:gd name="connsiteX3202" fmla="*/ 8532 w 10000"/>
                        <a:gd name="connsiteY3202" fmla="*/ 10000 h 10000"/>
                        <a:gd name="connsiteX3203" fmla="*/ 8532 w 10000"/>
                        <a:gd name="connsiteY3203" fmla="*/ 10000 h 10000"/>
                        <a:gd name="connsiteX3204" fmla="*/ 8532 w 10000"/>
                        <a:gd name="connsiteY3204" fmla="*/ 10000 h 10000"/>
                        <a:gd name="connsiteX3205" fmla="*/ 8532 w 10000"/>
                        <a:gd name="connsiteY3205" fmla="*/ 10000 h 10000"/>
                        <a:gd name="connsiteX3206" fmla="*/ 8543 w 10000"/>
                        <a:gd name="connsiteY3206" fmla="*/ 10000 h 10000"/>
                        <a:gd name="connsiteX3207" fmla="*/ 8543 w 10000"/>
                        <a:gd name="connsiteY3207" fmla="*/ 10000 h 10000"/>
                        <a:gd name="connsiteX3208" fmla="*/ 8543 w 10000"/>
                        <a:gd name="connsiteY3208" fmla="*/ 10000 h 10000"/>
                        <a:gd name="connsiteX3209" fmla="*/ 8543 w 10000"/>
                        <a:gd name="connsiteY3209" fmla="*/ 10000 h 10000"/>
                        <a:gd name="connsiteX3210" fmla="*/ 8552 w 10000"/>
                        <a:gd name="connsiteY3210" fmla="*/ 10000 h 10000"/>
                        <a:gd name="connsiteX3211" fmla="*/ 8552 w 10000"/>
                        <a:gd name="connsiteY3211" fmla="*/ 10000 h 10000"/>
                        <a:gd name="connsiteX3212" fmla="*/ 8552 w 10000"/>
                        <a:gd name="connsiteY3212" fmla="*/ 10000 h 10000"/>
                        <a:gd name="connsiteX3213" fmla="*/ 8552 w 10000"/>
                        <a:gd name="connsiteY3213" fmla="*/ 10000 h 10000"/>
                        <a:gd name="connsiteX3214" fmla="*/ 8563 w 10000"/>
                        <a:gd name="connsiteY3214" fmla="*/ 10000 h 10000"/>
                        <a:gd name="connsiteX3215" fmla="*/ 8563 w 10000"/>
                        <a:gd name="connsiteY3215" fmla="*/ 10000 h 10000"/>
                        <a:gd name="connsiteX3216" fmla="*/ 8563 w 10000"/>
                        <a:gd name="connsiteY3216" fmla="*/ 10000 h 10000"/>
                        <a:gd name="connsiteX3217" fmla="*/ 8563 w 10000"/>
                        <a:gd name="connsiteY3217" fmla="*/ 10000 h 10000"/>
                        <a:gd name="connsiteX3218" fmla="*/ 8575 w 10000"/>
                        <a:gd name="connsiteY3218" fmla="*/ 10000 h 10000"/>
                        <a:gd name="connsiteX3219" fmla="*/ 8575 w 10000"/>
                        <a:gd name="connsiteY3219" fmla="*/ 10000 h 10000"/>
                        <a:gd name="connsiteX3220" fmla="*/ 8575 w 10000"/>
                        <a:gd name="connsiteY3220" fmla="*/ 10000 h 10000"/>
                        <a:gd name="connsiteX3221" fmla="*/ 8575 w 10000"/>
                        <a:gd name="connsiteY3221" fmla="*/ 10000 h 10000"/>
                        <a:gd name="connsiteX3222" fmla="*/ 8583 w 10000"/>
                        <a:gd name="connsiteY3222" fmla="*/ 10000 h 10000"/>
                        <a:gd name="connsiteX3223" fmla="*/ 8583 w 10000"/>
                        <a:gd name="connsiteY3223" fmla="*/ 10000 h 10000"/>
                        <a:gd name="connsiteX3224" fmla="*/ 8583 w 10000"/>
                        <a:gd name="connsiteY3224" fmla="*/ 10000 h 10000"/>
                        <a:gd name="connsiteX3225" fmla="*/ 8583 w 10000"/>
                        <a:gd name="connsiteY3225" fmla="*/ 10000 h 10000"/>
                        <a:gd name="connsiteX3226" fmla="*/ 8595 w 10000"/>
                        <a:gd name="connsiteY3226" fmla="*/ 10000 h 10000"/>
                        <a:gd name="connsiteX3227" fmla="*/ 8595 w 10000"/>
                        <a:gd name="connsiteY3227" fmla="*/ 10000 h 10000"/>
                        <a:gd name="connsiteX3228" fmla="*/ 8595 w 10000"/>
                        <a:gd name="connsiteY3228" fmla="*/ 10000 h 10000"/>
                        <a:gd name="connsiteX3229" fmla="*/ 8595 w 10000"/>
                        <a:gd name="connsiteY3229" fmla="*/ 10000 h 10000"/>
                        <a:gd name="connsiteX3230" fmla="*/ 8606 w 10000"/>
                        <a:gd name="connsiteY3230" fmla="*/ 10000 h 10000"/>
                        <a:gd name="connsiteX3231" fmla="*/ 8606 w 10000"/>
                        <a:gd name="connsiteY3231" fmla="*/ 10000 h 10000"/>
                        <a:gd name="connsiteX3232" fmla="*/ 8606 w 10000"/>
                        <a:gd name="connsiteY3232" fmla="*/ 10000 h 10000"/>
                        <a:gd name="connsiteX3233" fmla="*/ 8606 w 10000"/>
                        <a:gd name="connsiteY3233" fmla="*/ 10000 h 10000"/>
                        <a:gd name="connsiteX3234" fmla="*/ 8618 w 10000"/>
                        <a:gd name="connsiteY3234" fmla="*/ 10000 h 10000"/>
                        <a:gd name="connsiteX3235" fmla="*/ 8618 w 10000"/>
                        <a:gd name="connsiteY3235" fmla="*/ 10000 h 10000"/>
                        <a:gd name="connsiteX3236" fmla="*/ 8618 w 10000"/>
                        <a:gd name="connsiteY3236" fmla="*/ 10000 h 10000"/>
                        <a:gd name="connsiteX3237" fmla="*/ 8618 w 10000"/>
                        <a:gd name="connsiteY3237" fmla="*/ 10000 h 10000"/>
                        <a:gd name="connsiteX3238" fmla="*/ 8626 w 10000"/>
                        <a:gd name="connsiteY3238" fmla="*/ 10000 h 10000"/>
                        <a:gd name="connsiteX3239" fmla="*/ 8626 w 10000"/>
                        <a:gd name="connsiteY3239" fmla="*/ 10000 h 10000"/>
                        <a:gd name="connsiteX3240" fmla="*/ 8626 w 10000"/>
                        <a:gd name="connsiteY3240" fmla="*/ 8058 h 10000"/>
                        <a:gd name="connsiteX3241" fmla="*/ 8626 w 10000"/>
                        <a:gd name="connsiteY3241" fmla="*/ 9398 h 10000"/>
                        <a:gd name="connsiteX3242" fmla="*/ 8638 w 10000"/>
                        <a:gd name="connsiteY3242" fmla="*/ 9398 h 10000"/>
                        <a:gd name="connsiteX3243" fmla="*/ 8638 w 10000"/>
                        <a:gd name="connsiteY3243" fmla="*/ 10000 h 10000"/>
                        <a:gd name="connsiteX3244" fmla="*/ 8638 w 10000"/>
                        <a:gd name="connsiteY3244" fmla="*/ 8982 h 10000"/>
                        <a:gd name="connsiteX3245" fmla="*/ 8638 w 10000"/>
                        <a:gd name="connsiteY3245" fmla="*/ 8982 h 10000"/>
                        <a:gd name="connsiteX3246" fmla="*/ 8649 w 10000"/>
                        <a:gd name="connsiteY3246" fmla="*/ 7040 h 10000"/>
                        <a:gd name="connsiteX3247" fmla="*/ 8649 w 10000"/>
                        <a:gd name="connsiteY3247" fmla="*/ 9772 h 10000"/>
                        <a:gd name="connsiteX3248" fmla="*/ 8649 w 10000"/>
                        <a:gd name="connsiteY3248" fmla="*/ 4579 h 10000"/>
                        <a:gd name="connsiteX3249" fmla="*/ 8649 w 10000"/>
                        <a:gd name="connsiteY3249" fmla="*/ 9772 h 10000"/>
                        <a:gd name="connsiteX3250" fmla="*/ 8660 w 10000"/>
                        <a:gd name="connsiteY3250" fmla="*/ 10000 h 10000"/>
                        <a:gd name="connsiteX3251" fmla="*/ 8660 w 10000"/>
                        <a:gd name="connsiteY3251" fmla="*/ 10000 h 10000"/>
                        <a:gd name="connsiteX3252" fmla="*/ 8660 w 10000"/>
                        <a:gd name="connsiteY3252" fmla="*/ 10000 h 10000"/>
                        <a:gd name="connsiteX3253" fmla="*/ 8660 w 10000"/>
                        <a:gd name="connsiteY3253" fmla="*/ 10000 h 10000"/>
                        <a:gd name="connsiteX3254" fmla="*/ 8669 w 10000"/>
                        <a:gd name="connsiteY3254" fmla="*/ 10000 h 10000"/>
                        <a:gd name="connsiteX3255" fmla="*/ 8669 w 10000"/>
                        <a:gd name="connsiteY3255" fmla="*/ 10000 h 10000"/>
                        <a:gd name="connsiteX3256" fmla="*/ 8669 w 10000"/>
                        <a:gd name="connsiteY3256" fmla="*/ 3562 h 10000"/>
                        <a:gd name="connsiteX3257" fmla="*/ 8669 w 10000"/>
                        <a:gd name="connsiteY3257" fmla="*/ 8380 h 10000"/>
                        <a:gd name="connsiteX3258" fmla="*/ 8680 w 10000"/>
                        <a:gd name="connsiteY3258" fmla="*/ 9813 h 10000"/>
                        <a:gd name="connsiteX3259" fmla="*/ 8680 w 10000"/>
                        <a:gd name="connsiteY3259" fmla="*/ 10000 h 10000"/>
                        <a:gd name="connsiteX3260" fmla="*/ 8680 w 10000"/>
                        <a:gd name="connsiteY3260" fmla="*/ 9813 h 10000"/>
                        <a:gd name="connsiteX3261" fmla="*/ 8680 w 10000"/>
                        <a:gd name="connsiteY3261" fmla="*/ 10000 h 10000"/>
                        <a:gd name="connsiteX3262" fmla="*/ 8692 w 10000"/>
                        <a:gd name="connsiteY3262" fmla="*/ 10000 h 10000"/>
                        <a:gd name="connsiteX3263" fmla="*/ 8692 w 10000"/>
                        <a:gd name="connsiteY3263" fmla="*/ 10000 h 10000"/>
                        <a:gd name="connsiteX3264" fmla="*/ 8692 w 10000"/>
                        <a:gd name="connsiteY3264" fmla="*/ 10000 h 10000"/>
                        <a:gd name="connsiteX3265" fmla="*/ 8692 w 10000"/>
                        <a:gd name="connsiteY3265" fmla="*/ 10000 h 10000"/>
                        <a:gd name="connsiteX3266" fmla="*/ 8700 w 10000"/>
                        <a:gd name="connsiteY3266" fmla="*/ 10000 h 10000"/>
                        <a:gd name="connsiteX3267" fmla="*/ 8700 w 10000"/>
                        <a:gd name="connsiteY3267" fmla="*/ 10000 h 10000"/>
                        <a:gd name="connsiteX3268" fmla="*/ 8700 w 10000"/>
                        <a:gd name="connsiteY3268" fmla="*/ 10000 h 10000"/>
                        <a:gd name="connsiteX3269" fmla="*/ 8700 w 10000"/>
                        <a:gd name="connsiteY3269" fmla="*/ 10000 h 10000"/>
                        <a:gd name="connsiteX3270" fmla="*/ 8712 w 10000"/>
                        <a:gd name="connsiteY3270" fmla="*/ 10000 h 10000"/>
                        <a:gd name="connsiteX3271" fmla="*/ 8712 w 10000"/>
                        <a:gd name="connsiteY3271" fmla="*/ 10000 h 10000"/>
                        <a:gd name="connsiteX3272" fmla="*/ 8712 w 10000"/>
                        <a:gd name="connsiteY3272" fmla="*/ 10000 h 10000"/>
                        <a:gd name="connsiteX3273" fmla="*/ 8712 w 10000"/>
                        <a:gd name="connsiteY3273" fmla="*/ 10000 h 10000"/>
                        <a:gd name="connsiteX3274" fmla="*/ 8723 w 10000"/>
                        <a:gd name="connsiteY3274" fmla="*/ 10000 h 10000"/>
                        <a:gd name="connsiteX3275" fmla="*/ 8723 w 10000"/>
                        <a:gd name="connsiteY3275" fmla="*/ 10000 h 10000"/>
                        <a:gd name="connsiteX3276" fmla="*/ 8723 w 10000"/>
                        <a:gd name="connsiteY3276" fmla="*/ 10000 h 10000"/>
                        <a:gd name="connsiteX3277" fmla="*/ 8723 w 10000"/>
                        <a:gd name="connsiteY3277" fmla="*/ 10000 h 10000"/>
                        <a:gd name="connsiteX3278" fmla="*/ 8735 w 10000"/>
                        <a:gd name="connsiteY3278" fmla="*/ 10000 h 10000"/>
                        <a:gd name="connsiteX3279" fmla="*/ 8735 w 10000"/>
                        <a:gd name="connsiteY3279" fmla="*/ 10000 h 10000"/>
                        <a:gd name="connsiteX3280" fmla="*/ 8735 w 10000"/>
                        <a:gd name="connsiteY3280" fmla="*/ 10000 h 10000"/>
                        <a:gd name="connsiteX3281" fmla="*/ 8735 w 10000"/>
                        <a:gd name="connsiteY3281" fmla="*/ 10000 h 10000"/>
                        <a:gd name="connsiteX3282" fmla="*/ 8743 w 10000"/>
                        <a:gd name="connsiteY3282" fmla="*/ 10000 h 10000"/>
                        <a:gd name="connsiteX3283" fmla="*/ 8743 w 10000"/>
                        <a:gd name="connsiteY3283" fmla="*/ 10000 h 10000"/>
                        <a:gd name="connsiteX3284" fmla="*/ 8743 w 10000"/>
                        <a:gd name="connsiteY3284" fmla="*/ 10000 h 10000"/>
                        <a:gd name="connsiteX3285" fmla="*/ 8743 w 10000"/>
                        <a:gd name="connsiteY3285" fmla="*/ 10000 h 10000"/>
                        <a:gd name="connsiteX3286" fmla="*/ 8755 w 10000"/>
                        <a:gd name="connsiteY3286" fmla="*/ 10000 h 10000"/>
                        <a:gd name="connsiteX3287" fmla="*/ 8755 w 10000"/>
                        <a:gd name="connsiteY3287" fmla="*/ 10000 h 10000"/>
                        <a:gd name="connsiteX3288" fmla="*/ 8755 w 10000"/>
                        <a:gd name="connsiteY3288" fmla="*/ 10000 h 10000"/>
                        <a:gd name="connsiteX3289" fmla="*/ 8755 w 10000"/>
                        <a:gd name="connsiteY3289" fmla="*/ 10000 h 10000"/>
                        <a:gd name="connsiteX3290" fmla="*/ 8766 w 10000"/>
                        <a:gd name="connsiteY3290" fmla="*/ 10000 h 10000"/>
                        <a:gd name="connsiteX3291" fmla="*/ 8766 w 10000"/>
                        <a:gd name="connsiteY3291" fmla="*/ 10000 h 10000"/>
                        <a:gd name="connsiteX3292" fmla="*/ 8766 w 10000"/>
                        <a:gd name="connsiteY3292" fmla="*/ 10000 h 10000"/>
                        <a:gd name="connsiteX3293" fmla="*/ 8766 w 10000"/>
                        <a:gd name="connsiteY3293" fmla="*/ 10000 h 10000"/>
                        <a:gd name="connsiteX3294" fmla="*/ 8777 w 10000"/>
                        <a:gd name="connsiteY3294" fmla="*/ 10000 h 10000"/>
                        <a:gd name="connsiteX3295" fmla="*/ 8777 w 10000"/>
                        <a:gd name="connsiteY3295" fmla="*/ 10000 h 10000"/>
                        <a:gd name="connsiteX3296" fmla="*/ 8777 w 10000"/>
                        <a:gd name="connsiteY3296" fmla="*/ 10000 h 10000"/>
                        <a:gd name="connsiteX3297" fmla="*/ 8777 w 10000"/>
                        <a:gd name="connsiteY3297" fmla="*/ 10000 h 10000"/>
                        <a:gd name="connsiteX3298" fmla="*/ 8786 w 10000"/>
                        <a:gd name="connsiteY3298" fmla="*/ 10000 h 10000"/>
                        <a:gd name="connsiteX3299" fmla="*/ 8786 w 10000"/>
                        <a:gd name="connsiteY3299" fmla="*/ 10000 h 10000"/>
                        <a:gd name="connsiteX3300" fmla="*/ 8786 w 10000"/>
                        <a:gd name="connsiteY3300" fmla="*/ 10000 h 10000"/>
                        <a:gd name="connsiteX3301" fmla="*/ 8786 w 10000"/>
                        <a:gd name="connsiteY3301" fmla="*/ 10000 h 10000"/>
                        <a:gd name="connsiteX3302" fmla="*/ 8797 w 10000"/>
                        <a:gd name="connsiteY3302" fmla="*/ 10000 h 10000"/>
                        <a:gd name="connsiteX3303" fmla="*/ 8797 w 10000"/>
                        <a:gd name="connsiteY3303" fmla="*/ 10000 h 10000"/>
                        <a:gd name="connsiteX3304" fmla="*/ 8797 w 10000"/>
                        <a:gd name="connsiteY3304" fmla="*/ 10000 h 10000"/>
                        <a:gd name="connsiteX3305" fmla="*/ 8797 w 10000"/>
                        <a:gd name="connsiteY3305" fmla="*/ 10000 h 10000"/>
                        <a:gd name="connsiteX3306" fmla="*/ 8809 w 10000"/>
                        <a:gd name="connsiteY3306" fmla="*/ 10000 h 10000"/>
                        <a:gd name="connsiteX3307" fmla="*/ 8809 w 10000"/>
                        <a:gd name="connsiteY3307" fmla="*/ 10000 h 10000"/>
                        <a:gd name="connsiteX3308" fmla="*/ 8809 w 10000"/>
                        <a:gd name="connsiteY3308" fmla="*/ 10000 h 10000"/>
                        <a:gd name="connsiteX3309" fmla="*/ 8809 w 10000"/>
                        <a:gd name="connsiteY3309" fmla="*/ 10000 h 10000"/>
                        <a:gd name="connsiteX3310" fmla="*/ 8817 w 10000"/>
                        <a:gd name="connsiteY3310" fmla="*/ 10000 h 10000"/>
                        <a:gd name="connsiteX3311" fmla="*/ 8817 w 10000"/>
                        <a:gd name="connsiteY3311" fmla="*/ 10000 h 10000"/>
                        <a:gd name="connsiteX3312" fmla="*/ 8817 w 10000"/>
                        <a:gd name="connsiteY3312" fmla="*/ 10000 h 10000"/>
                        <a:gd name="connsiteX3313" fmla="*/ 8817 w 10000"/>
                        <a:gd name="connsiteY3313" fmla="*/ 10000 h 10000"/>
                        <a:gd name="connsiteX3314" fmla="*/ 8829 w 10000"/>
                        <a:gd name="connsiteY3314" fmla="*/ 10000 h 10000"/>
                        <a:gd name="connsiteX3315" fmla="*/ 8829 w 10000"/>
                        <a:gd name="connsiteY3315" fmla="*/ 10000 h 10000"/>
                        <a:gd name="connsiteX3316" fmla="*/ 8829 w 10000"/>
                        <a:gd name="connsiteY3316" fmla="*/ 10000 h 10000"/>
                        <a:gd name="connsiteX3317" fmla="*/ 8829 w 10000"/>
                        <a:gd name="connsiteY3317" fmla="*/ 10000 h 10000"/>
                        <a:gd name="connsiteX3318" fmla="*/ 8840 w 10000"/>
                        <a:gd name="connsiteY3318" fmla="*/ 10000 h 10000"/>
                        <a:gd name="connsiteX3319" fmla="*/ 8840 w 10000"/>
                        <a:gd name="connsiteY3319" fmla="*/ 10000 h 10000"/>
                        <a:gd name="connsiteX3320" fmla="*/ 8840 w 10000"/>
                        <a:gd name="connsiteY3320" fmla="*/ 10000 h 10000"/>
                        <a:gd name="connsiteX3321" fmla="*/ 8840 w 10000"/>
                        <a:gd name="connsiteY3321" fmla="*/ 10000 h 10000"/>
                        <a:gd name="connsiteX3322" fmla="*/ 8852 w 10000"/>
                        <a:gd name="connsiteY3322" fmla="*/ 10000 h 10000"/>
                        <a:gd name="connsiteX3323" fmla="*/ 8852 w 10000"/>
                        <a:gd name="connsiteY3323" fmla="*/ 10000 h 10000"/>
                        <a:gd name="connsiteX3324" fmla="*/ 8852 w 10000"/>
                        <a:gd name="connsiteY3324" fmla="*/ 10000 h 10000"/>
                        <a:gd name="connsiteX3325" fmla="*/ 8852 w 10000"/>
                        <a:gd name="connsiteY3325" fmla="*/ 10000 h 10000"/>
                        <a:gd name="connsiteX3326" fmla="*/ 8860 w 10000"/>
                        <a:gd name="connsiteY3326" fmla="*/ 10000 h 10000"/>
                        <a:gd name="connsiteX3327" fmla="*/ 8860 w 10000"/>
                        <a:gd name="connsiteY3327" fmla="*/ 10000 h 10000"/>
                        <a:gd name="connsiteX3328" fmla="*/ 8860 w 10000"/>
                        <a:gd name="connsiteY3328" fmla="*/ 10000 h 10000"/>
                        <a:gd name="connsiteX3329" fmla="*/ 8860 w 10000"/>
                        <a:gd name="connsiteY3329" fmla="*/ 10000 h 10000"/>
                        <a:gd name="connsiteX3330" fmla="*/ 8872 w 10000"/>
                        <a:gd name="connsiteY3330" fmla="*/ 10000 h 10000"/>
                        <a:gd name="connsiteX3331" fmla="*/ 8872 w 10000"/>
                        <a:gd name="connsiteY3331" fmla="*/ 10000 h 10000"/>
                        <a:gd name="connsiteX3332" fmla="*/ 8872 w 10000"/>
                        <a:gd name="connsiteY3332" fmla="*/ 10000 h 10000"/>
                        <a:gd name="connsiteX3333" fmla="*/ 8872 w 10000"/>
                        <a:gd name="connsiteY3333" fmla="*/ 10000 h 10000"/>
                        <a:gd name="connsiteX3334" fmla="*/ 8883 w 10000"/>
                        <a:gd name="connsiteY3334" fmla="*/ 10000 h 10000"/>
                        <a:gd name="connsiteX3335" fmla="*/ 8883 w 10000"/>
                        <a:gd name="connsiteY3335" fmla="*/ 10000 h 10000"/>
                        <a:gd name="connsiteX3336" fmla="*/ 8883 w 10000"/>
                        <a:gd name="connsiteY3336" fmla="*/ 10000 h 10000"/>
                        <a:gd name="connsiteX3337" fmla="*/ 8883 w 10000"/>
                        <a:gd name="connsiteY3337" fmla="*/ 10000 h 10000"/>
                        <a:gd name="connsiteX3338" fmla="*/ 8895 w 10000"/>
                        <a:gd name="connsiteY3338" fmla="*/ 10000 h 10000"/>
                        <a:gd name="connsiteX3339" fmla="*/ 8895 w 10000"/>
                        <a:gd name="connsiteY3339" fmla="*/ 10000 h 10000"/>
                        <a:gd name="connsiteX3340" fmla="*/ 8895 w 10000"/>
                        <a:gd name="connsiteY3340" fmla="*/ 10000 h 10000"/>
                        <a:gd name="connsiteX3341" fmla="*/ 8895 w 10000"/>
                        <a:gd name="connsiteY3341" fmla="*/ 10000 h 10000"/>
                        <a:gd name="connsiteX3342" fmla="*/ 8903 w 10000"/>
                        <a:gd name="connsiteY3342" fmla="*/ 10000 h 10000"/>
                        <a:gd name="connsiteX3343" fmla="*/ 8903 w 10000"/>
                        <a:gd name="connsiteY3343" fmla="*/ 10000 h 10000"/>
                        <a:gd name="connsiteX3344" fmla="*/ 8903 w 10000"/>
                        <a:gd name="connsiteY3344" fmla="*/ 10000 h 10000"/>
                        <a:gd name="connsiteX3345" fmla="*/ 8903 w 10000"/>
                        <a:gd name="connsiteY3345" fmla="*/ 10000 h 10000"/>
                        <a:gd name="connsiteX3346" fmla="*/ 8915 w 10000"/>
                        <a:gd name="connsiteY3346" fmla="*/ 10000 h 10000"/>
                        <a:gd name="connsiteX3347" fmla="*/ 8915 w 10000"/>
                        <a:gd name="connsiteY3347" fmla="*/ 10000 h 10000"/>
                        <a:gd name="connsiteX3348" fmla="*/ 8915 w 10000"/>
                        <a:gd name="connsiteY3348" fmla="*/ 10000 h 10000"/>
                        <a:gd name="connsiteX3349" fmla="*/ 8915 w 10000"/>
                        <a:gd name="connsiteY3349" fmla="*/ 10000 h 10000"/>
                        <a:gd name="connsiteX3350" fmla="*/ 8926 w 10000"/>
                        <a:gd name="connsiteY3350" fmla="*/ 10000 h 10000"/>
                        <a:gd name="connsiteX3351" fmla="*/ 8926 w 10000"/>
                        <a:gd name="connsiteY3351" fmla="*/ 10000 h 10000"/>
                        <a:gd name="connsiteX3352" fmla="*/ 8926 w 10000"/>
                        <a:gd name="connsiteY3352" fmla="*/ 10000 h 10000"/>
                        <a:gd name="connsiteX3353" fmla="*/ 8926 w 10000"/>
                        <a:gd name="connsiteY3353" fmla="*/ 10000 h 10000"/>
                        <a:gd name="connsiteX3354" fmla="*/ 8935 w 10000"/>
                        <a:gd name="connsiteY3354" fmla="*/ 10000 h 10000"/>
                        <a:gd name="connsiteX3355" fmla="*/ 8935 w 10000"/>
                        <a:gd name="connsiteY3355" fmla="*/ 10000 h 10000"/>
                        <a:gd name="connsiteX3356" fmla="*/ 8935 w 10000"/>
                        <a:gd name="connsiteY3356" fmla="*/ 10000 h 10000"/>
                        <a:gd name="connsiteX3357" fmla="*/ 8935 w 10000"/>
                        <a:gd name="connsiteY3357" fmla="*/ 10000 h 10000"/>
                        <a:gd name="connsiteX3358" fmla="*/ 8946 w 10000"/>
                        <a:gd name="connsiteY3358" fmla="*/ 10000 h 10000"/>
                        <a:gd name="connsiteX3359" fmla="*/ 8946 w 10000"/>
                        <a:gd name="connsiteY3359" fmla="*/ 10000 h 10000"/>
                        <a:gd name="connsiteX3360" fmla="*/ 8946 w 10000"/>
                        <a:gd name="connsiteY3360" fmla="*/ 10000 h 10000"/>
                        <a:gd name="connsiteX3361" fmla="*/ 8946 w 10000"/>
                        <a:gd name="connsiteY3361" fmla="*/ 10000 h 10000"/>
                        <a:gd name="connsiteX3362" fmla="*/ 8957 w 10000"/>
                        <a:gd name="connsiteY3362" fmla="*/ 10000 h 10000"/>
                        <a:gd name="connsiteX3363" fmla="*/ 8957 w 10000"/>
                        <a:gd name="connsiteY3363" fmla="*/ 10000 h 10000"/>
                        <a:gd name="connsiteX3364" fmla="*/ 8957 w 10000"/>
                        <a:gd name="connsiteY3364" fmla="*/ 10000 h 10000"/>
                        <a:gd name="connsiteX3365" fmla="*/ 8957 w 10000"/>
                        <a:gd name="connsiteY3365" fmla="*/ 10000 h 10000"/>
                        <a:gd name="connsiteX3366" fmla="*/ 8969 w 10000"/>
                        <a:gd name="connsiteY3366" fmla="*/ 10000 h 10000"/>
                        <a:gd name="connsiteX3367" fmla="*/ 8969 w 10000"/>
                        <a:gd name="connsiteY3367" fmla="*/ 10000 h 10000"/>
                        <a:gd name="connsiteX3368" fmla="*/ 8969 w 10000"/>
                        <a:gd name="connsiteY3368" fmla="*/ 10000 h 10000"/>
                        <a:gd name="connsiteX3369" fmla="*/ 8969 w 10000"/>
                        <a:gd name="connsiteY3369" fmla="*/ 10000 h 10000"/>
                        <a:gd name="connsiteX3370" fmla="*/ 8977 w 10000"/>
                        <a:gd name="connsiteY3370" fmla="*/ 10000 h 10000"/>
                        <a:gd name="connsiteX3371" fmla="*/ 8977 w 10000"/>
                        <a:gd name="connsiteY3371" fmla="*/ 10000 h 10000"/>
                        <a:gd name="connsiteX3372" fmla="*/ 8977 w 10000"/>
                        <a:gd name="connsiteY3372" fmla="*/ 10000 h 10000"/>
                        <a:gd name="connsiteX3373" fmla="*/ 8977 w 10000"/>
                        <a:gd name="connsiteY3373" fmla="*/ 10000 h 10000"/>
                        <a:gd name="connsiteX3374" fmla="*/ 8989 w 10000"/>
                        <a:gd name="connsiteY3374" fmla="*/ 10000 h 10000"/>
                        <a:gd name="connsiteX3375" fmla="*/ 8989 w 10000"/>
                        <a:gd name="connsiteY3375" fmla="*/ 10000 h 10000"/>
                        <a:gd name="connsiteX3376" fmla="*/ 8989 w 10000"/>
                        <a:gd name="connsiteY3376" fmla="*/ 10000 h 10000"/>
                        <a:gd name="connsiteX3377" fmla="*/ 8989 w 10000"/>
                        <a:gd name="connsiteY3377" fmla="*/ 10000 h 10000"/>
                        <a:gd name="connsiteX3378" fmla="*/ 9000 w 10000"/>
                        <a:gd name="connsiteY3378" fmla="*/ 10000 h 10000"/>
                        <a:gd name="connsiteX3379" fmla="*/ 9000 w 10000"/>
                        <a:gd name="connsiteY3379" fmla="*/ 10000 h 10000"/>
                        <a:gd name="connsiteX3380" fmla="*/ 9000 w 10000"/>
                        <a:gd name="connsiteY3380" fmla="*/ 10000 h 10000"/>
                        <a:gd name="connsiteX3381" fmla="*/ 9000 w 10000"/>
                        <a:gd name="connsiteY3381" fmla="*/ 10000 h 10000"/>
                        <a:gd name="connsiteX3382" fmla="*/ 9012 w 10000"/>
                        <a:gd name="connsiteY3382" fmla="*/ 10000 h 10000"/>
                        <a:gd name="connsiteX3383" fmla="*/ 9012 w 10000"/>
                        <a:gd name="connsiteY3383" fmla="*/ 10000 h 10000"/>
                        <a:gd name="connsiteX3384" fmla="*/ 9012 w 10000"/>
                        <a:gd name="connsiteY3384" fmla="*/ 10000 h 10000"/>
                        <a:gd name="connsiteX3385" fmla="*/ 9012 w 10000"/>
                        <a:gd name="connsiteY3385" fmla="*/ 10000 h 10000"/>
                        <a:gd name="connsiteX3386" fmla="*/ 9020 w 10000"/>
                        <a:gd name="connsiteY3386" fmla="*/ 10000 h 10000"/>
                        <a:gd name="connsiteX3387" fmla="*/ 9020 w 10000"/>
                        <a:gd name="connsiteY3387" fmla="*/ 10000 h 10000"/>
                        <a:gd name="connsiteX3388" fmla="*/ 9020 w 10000"/>
                        <a:gd name="connsiteY3388" fmla="*/ 10000 h 10000"/>
                        <a:gd name="connsiteX3389" fmla="*/ 9020 w 10000"/>
                        <a:gd name="connsiteY3389" fmla="*/ 10000 h 10000"/>
                        <a:gd name="connsiteX3390" fmla="*/ 9032 w 10000"/>
                        <a:gd name="connsiteY3390" fmla="*/ 10000 h 10000"/>
                        <a:gd name="connsiteX3391" fmla="*/ 9032 w 10000"/>
                        <a:gd name="connsiteY3391" fmla="*/ 10000 h 10000"/>
                        <a:gd name="connsiteX3392" fmla="*/ 9032 w 10000"/>
                        <a:gd name="connsiteY3392" fmla="*/ 10000 h 10000"/>
                        <a:gd name="connsiteX3393" fmla="*/ 9032 w 10000"/>
                        <a:gd name="connsiteY3393" fmla="*/ 10000 h 10000"/>
                        <a:gd name="connsiteX3394" fmla="*/ 9043 w 10000"/>
                        <a:gd name="connsiteY3394" fmla="*/ 10000 h 10000"/>
                        <a:gd name="connsiteX3395" fmla="*/ 9043 w 10000"/>
                        <a:gd name="connsiteY3395" fmla="*/ 10000 h 10000"/>
                        <a:gd name="connsiteX3396" fmla="*/ 9043 w 10000"/>
                        <a:gd name="connsiteY3396" fmla="*/ 10000 h 10000"/>
                        <a:gd name="connsiteX3397" fmla="*/ 9043 w 10000"/>
                        <a:gd name="connsiteY3397" fmla="*/ 10000 h 10000"/>
                        <a:gd name="connsiteX3398" fmla="*/ 9052 w 10000"/>
                        <a:gd name="connsiteY3398" fmla="*/ 10000 h 10000"/>
                        <a:gd name="connsiteX3399" fmla="*/ 9052 w 10000"/>
                        <a:gd name="connsiteY3399" fmla="*/ 10000 h 10000"/>
                        <a:gd name="connsiteX3400" fmla="*/ 9052 w 10000"/>
                        <a:gd name="connsiteY3400" fmla="*/ 10000 h 10000"/>
                        <a:gd name="connsiteX3401" fmla="*/ 9052 w 10000"/>
                        <a:gd name="connsiteY3401" fmla="*/ 10000 h 10000"/>
                        <a:gd name="connsiteX3402" fmla="*/ 9063 w 10000"/>
                        <a:gd name="connsiteY3402" fmla="*/ 10000 h 10000"/>
                        <a:gd name="connsiteX3403" fmla="*/ 9063 w 10000"/>
                        <a:gd name="connsiteY3403" fmla="*/ 10000 h 10000"/>
                        <a:gd name="connsiteX3404" fmla="*/ 9063 w 10000"/>
                        <a:gd name="connsiteY3404" fmla="*/ 10000 h 10000"/>
                        <a:gd name="connsiteX3405" fmla="*/ 9063 w 10000"/>
                        <a:gd name="connsiteY3405" fmla="*/ 10000 h 10000"/>
                        <a:gd name="connsiteX3406" fmla="*/ 9075 w 10000"/>
                        <a:gd name="connsiteY3406" fmla="*/ 10000 h 10000"/>
                        <a:gd name="connsiteX3407" fmla="*/ 9075 w 10000"/>
                        <a:gd name="connsiteY3407" fmla="*/ 10000 h 10000"/>
                        <a:gd name="connsiteX3408" fmla="*/ 9075 w 10000"/>
                        <a:gd name="connsiteY3408" fmla="*/ 10000 h 10000"/>
                        <a:gd name="connsiteX3409" fmla="*/ 9075 w 10000"/>
                        <a:gd name="connsiteY3409" fmla="*/ 10000 h 10000"/>
                        <a:gd name="connsiteX3410" fmla="*/ 9086 w 10000"/>
                        <a:gd name="connsiteY3410" fmla="*/ 10000 h 10000"/>
                        <a:gd name="connsiteX3411" fmla="*/ 9086 w 10000"/>
                        <a:gd name="connsiteY3411" fmla="*/ 10000 h 10000"/>
                        <a:gd name="connsiteX3412" fmla="*/ 9086 w 10000"/>
                        <a:gd name="connsiteY3412" fmla="*/ 10000 h 10000"/>
                        <a:gd name="connsiteX3413" fmla="*/ 9086 w 10000"/>
                        <a:gd name="connsiteY3413" fmla="*/ 10000 h 10000"/>
                        <a:gd name="connsiteX3414" fmla="*/ 9095 w 10000"/>
                        <a:gd name="connsiteY3414" fmla="*/ 10000 h 10000"/>
                        <a:gd name="connsiteX3415" fmla="*/ 9095 w 10000"/>
                        <a:gd name="connsiteY3415" fmla="*/ 10000 h 10000"/>
                        <a:gd name="connsiteX3416" fmla="*/ 9095 w 10000"/>
                        <a:gd name="connsiteY3416" fmla="*/ 10000 h 10000"/>
                        <a:gd name="connsiteX3417" fmla="*/ 9095 w 10000"/>
                        <a:gd name="connsiteY3417" fmla="*/ 10000 h 10000"/>
                        <a:gd name="connsiteX3418" fmla="*/ 9106 w 10000"/>
                        <a:gd name="connsiteY3418" fmla="*/ 10000 h 10000"/>
                        <a:gd name="connsiteX3419" fmla="*/ 9106 w 10000"/>
                        <a:gd name="connsiteY3419" fmla="*/ 10000 h 10000"/>
                        <a:gd name="connsiteX3420" fmla="*/ 9106 w 10000"/>
                        <a:gd name="connsiteY3420" fmla="*/ 10000 h 10000"/>
                        <a:gd name="connsiteX3421" fmla="*/ 9106 w 10000"/>
                        <a:gd name="connsiteY3421" fmla="*/ 10000 h 10000"/>
                        <a:gd name="connsiteX3422" fmla="*/ 9117 w 10000"/>
                        <a:gd name="connsiteY3422" fmla="*/ 10000 h 10000"/>
                        <a:gd name="connsiteX3423" fmla="*/ 9117 w 10000"/>
                        <a:gd name="connsiteY3423" fmla="*/ 10000 h 10000"/>
                        <a:gd name="connsiteX3424" fmla="*/ 9117 w 10000"/>
                        <a:gd name="connsiteY3424" fmla="*/ 10000 h 10000"/>
                        <a:gd name="connsiteX3425" fmla="*/ 9117 w 10000"/>
                        <a:gd name="connsiteY3425" fmla="*/ 10000 h 10000"/>
                        <a:gd name="connsiteX3426" fmla="*/ 9129 w 10000"/>
                        <a:gd name="connsiteY3426" fmla="*/ 10000 h 10000"/>
                        <a:gd name="connsiteX3427" fmla="*/ 9129 w 10000"/>
                        <a:gd name="connsiteY3427" fmla="*/ 10000 h 10000"/>
                        <a:gd name="connsiteX3428" fmla="*/ 9129 w 10000"/>
                        <a:gd name="connsiteY3428" fmla="*/ 10000 h 10000"/>
                        <a:gd name="connsiteX3429" fmla="*/ 9129 w 10000"/>
                        <a:gd name="connsiteY3429" fmla="*/ 10000 h 10000"/>
                        <a:gd name="connsiteX3430" fmla="*/ 9137 w 10000"/>
                        <a:gd name="connsiteY3430" fmla="*/ 10000 h 10000"/>
                        <a:gd name="connsiteX3431" fmla="*/ 9137 w 10000"/>
                        <a:gd name="connsiteY3431" fmla="*/ 10000 h 10000"/>
                        <a:gd name="connsiteX3432" fmla="*/ 9137 w 10000"/>
                        <a:gd name="connsiteY3432" fmla="*/ 10000 h 10000"/>
                        <a:gd name="connsiteX3433" fmla="*/ 9137 w 10000"/>
                        <a:gd name="connsiteY3433" fmla="*/ 10000 h 10000"/>
                        <a:gd name="connsiteX3434" fmla="*/ 9149 w 10000"/>
                        <a:gd name="connsiteY3434" fmla="*/ 10000 h 10000"/>
                        <a:gd name="connsiteX3435" fmla="*/ 9149 w 10000"/>
                        <a:gd name="connsiteY3435" fmla="*/ 10000 h 10000"/>
                        <a:gd name="connsiteX3436" fmla="*/ 9149 w 10000"/>
                        <a:gd name="connsiteY3436" fmla="*/ 10000 h 10000"/>
                        <a:gd name="connsiteX3437" fmla="*/ 9149 w 10000"/>
                        <a:gd name="connsiteY3437" fmla="*/ 10000 h 10000"/>
                        <a:gd name="connsiteX3438" fmla="*/ 9160 w 10000"/>
                        <a:gd name="connsiteY3438" fmla="*/ 10000 h 10000"/>
                        <a:gd name="connsiteX3439" fmla="*/ 9160 w 10000"/>
                        <a:gd name="connsiteY3439" fmla="*/ 10000 h 10000"/>
                        <a:gd name="connsiteX3440" fmla="*/ 9160 w 10000"/>
                        <a:gd name="connsiteY3440" fmla="*/ 10000 h 10000"/>
                        <a:gd name="connsiteX3441" fmla="*/ 9160 w 10000"/>
                        <a:gd name="connsiteY3441" fmla="*/ 10000 h 10000"/>
                        <a:gd name="connsiteX3442" fmla="*/ 9169 w 10000"/>
                        <a:gd name="connsiteY3442" fmla="*/ 10000 h 10000"/>
                        <a:gd name="connsiteX3443" fmla="*/ 9169 w 10000"/>
                        <a:gd name="connsiteY3443" fmla="*/ 10000 h 10000"/>
                        <a:gd name="connsiteX3444" fmla="*/ 9169 w 10000"/>
                        <a:gd name="connsiteY3444" fmla="*/ 10000 h 10000"/>
                        <a:gd name="connsiteX3445" fmla="*/ 9169 w 10000"/>
                        <a:gd name="connsiteY3445" fmla="*/ 10000 h 10000"/>
                        <a:gd name="connsiteX3446" fmla="*/ 9180 w 10000"/>
                        <a:gd name="connsiteY3446" fmla="*/ 10000 h 10000"/>
                        <a:gd name="connsiteX3447" fmla="*/ 9180 w 10000"/>
                        <a:gd name="connsiteY3447" fmla="*/ 10000 h 10000"/>
                        <a:gd name="connsiteX3448" fmla="*/ 9180 w 10000"/>
                        <a:gd name="connsiteY3448" fmla="*/ 10000 h 10000"/>
                        <a:gd name="connsiteX3449" fmla="*/ 9180 w 10000"/>
                        <a:gd name="connsiteY3449" fmla="*/ 10000 h 10000"/>
                        <a:gd name="connsiteX3450" fmla="*/ 9192 w 10000"/>
                        <a:gd name="connsiteY3450" fmla="*/ 10000 h 10000"/>
                        <a:gd name="connsiteX3451" fmla="*/ 9192 w 10000"/>
                        <a:gd name="connsiteY3451" fmla="*/ 10000 h 10000"/>
                        <a:gd name="connsiteX3452" fmla="*/ 9192 w 10000"/>
                        <a:gd name="connsiteY3452" fmla="*/ 10000 h 10000"/>
                        <a:gd name="connsiteX3453" fmla="*/ 9192 w 10000"/>
                        <a:gd name="connsiteY3453" fmla="*/ 10000 h 10000"/>
                        <a:gd name="connsiteX3454" fmla="*/ 9203 w 10000"/>
                        <a:gd name="connsiteY3454" fmla="*/ 10000 h 10000"/>
                        <a:gd name="connsiteX3455" fmla="*/ 9203 w 10000"/>
                        <a:gd name="connsiteY3455" fmla="*/ 10000 h 10000"/>
                        <a:gd name="connsiteX3456" fmla="*/ 9203 w 10000"/>
                        <a:gd name="connsiteY3456" fmla="*/ 10000 h 10000"/>
                        <a:gd name="connsiteX3457" fmla="*/ 9203 w 10000"/>
                        <a:gd name="connsiteY3457" fmla="*/ 10000 h 10000"/>
                        <a:gd name="connsiteX3458" fmla="*/ 9212 w 10000"/>
                        <a:gd name="connsiteY3458" fmla="*/ 10000 h 10000"/>
                        <a:gd name="connsiteX3459" fmla="*/ 9212 w 10000"/>
                        <a:gd name="connsiteY3459" fmla="*/ 10000 h 10000"/>
                        <a:gd name="connsiteX3460" fmla="*/ 9212 w 10000"/>
                        <a:gd name="connsiteY3460" fmla="*/ 10000 h 10000"/>
                        <a:gd name="connsiteX3461" fmla="*/ 9212 w 10000"/>
                        <a:gd name="connsiteY3461" fmla="*/ 10000 h 10000"/>
                        <a:gd name="connsiteX3462" fmla="*/ 9223 w 10000"/>
                        <a:gd name="connsiteY3462" fmla="*/ 10000 h 10000"/>
                        <a:gd name="connsiteX3463" fmla="*/ 9223 w 10000"/>
                        <a:gd name="connsiteY3463" fmla="*/ 10000 h 10000"/>
                        <a:gd name="connsiteX3464" fmla="*/ 9223 w 10000"/>
                        <a:gd name="connsiteY3464" fmla="*/ 10000 h 10000"/>
                        <a:gd name="connsiteX3465" fmla="*/ 9223 w 10000"/>
                        <a:gd name="connsiteY3465" fmla="*/ 10000 h 10000"/>
                        <a:gd name="connsiteX3466" fmla="*/ 9235 w 10000"/>
                        <a:gd name="connsiteY3466" fmla="*/ 10000 h 10000"/>
                        <a:gd name="connsiteX3467" fmla="*/ 9235 w 10000"/>
                        <a:gd name="connsiteY3467" fmla="*/ 10000 h 10000"/>
                        <a:gd name="connsiteX3468" fmla="*/ 9235 w 10000"/>
                        <a:gd name="connsiteY3468" fmla="*/ 10000 h 10000"/>
                        <a:gd name="connsiteX3469" fmla="*/ 9235 w 10000"/>
                        <a:gd name="connsiteY3469" fmla="*/ 10000 h 10000"/>
                        <a:gd name="connsiteX3470" fmla="*/ 9246 w 10000"/>
                        <a:gd name="connsiteY3470" fmla="*/ 10000 h 10000"/>
                        <a:gd name="connsiteX3471" fmla="*/ 9246 w 10000"/>
                        <a:gd name="connsiteY3471" fmla="*/ 10000 h 10000"/>
                        <a:gd name="connsiteX3472" fmla="*/ 9246 w 10000"/>
                        <a:gd name="connsiteY3472" fmla="*/ 10000 h 10000"/>
                        <a:gd name="connsiteX3473" fmla="*/ 9246 w 10000"/>
                        <a:gd name="connsiteY3473" fmla="*/ 10000 h 10000"/>
                        <a:gd name="connsiteX3474" fmla="*/ 9254 w 10000"/>
                        <a:gd name="connsiteY3474" fmla="*/ 10000 h 10000"/>
                        <a:gd name="connsiteX3475" fmla="*/ 9254 w 10000"/>
                        <a:gd name="connsiteY3475" fmla="*/ 10000 h 10000"/>
                        <a:gd name="connsiteX3476" fmla="*/ 9254 w 10000"/>
                        <a:gd name="connsiteY3476" fmla="*/ 10000 h 10000"/>
                        <a:gd name="connsiteX3477" fmla="*/ 9254 w 10000"/>
                        <a:gd name="connsiteY3477" fmla="*/ 10000 h 10000"/>
                        <a:gd name="connsiteX3478" fmla="*/ 9266 w 10000"/>
                        <a:gd name="connsiteY3478" fmla="*/ 10000 h 10000"/>
                        <a:gd name="connsiteX3479" fmla="*/ 9266 w 10000"/>
                        <a:gd name="connsiteY3479" fmla="*/ 10000 h 10000"/>
                        <a:gd name="connsiteX3480" fmla="*/ 9266 w 10000"/>
                        <a:gd name="connsiteY3480" fmla="*/ 10000 h 10000"/>
                        <a:gd name="connsiteX3481" fmla="*/ 9266 w 10000"/>
                        <a:gd name="connsiteY3481" fmla="*/ 10000 h 10000"/>
                        <a:gd name="connsiteX3482" fmla="*/ 9277 w 10000"/>
                        <a:gd name="connsiteY3482" fmla="*/ 10000 h 10000"/>
                        <a:gd name="connsiteX3483" fmla="*/ 9277 w 10000"/>
                        <a:gd name="connsiteY3483" fmla="*/ 10000 h 10000"/>
                        <a:gd name="connsiteX3484" fmla="*/ 9277 w 10000"/>
                        <a:gd name="connsiteY3484" fmla="*/ 10000 h 10000"/>
                        <a:gd name="connsiteX3485" fmla="*/ 9277 w 10000"/>
                        <a:gd name="connsiteY3485" fmla="*/ 10000 h 10000"/>
                        <a:gd name="connsiteX3486" fmla="*/ 9286 w 10000"/>
                        <a:gd name="connsiteY3486" fmla="*/ 10000 h 10000"/>
                        <a:gd name="connsiteX3487" fmla="*/ 9286 w 10000"/>
                        <a:gd name="connsiteY3487" fmla="*/ 10000 h 10000"/>
                        <a:gd name="connsiteX3488" fmla="*/ 9286 w 10000"/>
                        <a:gd name="connsiteY3488" fmla="*/ 10000 h 10000"/>
                        <a:gd name="connsiteX3489" fmla="*/ 9286 w 10000"/>
                        <a:gd name="connsiteY3489" fmla="*/ 10000 h 10000"/>
                        <a:gd name="connsiteX3490" fmla="*/ 9297 w 10000"/>
                        <a:gd name="connsiteY3490" fmla="*/ 10000 h 10000"/>
                        <a:gd name="connsiteX3491" fmla="*/ 9297 w 10000"/>
                        <a:gd name="connsiteY3491" fmla="*/ 10000 h 10000"/>
                        <a:gd name="connsiteX3492" fmla="*/ 9297 w 10000"/>
                        <a:gd name="connsiteY3492" fmla="*/ 10000 h 10000"/>
                        <a:gd name="connsiteX3493" fmla="*/ 9297 w 10000"/>
                        <a:gd name="connsiteY3493" fmla="*/ 10000 h 10000"/>
                        <a:gd name="connsiteX3494" fmla="*/ 9309 w 10000"/>
                        <a:gd name="connsiteY3494" fmla="*/ 10000 h 10000"/>
                        <a:gd name="connsiteX3495" fmla="*/ 9309 w 10000"/>
                        <a:gd name="connsiteY3495" fmla="*/ 10000 h 10000"/>
                        <a:gd name="connsiteX3496" fmla="*/ 9309 w 10000"/>
                        <a:gd name="connsiteY3496" fmla="*/ 10000 h 10000"/>
                        <a:gd name="connsiteX3497" fmla="*/ 9309 w 10000"/>
                        <a:gd name="connsiteY3497" fmla="*/ 10000 h 10000"/>
                        <a:gd name="connsiteX3498" fmla="*/ 9320 w 10000"/>
                        <a:gd name="connsiteY3498" fmla="*/ 10000 h 10000"/>
                        <a:gd name="connsiteX3499" fmla="*/ 9320 w 10000"/>
                        <a:gd name="connsiteY3499" fmla="*/ 10000 h 10000"/>
                        <a:gd name="connsiteX3500" fmla="*/ 9320 w 10000"/>
                        <a:gd name="connsiteY3500" fmla="*/ 10000 h 10000"/>
                        <a:gd name="connsiteX3501" fmla="*/ 9320 w 10000"/>
                        <a:gd name="connsiteY3501" fmla="*/ 10000 h 10000"/>
                        <a:gd name="connsiteX3502" fmla="*/ 9329 w 10000"/>
                        <a:gd name="connsiteY3502" fmla="*/ 10000 h 10000"/>
                        <a:gd name="connsiteX3503" fmla="*/ 9329 w 10000"/>
                        <a:gd name="connsiteY3503" fmla="*/ 10000 h 10000"/>
                        <a:gd name="connsiteX3504" fmla="*/ 9329 w 10000"/>
                        <a:gd name="connsiteY3504" fmla="*/ 10000 h 10000"/>
                        <a:gd name="connsiteX3505" fmla="*/ 9329 w 10000"/>
                        <a:gd name="connsiteY3505" fmla="*/ 10000 h 10000"/>
                        <a:gd name="connsiteX3506" fmla="*/ 9340 w 10000"/>
                        <a:gd name="connsiteY3506" fmla="*/ 10000 h 10000"/>
                        <a:gd name="connsiteX3507" fmla="*/ 9340 w 10000"/>
                        <a:gd name="connsiteY3507" fmla="*/ 10000 h 10000"/>
                        <a:gd name="connsiteX3508" fmla="*/ 9340 w 10000"/>
                        <a:gd name="connsiteY3508" fmla="*/ 10000 h 10000"/>
                        <a:gd name="connsiteX3509" fmla="*/ 9340 w 10000"/>
                        <a:gd name="connsiteY3509" fmla="*/ 10000 h 10000"/>
                        <a:gd name="connsiteX3510" fmla="*/ 9352 w 10000"/>
                        <a:gd name="connsiteY3510" fmla="*/ 10000 h 10000"/>
                        <a:gd name="connsiteX3511" fmla="*/ 9352 w 10000"/>
                        <a:gd name="connsiteY3511" fmla="*/ 10000 h 10000"/>
                        <a:gd name="connsiteX3512" fmla="*/ 9352 w 10000"/>
                        <a:gd name="connsiteY3512" fmla="*/ 10000 h 10000"/>
                        <a:gd name="connsiteX3513" fmla="*/ 9352 w 10000"/>
                        <a:gd name="connsiteY3513" fmla="*/ 10000 h 10000"/>
                        <a:gd name="connsiteX3514" fmla="*/ 9363 w 10000"/>
                        <a:gd name="connsiteY3514" fmla="*/ 10000 h 10000"/>
                        <a:gd name="connsiteX3515" fmla="*/ 9363 w 10000"/>
                        <a:gd name="connsiteY3515" fmla="*/ 10000 h 10000"/>
                        <a:gd name="connsiteX3516" fmla="*/ 9363 w 10000"/>
                        <a:gd name="connsiteY3516" fmla="*/ 10000 h 10000"/>
                        <a:gd name="connsiteX3517" fmla="*/ 9363 w 10000"/>
                        <a:gd name="connsiteY3517" fmla="*/ 10000 h 10000"/>
                        <a:gd name="connsiteX3518" fmla="*/ 9372 w 10000"/>
                        <a:gd name="connsiteY3518" fmla="*/ 10000 h 10000"/>
                        <a:gd name="connsiteX3519" fmla="*/ 9372 w 10000"/>
                        <a:gd name="connsiteY3519" fmla="*/ 10000 h 10000"/>
                        <a:gd name="connsiteX3520" fmla="*/ 9372 w 10000"/>
                        <a:gd name="connsiteY3520" fmla="*/ 10000 h 10000"/>
                        <a:gd name="connsiteX3521" fmla="*/ 9372 w 10000"/>
                        <a:gd name="connsiteY3521" fmla="*/ 10000 h 10000"/>
                        <a:gd name="connsiteX3522" fmla="*/ 9383 w 10000"/>
                        <a:gd name="connsiteY3522" fmla="*/ 10000 h 10000"/>
                        <a:gd name="connsiteX3523" fmla="*/ 9383 w 10000"/>
                        <a:gd name="connsiteY3523" fmla="*/ 10000 h 10000"/>
                        <a:gd name="connsiteX3524" fmla="*/ 9383 w 10000"/>
                        <a:gd name="connsiteY3524" fmla="*/ 10000 h 10000"/>
                        <a:gd name="connsiteX3525" fmla="*/ 9383 w 10000"/>
                        <a:gd name="connsiteY3525" fmla="*/ 10000 h 10000"/>
                        <a:gd name="connsiteX3526" fmla="*/ 9394 w 10000"/>
                        <a:gd name="connsiteY3526" fmla="*/ 10000 h 10000"/>
                        <a:gd name="connsiteX3527" fmla="*/ 9394 w 10000"/>
                        <a:gd name="connsiteY3527" fmla="*/ 10000 h 10000"/>
                        <a:gd name="connsiteX3528" fmla="*/ 9394 w 10000"/>
                        <a:gd name="connsiteY3528" fmla="*/ 10000 h 10000"/>
                        <a:gd name="connsiteX3529" fmla="*/ 9394 w 10000"/>
                        <a:gd name="connsiteY3529" fmla="*/ 10000 h 10000"/>
                        <a:gd name="connsiteX3530" fmla="*/ 9406 w 10000"/>
                        <a:gd name="connsiteY3530" fmla="*/ 10000 h 10000"/>
                        <a:gd name="connsiteX3531" fmla="*/ 9406 w 10000"/>
                        <a:gd name="connsiteY3531" fmla="*/ 10000 h 10000"/>
                        <a:gd name="connsiteX3532" fmla="*/ 9406 w 10000"/>
                        <a:gd name="connsiteY3532" fmla="*/ 10000 h 10000"/>
                        <a:gd name="connsiteX3533" fmla="*/ 9406 w 10000"/>
                        <a:gd name="connsiteY3533" fmla="*/ 10000 h 10000"/>
                        <a:gd name="connsiteX3534" fmla="*/ 9414 w 10000"/>
                        <a:gd name="connsiteY3534" fmla="*/ 10000 h 10000"/>
                        <a:gd name="connsiteX3535" fmla="*/ 9414 w 10000"/>
                        <a:gd name="connsiteY3535" fmla="*/ 10000 h 10000"/>
                        <a:gd name="connsiteX3536" fmla="*/ 9414 w 10000"/>
                        <a:gd name="connsiteY3536" fmla="*/ 10000 h 10000"/>
                        <a:gd name="connsiteX3537" fmla="*/ 9414 w 10000"/>
                        <a:gd name="connsiteY3537" fmla="*/ 10000 h 10000"/>
                        <a:gd name="connsiteX3538" fmla="*/ 9426 w 10000"/>
                        <a:gd name="connsiteY3538" fmla="*/ 10000 h 10000"/>
                        <a:gd name="connsiteX3539" fmla="*/ 9426 w 10000"/>
                        <a:gd name="connsiteY3539" fmla="*/ 10000 h 10000"/>
                        <a:gd name="connsiteX3540" fmla="*/ 9426 w 10000"/>
                        <a:gd name="connsiteY3540" fmla="*/ 10000 h 10000"/>
                        <a:gd name="connsiteX3541" fmla="*/ 9426 w 10000"/>
                        <a:gd name="connsiteY3541" fmla="*/ 10000 h 10000"/>
                        <a:gd name="connsiteX3542" fmla="*/ 9437 w 10000"/>
                        <a:gd name="connsiteY3542" fmla="*/ 10000 h 10000"/>
                        <a:gd name="connsiteX3543" fmla="*/ 9437 w 10000"/>
                        <a:gd name="connsiteY3543" fmla="*/ 10000 h 10000"/>
                        <a:gd name="connsiteX3544" fmla="*/ 9437 w 10000"/>
                        <a:gd name="connsiteY3544" fmla="*/ 10000 h 10000"/>
                        <a:gd name="connsiteX3545" fmla="*/ 9437 w 10000"/>
                        <a:gd name="connsiteY3545" fmla="*/ 10000 h 10000"/>
                        <a:gd name="connsiteX3546" fmla="*/ 9446 w 10000"/>
                        <a:gd name="connsiteY3546" fmla="*/ 10000 h 10000"/>
                        <a:gd name="connsiteX3547" fmla="*/ 9446 w 10000"/>
                        <a:gd name="connsiteY3547" fmla="*/ 10000 h 10000"/>
                        <a:gd name="connsiteX3548" fmla="*/ 9446 w 10000"/>
                        <a:gd name="connsiteY3548" fmla="*/ 10000 h 10000"/>
                        <a:gd name="connsiteX3549" fmla="*/ 9446 w 10000"/>
                        <a:gd name="connsiteY3549" fmla="*/ 10000 h 10000"/>
                        <a:gd name="connsiteX3550" fmla="*/ 9457 w 10000"/>
                        <a:gd name="connsiteY3550" fmla="*/ 10000 h 10000"/>
                        <a:gd name="connsiteX3551" fmla="*/ 9457 w 10000"/>
                        <a:gd name="connsiteY3551" fmla="*/ 10000 h 10000"/>
                        <a:gd name="connsiteX3552" fmla="*/ 9457 w 10000"/>
                        <a:gd name="connsiteY3552" fmla="*/ 10000 h 10000"/>
                        <a:gd name="connsiteX3553" fmla="*/ 9457 w 10000"/>
                        <a:gd name="connsiteY3553" fmla="*/ 10000 h 10000"/>
                        <a:gd name="connsiteX3554" fmla="*/ 9469 w 10000"/>
                        <a:gd name="connsiteY3554" fmla="*/ 10000 h 10000"/>
                        <a:gd name="connsiteX3555" fmla="*/ 9469 w 10000"/>
                        <a:gd name="connsiteY3555" fmla="*/ 10000 h 10000"/>
                        <a:gd name="connsiteX3556" fmla="*/ 9469 w 10000"/>
                        <a:gd name="connsiteY3556" fmla="*/ 10000 h 10000"/>
                        <a:gd name="connsiteX3557" fmla="*/ 9469 w 10000"/>
                        <a:gd name="connsiteY3557" fmla="*/ 10000 h 10000"/>
                        <a:gd name="connsiteX3558" fmla="*/ 9480 w 10000"/>
                        <a:gd name="connsiteY3558" fmla="*/ 10000 h 10000"/>
                        <a:gd name="connsiteX3559" fmla="*/ 9480 w 10000"/>
                        <a:gd name="connsiteY3559" fmla="*/ 10000 h 10000"/>
                        <a:gd name="connsiteX3560" fmla="*/ 9480 w 10000"/>
                        <a:gd name="connsiteY3560" fmla="*/ 10000 h 10000"/>
                        <a:gd name="connsiteX3561" fmla="*/ 9480 w 10000"/>
                        <a:gd name="connsiteY3561" fmla="*/ 10000 h 10000"/>
                        <a:gd name="connsiteX3562" fmla="*/ 9489 w 10000"/>
                        <a:gd name="connsiteY3562" fmla="*/ 10000 h 10000"/>
                        <a:gd name="connsiteX3563" fmla="*/ 9489 w 10000"/>
                        <a:gd name="connsiteY3563" fmla="*/ 10000 h 10000"/>
                        <a:gd name="connsiteX3564" fmla="*/ 9489 w 10000"/>
                        <a:gd name="connsiteY3564" fmla="*/ 10000 h 10000"/>
                        <a:gd name="connsiteX3565" fmla="*/ 9489 w 10000"/>
                        <a:gd name="connsiteY3565" fmla="*/ 10000 h 10000"/>
                        <a:gd name="connsiteX3566" fmla="*/ 9500 w 10000"/>
                        <a:gd name="connsiteY3566" fmla="*/ 10000 h 10000"/>
                        <a:gd name="connsiteX3567" fmla="*/ 9500 w 10000"/>
                        <a:gd name="connsiteY3567" fmla="*/ 10000 h 10000"/>
                        <a:gd name="connsiteX3568" fmla="*/ 9500 w 10000"/>
                        <a:gd name="connsiteY3568" fmla="*/ 10000 h 10000"/>
                        <a:gd name="connsiteX3569" fmla="*/ 9500 w 10000"/>
                        <a:gd name="connsiteY3569" fmla="*/ 10000 h 10000"/>
                        <a:gd name="connsiteX3570" fmla="*/ 9512 w 10000"/>
                        <a:gd name="connsiteY3570" fmla="*/ 10000 h 10000"/>
                        <a:gd name="connsiteX3571" fmla="*/ 9512 w 10000"/>
                        <a:gd name="connsiteY3571" fmla="*/ 10000 h 10000"/>
                        <a:gd name="connsiteX3572" fmla="*/ 9512 w 10000"/>
                        <a:gd name="connsiteY3572" fmla="*/ 10000 h 10000"/>
                        <a:gd name="connsiteX3573" fmla="*/ 9512 w 10000"/>
                        <a:gd name="connsiteY3573" fmla="*/ 10000 h 10000"/>
                        <a:gd name="connsiteX3574" fmla="*/ 9523 w 10000"/>
                        <a:gd name="connsiteY3574" fmla="*/ 10000 h 10000"/>
                        <a:gd name="connsiteX3575" fmla="*/ 9523 w 10000"/>
                        <a:gd name="connsiteY3575" fmla="*/ 10000 h 10000"/>
                        <a:gd name="connsiteX3576" fmla="*/ 9523 w 10000"/>
                        <a:gd name="connsiteY3576" fmla="*/ 10000 h 10000"/>
                        <a:gd name="connsiteX3577" fmla="*/ 9523 w 10000"/>
                        <a:gd name="connsiteY3577" fmla="*/ 10000 h 10000"/>
                        <a:gd name="connsiteX3578" fmla="*/ 9532 w 10000"/>
                        <a:gd name="connsiteY3578" fmla="*/ 10000 h 10000"/>
                        <a:gd name="connsiteX3579" fmla="*/ 9532 w 10000"/>
                        <a:gd name="connsiteY3579" fmla="*/ 10000 h 10000"/>
                        <a:gd name="connsiteX3580" fmla="*/ 9532 w 10000"/>
                        <a:gd name="connsiteY3580" fmla="*/ 10000 h 10000"/>
                        <a:gd name="connsiteX3581" fmla="*/ 9532 w 10000"/>
                        <a:gd name="connsiteY3581" fmla="*/ 10000 h 10000"/>
                        <a:gd name="connsiteX3582" fmla="*/ 9543 w 10000"/>
                        <a:gd name="connsiteY3582" fmla="*/ 10000 h 10000"/>
                        <a:gd name="connsiteX3583" fmla="*/ 9543 w 10000"/>
                        <a:gd name="connsiteY3583" fmla="*/ 10000 h 10000"/>
                        <a:gd name="connsiteX3584" fmla="*/ 9543 w 10000"/>
                        <a:gd name="connsiteY3584" fmla="*/ 10000 h 10000"/>
                        <a:gd name="connsiteX3585" fmla="*/ 9543 w 10000"/>
                        <a:gd name="connsiteY3585" fmla="*/ 10000 h 10000"/>
                        <a:gd name="connsiteX3586" fmla="*/ 9554 w 10000"/>
                        <a:gd name="connsiteY3586" fmla="*/ 10000 h 10000"/>
                        <a:gd name="connsiteX3587" fmla="*/ 9554 w 10000"/>
                        <a:gd name="connsiteY3587" fmla="*/ 10000 h 10000"/>
                        <a:gd name="connsiteX3588" fmla="*/ 9554 w 10000"/>
                        <a:gd name="connsiteY3588" fmla="*/ 10000 h 10000"/>
                        <a:gd name="connsiteX3589" fmla="*/ 9554 w 10000"/>
                        <a:gd name="connsiteY3589" fmla="*/ 10000 h 10000"/>
                        <a:gd name="connsiteX3590" fmla="*/ 9563 w 10000"/>
                        <a:gd name="connsiteY3590" fmla="*/ 10000 h 10000"/>
                        <a:gd name="connsiteX3591" fmla="*/ 9563 w 10000"/>
                        <a:gd name="connsiteY3591" fmla="*/ 10000 h 10000"/>
                        <a:gd name="connsiteX3592" fmla="*/ 9563 w 10000"/>
                        <a:gd name="connsiteY3592" fmla="*/ 10000 h 10000"/>
                        <a:gd name="connsiteX3593" fmla="*/ 9563 w 10000"/>
                        <a:gd name="connsiteY3593" fmla="*/ 10000 h 10000"/>
                        <a:gd name="connsiteX3594" fmla="*/ 9574 w 10000"/>
                        <a:gd name="connsiteY3594" fmla="*/ 10000 h 10000"/>
                        <a:gd name="connsiteX3595" fmla="*/ 9574 w 10000"/>
                        <a:gd name="connsiteY3595" fmla="*/ 10000 h 10000"/>
                        <a:gd name="connsiteX3596" fmla="*/ 9574 w 10000"/>
                        <a:gd name="connsiteY3596" fmla="*/ 10000 h 10000"/>
                        <a:gd name="connsiteX3597" fmla="*/ 9574 w 10000"/>
                        <a:gd name="connsiteY3597" fmla="*/ 10000 h 10000"/>
                        <a:gd name="connsiteX3598" fmla="*/ 9586 w 10000"/>
                        <a:gd name="connsiteY3598" fmla="*/ 10000 h 10000"/>
                        <a:gd name="connsiteX3599" fmla="*/ 9586 w 10000"/>
                        <a:gd name="connsiteY3599" fmla="*/ 10000 h 10000"/>
                        <a:gd name="connsiteX3600" fmla="*/ 9586 w 10000"/>
                        <a:gd name="connsiteY3600" fmla="*/ 10000 h 10000"/>
                        <a:gd name="connsiteX3601" fmla="*/ 9586 w 10000"/>
                        <a:gd name="connsiteY3601" fmla="*/ 10000 h 10000"/>
                        <a:gd name="connsiteX3602" fmla="*/ 9597 w 10000"/>
                        <a:gd name="connsiteY3602" fmla="*/ 10000 h 10000"/>
                        <a:gd name="connsiteX3603" fmla="*/ 9597 w 10000"/>
                        <a:gd name="connsiteY3603" fmla="*/ 10000 h 10000"/>
                        <a:gd name="connsiteX3604" fmla="*/ 9597 w 10000"/>
                        <a:gd name="connsiteY3604" fmla="*/ 10000 h 10000"/>
                        <a:gd name="connsiteX3605" fmla="*/ 9597 w 10000"/>
                        <a:gd name="connsiteY3605" fmla="*/ 10000 h 10000"/>
                        <a:gd name="connsiteX3606" fmla="*/ 9606 w 10000"/>
                        <a:gd name="connsiteY3606" fmla="*/ 10000 h 10000"/>
                        <a:gd name="connsiteX3607" fmla="*/ 9606 w 10000"/>
                        <a:gd name="connsiteY3607" fmla="*/ 10000 h 10000"/>
                        <a:gd name="connsiteX3608" fmla="*/ 9606 w 10000"/>
                        <a:gd name="connsiteY3608" fmla="*/ 10000 h 10000"/>
                        <a:gd name="connsiteX3609" fmla="*/ 9606 w 10000"/>
                        <a:gd name="connsiteY3609" fmla="*/ 10000 h 10000"/>
                        <a:gd name="connsiteX3610" fmla="*/ 9617 w 10000"/>
                        <a:gd name="connsiteY3610" fmla="*/ 10000 h 10000"/>
                        <a:gd name="connsiteX3611" fmla="*/ 9617 w 10000"/>
                        <a:gd name="connsiteY3611" fmla="*/ 10000 h 10000"/>
                        <a:gd name="connsiteX3612" fmla="*/ 9617 w 10000"/>
                        <a:gd name="connsiteY3612" fmla="*/ 10000 h 10000"/>
                        <a:gd name="connsiteX3613" fmla="*/ 9617 w 10000"/>
                        <a:gd name="connsiteY3613" fmla="*/ 10000 h 10000"/>
                        <a:gd name="connsiteX3614" fmla="*/ 9629 w 10000"/>
                        <a:gd name="connsiteY3614" fmla="*/ 10000 h 10000"/>
                        <a:gd name="connsiteX3615" fmla="*/ 9629 w 10000"/>
                        <a:gd name="connsiteY3615" fmla="*/ 10000 h 10000"/>
                        <a:gd name="connsiteX3616" fmla="*/ 9629 w 10000"/>
                        <a:gd name="connsiteY3616" fmla="*/ 10000 h 10000"/>
                        <a:gd name="connsiteX3617" fmla="*/ 9629 w 10000"/>
                        <a:gd name="connsiteY3617" fmla="*/ 10000 h 10000"/>
                        <a:gd name="connsiteX3618" fmla="*/ 9640 w 10000"/>
                        <a:gd name="connsiteY3618" fmla="*/ 10000 h 10000"/>
                        <a:gd name="connsiteX3619" fmla="*/ 9640 w 10000"/>
                        <a:gd name="connsiteY3619" fmla="*/ 10000 h 10000"/>
                        <a:gd name="connsiteX3620" fmla="*/ 9640 w 10000"/>
                        <a:gd name="connsiteY3620" fmla="*/ 10000 h 10000"/>
                        <a:gd name="connsiteX3621" fmla="*/ 9640 w 10000"/>
                        <a:gd name="connsiteY3621" fmla="*/ 10000 h 10000"/>
                        <a:gd name="connsiteX3622" fmla="*/ 9649 w 10000"/>
                        <a:gd name="connsiteY3622" fmla="*/ 10000 h 10000"/>
                        <a:gd name="connsiteX3623" fmla="*/ 9649 w 10000"/>
                        <a:gd name="connsiteY3623" fmla="*/ 10000 h 10000"/>
                        <a:gd name="connsiteX3624" fmla="*/ 9649 w 10000"/>
                        <a:gd name="connsiteY3624" fmla="*/ 10000 h 10000"/>
                        <a:gd name="connsiteX3625" fmla="*/ 9649 w 10000"/>
                        <a:gd name="connsiteY3625" fmla="*/ 10000 h 10000"/>
                        <a:gd name="connsiteX3626" fmla="*/ 9660 w 10000"/>
                        <a:gd name="connsiteY3626" fmla="*/ 10000 h 10000"/>
                        <a:gd name="connsiteX3627" fmla="*/ 9660 w 10000"/>
                        <a:gd name="connsiteY3627" fmla="*/ 10000 h 10000"/>
                        <a:gd name="connsiteX3628" fmla="*/ 9660 w 10000"/>
                        <a:gd name="connsiteY3628" fmla="*/ 10000 h 10000"/>
                        <a:gd name="connsiteX3629" fmla="*/ 9660 w 10000"/>
                        <a:gd name="connsiteY3629" fmla="*/ 10000 h 10000"/>
                        <a:gd name="connsiteX3630" fmla="*/ 9672 w 10000"/>
                        <a:gd name="connsiteY3630" fmla="*/ 10000 h 10000"/>
                        <a:gd name="connsiteX3631" fmla="*/ 9672 w 10000"/>
                        <a:gd name="connsiteY3631" fmla="*/ 10000 h 10000"/>
                        <a:gd name="connsiteX3632" fmla="*/ 9672 w 10000"/>
                        <a:gd name="connsiteY3632" fmla="*/ 10000 h 10000"/>
                        <a:gd name="connsiteX3633" fmla="*/ 9672 w 10000"/>
                        <a:gd name="connsiteY3633" fmla="*/ 10000 h 10000"/>
                        <a:gd name="connsiteX3634" fmla="*/ 9680 w 10000"/>
                        <a:gd name="connsiteY3634" fmla="*/ 10000 h 10000"/>
                        <a:gd name="connsiteX3635" fmla="*/ 9680 w 10000"/>
                        <a:gd name="connsiteY3635" fmla="*/ 10000 h 10000"/>
                        <a:gd name="connsiteX3636" fmla="*/ 9680 w 10000"/>
                        <a:gd name="connsiteY3636" fmla="*/ 10000 h 10000"/>
                        <a:gd name="connsiteX3637" fmla="*/ 9680 w 10000"/>
                        <a:gd name="connsiteY3637" fmla="*/ 10000 h 10000"/>
                        <a:gd name="connsiteX3638" fmla="*/ 9692 w 10000"/>
                        <a:gd name="connsiteY3638" fmla="*/ 10000 h 10000"/>
                        <a:gd name="connsiteX3639" fmla="*/ 9692 w 10000"/>
                        <a:gd name="connsiteY3639" fmla="*/ 10000 h 10000"/>
                        <a:gd name="connsiteX3640" fmla="*/ 9692 w 10000"/>
                        <a:gd name="connsiteY3640" fmla="*/ 10000 h 10000"/>
                        <a:gd name="connsiteX3641" fmla="*/ 9692 w 10000"/>
                        <a:gd name="connsiteY3641" fmla="*/ 10000 h 10000"/>
                        <a:gd name="connsiteX3642" fmla="*/ 9703 w 10000"/>
                        <a:gd name="connsiteY3642" fmla="*/ 10000 h 10000"/>
                        <a:gd name="connsiteX3643" fmla="*/ 9703 w 10000"/>
                        <a:gd name="connsiteY3643" fmla="*/ 10000 h 10000"/>
                        <a:gd name="connsiteX3644" fmla="*/ 9703 w 10000"/>
                        <a:gd name="connsiteY3644" fmla="*/ 10000 h 10000"/>
                        <a:gd name="connsiteX3645" fmla="*/ 9703 w 10000"/>
                        <a:gd name="connsiteY3645" fmla="*/ 10000 h 10000"/>
                        <a:gd name="connsiteX3646" fmla="*/ 9714 w 10000"/>
                        <a:gd name="connsiteY3646" fmla="*/ 10000 h 10000"/>
                        <a:gd name="connsiteX3647" fmla="*/ 9714 w 10000"/>
                        <a:gd name="connsiteY3647" fmla="*/ 10000 h 10000"/>
                        <a:gd name="connsiteX3648" fmla="*/ 9714 w 10000"/>
                        <a:gd name="connsiteY3648" fmla="*/ 10000 h 10000"/>
                        <a:gd name="connsiteX3649" fmla="*/ 9714 w 10000"/>
                        <a:gd name="connsiteY3649" fmla="*/ 10000 h 10000"/>
                        <a:gd name="connsiteX3650" fmla="*/ 9723 w 10000"/>
                        <a:gd name="connsiteY3650" fmla="*/ 10000 h 10000"/>
                        <a:gd name="connsiteX3651" fmla="*/ 9723 w 10000"/>
                        <a:gd name="connsiteY3651" fmla="*/ 10000 h 10000"/>
                        <a:gd name="connsiteX3652" fmla="*/ 9723 w 10000"/>
                        <a:gd name="connsiteY3652" fmla="*/ 10000 h 10000"/>
                        <a:gd name="connsiteX3653" fmla="*/ 9723 w 10000"/>
                        <a:gd name="connsiteY3653" fmla="*/ 10000 h 10000"/>
                        <a:gd name="connsiteX3654" fmla="*/ 9734 w 10000"/>
                        <a:gd name="connsiteY3654" fmla="*/ 10000 h 10000"/>
                        <a:gd name="connsiteX3655" fmla="*/ 9734 w 10000"/>
                        <a:gd name="connsiteY3655" fmla="*/ 10000 h 10000"/>
                        <a:gd name="connsiteX3656" fmla="*/ 9734 w 10000"/>
                        <a:gd name="connsiteY3656" fmla="*/ 10000 h 10000"/>
                        <a:gd name="connsiteX3657" fmla="*/ 9734 w 10000"/>
                        <a:gd name="connsiteY3657" fmla="*/ 10000 h 10000"/>
                        <a:gd name="connsiteX3658" fmla="*/ 9746 w 10000"/>
                        <a:gd name="connsiteY3658" fmla="*/ 10000 h 10000"/>
                        <a:gd name="connsiteX3659" fmla="*/ 9746 w 10000"/>
                        <a:gd name="connsiteY3659" fmla="*/ 10000 h 10000"/>
                        <a:gd name="connsiteX3660" fmla="*/ 9746 w 10000"/>
                        <a:gd name="connsiteY3660" fmla="*/ 10000 h 10000"/>
                        <a:gd name="connsiteX3661" fmla="*/ 9746 w 10000"/>
                        <a:gd name="connsiteY3661" fmla="*/ 10000 h 10000"/>
                        <a:gd name="connsiteX3662" fmla="*/ 9757 w 10000"/>
                        <a:gd name="connsiteY3662" fmla="*/ 10000 h 10000"/>
                        <a:gd name="connsiteX3663" fmla="*/ 9757 w 10000"/>
                        <a:gd name="connsiteY3663" fmla="*/ 10000 h 10000"/>
                        <a:gd name="connsiteX3664" fmla="*/ 9757 w 10000"/>
                        <a:gd name="connsiteY3664" fmla="*/ 10000 h 10000"/>
                        <a:gd name="connsiteX3665" fmla="*/ 9757 w 10000"/>
                        <a:gd name="connsiteY3665" fmla="*/ 10000 h 10000"/>
                        <a:gd name="connsiteX3666" fmla="*/ 9766 w 10000"/>
                        <a:gd name="connsiteY3666" fmla="*/ 10000 h 10000"/>
                        <a:gd name="connsiteX3667" fmla="*/ 9766 w 10000"/>
                        <a:gd name="connsiteY3667" fmla="*/ 10000 h 10000"/>
                        <a:gd name="connsiteX3668" fmla="*/ 9766 w 10000"/>
                        <a:gd name="connsiteY3668" fmla="*/ 10000 h 10000"/>
                        <a:gd name="connsiteX3669" fmla="*/ 9766 w 10000"/>
                        <a:gd name="connsiteY3669" fmla="*/ 10000 h 10000"/>
                        <a:gd name="connsiteX3670" fmla="*/ 9777 w 10000"/>
                        <a:gd name="connsiteY3670" fmla="*/ 10000 h 10000"/>
                        <a:gd name="connsiteX3671" fmla="*/ 9777 w 10000"/>
                        <a:gd name="connsiteY3671" fmla="*/ 10000 h 10000"/>
                        <a:gd name="connsiteX3672" fmla="*/ 9777 w 10000"/>
                        <a:gd name="connsiteY3672" fmla="*/ 10000 h 10000"/>
                        <a:gd name="connsiteX3673" fmla="*/ 9777 w 10000"/>
                        <a:gd name="connsiteY3673" fmla="*/ 10000 h 10000"/>
                        <a:gd name="connsiteX3674" fmla="*/ 9789 w 10000"/>
                        <a:gd name="connsiteY3674" fmla="*/ 10000 h 10000"/>
                        <a:gd name="connsiteX3675" fmla="*/ 9789 w 10000"/>
                        <a:gd name="connsiteY3675" fmla="*/ 10000 h 10000"/>
                        <a:gd name="connsiteX3676" fmla="*/ 9789 w 10000"/>
                        <a:gd name="connsiteY3676" fmla="*/ 10000 h 10000"/>
                        <a:gd name="connsiteX3677" fmla="*/ 9789 w 10000"/>
                        <a:gd name="connsiteY3677" fmla="*/ 10000 h 10000"/>
                        <a:gd name="connsiteX3678" fmla="*/ 9797 w 10000"/>
                        <a:gd name="connsiteY3678" fmla="*/ 10000 h 10000"/>
                        <a:gd name="connsiteX3679" fmla="*/ 9797 w 10000"/>
                        <a:gd name="connsiteY3679" fmla="*/ 10000 h 10000"/>
                        <a:gd name="connsiteX3680" fmla="*/ 9797 w 10000"/>
                        <a:gd name="connsiteY3680" fmla="*/ 10000 h 10000"/>
                        <a:gd name="connsiteX3681" fmla="*/ 9797 w 10000"/>
                        <a:gd name="connsiteY3681" fmla="*/ 10000 h 10000"/>
                        <a:gd name="connsiteX3682" fmla="*/ 9809 w 10000"/>
                        <a:gd name="connsiteY3682" fmla="*/ 10000 h 10000"/>
                        <a:gd name="connsiteX3683" fmla="*/ 9809 w 10000"/>
                        <a:gd name="connsiteY3683" fmla="*/ 10000 h 10000"/>
                        <a:gd name="connsiteX3684" fmla="*/ 9809 w 10000"/>
                        <a:gd name="connsiteY3684" fmla="*/ 10000 h 10000"/>
                        <a:gd name="connsiteX3685" fmla="*/ 9809 w 10000"/>
                        <a:gd name="connsiteY3685" fmla="*/ 10000 h 10000"/>
                        <a:gd name="connsiteX3686" fmla="*/ 9820 w 10000"/>
                        <a:gd name="connsiteY3686" fmla="*/ 10000 h 10000"/>
                        <a:gd name="connsiteX3687" fmla="*/ 9820 w 10000"/>
                        <a:gd name="connsiteY3687" fmla="*/ 10000 h 10000"/>
                        <a:gd name="connsiteX3688" fmla="*/ 9820 w 10000"/>
                        <a:gd name="connsiteY3688" fmla="*/ 10000 h 10000"/>
                        <a:gd name="connsiteX3689" fmla="*/ 9820 w 10000"/>
                        <a:gd name="connsiteY3689" fmla="*/ 10000 h 10000"/>
                        <a:gd name="connsiteX3690" fmla="*/ 9831 w 10000"/>
                        <a:gd name="connsiteY3690" fmla="*/ 10000 h 10000"/>
                        <a:gd name="connsiteX3691" fmla="*/ 9831 w 10000"/>
                        <a:gd name="connsiteY3691" fmla="*/ 10000 h 10000"/>
                        <a:gd name="connsiteX3692" fmla="*/ 9831 w 10000"/>
                        <a:gd name="connsiteY3692" fmla="*/ 10000 h 10000"/>
                        <a:gd name="connsiteX3693" fmla="*/ 9831 w 10000"/>
                        <a:gd name="connsiteY3693" fmla="*/ 10000 h 10000"/>
                        <a:gd name="connsiteX3694" fmla="*/ 9840 w 10000"/>
                        <a:gd name="connsiteY3694" fmla="*/ 10000 h 10000"/>
                        <a:gd name="connsiteX3695" fmla="*/ 9840 w 10000"/>
                        <a:gd name="connsiteY3695" fmla="*/ 10000 h 10000"/>
                        <a:gd name="connsiteX3696" fmla="*/ 9840 w 10000"/>
                        <a:gd name="connsiteY3696" fmla="*/ 10000 h 10000"/>
                        <a:gd name="connsiteX3697" fmla="*/ 9840 w 10000"/>
                        <a:gd name="connsiteY3697" fmla="*/ 10000 h 10000"/>
                        <a:gd name="connsiteX3698" fmla="*/ 9851 w 10000"/>
                        <a:gd name="connsiteY3698" fmla="*/ 10000 h 10000"/>
                        <a:gd name="connsiteX3699" fmla="*/ 9851 w 10000"/>
                        <a:gd name="connsiteY3699" fmla="*/ 10000 h 10000"/>
                        <a:gd name="connsiteX3700" fmla="*/ 9851 w 10000"/>
                        <a:gd name="connsiteY3700" fmla="*/ 10000 h 10000"/>
                        <a:gd name="connsiteX3701" fmla="*/ 9851 w 10000"/>
                        <a:gd name="connsiteY3701" fmla="*/ 10000 h 10000"/>
                        <a:gd name="connsiteX3702" fmla="*/ 9863 w 10000"/>
                        <a:gd name="connsiteY3702" fmla="*/ 10000 h 10000"/>
                        <a:gd name="connsiteX3703" fmla="*/ 9863 w 10000"/>
                        <a:gd name="connsiteY3703" fmla="*/ 10000 h 10000"/>
                        <a:gd name="connsiteX3704" fmla="*/ 9863 w 10000"/>
                        <a:gd name="connsiteY3704" fmla="*/ 10000 h 10000"/>
                        <a:gd name="connsiteX3705" fmla="*/ 9863 w 10000"/>
                        <a:gd name="connsiteY3705" fmla="*/ 10000 h 10000"/>
                        <a:gd name="connsiteX3706" fmla="*/ 9874 w 10000"/>
                        <a:gd name="connsiteY3706" fmla="*/ 10000 h 10000"/>
                        <a:gd name="connsiteX3707" fmla="*/ 9874 w 10000"/>
                        <a:gd name="connsiteY3707" fmla="*/ 10000 h 10000"/>
                        <a:gd name="connsiteX3708" fmla="*/ 9874 w 10000"/>
                        <a:gd name="connsiteY3708" fmla="*/ 10000 h 10000"/>
                        <a:gd name="connsiteX3709" fmla="*/ 9874 w 10000"/>
                        <a:gd name="connsiteY3709" fmla="*/ 10000 h 10000"/>
                        <a:gd name="connsiteX3710" fmla="*/ 9883 w 10000"/>
                        <a:gd name="connsiteY3710" fmla="*/ 10000 h 10000"/>
                        <a:gd name="connsiteX3711" fmla="*/ 9883 w 10000"/>
                        <a:gd name="connsiteY3711" fmla="*/ 10000 h 10000"/>
                        <a:gd name="connsiteX3712" fmla="*/ 9883 w 10000"/>
                        <a:gd name="connsiteY3712" fmla="*/ 10000 h 10000"/>
                        <a:gd name="connsiteX3713" fmla="*/ 9883 w 10000"/>
                        <a:gd name="connsiteY3713" fmla="*/ 10000 h 10000"/>
                        <a:gd name="connsiteX3714" fmla="*/ 9894 w 10000"/>
                        <a:gd name="connsiteY3714" fmla="*/ 10000 h 10000"/>
                        <a:gd name="connsiteX3715" fmla="*/ 9894 w 10000"/>
                        <a:gd name="connsiteY3715" fmla="*/ 10000 h 10000"/>
                        <a:gd name="connsiteX3716" fmla="*/ 9894 w 10000"/>
                        <a:gd name="connsiteY3716" fmla="*/ 10000 h 10000"/>
                        <a:gd name="connsiteX3717" fmla="*/ 9894 w 10000"/>
                        <a:gd name="connsiteY3717" fmla="*/ 10000 h 10000"/>
                        <a:gd name="connsiteX3718" fmla="*/ 9906 w 10000"/>
                        <a:gd name="connsiteY3718" fmla="*/ 10000 h 10000"/>
                        <a:gd name="connsiteX3719" fmla="*/ 9906 w 10000"/>
                        <a:gd name="connsiteY3719" fmla="*/ 10000 h 10000"/>
                        <a:gd name="connsiteX3720" fmla="*/ 9906 w 10000"/>
                        <a:gd name="connsiteY3720" fmla="*/ 10000 h 10000"/>
                        <a:gd name="connsiteX3721" fmla="*/ 9906 w 10000"/>
                        <a:gd name="connsiteY3721" fmla="*/ 10000 h 10000"/>
                        <a:gd name="connsiteX3722" fmla="*/ 9914 w 10000"/>
                        <a:gd name="connsiteY3722" fmla="*/ 10000 h 10000"/>
                        <a:gd name="connsiteX3723" fmla="*/ 9914 w 10000"/>
                        <a:gd name="connsiteY3723" fmla="*/ 10000 h 10000"/>
                        <a:gd name="connsiteX3724" fmla="*/ 9914 w 10000"/>
                        <a:gd name="connsiteY3724" fmla="*/ 10000 h 10000"/>
                        <a:gd name="connsiteX3725" fmla="*/ 9914 w 10000"/>
                        <a:gd name="connsiteY3725" fmla="*/ 10000 h 10000"/>
                        <a:gd name="connsiteX3726" fmla="*/ 9926 w 10000"/>
                        <a:gd name="connsiteY3726" fmla="*/ 10000 h 10000"/>
                        <a:gd name="connsiteX3727" fmla="*/ 9926 w 10000"/>
                        <a:gd name="connsiteY3727" fmla="*/ 10000 h 10000"/>
                        <a:gd name="connsiteX3728" fmla="*/ 9926 w 10000"/>
                        <a:gd name="connsiteY3728" fmla="*/ 10000 h 10000"/>
                        <a:gd name="connsiteX3729" fmla="*/ 9926 w 10000"/>
                        <a:gd name="connsiteY3729" fmla="*/ 10000 h 10000"/>
                        <a:gd name="connsiteX3730" fmla="*/ 9937 w 10000"/>
                        <a:gd name="connsiteY3730" fmla="*/ 10000 h 10000"/>
                        <a:gd name="connsiteX3731" fmla="*/ 9937 w 10000"/>
                        <a:gd name="connsiteY3731" fmla="*/ 10000 h 10000"/>
                        <a:gd name="connsiteX3732" fmla="*/ 9937 w 10000"/>
                        <a:gd name="connsiteY3732" fmla="*/ 10000 h 10000"/>
                        <a:gd name="connsiteX3733" fmla="*/ 9937 w 10000"/>
                        <a:gd name="connsiteY3733" fmla="*/ 10000 h 10000"/>
                        <a:gd name="connsiteX3734" fmla="*/ 9949 w 10000"/>
                        <a:gd name="connsiteY3734" fmla="*/ 10000 h 10000"/>
                        <a:gd name="connsiteX3735" fmla="*/ 9949 w 10000"/>
                        <a:gd name="connsiteY3735" fmla="*/ 10000 h 10000"/>
                        <a:gd name="connsiteX3736" fmla="*/ 9949 w 10000"/>
                        <a:gd name="connsiteY3736" fmla="*/ 10000 h 10000"/>
                        <a:gd name="connsiteX3737" fmla="*/ 9949 w 10000"/>
                        <a:gd name="connsiteY3737" fmla="*/ 10000 h 10000"/>
                        <a:gd name="connsiteX3738" fmla="*/ 9957 w 10000"/>
                        <a:gd name="connsiteY3738" fmla="*/ 10000 h 10000"/>
                        <a:gd name="connsiteX3739" fmla="*/ 9957 w 10000"/>
                        <a:gd name="connsiteY3739" fmla="*/ 10000 h 10000"/>
                        <a:gd name="connsiteX3740" fmla="*/ 9957 w 10000"/>
                        <a:gd name="connsiteY3740" fmla="*/ 10000 h 10000"/>
                        <a:gd name="connsiteX3741" fmla="*/ 9957 w 10000"/>
                        <a:gd name="connsiteY3741" fmla="*/ 10000 h 10000"/>
                        <a:gd name="connsiteX3742" fmla="*/ 9969 w 10000"/>
                        <a:gd name="connsiteY3742" fmla="*/ 10000 h 10000"/>
                        <a:gd name="connsiteX3743" fmla="*/ 9969 w 10000"/>
                        <a:gd name="connsiteY3743" fmla="*/ 10000 h 10000"/>
                        <a:gd name="connsiteX3744" fmla="*/ 9969 w 10000"/>
                        <a:gd name="connsiteY3744" fmla="*/ 10000 h 10000"/>
                        <a:gd name="connsiteX3745" fmla="*/ 9969 w 10000"/>
                        <a:gd name="connsiteY3745" fmla="*/ 10000 h 10000"/>
                        <a:gd name="connsiteX3746" fmla="*/ 9980 w 10000"/>
                        <a:gd name="connsiteY3746" fmla="*/ 10000 h 10000"/>
                        <a:gd name="connsiteX3747" fmla="*/ 9980 w 10000"/>
                        <a:gd name="connsiteY3747" fmla="*/ 10000 h 10000"/>
                        <a:gd name="connsiteX3748" fmla="*/ 9980 w 10000"/>
                        <a:gd name="connsiteY3748" fmla="*/ 10000 h 10000"/>
                        <a:gd name="connsiteX3749" fmla="*/ 9980 w 10000"/>
                        <a:gd name="connsiteY3749" fmla="*/ 10000 h 10000"/>
                        <a:gd name="connsiteX3750" fmla="*/ 9991 w 10000"/>
                        <a:gd name="connsiteY3750" fmla="*/ 10000 h 10000"/>
                        <a:gd name="connsiteX3751" fmla="*/ 9991 w 10000"/>
                        <a:gd name="connsiteY3751" fmla="*/ 10000 h 10000"/>
                        <a:gd name="connsiteX3752" fmla="*/ 9991 w 10000"/>
                        <a:gd name="connsiteY3752" fmla="*/ 10000 h 10000"/>
                        <a:gd name="connsiteX3753" fmla="*/ 9991 w 10000"/>
                        <a:gd name="connsiteY3753" fmla="*/ 10000 h 10000"/>
                        <a:gd name="connsiteX3754" fmla="*/ 10000 w 10000"/>
                        <a:gd name="connsiteY3754" fmla="*/ 10000 h 10000"/>
                        <a:gd name="connsiteX3755" fmla="*/ 10000 w 10000"/>
                        <a:gd name="connsiteY3755" fmla="*/ 10000 h 10000"/>
                        <a:gd name="connsiteX3756" fmla="*/ 10000 w 10000"/>
                        <a:gd name="connsiteY3756" fmla="*/ 10000 h 10000"/>
                        <a:gd name="connsiteX3757" fmla="*/ 10000 w 10000"/>
                        <a:gd name="connsiteY3757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8006 h 10000"/>
                        <a:gd name="connsiteX791" fmla="*/ 2099 w 10000"/>
                        <a:gd name="connsiteY791" fmla="*/ 9450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737 h 10000"/>
                        <a:gd name="connsiteX895" fmla="*/ 2376 w 10000"/>
                        <a:gd name="connsiteY895" fmla="*/ 9304 h 10000"/>
                        <a:gd name="connsiteX896" fmla="*/ 2388 w 10000"/>
                        <a:gd name="connsiteY896" fmla="*/ 9907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7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4860 h 10000"/>
                        <a:gd name="connsiteX1855" fmla="*/ 4933 w 10000"/>
                        <a:gd name="connsiteY1855" fmla="*/ 8006 h 10000"/>
                        <a:gd name="connsiteX1856" fmla="*/ 4941 w 10000"/>
                        <a:gd name="connsiteY1856" fmla="*/ 8847 h 10000"/>
                        <a:gd name="connsiteX1857" fmla="*/ 4941 w 10000"/>
                        <a:gd name="connsiteY1857" fmla="*/ 10000 h 10000"/>
                        <a:gd name="connsiteX1858" fmla="*/ 4941 w 10000"/>
                        <a:gd name="connsiteY1858" fmla="*/ 8847 h 10000"/>
                        <a:gd name="connsiteX1859" fmla="*/ 4941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53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64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76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84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4996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07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16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27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39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0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59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70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81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093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01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13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24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33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44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56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67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76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87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199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0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19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30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41 w 10000"/>
                        <a:gd name="connsiteY1971" fmla="*/ 10000 h 10000"/>
                        <a:gd name="connsiteX1972" fmla="*/ 5250 w 10000"/>
                        <a:gd name="connsiteY1972" fmla="*/ 6854 h 10000"/>
                        <a:gd name="connsiteX1973" fmla="*/ 5250 w 10000"/>
                        <a:gd name="connsiteY1973" fmla="*/ 10000 h 10000"/>
                        <a:gd name="connsiteX1974" fmla="*/ 5250 w 10000"/>
                        <a:gd name="connsiteY1974" fmla="*/ 2222 h 10000"/>
                        <a:gd name="connsiteX1975" fmla="*/ 5250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61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73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84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293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04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16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27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36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47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58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67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78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390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01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10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21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33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44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53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64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76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84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496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07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18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27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10000 h 10000"/>
                        <a:gd name="connsiteX2082" fmla="*/ 5538 w 10000"/>
                        <a:gd name="connsiteY2082" fmla="*/ 9543 h 10000"/>
                        <a:gd name="connsiteX2083" fmla="*/ 5538 w 10000"/>
                        <a:gd name="connsiteY2083" fmla="*/ 9772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50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61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70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81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593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04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13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24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36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44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56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67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78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87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698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10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21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30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41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53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61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73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84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795 w 10000"/>
                        <a:gd name="connsiteY2177" fmla="*/ 10000 h 10000"/>
                        <a:gd name="connsiteX2178" fmla="*/ 5795 w 10000"/>
                        <a:gd name="connsiteY2178" fmla="*/ 5929 h 10000"/>
                        <a:gd name="connsiteX2179" fmla="*/ 5795 w 10000"/>
                        <a:gd name="connsiteY2179" fmla="*/ 5929 h 10000"/>
                        <a:gd name="connsiteX2180" fmla="*/ 5761 w 10000"/>
                        <a:gd name="connsiteY2180" fmla="*/ 6208 h 10000"/>
                        <a:gd name="connsiteX2181" fmla="*/ 5804 w 10000"/>
                        <a:gd name="connsiteY2181" fmla="*/ 10000 h 10000"/>
                        <a:gd name="connsiteX2182" fmla="*/ 5804 w 10000"/>
                        <a:gd name="connsiteY2182" fmla="*/ 10000 h 10000"/>
                        <a:gd name="connsiteX2183" fmla="*/ 5815 w 10000"/>
                        <a:gd name="connsiteY2183" fmla="*/ 10000 h 10000"/>
                        <a:gd name="connsiteX2184" fmla="*/ 5815 w 10000"/>
                        <a:gd name="connsiteY2184" fmla="*/ 10000 h 10000"/>
                        <a:gd name="connsiteX2185" fmla="*/ 5815 w 10000"/>
                        <a:gd name="connsiteY2185" fmla="*/ 10000 h 10000"/>
                        <a:gd name="connsiteX2186" fmla="*/ 5815 w 10000"/>
                        <a:gd name="connsiteY2186" fmla="*/ 10000 h 10000"/>
                        <a:gd name="connsiteX2187" fmla="*/ 5827 w 10000"/>
                        <a:gd name="connsiteY2187" fmla="*/ 10000 h 10000"/>
                        <a:gd name="connsiteX2188" fmla="*/ 5827 w 10000"/>
                        <a:gd name="connsiteY2188" fmla="*/ 10000 h 10000"/>
                        <a:gd name="connsiteX2189" fmla="*/ 5827 w 10000"/>
                        <a:gd name="connsiteY2189" fmla="*/ 10000 h 10000"/>
                        <a:gd name="connsiteX2190" fmla="*/ 5827 w 10000"/>
                        <a:gd name="connsiteY2190" fmla="*/ 10000 h 10000"/>
                        <a:gd name="connsiteX2191" fmla="*/ 5838 w 10000"/>
                        <a:gd name="connsiteY2191" fmla="*/ 10000 h 10000"/>
                        <a:gd name="connsiteX2192" fmla="*/ 5838 w 10000"/>
                        <a:gd name="connsiteY2192" fmla="*/ 10000 h 10000"/>
                        <a:gd name="connsiteX2193" fmla="*/ 5838 w 10000"/>
                        <a:gd name="connsiteY2193" fmla="*/ 10000 h 10000"/>
                        <a:gd name="connsiteX2194" fmla="*/ 5838 w 10000"/>
                        <a:gd name="connsiteY2194" fmla="*/ 10000 h 10000"/>
                        <a:gd name="connsiteX2195" fmla="*/ 5847 w 10000"/>
                        <a:gd name="connsiteY2195" fmla="*/ 10000 h 10000"/>
                        <a:gd name="connsiteX2196" fmla="*/ 5847 w 10000"/>
                        <a:gd name="connsiteY2196" fmla="*/ 10000 h 10000"/>
                        <a:gd name="connsiteX2197" fmla="*/ 5847 w 10000"/>
                        <a:gd name="connsiteY2197" fmla="*/ 10000 h 10000"/>
                        <a:gd name="connsiteX2198" fmla="*/ 5847 w 10000"/>
                        <a:gd name="connsiteY2198" fmla="*/ 10000 h 10000"/>
                        <a:gd name="connsiteX2199" fmla="*/ 5858 w 10000"/>
                        <a:gd name="connsiteY2199" fmla="*/ 10000 h 10000"/>
                        <a:gd name="connsiteX2200" fmla="*/ 5858 w 10000"/>
                        <a:gd name="connsiteY2200" fmla="*/ 10000 h 10000"/>
                        <a:gd name="connsiteX2201" fmla="*/ 5858 w 10000"/>
                        <a:gd name="connsiteY2201" fmla="*/ 10000 h 10000"/>
                        <a:gd name="connsiteX2202" fmla="*/ 5858 w 10000"/>
                        <a:gd name="connsiteY2202" fmla="*/ 10000 h 10000"/>
                        <a:gd name="connsiteX2203" fmla="*/ 5870 w 10000"/>
                        <a:gd name="connsiteY2203" fmla="*/ 10000 h 10000"/>
                        <a:gd name="connsiteX2204" fmla="*/ 5870 w 10000"/>
                        <a:gd name="connsiteY2204" fmla="*/ 10000 h 10000"/>
                        <a:gd name="connsiteX2205" fmla="*/ 5870 w 10000"/>
                        <a:gd name="connsiteY2205" fmla="*/ 10000 h 10000"/>
                        <a:gd name="connsiteX2206" fmla="*/ 5870 w 10000"/>
                        <a:gd name="connsiteY2206" fmla="*/ 10000 h 10000"/>
                        <a:gd name="connsiteX2207" fmla="*/ 5878 w 10000"/>
                        <a:gd name="connsiteY2207" fmla="*/ 10000 h 10000"/>
                        <a:gd name="connsiteX2208" fmla="*/ 5878 w 10000"/>
                        <a:gd name="connsiteY2208" fmla="*/ 10000 h 10000"/>
                        <a:gd name="connsiteX2209" fmla="*/ 5878 w 10000"/>
                        <a:gd name="connsiteY2209" fmla="*/ 10000 h 10000"/>
                        <a:gd name="connsiteX2210" fmla="*/ 5878 w 10000"/>
                        <a:gd name="connsiteY2210" fmla="*/ 10000 h 10000"/>
                        <a:gd name="connsiteX2211" fmla="*/ 5890 w 10000"/>
                        <a:gd name="connsiteY2211" fmla="*/ 10000 h 10000"/>
                        <a:gd name="connsiteX2212" fmla="*/ 5890 w 10000"/>
                        <a:gd name="connsiteY2212" fmla="*/ 10000 h 10000"/>
                        <a:gd name="connsiteX2213" fmla="*/ 5890 w 10000"/>
                        <a:gd name="connsiteY2213" fmla="*/ 10000 h 10000"/>
                        <a:gd name="connsiteX2214" fmla="*/ 5890 w 10000"/>
                        <a:gd name="connsiteY2214" fmla="*/ 10000 h 10000"/>
                        <a:gd name="connsiteX2215" fmla="*/ 5901 w 10000"/>
                        <a:gd name="connsiteY2215" fmla="*/ 10000 h 10000"/>
                        <a:gd name="connsiteX2216" fmla="*/ 5901 w 10000"/>
                        <a:gd name="connsiteY2216" fmla="*/ 10000 h 10000"/>
                        <a:gd name="connsiteX2217" fmla="*/ 5901 w 10000"/>
                        <a:gd name="connsiteY2217" fmla="*/ 10000 h 10000"/>
                        <a:gd name="connsiteX2218" fmla="*/ 5901 w 10000"/>
                        <a:gd name="connsiteY2218" fmla="*/ 10000 h 10000"/>
                        <a:gd name="connsiteX2219" fmla="*/ 5913 w 10000"/>
                        <a:gd name="connsiteY2219" fmla="*/ 10000 h 10000"/>
                        <a:gd name="connsiteX2220" fmla="*/ 5913 w 10000"/>
                        <a:gd name="connsiteY2220" fmla="*/ 10000 h 10000"/>
                        <a:gd name="connsiteX2221" fmla="*/ 5913 w 10000"/>
                        <a:gd name="connsiteY2221" fmla="*/ 10000 h 10000"/>
                        <a:gd name="connsiteX2222" fmla="*/ 5913 w 10000"/>
                        <a:gd name="connsiteY2222" fmla="*/ 10000 h 10000"/>
                        <a:gd name="connsiteX2223" fmla="*/ 5921 w 10000"/>
                        <a:gd name="connsiteY2223" fmla="*/ 10000 h 10000"/>
                        <a:gd name="connsiteX2224" fmla="*/ 5921 w 10000"/>
                        <a:gd name="connsiteY2224" fmla="*/ 10000 h 10000"/>
                        <a:gd name="connsiteX2225" fmla="*/ 5921 w 10000"/>
                        <a:gd name="connsiteY2225" fmla="*/ 10000 h 10000"/>
                        <a:gd name="connsiteX2226" fmla="*/ 5921 w 10000"/>
                        <a:gd name="connsiteY2226" fmla="*/ 10000 h 10000"/>
                        <a:gd name="connsiteX2227" fmla="*/ 5933 w 10000"/>
                        <a:gd name="connsiteY2227" fmla="*/ 10000 h 10000"/>
                        <a:gd name="connsiteX2228" fmla="*/ 5933 w 10000"/>
                        <a:gd name="connsiteY2228" fmla="*/ 10000 h 10000"/>
                        <a:gd name="connsiteX2229" fmla="*/ 5933 w 10000"/>
                        <a:gd name="connsiteY2229" fmla="*/ 10000 h 10000"/>
                        <a:gd name="connsiteX2230" fmla="*/ 5933 w 10000"/>
                        <a:gd name="connsiteY2230" fmla="*/ 10000 h 10000"/>
                        <a:gd name="connsiteX2231" fmla="*/ 5944 w 10000"/>
                        <a:gd name="connsiteY2231" fmla="*/ 10000 h 10000"/>
                        <a:gd name="connsiteX2232" fmla="*/ 5944 w 10000"/>
                        <a:gd name="connsiteY2232" fmla="*/ 10000 h 10000"/>
                        <a:gd name="connsiteX2233" fmla="*/ 5944 w 10000"/>
                        <a:gd name="connsiteY2233" fmla="*/ 10000 h 10000"/>
                        <a:gd name="connsiteX2234" fmla="*/ 5944 w 10000"/>
                        <a:gd name="connsiteY2234" fmla="*/ 10000 h 10000"/>
                        <a:gd name="connsiteX2235" fmla="*/ 5955 w 10000"/>
                        <a:gd name="connsiteY2235" fmla="*/ 10000 h 10000"/>
                        <a:gd name="connsiteX2236" fmla="*/ 5955 w 10000"/>
                        <a:gd name="connsiteY2236" fmla="*/ 10000 h 10000"/>
                        <a:gd name="connsiteX2237" fmla="*/ 5955 w 10000"/>
                        <a:gd name="connsiteY2237" fmla="*/ 10000 h 10000"/>
                        <a:gd name="connsiteX2238" fmla="*/ 5955 w 10000"/>
                        <a:gd name="connsiteY2238" fmla="*/ 10000 h 10000"/>
                        <a:gd name="connsiteX2239" fmla="*/ 5964 w 10000"/>
                        <a:gd name="connsiteY2239" fmla="*/ 10000 h 10000"/>
                        <a:gd name="connsiteX2240" fmla="*/ 5964 w 10000"/>
                        <a:gd name="connsiteY2240" fmla="*/ 10000 h 10000"/>
                        <a:gd name="connsiteX2241" fmla="*/ 5964 w 10000"/>
                        <a:gd name="connsiteY2241" fmla="*/ 10000 h 10000"/>
                        <a:gd name="connsiteX2242" fmla="*/ 5964 w 10000"/>
                        <a:gd name="connsiteY2242" fmla="*/ 10000 h 10000"/>
                        <a:gd name="connsiteX2243" fmla="*/ 5975 w 10000"/>
                        <a:gd name="connsiteY2243" fmla="*/ 10000 h 10000"/>
                        <a:gd name="connsiteX2244" fmla="*/ 5975 w 10000"/>
                        <a:gd name="connsiteY2244" fmla="*/ 10000 h 10000"/>
                        <a:gd name="connsiteX2245" fmla="*/ 5975 w 10000"/>
                        <a:gd name="connsiteY2245" fmla="*/ 10000 h 10000"/>
                        <a:gd name="connsiteX2246" fmla="*/ 5975 w 10000"/>
                        <a:gd name="connsiteY2246" fmla="*/ 10000 h 10000"/>
                        <a:gd name="connsiteX2247" fmla="*/ 5987 w 10000"/>
                        <a:gd name="connsiteY2247" fmla="*/ 10000 h 10000"/>
                        <a:gd name="connsiteX2248" fmla="*/ 5987 w 10000"/>
                        <a:gd name="connsiteY2248" fmla="*/ 10000 h 10000"/>
                        <a:gd name="connsiteX2249" fmla="*/ 5987 w 10000"/>
                        <a:gd name="connsiteY2249" fmla="*/ 10000 h 10000"/>
                        <a:gd name="connsiteX2250" fmla="*/ 5987 w 10000"/>
                        <a:gd name="connsiteY2250" fmla="*/ 10000 h 10000"/>
                        <a:gd name="connsiteX2251" fmla="*/ 5995 w 10000"/>
                        <a:gd name="connsiteY2251" fmla="*/ 10000 h 10000"/>
                        <a:gd name="connsiteX2252" fmla="*/ 5995 w 10000"/>
                        <a:gd name="connsiteY2252" fmla="*/ 10000 h 10000"/>
                        <a:gd name="connsiteX2253" fmla="*/ 5995 w 10000"/>
                        <a:gd name="connsiteY2253" fmla="*/ 10000 h 10000"/>
                        <a:gd name="connsiteX2254" fmla="*/ 5995 w 10000"/>
                        <a:gd name="connsiteY2254" fmla="*/ 10000 h 10000"/>
                        <a:gd name="connsiteX2255" fmla="*/ 6007 w 10000"/>
                        <a:gd name="connsiteY2255" fmla="*/ 10000 h 10000"/>
                        <a:gd name="connsiteX2256" fmla="*/ 6007 w 10000"/>
                        <a:gd name="connsiteY2256" fmla="*/ 10000 h 10000"/>
                        <a:gd name="connsiteX2257" fmla="*/ 6007 w 10000"/>
                        <a:gd name="connsiteY2257" fmla="*/ 10000 h 10000"/>
                        <a:gd name="connsiteX2258" fmla="*/ 6007 w 10000"/>
                        <a:gd name="connsiteY2258" fmla="*/ 10000 h 10000"/>
                        <a:gd name="connsiteX2259" fmla="*/ 6018 w 10000"/>
                        <a:gd name="connsiteY2259" fmla="*/ 10000 h 10000"/>
                        <a:gd name="connsiteX2260" fmla="*/ 6018 w 10000"/>
                        <a:gd name="connsiteY2260" fmla="*/ 10000 h 10000"/>
                        <a:gd name="connsiteX2261" fmla="*/ 6018 w 10000"/>
                        <a:gd name="connsiteY2261" fmla="*/ 10000 h 10000"/>
                        <a:gd name="connsiteX2262" fmla="*/ 6018 w 10000"/>
                        <a:gd name="connsiteY2262" fmla="*/ 10000 h 10000"/>
                        <a:gd name="connsiteX2263" fmla="*/ 6030 w 10000"/>
                        <a:gd name="connsiteY2263" fmla="*/ 10000 h 10000"/>
                        <a:gd name="connsiteX2264" fmla="*/ 6030 w 10000"/>
                        <a:gd name="connsiteY2264" fmla="*/ 10000 h 10000"/>
                        <a:gd name="connsiteX2265" fmla="*/ 6030 w 10000"/>
                        <a:gd name="connsiteY2265" fmla="*/ 10000 h 10000"/>
                        <a:gd name="connsiteX2266" fmla="*/ 6030 w 10000"/>
                        <a:gd name="connsiteY2266" fmla="*/ 10000 h 10000"/>
                        <a:gd name="connsiteX2267" fmla="*/ 6038 w 10000"/>
                        <a:gd name="connsiteY2267" fmla="*/ 9585 h 10000"/>
                        <a:gd name="connsiteX2268" fmla="*/ 6038 w 10000"/>
                        <a:gd name="connsiteY2268" fmla="*/ 10000 h 10000"/>
                        <a:gd name="connsiteX2269" fmla="*/ 6038 w 10000"/>
                        <a:gd name="connsiteY2269" fmla="*/ 9076 h 10000"/>
                        <a:gd name="connsiteX2270" fmla="*/ 6038 w 10000"/>
                        <a:gd name="connsiteY2270" fmla="*/ 10000 h 10000"/>
                        <a:gd name="connsiteX2271" fmla="*/ 6050 w 10000"/>
                        <a:gd name="connsiteY2271" fmla="*/ 10000 h 10000"/>
                        <a:gd name="connsiteX2272" fmla="*/ 6050 w 10000"/>
                        <a:gd name="connsiteY2272" fmla="*/ 10000 h 10000"/>
                        <a:gd name="connsiteX2273" fmla="*/ 6050 w 10000"/>
                        <a:gd name="connsiteY2273" fmla="*/ 10000 h 10000"/>
                        <a:gd name="connsiteX2274" fmla="*/ 6050 w 10000"/>
                        <a:gd name="connsiteY2274" fmla="*/ 10000 h 10000"/>
                        <a:gd name="connsiteX2275" fmla="*/ 6061 w 10000"/>
                        <a:gd name="connsiteY2275" fmla="*/ 10000 h 10000"/>
                        <a:gd name="connsiteX2276" fmla="*/ 6061 w 10000"/>
                        <a:gd name="connsiteY2276" fmla="*/ 10000 h 10000"/>
                        <a:gd name="connsiteX2277" fmla="*/ 6061 w 10000"/>
                        <a:gd name="connsiteY2277" fmla="*/ 10000 h 10000"/>
                        <a:gd name="connsiteX2278" fmla="*/ 6061 w 10000"/>
                        <a:gd name="connsiteY2278" fmla="*/ 10000 h 10000"/>
                        <a:gd name="connsiteX2279" fmla="*/ 6073 w 10000"/>
                        <a:gd name="connsiteY2279" fmla="*/ 10000 h 10000"/>
                        <a:gd name="connsiteX2280" fmla="*/ 6073 w 10000"/>
                        <a:gd name="connsiteY2280" fmla="*/ 10000 h 10000"/>
                        <a:gd name="connsiteX2281" fmla="*/ 6073 w 10000"/>
                        <a:gd name="connsiteY2281" fmla="*/ 10000 h 10000"/>
                        <a:gd name="connsiteX2282" fmla="*/ 6073 w 10000"/>
                        <a:gd name="connsiteY2282" fmla="*/ 10000 h 10000"/>
                        <a:gd name="connsiteX2283" fmla="*/ 6081 w 10000"/>
                        <a:gd name="connsiteY2283" fmla="*/ 10000 h 10000"/>
                        <a:gd name="connsiteX2284" fmla="*/ 6081 w 10000"/>
                        <a:gd name="connsiteY2284" fmla="*/ 10000 h 10000"/>
                        <a:gd name="connsiteX2285" fmla="*/ 6081 w 10000"/>
                        <a:gd name="connsiteY2285" fmla="*/ 10000 h 10000"/>
                        <a:gd name="connsiteX2286" fmla="*/ 6081 w 10000"/>
                        <a:gd name="connsiteY2286" fmla="*/ 10000 h 10000"/>
                        <a:gd name="connsiteX2287" fmla="*/ 6093 w 10000"/>
                        <a:gd name="connsiteY2287" fmla="*/ 10000 h 10000"/>
                        <a:gd name="connsiteX2288" fmla="*/ 6093 w 10000"/>
                        <a:gd name="connsiteY2288" fmla="*/ 10000 h 10000"/>
                        <a:gd name="connsiteX2289" fmla="*/ 6093 w 10000"/>
                        <a:gd name="connsiteY2289" fmla="*/ 10000 h 10000"/>
                        <a:gd name="connsiteX2290" fmla="*/ 6093 w 10000"/>
                        <a:gd name="connsiteY2290" fmla="*/ 10000 h 10000"/>
                        <a:gd name="connsiteX2291" fmla="*/ 6104 w 10000"/>
                        <a:gd name="connsiteY2291" fmla="*/ 10000 h 10000"/>
                        <a:gd name="connsiteX2292" fmla="*/ 6104 w 10000"/>
                        <a:gd name="connsiteY2292" fmla="*/ 10000 h 10000"/>
                        <a:gd name="connsiteX2293" fmla="*/ 6104 w 10000"/>
                        <a:gd name="connsiteY2293" fmla="*/ 10000 h 10000"/>
                        <a:gd name="connsiteX2294" fmla="*/ 6104 w 10000"/>
                        <a:gd name="connsiteY2294" fmla="*/ 10000 h 10000"/>
                        <a:gd name="connsiteX2295" fmla="*/ 6113 w 10000"/>
                        <a:gd name="connsiteY2295" fmla="*/ 10000 h 10000"/>
                        <a:gd name="connsiteX2296" fmla="*/ 6113 w 10000"/>
                        <a:gd name="connsiteY2296" fmla="*/ 10000 h 10000"/>
                        <a:gd name="connsiteX2297" fmla="*/ 6113 w 10000"/>
                        <a:gd name="connsiteY2297" fmla="*/ 10000 h 10000"/>
                        <a:gd name="connsiteX2298" fmla="*/ 6113 w 10000"/>
                        <a:gd name="connsiteY2298" fmla="*/ 10000 h 10000"/>
                        <a:gd name="connsiteX2299" fmla="*/ 6124 w 10000"/>
                        <a:gd name="connsiteY2299" fmla="*/ 10000 h 10000"/>
                        <a:gd name="connsiteX2300" fmla="*/ 6124 w 10000"/>
                        <a:gd name="connsiteY2300" fmla="*/ 10000 h 10000"/>
                        <a:gd name="connsiteX2301" fmla="*/ 6124 w 10000"/>
                        <a:gd name="connsiteY2301" fmla="*/ 10000 h 10000"/>
                        <a:gd name="connsiteX2302" fmla="*/ 6124 w 10000"/>
                        <a:gd name="connsiteY2302" fmla="*/ 10000 h 10000"/>
                        <a:gd name="connsiteX2303" fmla="*/ 6135 w 10000"/>
                        <a:gd name="connsiteY2303" fmla="*/ 10000 h 10000"/>
                        <a:gd name="connsiteX2304" fmla="*/ 6135 w 10000"/>
                        <a:gd name="connsiteY2304" fmla="*/ 10000 h 10000"/>
                        <a:gd name="connsiteX2305" fmla="*/ 6135 w 10000"/>
                        <a:gd name="connsiteY2305" fmla="*/ 10000 h 10000"/>
                        <a:gd name="connsiteX2306" fmla="*/ 6135 w 10000"/>
                        <a:gd name="connsiteY2306" fmla="*/ 10000 h 10000"/>
                        <a:gd name="connsiteX2307" fmla="*/ 6147 w 10000"/>
                        <a:gd name="connsiteY2307" fmla="*/ 10000 h 10000"/>
                        <a:gd name="connsiteX2308" fmla="*/ 6147 w 10000"/>
                        <a:gd name="connsiteY2308" fmla="*/ 10000 h 10000"/>
                        <a:gd name="connsiteX2309" fmla="*/ 6147 w 10000"/>
                        <a:gd name="connsiteY2309" fmla="*/ 10000 h 10000"/>
                        <a:gd name="connsiteX2310" fmla="*/ 6147 w 10000"/>
                        <a:gd name="connsiteY2310" fmla="*/ 10000 h 10000"/>
                        <a:gd name="connsiteX2311" fmla="*/ 6155 w 10000"/>
                        <a:gd name="connsiteY2311" fmla="*/ 10000 h 10000"/>
                        <a:gd name="connsiteX2312" fmla="*/ 6155 w 10000"/>
                        <a:gd name="connsiteY2312" fmla="*/ 10000 h 10000"/>
                        <a:gd name="connsiteX2313" fmla="*/ 6155 w 10000"/>
                        <a:gd name="connsiteY2313" fmla="*/ 10000 h 10000"/>
                        <a:gd name="connsiteX2314" fmla="*/ 6155 w 10000"/>
                        <a:gd name="connsiteY2314" fmla="*/ 10000 h 10000"/>
                        <a:gd name="connsiteX2315" fmla="*/ 6167 w 10000"/>
                        <a:gd name="connsiteY2315" fmla="*/ 10000 h 10000"/>
                        <a:gd name="connsiteX2316" fmla="*/ 6167 w 10000"/>
                        <a:gd name="connsiteY2316" fmla="*/ 10000 h 10000"/>
                        <a:gd name="connsiteX2317" fmla="*/ 6167 w 10000"/>
                        <a:gd name="connsiteY2317" fmla="*/ 10000 h 10000"/>
                        <a:gd name="connsiteX2318" fmla="*/ 6167 w 10000"/>
                        <a:gd name="connsiteY2318" fmla="*/ 10000 h 10000"/>
                        <a:gd name="connsiteX2319" fmla="*/ 6178 w 10000"/>
                        <a:gd name="connsiteY2319" fmla="*/ 10000 h 10000"/>
                        <a:gd name="connsiteX2320" fmla="*/ 6178 w 10000"/>
                        <a:gd name="connsiteY2320" fmla="*/ 10000 h 10000"/>
                        <a:gd name="connsiteX2321" fmla="*/ 6178 w 10000"/>
                        <a:gd name="connsiteY2321" fmla="*/ 10000 h 10000"/>
                        <a:gd name="connsiteX2322" fmla="*/ 6178 w 10000"/>
                        <a:gd name="connsiteY2322" fmla="*/ 10000 h 10000"/>
                        <a:gd name="connsiteX2323" fmla="*/ 6190 w 10000"/>
                        <a:gd name="connsiteY2323" fmla="*/ 10000 h 10000"/>
                        <a:gd name="connsiteX2324" fmla="*/ 6190 w 10000"/>
                        <a:gd name="connsiteY2324" fmla="*/ 10000 h 10000"/>
                        <a:gd name="connsiteX2325" fmla="*/ 6190 w 10000"/>
                        <a:gd name="connsiteY2325" fmla="*/ 10000 h 10000"/>
                        <a:gd name="connsiteX2326" fmla="*/ 6190 w 10000"/>
                        <a:gd name="connsiteY2326" fmla="*/ 10000 h 10000"/>
                        <a:gd name="connsiteX2327" fmla="*/ 6198 w 10000"/>
                        <a:gd name="connsiteY2327" fmla="*/ 10000 h 10000"/>
                        <a:gd name="connsiteX2328" fmla="*/ 6198 w 10000"/>
                        <a:gd name="connsiteY2328" fmla="*/ 10000 h 10000"/>
                        <a:gd name="connsiteX2329" fmla="*/ 6198 w 10000"/>
                        <a:gd name="connsiteY2329" fmla="*/ 10000 h 10000"/>
                        <a:gd name="connsiteX2330" fmla="*/ 6198 w 10000"/>
                        <a:gd name="connsiteY2330" fmla="*/ 10000 h 10000"/>
                        <a:gd name="connsiteX2331" fmla="*/ 6210 w 10000"/>
                        <a:gd name="connsiteY2331" fmla="*/ 10000 h 10000"/>
                        <a:gd name="connsiteX2332" fmla="*/ 6210 w 10000"/>
                        <a:gd name="connsiteY2332" fmla="*/ 10000 h 10000"/>
                        <a:gd name="connsiteX2333" fmla="*/ 6210 w 10000"/>
                        <a:gd name="connsiteY2333" fmla="*/ 10000 h 10000"/>
                        <a:gd name="connsiteX2334" fmla="*/ 6210 w 10000"/>
                        <a:gd name="connsiteY2334" fmla="*/ 10000 h 10000"/>
                        <a:gd name="connsiteX2335" fmla="*/ 6221 w 10000"/>
                        <a:gd name="connsiteY2335" fmla="*/ 10000 h 10000"/>
                        <a:gd name="connsiteX2336" fmla="*/ 6221 w 10000"/>
                        <a:gd name="connsiteY2336" fmla="*/ 10000 h 10000"/>
                        <a:gd name="connsiteX2337" fmla="*/ 6221 w 10000"/>
                        <a:gd name="connsiteY2337" fmla="*/ 10000 h 10000"/>
                        <a:gd name="connsiteX2338" fmla="*/ 6221 w 10000"/>
                        <a:gd name="connsiteY2338" fmla="*/ 10000 h 10000"/>
                        <a:gd name="connsiteX2339" fmla="*/ 6230 w 10000"/>
                        <a:gd name="connsiteY2339" fmla="*/ 10000 h 10000"/>
                        <a:gd name="connsiteX2340" fmla="*/ 6230 w 10000"/>
                        <a:gd name="connsiteY2340" fmla="*/ 10000 h 10000"/>
                        <a:gd name="connsiteX2341" fmla="*/ 6230 w 10000"/>
                        <a:gd name="connsiteY2341" fmla="*/ 10000 h 10000"/>
                        <a:gd name="connsiteX2342" fmla="*/ 6230 w 10000"/>
                        <a:gd name="connsiteY2342" fmla="*/ 10000 h 10000"/>
                        <a:gd name="connsiteX2343" fmla="*/ 6241 w 10000"/>
                        <a:gd name="connsiteY2343" fmla="*/ 10000 h 10000"/>
                        <a:gd name="connsiteX2344" fmla="*/ 6241 w 10000"/>
                        <a:gd name="connsiteY2344" fmla="*/ 10000 h 10000"/>
                        <a:gd name="connsiteX2345" fmla="*/ 6241 w 10000"/>
                        <a:gd name="connsiteY2345" fmla="*/ 10000 h 10000"/>
                        <a:gd name="connsiteX2346" fmla="*/ 6241 w 10000"/>
                        <a:gd name="connsiteY2346" fmla="*/ 10000 h 10000"/>
                        <a:gd name="connsiteX2347" fmla="*/ 6252 w 10000"/>
                        <a:gd name="connsiteY2347" fmla="*/ 10000 h 10000"/>
                        <a:gd name="connsiteX2348" fmla="*/ 6252 w 10000"/>
                        <a:gd name="connsiteY2348" fmla="*/ 10000 h 10000"/>
                        <a:gd name="connsiteX2349" fmla="*/ 6252 w 10000"/>
                        <a:gd name="connsiteY2349" fmla="*/ 10000 h 10000"/>
                        <a:gd name="connsiteX2350" fmla="*/ 6252 w 10000"/>
                        <a:gd name="connsiteY2350" fmla="*/ 10000 h 10000"/>
                        <a:gd name="connsiteX2351" fmla="*/ 6264 w 10000"/>
                        <a:gd name="connsiteY2351" fmla="*/ 10000 h 10000"/>
                        <a:gd name="connsiteX2352" fmla="*/ 6264 w 10000"/>
                        <a:gd name="connsiteY2352" fmla="*/ 10000 h 10000"/>
                        <a:gd name="connsiteX2353" fmla="*/ 6264 w 10000"/>
                        <a:gd name="connsiteY2353" fmla="*/ 10000 h 10000"/>
                        <a:gd name="connsiteX2354" fmla="*/ 6264 w 10000"/>
                        <a:gd name="connsiteY2354" fmla="*/ 10000 h 10000"/>
                        <a:gd name="connsiteX2355" fmla="*/ 6272 w 10000"/>
                        <a:gd name="connsiteY2355" fmla="*/ 10000 h 10000"/>
                        <a:gd name="connsiteX2356" fmla="*/ 6272 w 10000"/>
                        <a:gd name="connsiteY2356" fmla="*/ 10000 h 10000"/>
                        <a:gd name="connsiteX2357" fmla="*/ 6272 w 10000"/>
                        <a:gd name="connsiteY2357" fmla="*/ 10000 h 10000"/>
                        <a:gd name="connsiteX2358" fmla="*/ 6272 w 10000"/>
                        <a:gd name="connsiteY2358" fmla="*/ 10000 h 10000"/>
                        <a:gd name="connsiteX2359" fmla="*/ 6284 w 10000"/>
                        <a:gd name="connsiteY2359" fmla="*/ 10000 h 10000"/>
                        <a:gd name="connsiteX2360" fmla="*/ 6284 w 10000"/>
                        <a:gd name="connsiteY2360" fmla="*/ 10000 h 10000"/>
                        <a:gd name="connsiteX2361" fmla="*/ 6284 w 10000"/>
                        <a:gd name="connsiteY2361" fmla="*/ 10000 h 10000"/>
                        <a:gd name="connsiteX2362" fmla="*/ 6284 w 10000"/>
                        <a:gd name="connsiteY2362" fmla="*/ 10000 h 10000"/>
                        <a:gd name="connsiteX2363" fmla="*/ 6295 w 10000"/>
                        <a:gd name="connsiteY2363" fmla="*/ 10000 h 10000"/>
                        <a:gd name="connsiteX2364" fmla="*/ 6295 w 10000"/>
                        <a:gd name="connsiteY2364" fmla="*/ 10000 h 10000"/>
                        <a:gd name="connsiteX2365" fmla="*/ 6295 w 10000"/>
                        <a:gd name="connsiteY2365" fmla="*/ 10000 h 10000"/>
                        <a:gd name="connsiteX2366" fmla="*/ 6295 w 10000"/>
                        <a:gd name="connsiteY2366" fmla="*/ 10000 h 10000"/>
                        <a:gd name="connsiteX2367" fmla="*/ 6307 w 10000"/>
                        <a:gd name="connsiteY2367" fmla="*/ 10000 h 10000"/>
                        <a:gd name="connsiteX2368" fmla="*/ 6307 w 10000"/>
                        <a:gd name="connsiteY2368" fmla="*/ 10000 h 10000"/>
                        <a:gd name="connsiteX2369" fmla="*/ 6307 w 10000"/>
                        <a:gd name="connsiteY2369" fmla="*/ 10000 h 10000"/>
                        <a:gd name="connsiteX2370" fmla="*/ 6307 w 10000"/>
                        <a:gd name="connsiteY2370" fmla="*/ 10000 h 10000"/>
                        <a:gd name="connsiteX2371" fmla="*/ 6315 w 10000"/>
                        <a:gd name="connsiteY2371" fmla="*/ 10000 h 10000"/>
                        <a:gd name="connsiteX2372" fmla="*/ 6315 w 10000"/>
                        <a:gd name="connsiteY2372" fmla="*/ 10000 h 10000"/>
                        <a:gd name="connsiteX2373" fmla="*/ 6315 w 10000"/>
                        <a:gd name="connsiteY2373" fmla="*/ 10000 h 10000"/>
                        <a:gd name="connsiteX2374" fmla="*/ 6315 w 10000"/>
                        <a:gd name="connsiteY2374" fmla="*/ 10000 h 10000"/>
                        <a:gd name="connsiteX2375" fmla="*/ 6327 w 10000"/>
                        <a:gd name="connsiteY2375" fmla="*/ 10000 h 10000"/>
                        <a:gd name="connsiteX2376" fmla="*/ 6327 w 10000"/>
                        <a:gd name="connsiteY2376" fmla="*/ 10000 h 10000"/>
                        <a:gd name="connsiteX2377" fmla="*/ 6327 w 10000"/>
                        <a:gd name="connsiteY2377" fmla="*/ 10000 h 10000"/>
                        <a:gd name="connsiteX2378" fmla="*/ 6327 w 10000"/>
                        <a:gd name="connsiteY2378" fmla="*/ 10000 h 10000"/>
                        <a:gd name="connsiteX2379" fmla="*/ 6338 w 10000"/>
                        <a:gd name="connsiteY2379" fmla="*/ 10000 h 10000"/>
                        <a:gd name="connsiteX2380" fmla="*/ 6338 w 10000"/>
                        <a:gd name="connsiteY2380" fmla="*/ 10000 h 10000"/>
                        <a:gd name="connsiteX2381" fmla="*/ 6338 w 10000"/>
                        <a:gd name="connsiteY2381" fmla="*/ 10000 h 10000"/>
                        <a:gd name="connsiteX2382" fmla="*/ 6338 w 10000"/>
                        <a:gd name="connsiteY2382" fmla="*/ 10000 h 10000"/>
                        <a:gd name="connsiteX2383" fmla="*/ 6347 w 10000"/>
                        <a:gd name="connsiteY2383" fmla="*/ 10000 h 10000"/>
                        <a:gd name="connsiteX2384" fmla="*/ 6347 w 10000"/>
                        <a:gd name="connsiteY2384" fmla="*/ 10000 h 10000"/>
                        <a:gd name="connsiteX2385" fmla="*/ 6347 w 10000"/>
                        <a:gd name="connsiteY2385" fmla="*/ 10000 h 10000"/>
                        <a:gd name="connsiteX2386" fmla="*/ 6347 w 10000"/>
                        <a:gd name="connsiteY2386" fmla="*/ 10000 h 10000"/>
                        <a:gd name="connsiteX2387" fmla="*/ 6358 w 10000"/>
                        <a:gd name="connsiteY2387" fmla="*/ 10000 h 10000"/>
                        <a:gd name="connsiteX2388" fmla="*/ 6358 w 10000"/>
                        <a:gd name="connsiteY2388" fmla="*/ 10000 h 10000"/>
                        <a:gd name="connsiteX2389" fmla="*/ 6358 w 10000"/>
                        <a:gd name="connsiteY2389" fmla="*/ 10000 h 10000"/>
                        <a:gd name="connsiteX2390" fmla="*/ 6358 w 10000"/>
                        <a:gd name="connsiteY2390" fmla="*/ 10000 h 10000"/>
                        <a:gd name="connsiteX2391" fmla="*/ 6370 w 10000"/>
                        <a:gd name="connsiteY2391" fmla="*/ 10000 h 10000"/>
                        <a:gd name="connsiteX2392" fmla="*/ 6370 w 10000"/>
                        <a:gd name="connsiteY2392" fmla="*/ 10000 h 10000"/>
                        <a:gd name="connsiteX2393" fmla="*/ 6370 w 10000"/>
                        <a:gd name="connsiteY2393" fmla="*/ 10000 h 10000"/>
                        <a:gd name="connsiteX2394" fmla="*/ 6370 w 10000"/>
                        <a:gd name="connsiteY2394" fmla="*/ 10000 h 10000"/>
                        <a:gd name="connsiteX2395" fmla="*/ 6381 w 10000"/>
                        <a:gd name="connsiteY2395" fmla="*/ 10000 h 10000"/>
                        <a:gd name="connsiteX2396" fmla="*/ 6381 w 10000"/>
                        <a:gd name="connsiteY2396" fmla="*/ 10000 h 10000"/>
                        <a:gd name="connsiteX2397" fmla="*/ 6381 w 10000"/>
                        <a:gd name="connsiteY2397" fmla="*/ 10000 h 10000"/>
                        <a:gd name="connsiteX2398" fmla="*/ 6381 w 10000"/>
                        <a:gd name="connsiteY2398" fmla="*/ 10000 h 10000"/>
                        <a:gd name="connsiteX2399" fmla="*/ 6390 w 10000"/>
                        <a:gd name="connsiteY2399" fmla="*/ 10000 h 10000"/>
                        <a:gd name="connsiteX2400" fmla="*/ 6390 w 10000"/>
                        <a:gd name="connsiteY2400" fmla="*/ 10000 h 10000"/>
                        <a:gd name="connsiteX2401" fmla="*/ 6390 w 10000"/>
                        <a:gd name="connsiteY2401" fmla="*/ 10000 h 10000"/>
                        <a:gd name="connsiteX2402" fmla="*/ 6390 w 10000"/>
                        <a:gd name="connsiteY2402" fmla="*/ 10000 h 10000"/>
                        <a:gd name="connsiteX2403" fmla="*/ 6401 w 10000"/>
                        <a:gd name="connsiteY2403" fmla="*/ 10000 h 10000"/>
                        <a:gd name="connsiteX2404" fmla="*/ 6401 w 10000"/>
                        <a:gd name="connsiteY2404" fmla="*/ 10000 h 10000"/>
                        <a:gd name="connsiteX2405" fmla="*/ 6401 w 10000"/>
                        <a:gd name="connsiteY2405" fmla="*/ 10000 h 10000"/>
                        <a:gd name="connsiteX2406" fmla="*/ 6401 w 10000"/>
                        <a:gd name="connsiteY2406" fmla="*/ 10000 h 10000"/>
                        <a:gd name="connsiteX2407" fmla="*/ 6412 w 10000"/>
                        <a:gd name="connsiteY2407" fmla="*/ 10000 h 10000"/>
                        <a:gd name="connsiteX2408" fmla="*/ 6412 w 10000"/>
                        <a:gd name="connsiteY2408" fmla="*/ 10000 h 10000"/>
                        <a:gd name="connsiteX2409" fmla="*/ 6412 w 10000"/>
                        <a:gd name="connsiteY2409" fmla="*/ 10000 h 10000"/>
                        <a:gd name="connsiteX2410" fmla="*/ 6412 w 10000"/>
                        <a:gd name="connsiteY2410" fmla="*/ 10000 h 10000"/>
                        <a:gd name="connsiteX2411" fmla="*/ 6424 w 10000"/>
                        <a:gd name="connsiteY2411" fmla="*/ 10000 h 10000"/>
                        <a:gd name="connsiteX2412" fmla="*/ 6424 w 10000"/>
                        <a:gd name="connsiteY2412" fmla="*/ 10000 h 10000"/>
                        <a:gd name="connsiteX2413" fmla="*/ 6424 w 10000"/>
                        <a:gd name="connsiteY2413" fmla="*/ 10000 h 10000"/>
                        <a:gd name="connsiteX2414" fmla="*/ 6424 w 10000"/>
                        <a:gd name="connsiteY2414" fmla="*/ 10000 h 10000"/>
                        <a:gd name="connsiteX2415" fmla="*/ 6432 w 10000"/>
                        <a:gd name="connsiteY2415" fmla="*/ 10000 h 10000"/>
                        <a:gd name="connsiteX2416" fmla="*/ 6432 w 10000"/>
                        <a:gd name="connsiteY2416" fmla="*/ 10000 h 10000"/>
                        <a:gd name="connsiteX2417" fmla="*/ 6432 w 10000"/>
                        <a:gd name="connsiteY2417" fmla="*/ 10000 h 10000"/>
                        <a:gd name="connsiteX2418" fmla="*/ 6432 w 10000"/>
                        <a:gd name="connsiteY2418" fmla="*/ 10000 h 10000"/>
                        <a:gd name="connsiteX2419" fmla="*/ 6444 w 10000"/>
                        <a:gd name="connsiteY2419" fmla="*/ 10000 h 10000"/>
                        <a:gd name="connsiteX2420" fmla="*/ 6444 w 10000"/>
                        <a:gd name="connsiteY2420" fmla="*/ 10000 h 10000"/>
                        <a:gd name="connsiteX2421" fmla="*/ 6444 w 10000"/>
                        <a:gd name="connsiteY2421" fmla="*/ 10000 h 10000"/>
                        <a:gd name="connsiteX2422" fmla="*/ 6444 w 10000"/>
                        <a:gd name="connsiteY2422" fmla="*/ 10000 h 10000"/>
                        <a:gd name="connsiteX2423" fmla="*/ 6455 w 10000"/>
                        <a:gd name="connsiteY2423" fmla="*/ 10000 h 10000"/>
                        <a:gd name="connsiteX2424" fmla="*/ 6455 w 10000"/>
                        <a:gd name="connsiteY2424" fmla="*/ 10000 h 10000"/>
                        <a:gd name="connsiteX2425" fmla="*/ 6455 w 10000"/>
                        <a:gd name="connsiteY2425" fmla="*/ 10000 h 10000"/>
                        <a:gd name="connsiteX2426" fmla="*/ 6455 w 10000"/>
                        <a:gd name="connsiteY2426" fmla="*/ 10000 h 10000"/>
                        <a:gd name="connsiteX2427" fmla="*/ 6464 w 10000"/>
                        <a:gd name="connsiteY2427" fmla="*/ 10000 h 10000"/>
                        <a:gd name="connsiteX2428" fmla="*/ 6464 w 10000"/>
                        <a:gd name="connsiteY2428" fmla="*/ 10000 h 10000"/>
                        <a:gd name="connsiteX2429" fmla="*/ 6464 w 10000"/>
                        <a:gd name="connsiteY2429" fmla="*/ 10000 h 10000"/>
                        <a:gd name="connsiteX2430" fmla="*/ 6464 w 10000"/>
                        <a:gd name="connsiteY2430" fmla="*/ 10000 h 10000"/>
                        <a:gd name="connsiteX2431" fmla="*/ 6475 w 10000"/>
                        <a:gd name="connsiteY2431" fmla="*/ 10000 h 10000"/>
                        <a:gd name="connsiteX2432" fmla="*/ 6475 w 10000"/>
                        <a:gd name="connsiteY2432" fmla="*/ 10000 h 10000"/>
                        <a:gd name="connsiteX2433" fmla="*/ 6475 w 10000"/>
                        <a:gd name="connsiteY2433" fmla="*/ 10000 h 10000"/>
                        <a:gd name="connsiteX2434" fmla="*/ 6475 w 10000"/>
                        <a:gd name="connsiteY2434" fmla="*/ 10000 h 10000"/>
                        <a:gd name="connsiteX2435" fmla="*/ 6487 w 10000"/>
                        <a:gd name="connsiteY2435" fmla="*/ 10000 h 10000"/>
                        <a:gd name="connsiteX2436" fmla="*/ 6487 w 10000"/>
                        <a:gd name="connsiteY2436" fmla="*/ 10000 h 10000"/>
                        <a:gd name="connsiteX2437" fmla="*/ 6487 w 10000"/>
                        <a:gd name="connsiteY2437" fmla="*/ 10000 h 10000"/>
                        <a:gd name="connsiteX2438" fmla="*/ 6487 w 10000"/>
                        <a:gd name="connsiteY2438" fmla="*/ 10000 h 10000"/>
                        <a:gd name="connsiteX2439" fmla="*/ 6498 w 10000"/>
                        <a:gd name="connsiteY2439" fmla="*/ 10000 h 10000"/>
                        <a:gd name="connsiteX2440" fmla="*/ 6498 w 10000"/>
                        <a:gd name="connsiteY2440" fmla="*/ 10000 h 10000"/>
                        <a:gd name="connsiteX2441" fmla="*/ 6498 w 10000"/>
                        <a:gd name="connsiteY2441" fmla="*/ 10000 h 10000"/>
                        <a:gd name="connsiteX2442" fmla="*/ 6498 w 10000"/>
                        <a:gd name="connsiteY2442" fmla="*/ 10000 h 10000"/>
                        <a:gd name="connsiteX2443" fmla="*/ 6507 w 10000"/>
                        <a:gd name="connsiteY2443" fmla="*/ 10000 h 10000"/>
                        <a:gd name="connsiteX2444" fmla="*/ 6507 w 10000"/>
                        <a:gd name="connsiteY2444" fmla="*/ 10000 h 10000"/>
                        <a:gd name="connsiteX2445" fmla="*/ 6507 w 10000"/>
                        <a:gd name="connsiteY2445" fmla="*/ 10000 h 10000"/>
                        <a:gd name="connsiteX2446" fmla="*/ 6507 w 10000"/>
                        <a:gd name="connsiteY2446" fmla="*/ 10000 h 10000"/>
                        <a:gd name="connsiteX2447" fmla="*/ 6518 w 10000"/>
                        <a:gd name="connsiteY2447" fmla="*/ 10000 h 10000"/>
                        <a:gd name="connsiteX2448" fmla="*/ 6518 w 10000"/>
                        <a:gd name="connsiteY2448" fmla="*/ 10000 h 10000"/>
                        <a:gd name="connsiteX2449" fmla="*/ 6518 w 10000"/>
                        <a:gd name="connsiteY2449" fmla="*/ 10000 h 10000"/>
                        <a:gd name="connsiteX2450" fmla="*/ 6518 w 10000"/>
                        <a:gd name="connsiteY2450" fmla="*/ 10000 h 10000"/>
                        <a:gd name="connsiteX2451" fmla="*/ 6530 w 10000"/>
                        <a:gd name="connsiteY2451" fmla="*/ 10000 h 10000"/>
                        <a:gd name="connsiteX2452" fmla="*/ 6530 w 10000"/>
                        <a:gd name="connsiteY2452" fmla="*/ 10000 h 10000"/>
                        <a:gd name="connsiteX2453" fmla="*/ 6530 w 10000"/>
                        <a:gd name="connsiteY2453" fmla="*/ 10000 h 10000"/>
                        <a:gd name="connsiteX2454" fmla="*/ 6530 w 10000"/>
                        <a:gd name="connsiteY2454" fmla="*/ 10000 h 10000"/>
                        <a:gd name="connsiteX2455" fmla="*/ 6541 w 10000"/>
                        <a:gd name="connsiteY2455" fmla="*/ 10000 h 10000"/>
                        <a:gd name="connsiteX2456" fmla="*/ 6541 w 10000"/>
                        <a:gd name="connsiteY2456" fmla="*/ 10000 h 10000"/>
                        <a:gd name="connsiteX2457" fmla="*/ 6541 w 10000"/>
                        <a:gd name="connsiteY2457" fmla="*/ 10000 h 10000"/>
                        <a:gd name="connsiteX2458" fmla="*/ 6541 w 10000"/>
                        <a:gd name="connsiteY2458" fmla="*/ 10000 h 10000"/>
                        <a:gd name="connsiteX2459" fmla="*/ 6550 w 10000"/>
                        <a:gd name="connsiteY2459" fmla="*/ 10000 h 10000"/>
                        <a:gd name="connsiteX2460" fmla="*/ 6550 w 10000"/>
                        <a:gd name="connsiteY2460" fmla="*/ 10000 h 10000"/>
                        <a:gd name="connsiteX2461" fmla="*/ 6550 w 10000"/>
                        <a:gd name="connsiteY2461" fmla="*/ 10000 h 10000"/>
                        <a:gd name="connsiteX2462" fmla="*/ 6550 w 10000"/>
                        <a:gd name="connsiteY2462" fmla="*/ 10000 h 10000"/>
                        <a:gd name="connsiteX2463" fmla="*/ 6561 w 10000"/>
                        <a:gd name="connsiteY2463" fmla="*/ 10000 h 10000"/>
                        <a:gd name="connsiteX2464" fmla="*/ 6561 w 10000"/>
                        <a:gd name="connsiteY2464" fmla="*/ 10000 h 10000"/>
                        <a:gd name="connsiteX2465" fmla="*/ 6561 w 10000"/>
                        <a:gd name="connsiteY2465" fmla="*/ 10000 h 10000"/>
                        <a:gd name="connsiteX2466" fmla="*/ 6561 w 10000"/>
                        <a:gd name="connsiteY2466" fmla="*/ 10000 h 10000"/>
                        <a:gd name="connsiteX2467" fmla="*/ 6572 w 10000"/>
                        <a:gd name="connsiteY2467" fmla="*/ 10000 h 10000"/>
                        <a:gd name="connsiteX2468" fmla="*/ 6572 w 10000"/>
                        <a:gd name="connsiteY2468" fmla="*/ 10000 h 10000"/>
                        <a:gd name="connsiteX2469" fmla="*/ 6572 w 10000"/>
                        <a:gd name="connsiteY2469" fmla="*/ 10000 h 10000"/>
                        <a:gd name="connsiteX2470" fmla="*/ 6572 w 10000"/>
                        <a:gd name="connsiteY2470" fmla="*/ 10000 h 10000"/>
                        <a:gd name="connsiteX2471" fmla="*/ 6584 w 10000"/>
                        <a:gd name="connsiteY2471" fmla="*/ 10000 h 10000"/>
                        <a:gd name="connsiteX2472" fmla="*/ 6584 w 10000"/>
                        <a:gd name="connsiteY2472" fmla="*/ 10000 h 10000"/>
                        <a:gd name="connsiteX2473" fmla="*/ 6584 w 10000"/>
                        <a:gd name="connsiteY2473" fmla="*/ 10000 h 10000"/>
                        <a:gd name="connsiteX2474" fmla="*/ 6584 w 10000"/>
                        <a:gd name="connsiteY2474" fmla="*/ 10000 h 10000"/>
                        <a:gd name="connsiteX2475" fmla="*/ 6592 w 10000"/>
                        <a:gd name="connsiteY2475" fmla="*/ 10000 h 10000"/>
                        <a:gd name="connsiteX2476" fmla="*/ 6592 w 10000"/>
                        <a:gd name="connsiteY2476" fmla="*/ 10000 h 10000"/>
                        <a:gd name="connsiteX2477" fmla="*/ 6592 w 10000"/>
                        <a:gd name="connsiteY2477" fmla="*/ 10000 h 10000"/>
                        <a:gd name="connsiteX2478" fmla="*/ 6592 w 10000"/>
                        <a:gd name="connsiteY2478" fmla="*/ 10000 h 10000"/>
                        <a:gd name="connsiteX2479" fmla="*/ 6604 w 10000"/>
                        <a:gd name="connsiteY2479" fmla="*/ 10000 h 10000"/>
                        <a:gd name="connsiteX2480" fmla="*/ 6604 w 10000"/>
                        <a:gd name="connsiteY2480" fmla="*/ 10000 h 10000"/>
                        <a:gd name="connsiteX2481" fmla="*/ 6604 w 10000"/>
                        <a:gd name="connsiteY2481" fmla="*/ 10000 h 10000"/>
                        <a:gd name="connsiteX2482" fmla="*/ 6604 w 10000"/>
                        <a:gd name="connsiteY2482" fmla="*/ 10000 h 10000"/>
                        <a:gd name="connsiteX2483" fmla="*/ 6615 w 10000"/>
                        <a:gd name="connsiteY2483" fmla="*/ 10000 h 10000"/>
                        <a:gd name="connsiteX2484" fmla="*/ 6615 w 10000"/>
                        <a:gd name="connsiteY2484" fmla="*/ 10000 h 10000"/>
                        <a:gd name="connsiteX2485" fmla="*/ 6615 w 10000"/>
                        <a:gd name="connsiteY2485" fmla="*/ 10000 h 10000"/>
                        <a:gd name="connsiteX2486" fmla="*/ 6615 w 10000"/>
                        <a:gd name="connsiteY2486" fmla="*/ 10000 h 10000"/>
                        <a:gd name="connsiteX2487" fmla="*/ 6624 w 10000"/>
                        <a:gd name="connsiteY2487" fmla="*/ 10000 h 10000"/>
                        <a:gd name="connsiteX2488" fmla="*/ 6624 w 10000"/>
                        <a:gd name="connsiteY2488" fmla="*/ 10000 h 10000"/>
                        <a:gd name="connsiteX2489" fmla="*/ 6624 w 10000"/>
                        <a:gd name="connsiteY2489" fmla="*/ 10000 h 10000"/>
                        <a:gd name="connsiteX2490" fmla="*/ 6624 w 10000"/>
                        <a:gd name="connsiteY2490" fmla="*/ 10000 h 10000"/>
                        <a:gd name="connsiteX2491" fmla="*/ 6635 w 10000"/>
                        <a:gd name="connsiteY2491" fmla="*/ 10000 h 10000"/>
                        <a:gd name="connsiteX2492" fmla="*/ 6635 w 10000"/>
                        <a:gd name="connsiteY2492" fmla="*/ 10000 h 10000"/>
                        <a:gd name="connsiteX2493" fmla="*/ 6635 w 10000"/>
                        <a:gd name="connsiteY2493" fmla="*/ 10000 h 10000"/>
                        <a:gd name="connsiteX2494" fmla="*/ 6635 w 10000"/>
                        <a:gd name="connsiteY2494" fmla="*/ 10000 h 10000"/>
                        <a:gd name="connsiteX2495" fmla="*/ 6647 w 10000"/>
                        <a:gd name="connsiteY2495" fmla="*/ 10000 h 10000"/>
                        <a:gd name="connsiteX2496" fmla="*/ 6647 w 10000"/>
                        <a:gd name="connsiteY2496" fmla="*/ 10000 h 10000"/>
                        <a:gd name="connsiteX2497" fmla="*/ 6647 w 10000"/>
                        <a:gd name="connsiteY2497" fmla="*/ 10000 h 10000"/>
                        <a:gd name="connsiteX2498" fmla="*/ 6647 w 10000"/>
                        <a:gd name="connsiteY2498" fmla="*/ 10000 h 10000"/>
                        <a:gd name="connsiteX2499" fmla="*/ 6658 w 10000"/>
                        <a:gd name="connsiteY2499" fmla="*/ 10000 h 10000"/>
                        <a:gd name="connsiteX2500" fmla="*/ 6658 w 10000"/>
                        <a:gd name="connsiteY2500" fmla="*/ 10000 h 10000"/>
                        <a:gd name="connsiteX2501" fmla="*/ 6658 w 10000"/>
                        <a:gd name="connsiteY2501" fmla="*/ 10000 h 10000"/>
                        <a:gd name="connsiteX2502" fmla="*/ 6658 w 10000"/>
                        <a:gd name="connsiteY2502" fmla="*/ 10000 h 10000"/>
                        <a:gd name="connsiteX2503" fmla="*/ 6667 w 10000"/>
                        <a:gd name="connsiteY2503" fmla="*/ 10000 h 10000"/>
                        <a:gd name="connsiteX2504" fmla="*/ 6667 w 10000"/>
                        <a:gd name="connsiteY2504" fmla="*/ 10000 h 10000"/>
                        <a:gd name="connsiteX2505" fmla="*/ 6667 w 10000"/>
                        <a:gd name="connsiteY2505" fmla="*/ 10000 h 10000"/>
                        <a:gd name="connsiteX2506" fmla="*/ 6667 w 10000"/>
                        <a:gd name="connsiteY2506" fmla="*/ 10000 h 10000"/>
                        <a:gd name="connsiteX2507" fmla="*/ 6678 w 10000"/>
                        <a:gd name="connsiteY2507" fmla="*/ 10000 h 10000"/>
                        <a:gd name="connsiteX2508" fmla="*/ 6678 w 10000"/>
                        <a:gd name="connsiteY2508" fmla="*/ 10000 h 10000"/>
                        <a:gd name="connsiteX2509" fmla="*/ 6678 w 10000"/>
                        <a:gd name="connsiteY2509" fmla="*/ 10000 h 10000"/>
                        <a:gd name="connsiteX2510" fmla="*/ 6678 w 10000"/>
                        <a:gd name="connsiteY2510" fmla="*/ 10000 h 10000"/>
                        <a:gd name="connsiteX2511" fmla="*/ 6690 w 10000"/>
                        <a:gd name="connsiteY2511" fmla="*/ 10000 h 10000"/>
                        <a:gd name="connsiteX2512" fmla="*/ 6690 w 10000"/>
                        <a:gd name="connsiteY2512" fmla="*/ 10000 h 10000"/>
                        <a:gd name="connsiteX2513" fmla="*/ 6690 w 10000"/>
                        <a:gd name="connsiteY2513" fmla="*/ 10000 h 10000"/>
                        <a:gd name="connsiteX2514" fmla="*/ 6690 w 10000"/>
                        <a:gd name="connsiteY2514" fmla="*/ 10000 h 10000"/>
                        <a:gd name="connsiteX2515" fmla="*/ 6701 w 10000"/>
                        <a:gd name="connsiteY2515" fmla="*/ 10000 h 10000"/>
                        <a:gd name="connsiteX2516" fmla="*/ 6701 w 10000"/>
                        <a:gd name="connsiteY2516" fmla="*/ 10000 h 10000"/>
                        <a:gd name="connsiteX2517" fmla="*/ 6701 w 10000"/>
                        <a:gd name="connsiteY2517" fmla="*/ 10000 h 10000"/>
                        <a:gd name="connsiteX2518" fmla="*/ 6701 w 10000"/>
                        <a:gd name="connsiteY2518" fmla="*/ 10000 h 10000"/>
                        <a:gd name="connsiteX2519" fmla="*/ 6710 w 10000"/>
                        <a:gd name="connsiteY2519" fmla="*/ 10000 h 10000"/>
                        <a:gd name="connsiteX2520" fmla="*/ 6710 w 10000"/>
                        <a:gd name="connsiteY2520" fmla="*/ 10000 h 10000"/>
                        <a:gd name="connsiteX2521" fmla="*/ 6710 w 10000"/>
                        <a:gd name="connsiteY2521" fmla="*/ 10000 h 10000"/>
                        <a:gd name="connsiteX2522" fmla="*/ 6710 w 10000"/>
                        <a:gd name="connsiteY2522" fmla="*/ 10000 h 10000"/>
                        <a:gd name="connsiteX2523" fmla="*/ 6721 w 10000"/>
                        <a:gd name="connsiteY2523" fmla="*/ 10000 h 10000"/>
                        <a:gd name="connsiteX2524" fmla="*/ 6721 w 10000"/>
                        <a:gd name="connsiteY2524" fmla="*/ 10000 h 10000"/>
                        <a:gd name="connsiteX2525" fmla="*/ 6721 w 10000"/>
                        <a:gd name="connsiteY2525" fmla="*/ 10000 h 10000"/>
                        <a:gd name="connsiteX2526" fmla="*/ 6721 w 10000"/>
                        <a:gd name="connsiteY2526" fmla="*/ 10000 h 10000"/>
                        <a:gd name="connsiteX2527" fmla="*/ 6732 w 10000"/>
                        <a:gd name="connsiteY2527" fmla="*/ 10000 h 10000"/>
                        <a:gd name="connsiteX2528" fmla="*/ 6732 w 10000"/>
                        <a:gd name="connsiteY2528" fmla="*/ 10000 h 10000"/>
                        <a:gd name="connsiteX2529" fmla="*/ 6732 w 10000"/>
                        <a:gd name="connsiteY2529" fmla="*/ 10000 h 10000"/>
                        <a:gd name="connsiteX2530" fmla="*/ 6732 w 10000"/>
                        <a:gd name="connsiteY2530" fmla="*/ 10000 h 10000"/>
                        <a:gd name="connsiteX2531" fmla="*/ 6741 w 10000"/>
                        <a:gd name="connsiteY2531" fmla="*/ 10000 h 10000"/>
                        <a:gd name="connsiteX2532" fmla="*/ 6741 w 10000"/>
                        <a:gd name="connsiteY2532" fmla="*/ 10000 h 10000"/>
                        <a:gd name="connsiteX2533" fmla="*/ 6741 w 10000"/>
                        <a:gd name="connsiteY2533" fmla="*/ 10000 h 10000"/>
                        <a:gd name="connsiteX2534" fmla="*/ 6741 w 10000"/>
                        <a:gd name="connsiteY2534" fmla="*/ 10000 h 10000"/>
                        <a:gd name="connsiteX2535" fmla="*/ 6752 w 10000"/>
                        <a:gd name="connsiteY2535" fmla="*/ 10000 h 10000"/>
                        <a:gd name="connsiteX2536" fmla="*/ 6752 w 10000"/>
                        <a:gd name="connsiteY2536" fmla="*/ 10000 h 10000"/>
                        <a:gd name="connsiteX2537" fmla="*/ 6752 w 10000"/>
                        <a:gd name="connsiteY2537" fmla="*/ 10000 h 10000"/>
                        <a:gd name="connsiteX2538" fmla="*/ 6752 w 10000"/>
                        <a:gd name="connsiteY2538" fmla="*/ 10000 h 10000"/>
                        <a:gd name="connsiteX2539" fmla="*/ 6764 w 10000"/>
                        <a:gd name="connsiteY2539" fmla="*/ 10000 h 10000"/>
                        <a:gd name="connsiteX2540" fmla="*/ 6764 w 10000"/>
                        <a:gd name="connsiteY2540" fmla="*/ 10000 h 10000"/>
                        <a:gd name="connsiteX2541" fmla="*/ 6764 w 10000"/>
                        <a:gd name="connsiteY2541" fmla="*/ 10000 h 10000"/>
                        <a:gd name="connsiteX2542" fmla="*/ 6764 w 10000"/>
                        <a:gd name="connsiteY2542" fmla="*/ 10000 h 10000"/>
                        <a:gd name="connsiteX2543" fmla="*/ 6775 w 10000"/>
                        <a:gd name="connsiteY2543" fmla="*/ 10000 h 10000"/>
                        <a:gd name="connsiteX2544" fmla="*/ 6775 w 10000"/>
                        <a:gd name="connsiteY2544" fmla="*/ 10000 h 10000"/>
                        <a:gd name="connsiteX2545" fmla="*/ 6775 w 10000"/>
                        <a:gd name="connsiteY2545" fmla="*/ 10000 h 10000"/>
                        <a:gd name="connsiteX2546" fmla="*/ 6775 w 10000"/>
                        <a:gd name="connsiteY2546" fmla="*/ 10000 h 10000"/>
                        <a:gd name="connsiteX2547" fmla="*/ 6784 w 10000"/>
                        <a:gd name="connsiteY2547" fmla="*/ 10000 h 10000"/>
                        <a:gd name="connsiteX2548" fmla="*/ 6784 w 10000"/>
                        <a:gd name="connsiteY2548" fmla="*/ 10000 h 10000"/>
                        <a:gd name="connsiteX2549" fmla="*/ 6784 w 10000"/>
                        <a:gd name="connsiteY2549" fmla="*/ 10000 h 10000"/>
                        <a:gd name="connsiteX2550" fmla="*/ 6784 w 10000"/>
                        <a:gd name="connsiteY2550" fmla="*/ 10000 h 10000"/>
                        <a:gd name="connsiteX2551" fmla="*/ 6795 w 10000"/>
                        <a:gd name="connsiteY2551" fmla="*/ 10000 h 10000"/>
                        <a:gd name="connsiteX2552" fmla="*/ 6795 w 10000"/>
                        <a:gd name="connsiteY2552" fmla="*/ 10000 h 10000"/>
                        <a:gd name="connsiteX2553" fmla="*/ 6795 w 10000"/>
                        <a:gd name="connsiteY2553" fmla="*/ 10000 h 10000"/>
                        <a:gd name="connsiteX2554" fmla="*/ 6795 w 10000"/>
                        <a:gd name="connsiteY2554" fmla="*/ 10000 h 10000"/>
                        <a:gd name="connsiteX2555" fmla="*/ 6807 w 10000"/>
                        <a:gd name="connsiteY2555" fmla="*/ 10000 h 10000"/>
                        <a:gd name="connsiteX2556" fmla="*/ 6807 w 10000"/>
                        <a:gd name="connsiteY2556" fmla="*/ 10000 h 10000"/>
                        <a:gd name="connsiteX2557" fmla="*/ 6807 w 10000"/>
                        <a:gd name="connsiteY2557" fmla="*/ 10000 h 10000"/>
                        <a:gd name="connsiteX2558" fmla="*/ 6807 w 10000"/>
                        <a:gd name="connsiteY2558" fmla="*/ 10000 h 10000"/>
                        <a:gd name="connsiteX2559" fmla="*/ 6818 w 10000"/>
                        <a:gd name="connsiteY2559" fmla="*/ 10000 h 10000"/>
                        <a:gd name="connsiteX2560" fmla="*/ 6818 w 10000"/>
                        <a:gd name="connsiteY2560" fmla="*/ 10000 h 10000"/>
                        <a:gd name="connsiteX2561" fmla="*/ 6818 w 10000"/>
                        <a:gd name="connsiteY2561" fmla="*/ 10000 h 10000"/>
                        <a:gd name="connsiteX2562" fmla="*/ 6818 w 10000"/>
                        <a:gd name="connsiteY2562" fmla="*/ 10000 h 10000"/>
                        <a:gd name="connsiteX2563" fmla="*/ 6827 w 10000"/>
                        <a:gd name="connsiteY2563" fmla="*/ 10000 h 10000"/>
                        <a:gd name="connsiteX2564" fmla="*/ 6827 w 10000"/>
                        <a:gd name="connsiteY2564" fmla="*/ 10000 h 10000"/>
                        <a:gd name="connsiteX2565" fmla="*/ 6827 w 10000"/>
                        <a:gd name="connsiteY2565" fmla="*/ 10000 h 10000"/>
                        <a:gd name="connsiteX2566" fmla="*/ 6827 w 10000"/>
                        <a:gd name="connsiteY2566" fmla="*/ 10000 h 10000"/>
                        <a:gd name="connsiteX2567" fmla="*/ 6838 w 10000"/>
                        <a:gd name="connsiteY2567" fmla="*/ 10000 h 10000"/>
                        <a:gd name="connsiteX2568" fmla="*/ 6838 w 10000"/>
                        <a:gd name="connsiteY2568" fmla="*/ 10000 h 10000"/>
                        <a:gd name="connsiteX2569" fmla="*/ 6838 w 10000"/>
                        <a:gd name="connsiteY2569" fmla="*/ 10000 h 10000"/>
                        <a:gd name="connsiteX2570" fmla="*/ 6838 w 10000"/>
                        <a:gd name="connsiteY2570" fmla="*/ 10000 h 10000"/>
                        <a:gd name="connsiteX2571" fmla="*/ 6849 w 10000"/>
                        <a:gd name="connsiteY2571" fmla="*/ 10000 h 10000"/>
                        <a:gd name="connsiteX2572" fmla="*/ 6849 w 10000"/>
                        <a:gd name="connsiteY2572" fmla="*/ 10000 h 10000"/>
                        <a:gd name="connsiteX2573" fmla="*/ 6849 w 10000"/>
                        <a:gd name="connsiteY2573" fmla="*/ 10000 h 10000"/>
                        <a:gd name="connsiteX2574" fmla="*/ 6849 w 10000"/>
                        <a:gd name="connsiteY2574" fmla="*/ 10000 h 10000"/>
                        <a:gd name="connsiteX2575" fmla="*/ 6858 w 10000"/>
                        <a:gd name="connsiteY2575" fmla="*/ 10000 h 10000"/>
                        <a:gd name="connsiteX2576" fmla="*/ 6858 w 10000"/>
                        <a:gd name="connsiteY2576" fmla="*/ 10000 h 10000"/>
                        <a:gd name="connsiteX2577" fmla="*/ 6858 w 10000"/>
                        <a:gd name="connsiteY2577" fmla="*/ 10000 h 10000"/>
                        <a:gd name="connsiteX2578" fmla="*/ 6858 w 10000"/>
                        <a:gd name="connsiteY2578" fmla="*/ 10000 h 10000"/>
                        <a:gd name="connsiteX2579" fmla="*/ 6869 w 10000"/>
                        <a:gd name="connsiteY2579" fmla="*/ 10000 h 10000"/>
                        <a:gd name="connsiteX2580" fmla="*/ 6869 w 10000"/>
                        <a:gd name="connsiteY2580" fmla="*/ 10000 h 10000"/>
                        <a:gd name="connsiteX2581" fmla="*/ 6869 w 10000"/>
                        <a:gd name="connsiteY2581" fmla="*/ 10000 h 10000"/>
                        <a:gd name="connsiteX2582" fmla="*/ 6869 w 10000"/>
                        <a:gd name="connsiteY2582" fmla="*/ 10000 h 10000"/>
                        <a:gd name="connsiteX2583" fmla="*/ 6881 w 10000"/>
                        <a:gd name="connsiteY2583" fmla="*/ 10000 h 10000"/>
                        <a:gd name="connsiteX2584" fmla="*/ 6881 w 10000"/>
                        <a:gd name="connsiteY2584" fmla="*/ 10000 h 10000"/>
                        <a:gd name="connsiteX2585" fmla="*/ 6881 w 10000"/>
                        <a:gd name="connsiteY2585" fmla="*/ 10000 h 10000"/>
                        <a:gd name="connsiteX2586" fmla="*/ 6881 w 10000"/>
                        <a:gd name="connsiteY2586" fmla="*/ 10000 h 10000"/>
                        <a:gd name="connsiteX2587" fmla="*/ 6892 w 10000"/>
                        <a:gd name="connsiteY2587" fmla="*/ 10000 h 10000"/>
                        <a:gd name="connsiteX2588" fmla="*/ 6892 w 10000"/>
                        <a:gd name="connsiteY2588" fmla="*/ 10000 h 10000"/>
                        <a:gd name="connsiteX2589" fmla="*/ 6892 w 10000"/>
                        <a:gd name="connsiteY2589" fmla="*/ 10000 h 10000"/>
                        <a:gd name="connsiteX2590" fmla="*/ 6892 w 10000"/>
                        <a:gd name="connsiteY2590" fmla="*/ 10000 h 10000"/>
                        <a:gd name="connsiteX2591" fmla="*/ 6901 w 10000"/>
                        <a:gd name="connsiteY2591" fmla="*/ 10000 h 10000"/>
                        <a:gd name="connsiteX2592" fmla="*/ 6901 w 10000"/>
                        <a:gd name="connsiteY2592" fmla="*/ 10000 h 10000"/>
                        <a:gd name="connsiteX2593" fmla="*/ 6901 w 10000"/>
                        <a:gd name="connsiteY2593" fmla="*/ 10000 h 10000"/>
                        <a:gd name="connsiteX2594" fmla="*/ 6901 w 10000"/>
                        <a:gd name="connsiteY2594" fmla="*/ 10000 h 10000"/>
                        <a:gd name="connsiteX2595" fmla="*/ 6912 w 10000"/>
                        <a:gd name="connsiteY2595" fmla="*/ 10000 h 10000"/>
                        <a:gd name="connsiteX2596" fmla="*/ 6912 w 10000"/>
                        <a:gd name="connsiteY2596" fmla="*/ 10000 h 10000"/>
                        <a:gd name="connsiteX2597" fmla="*/ 6912 w 10000"/>
                        <a:gd name="connsiteY2597" fmla="*/ 10000 h 10000"/>
                        <a:gd name="connsiteX2598" fmla="*/ 6912 w 10000"/>
                        <a:gd name="connsiteY2598" fmla="*/ 10000 h 10000"/>
                        <a:gd name="connsiteX2599" fmla="*/ 6924 w 10000"/>
                        <a:gd name="connsiteY2599" fmla="*/ 10000 h 10000"/>
                        <a:gd name="connsiteX2600" fmla="*/ 6924 w 10000"/>
                        <a:gd name="connsiteY2600" fmla="*/ 10000 h 10000"/>
                        <a:gd name="connsiteX2601" fmla="*/ 6924 w 10000"/>
                        <a:gd name="connsiteY2601" fmla="*/ 10000 h 10000"/>
                        <a:gd name="connsiteX2602" fmla="*/ 6924 w 10000"/>
                        <a:gd name="connsiteY2602" fmla="*/ 10000 h 10000"/>
                        <a:gd name="connsiteX2603" fmla="*/ 6935 w 10000"/>
                        <a:gd name="connsiteY2603" fmla="*/ 10000 h 10000"/>
                        <a:gd name="connsiteX2604" fmla="*/ 6935 w 10000"/>
                        <a:gd name="connsiteY2604" fmla="*/ 10000 h 10000"/>
                        <a:gd name="connsiteX2605" fmla="*/ 6935 w 10000"/>
                        <a:gd name="connsiteY2605" fmla="*/ 10000 h 10000"/>
                        <a:gd name="connsiteX2606" fmla="*/ 6935 w 10000"/>
                        <a:gd name="connsiteY2606" fmla="*/ 10000 h 10000"/>
                        <a:gd name="connsiteX2607" fmla="*/ 6944 w 10000"/>
                        <a:gd name="connsiteY2607" fmla="*/ 10000 h 10000"/>
                        <a:gd name="connsiteX2608" fmla="*/ 6944 w 10000"/>
                        <a:gd name="connsiteY2608" fmla="*/ 10000 h 10000"/>
                        <a:gd name="connsiteX2609" fmla="*/ 6944 w 10000"/>
                        <a:gd name="connsiteY2609" fmla="*/ 10000 h 10000"/>
                        <a:gd name="connsiteX2610" fmla="*/ 6944 w 10000"/>
                        <a:gd name="connsiteY2610" fmla="*/ 10000 h 10000"/>
                        <a:gd name="connsiteX2611" fmla="*/ 6955 w 10000"/>
                        <a:gd name="connsiteY2611" fmla="*/ 10000 h 10000"/>
                        <a:gd name="connsiteX2612" fmla="*/ 6955 w 10000"/>
                        <a:gd name="connsiteY2612" fmla="*/ 10000 h 10000"/>
                        <a:gd name="connsiteX2613" fmla="*/ 6955 w 10000"/>
                        <a:gd name="connsiteY2613" fmla="*/ 10000 h 10000"/>
                        <a:gd name="connsiteX2614" fmla="*/ 6955 w 10000"/>
                        <a:gd name="connsiteY2614" fmla="*/ 10000 h 10000"/>
                        <a:gd name="connsiteX2615" fmla="*/ 6967 w 10000"/>
                        <a:gd name="connsiteY2615" fmla="*/ 10000 h 10000"/>
                        <a:gd name="connsiteX2616" fmla="*/ 6967 w 10000"/>
                        <a:gd name="connsiteY2616" fmla="*/ 10000 h 10000"/>
                        <a:gd name="connsiteX2617" fmla="*/ 6967 w 10000"/>
                        <a:gd name="connsiteY2617" fmla="*/ 10000 h 10000"/>
                        <a:gd name="connsiteX2618" fmla="*/ 6967 w 10000"/>
                        <a:gd name="connsiteY2618" fmla="*/ 10000 h 10000"/>
                        <a:gd name="connsiteX2619" fmla="*/ 6975 w 10000"/>
                        <a:gd name="connsiteY2619" fmla="*/ 10000 h 10000"/>
                        <a:gd name="connsiteX2620" fmla="*/ 6975 w 10000"/>
                        <a:gd name="connsiteY2620" fmla="*/ 10000 h 10000"/>
                        <a:gd name="connsiteX2621" fmla="*/ 6975 w 10000"/>
                        <a:gd name="connsiteY2621" fmla="*/ 10000 h 10000"/>
                        <a:gd name="connsiteX2622" fmla="*/ 6975 w 10000"/>
                        <a:gd name="connsiteY2622" fmla="*/ 10000 h 10000"/>
                        <a:gd name="connsiteX2623" fmla="*/ 6987 w 10000"/>
                        <a:gd name="connsiteY2623" fmla="*/ 10000 h 10000"/>
                        <a:gd name="connsiteX2624" fmla="*/ 6987 w 10000"/>
                        <a:gd name="connsiteY2624" fmla="*/ 10000 h 10000"/>
                        <a:gd name="connsiteX2625" fmla="*/ 6987 w 10000"/>
                        <a:gd name="connsiteY2625" fmla="*/ 10000 h 10000"/>
                        <a:gd name="connsiteX2626" fmla="*/ 6987 w 10000"/>
                        <a:gd name="connsiteY2626" fmla="*/ 10000 h 10000"/>
                        <a:gd name="connsiteX2627" fmla="*/ 6998 w 10000"/>
                        <a:gd name="connsiteY2627" fmla="*/ 10000 h 10000"/>
                        <a:gd name="connsiteX2628" fmla="*/ 6998 w 10000"/>
                        <a:gd name="connsiteY2628" fmla="*/ 10000 h 10000"/>
                        <a:gd name="connsiteX2629" fmla="*/ 6998 w 10000"/>
                        <a:gd name="connsiteY2629" fmla="*/ 10000 h 10000"/>
                        <a:gd name="connsiteX2630" fmla="*/ 6998 w 10000"/>
                        <a:gd name="connsiteY2630" fmla="*/ 10000 h 10000"/>
                        <a:gd name="connsiteX2631" fmla="*/ 7009 w 10000"/>
                        <a:gd name="connsiteY2631" fmla="*/ 10000 h 10000"/>
                        <a:gd name="connsiteX2632" fmla="*/ 7009 w 10000"/>
                        <a:gd name="connsiteY2632" fmla="*/ 10000 h 10000"/>
                        <a:gd name="connsiteX2633" fmla="*/ 7009 w 10000"/>
                        <a:gd name="connsiteY2633" fmla="*/ 10000 h 10000"/>
                        <a:gd name="connsiteX2634" fmla="*/ 7009 w 10000"/>
                        <a:gd name="connsiteY2634" fmla="*/ 10000 h 10000"/>
                        <a:gd name="connsiteX2635" fmla="*/ 7018 w 10000"/>
                        <a:gd name="connsiteY2635" fmla="*/ 10000 h 10000"/>
                        <a:gd name="connsiteX2636" fmla="*/ 7018 w 10000"/>
                        <a:gd name="connsiteY2636" fmla="*/ 10000 h 10000"/>
                        <a:gd name="connsiteX2637" fmla="*/ 7018 w 10000"/>
                        <a:gd name="connsiteY2637" fmla="*/ 10000 h 10000"/>
                        <a:gd name="connsiteX2638" fmla="*/ 7018 w 10000"/>
                        <a:gd name="connsiteY2638" fmla="*/ 10000 h 10000"/>
                        <a:gd name="connsiteX2639" fmla="*/ 7029 w 10000"/>
                        <a:gd name="connsiteY2639" fmla="*/ 10000 h 10000"/>
                        <a:gd name="connsiteX2640" fmla="*/ 7029 w 10000"/>
                        <a:gd name="connsiteY2640" fmla="*/ 10000 h 10000"/>
                        <a:gd name="connsiteX2641" fmla="*/ 7029 w 10000"/>
                        <a:gd name="connsiteY2641" fmla="*/ 10000 h 10000"/>
                        <a:gd name="connsiteX2642" fmla="*/ 7029 w 10000"/>
                        <a:gd name="connsiteY2642" fmla="*/ 10000 h 10000"/>
                        <a:gd name="connsiteX2643" fmla="*/ 7041 w 10000"/>
                        <a:gd name="connsiteY2643" fmla="*/ 10000 h 10000"/>
                        <a:gd name="connsiteX2644" fmla="*/ 7041 w 10000"/>
                        <a:gd name="connsiteY2644" fmla="*/ 10000 h 10000"/>
                        <a:gd name="connsiteX2645" fmla="*/ 7041 w 10000"/>
                        <a:gd name="connsiteY2645" fmla="*/ 10000 h 10000"/>
                        <a:gd name="connsiteX2646" fmla="*/ 7041 w 10000"/>
                        <a:gd name="connsiteY2646" fmla="*/ 10000 h 10000"/>
                        <a:gd name="connsiteX2647" fmla="*/ 7052 w 10000"/>
                        <a:gd name="connsiteY2647" fmla="*/ 10000 h 10000"/>
                        <a:gd name="connsiteX2648" fmla="*/ 7052 w 10000"/>
                        <a:gd name="connsiteY2648" fmla="*/ 10000 h 10000"/>
                        <a:gd name="connsiteX2649" fmla="*/ 7052 w 10000"/>
                        <a:gd name="connsiteY2649" fmla="*/ 10000 h 10000"/>
                        <a:gd name="connsiteX2650" fmla="*/ 7052 w 10000"/>
                        <a:gd name="connsiteY2650" fmla="*/ 10000 h 10000"/>
                        <a:gd name="connsiteX2651" fmla="*/ 7061 w 10000"/>
                        <a:gd name="connsiteY2651" fmla="*/ 10000 h 10000"/>
                        <a:gd name="connsiteX2652" fmla="*/ 7061 w 10000"/>
                        <a:gd name="connsiteY2652" fmla="*/ 10000 h 10000"/>
                        <a:gd name="connsiteX2653" fmla="*/ 7061 w 10000"/>
                        <a:gd name="connsiteY2653" fmla="*/ 10000 h 10000"/>
                        <a:gd name="connsiteX2654" fmla="*/ 7061 w 10000"/>
                        <a:gd name="connsiteY2654" fmla="*/ 10000 h 10000"/>
                        <a:gd name="connsiteX2655" fmla="*/ 7072 w 10000"/>
                        <a:gd name="connsiteY2655" fmla="*/ 10000 h 10000"/>
                        <a:gd name="connsiteX2656" fmla="*/ 7072 w 10000"/>
                        <a:gd name="connsiteY2656" fmla="*/ 10000 h 10000"/>
                        <a:gd name="connsiteX2657" fmla="*/ 7072 w 10000"/>
                        <a:gd name="connsiteY2657" fmla="*/ 10000 h 10000"/>
                        <a:gd name="connsiteX2658" fmla="*/ 7072 w 10000"/>
                        <a:gd name="connsiteY2658" fmla="*/ 10000 h 10000"/>
                        <a:gd name="connsiteX2659" fmla="*/ 7084 w 10000"/>
                        <a:gd name="connsiteY2659" fmla="*/ 10000 h 10000"/>
                        <a:gd name="connsiteX2660" fmla="*/ 7084 w 10000"/>
                        <a:gd name="connsiteY2660" fmla="*/ 10000 h 10000"/>
                        <a:gd name="connsiteX2661" fmla="*/ 7084 w 10000"/>
                        <a:gd name="connsiteY2661" fmla="*/ 10000 h 10000"/>
                        <a:gd name="connsiteX2662" fmla="*/ 7084 w 10000"/>
                        <a:gd name="connsiteY2662" fmla="*/ 10000 h 10000"/>
                        <a:gd name="connsiteX2663" fmla="*/ 7092 w 10000"/>
                        <a:gd name="connsiteY2663" fmla="*/ 10000 h 10000"/>
                        <a:gd name="connsiteX2664" fmla="*/ 7092 w 10000"/>
                        <a:gd name="connsiteY2664" fmla="*/ 10000 h 10000"/>
                        <a:gd name="connsiteX2665" fmla="*/ 7092 w 10000"/>
                        <a:gd name="connsiteY2665" fmla="*/ 10000 h 10000"/>
                        <a:gd name="connsiteX2666" fmla="*/ 7092 w 10000"/>
                        <a:gd name="connsiteY2666" fmla="*/ 10000 h 10000"/>
                        <a:gd name="connsiteX2667" fmla="*/ 7104 w 10000"/>
                        <a:gd name="connsiteY2667" fmla="*/ 10000 h 10000"/>
                        <a:gd name="connsiteX2668" fmla="*/ 7104 w 10000"/>
                        <a:gd name="connsiteY2668" fmla="*/ 10000 h 10000"/>
                        <a:gd name="connsiteX2669" fmla="*/ 7104 w 10000"/>
                        <a:gd name="connsiteY2669" fmla="*/ 10000 h 10000"/>
                        <a:gd name="connsiteX2670" fmla="*/ 7104 w 10000"/>
                        <a:gd name="connsiteY2670" fmla="*/ 10000 h 10000"/>
                        <a:gd name="connsiteX2671" fmla="*/ 7115 w 10000"/>
                        <a:gd name="connsiteY2671" fmla="*/ 10000 h 10000"/>
                        <a:gd name="connsiteX2672" fmla="*/ 7115 w 10000"/>
                        <a:gd name="connsiteY2672" fmla="*/ 10000 h 10000"/>
                        <a:gd name="connsiteX2673" fmla="*/ 7115 w 10000"/>
                        <a:gd name="connsiteY2673" fmla="*/ 10000 h 10000"/>
                        <a:gd name="connsiteX2674" fmla="*/ 7115 w 10000"/>
                        <a:gd name="connsiteY2674" fmla="*/ 10000 h 10000"/>
                        <a:gd name="connsiteX2675" fmla="*/ 7127 w 10000"/>
                        <a:gd name="connsiteY2675" fmla="*/ 10000 h 10000"/>
                        <a:gd name="connsiteX2676" fmla="*/ 7127 w 10000"/>
                        <a:gd name="connsiteY2676" fmla="*/ 10000 h 10000"/>
                        <a:gd name="connsiteX2677" fmla="*/ 7127 w 10000"/>
                        <a:gd name="connsiteY2677" fmla="*/ 10000 h 10000"/>
                        <a:gd name="connsiteX2678" fmla="*/ 7127 w 10000"/>
                        <a:gd name="connsiteY2678" fmla="*/ 10000 h 10000"/>
                        <a:gd name="connsiteX2679" fmla="*/ 7135 w 10000"/>
                        <a:gd name="connsiteY2679" fmla="*/ 10000 h 10000"/>
                        <a:gd name="connsiteX2680" fmla="*/ 7135 w 10000"/>
                        <a:gd name="connsiteY2680" fmla="*/ 10000 h 10000"/>
                        <a:gd name="connsiteX2681" fmla="*/ 7135 w 10000"/>
                        <a:gd name="connsiteY2681" fmla="*/ 10000 h 10000"/>
                        <a:gd name="connsiteX2682" fmla="*/ 7135 w 10000"/>
                        <a:gd name="connsiteY2682" fmla="*/ 10000 h 10000"/>
                        <a:gd name="connsiteX2683" fmla="*/ 7147 w 10000"/>
                        <a:gd name="connsiteY2683" fmla="*/ 10000 h 10000"/>
                        <a:gd name="connsiteX2684" fmla="*/ 7147 w 10000"/>
                        <a:gd name="connsiteY2684" fmla="*/ 10000 h 10000"/>
                        <a:gd name="connsiteX2685" fmla="*/ 7147 w 10000"/>
                        <a:gd name="connsiteY2685" fmla="*/ 10000 h 10000"/>
                        <a:gd name="connsiteX2686" fmla="*/ 7147 w 10000"/>
                        <a:gd name="connsiteY2686" fmla="*/ 10000 h 10000"/>
                        <a:gd name="connsiteX2687" fmla="*/ 7158 w 10000"/>
                        <a:gd name="connsiteY2687" fmla="*/ 10000 h 10000"/>
                        <a:gd name="connsiteX2688" fmla="*/ 7158 w 10000"/>
                        <a:gd name="connsiteY2688" fmla="*/ 10000 h 10000"/>
                        <a:gd name="connsiteX2689" fmla="*/ 7158 w 10000"/>
                        <a:gd name="connsiteY2689" fmla="*/ 10000 h 10000"/>
                        <a:gd name="connsiteX2690" fmla="*/ 7158 w 10000"/>
                        <a:gd name="connsiteY2690" fmla="*/ 10000 h 10000"/>
                        <a:gd name="connsiteX2691" fmla="*/ 7169 w 10000"/>
                        <a:gd name="connsiteY2691" fmla="*/ 10000 h 10000"/>
                        <a:gd name="connsiteX2692" fmla="*/ 7169 w 10000"/>
                        <a:gd name="connsiteY2692" fmla="*/ 10000 h 10000"/>
                        <a:gd name="connsiteX2693" fmla="*/ 7169 w 10000"/>
                        <a:gd name="connsiteY2693" fmla="*/ 10000 h 10000"/>
                        <a:gd name="connsiteX2694" fmla="*/ 7169 w 10000"/>
                        <a:gd name="connsiteY2694" fmla="*/ 10000 h 10000"/>
                        <a:gd name="connsiteX2695" fmla="*/ 7178 w 10000"/>
                        <a:gd name="connsiteY2695" fmla="*/ 10000 h 10000"/>
                        <a:gd name="connsiteX2696" fmla="*/ 7178 w 10000"/>
                        <a:gd name="connsiteY2696" fmla="*/ 10000 h 10000"/>
                        <a:gd name="connsiteX2697" fmla="*/ 7178 w 10000"/>
                        <a:gd name="connsiteY2697" fmla="*/ 10000 h 10000"/>
                        <a:gd name="connsiteX2698" fmla="*/ 7178 w 10000"/>
                        <a:gd name="connsiteY2698" fmla="*/ 10000 h 10000"/>
                        <a:gd name="connsiteX2699" fmla="*/ 7189 w 10000"/>
                        <a:gd name="connsiteY2699" fmla="*/ 10000 h 10000"/>
                        <a:gd name="connsiteX2700" fmla="*/ 7189 w 10000"/>
                        <a:gd name="connsiteY2700" fmla="*/ 10000 h 10000"/>
                        <a:gd name="connsiteX2701" fmla="*/ 7189 w 10000"/>
                        <a:gd name="connsiteY2701" fmla="*/ 10000 h 10000"/>
                        <a:gd name="connsiteX2702" fmla="*/ 7189 w 10000"/>
                        <a:gd name="connsiteY2702" fmla="*/ 10000 h 10000"/>
                        <a:gd name="connsiteX2703" fmla="*/ 7201 w 10000"/>
                        <a:gd name="connsiteY2703" fmla="*/ 10000 h 10000"/>
                        <a:gd name="connsiteX2704" fmla="*/ 7201 w 10000"/>
                        <a:gd name="connsiteY2704" fmla="*/ 10000 h 10000"/>
                        <a:gd name="connsiteX2705" fmla="*/ 7201 w 10000"/>
                        <a:gd name="connsiteY2705" fmla="*/ 10000 h 10000"/>
                        <a:gd name="connsiteX2706" fmla="*/ 7201 w 10000"/>
                        <a:gd name="connsiteY2706" fmla="*/ 10000 h 10000"/>
                        <a:gd name="connsiteX2707" fmla="*/ 7209 w 10000"/>
                        <a:gd name="connsiteY2707" fmla="*/ 10000 h 10000"/>
                        <a:gd name="connsiteX2708" fmla="*/ 7209 w 10000"/>
                        <a:gd name="connsiteY2708" fmla="*/ 10000 h 10000"/>
                        <a:gd name="connsiteX2709" fmla="*/ 7209 w 10000"/>
                        <a:gd name="connsiteY2709" fmla="*/ 10000 h 10000"/>
                        <a:gd name="connsiteX2710" fmla="*/ 7209 w 10000"/>
                        <a:gd name="connsiteY2710" fmla="*/ 10000 h 10000"/>
                        <a:gd name="connsiteX2711" fmla="*/ 7221 w 10000"/>
                        <a:gd name="connsiteY2711" fmla="*/ 10000 h 10000"/>
                        <a:gd name="connsiteX2712" fmla="*/ 7221 w 10000"/>
                        <a:gd name="connsiteY2712" fmla="*/ 10000 h 10000"/>
                        <a:gd name="connsiteX2713" fmla="*/ 7221 w 10000"/>
                        <a:gd name="connsiteY2713" fmla="*/ 10000 h 10000"/>
                        <a:gd name="connsiteX2714" fmla="*/ 7221 w 10000"/>
                        <a:gd name="connsiteY2714" fmla="*/ 10000 h 10000"/>
                        <a:gd name="connsiteX2715" fmla="*/ 7232 w 10000"/>
                        <a:gd name="connsiteY2715" fmla="*/ 10000 h 10000"/>
                        <a:gd name="connsiteX2716" fmla="*/ 7232 w 10000"/>
                        <a:gd name="connsiteY2716" fmla="*/ 10000 h 10000"/>
                        <a:gd name="connsiteX2717" fmla="*/ 7232 w 10000"/>
                        <a:gd name="connsiteY2717" fmla="*/ 10000 h 10000"/>
                        <a:gd name="connsiteX2718" fmla="*/ 7232 w 10000"/>
                        <a:gd name="connsiteY2718" fmla="*/ 10000 h 10000"/>
                        <a:gd name="connsiteX2719" fmla="*/ 7244 w 10000"/>
                        <a:gd name="connsiteY2719" fmla="*/ 10000 h 10000"/>
                        <a:gd name="connsiteX2720" fmla="*/ 7244 w 10000"/>
                        <a:gd name="connsiteY2720" fmla="*/ 10000 h 10000"/>
                        <a:gd name="connsiteX2721" fmla="*/ 7244 w 10000"/>
                        <a:gd name="connsiteY2721" fmla="*/ 10000 h 10000"/>
                        <a:gd name="connsiteX2722" fmla="*/ 7244 w 10000"/>
                        <a:gd name="connsiteY2722" fmla="*/ 10000 h 10000"/>
                        <a:gd name="connsiteX2723" fmla="*/ 7252 w 10000"/>
                        <a:gd name="connsiteY2723" fmla="*/ 10000 h 10000"/>
                        <a:gd name="connsiteX2724" fmla="*/ 7252 w 10000"/>
                        <a:gd name="connsiteY2724" fmla="*/ 10000 h 10000"/>
                        <a:gd name="connsiteX2725" fmla="*/ 7252 w 10000"/>
                        <a:gd name="connsiteY2725" fmla="*/ 10000 h 10000"/>
                        <a:gd name="connsiteX2726" fmla="*/ 7252 w 10000"/>
                        <a:gd name="connsiteY2726" fmla="*/ 10000 h 10000"/>
                        <a:gd name="connsiteX2727" fmla="*/ 7264 w 10000"/>
                        <a:gd name="connsiteY2727" fmla="*/ 10000 h 10000"/>
                        <a:gd name="connsiteX2728" fmla="*/ 7264 w 10000"/>
                        <a:gd name="connsiteY2728" fmla="*/ 10000 h 10000"/>
                        <a:gd name="connsiteX2729" fmla="*/ 7264 w 10000"/>
                        <a:gd name="connsiteY2729" fmla="*/ 10000 h 10000"/>
                        <a:gd name="connsiteX2730" fmla="*/ 7264 w 10000"/>
                        <a:gd name="connsiteY2730" fmla="*/ 10000 h 10000"/>
                        <a:gd name="connsiteX2731" fmla="*/ 7275 w 10000"/>
                        <a:gd name="connsiteY2731" fmla="*/ 10000 h 10000"/>
                        <a:gd name="connsiteX2732" fmla="*/ 7275 w 10000"/>
                        <a:gd name="connsiteY2732" fmla="*/ 10000 h 10000"/>
                        <a:gd name="connsiteX2733" fmla="*/ 7275 w 10000"/>
                        <a:gd name="connsiteY2733" fmla="*/ 10000 h 10000"/>
                        <a:gd name="connsiteX2734" fmla="*/ 7275 w 10000"/>
                        <a:gd name="connsiteY2734" fmla="*/ 10000 h 10000"/>
                        <a:gd name="connsiteX2735" fmla="*/ 7286 w 10000"/>
                        <a:gd name="connsiteY2735" fmla="*/ 10000 h 10000"/>
                        <a:gd name="connsiteX2736" fmla="*/ 7286 w 10000"/>
                        <a:gd name="connsiteY2736" fmla="*/ 10000 h 10000"/>
                        <a:gd name="connsiteX2737" fmla="*/ 7286 w 10000"/>
                        <a:gd name="connsiteY2737" fmla="*/ 10000 h 10000"/>
                        <a:gd name="connsiteX2738" fmla="*/ 7286 w 10000"/>
                        <a:gd name="connsiteY2738" fmla="*/ 10000 h 10000"/>
                        <a:gd name="connsiteX2739" fmla="*/ 7295 w 10000"/>
                        <a:gd name="connsiteY2739" fmla="*/ 10000 h 10000"/>
                        <a:gd name="connsiteX2740" fmla="*/ 7295 w 10000"/>
                        <a:gd name="connsiteY2740" fmla="*/ 10000 h 10000"/>
                        <a:gd name="connsiteX2741" fmla="*/ 7295 w 10000"/>
                        <a:gd name="connsiteY2741" fmla="*/ 10000 h 10000"/>
                        <a:gd name="connsiteX2742" fmla="*/ 7295 w 10000"/>
                        <a:gd name="connsiteY2742" fmla="*/ 10000 h 10000"/>
                        <a:gd name="connsiteX2743" fmla="*/ 7306 w 10000"/>
                        <a:gd name="connsiteY2743" fmla="*/ 10000 h 10000"/>
                        <a:gd name="connsiteX2744" fmla="*/ 7306 w 10000"/>
                        <a:gd name="connsiteY2744" fmla="*/ 10000 h 10000"/>
                        <a:gd name="connsiteX2745" fmla="*/ 7306 w 10000"/>
                        <a:gd name="connsiteY2745" fmla="*/ 10000 h 10000"/>
                        <a:gd name="connsiteX2746" fmla="*/ 7306 w 10000"/>
                        <a:gd name="connsiteY2746" fmla="*/ 10000 h 10000"/>
                        <a:gd name="connsiteX2747" fmla="*/ 7318 w 10000"/>
                        <a:gd name="connsiteY2747" fmla="*/ 10000 h 10000"/>
                        <a:gd name="connsiteX2748" fmla="*/ 7318 w 10000"/>
                        <a:gd name="connsiteY2748" fmla="*/ 10000 h 10000"/>
                        <a:gd name="connsiteX2749" fmla="*/ 7318 w 10000"/>
                        <a:gd name="connsiteY2749" fmla="*/ 10000 h 10000"/>
                        <a:gd name="connsiteX2750" fmla="*/ 7318 w 10000"/>
                        <a:gd name="connsiteY2750" fmla="*/ 10000 h 10000"/>
                        <a:gd name="connsiteX2751" fmla="*/ 7326 w 10000"/>
                        <a:gd name="connsiteY2751" fmla="*/ 10000 h 10000"/>
                        <a:gd name="connsiteX2752" fmla="*/ 7326 w 10000"/>
                        <a:gd name="connsiteY2752" fmla="*/ 10000 h 10000"/>
                        <a:gd name="connsiteX2753" fmla="*/ 7326 w 10000"/>
                        <a:gd name="connsiteY2753" fmla="*/ 10000 h 10000"/>
                        <a:gd name="connsiteX2754" fmla="*/ 7326 w 10000"/>
                        <a:gd name="connsiteY2754" fmla="*/ 10000 h 10000"/>
                        <a:gd name="connsiteX2755" fmla="*/ 7338 w 10000"/>
                        <a:gd name="connsiteY2755" fmla="*/ 10000 h 10000"/>
                        <a:gd name="connsiteX2756" fmla="*/ 7338 w 10000"/>
                        <a:gd name="connsiteY2756" fmla="*/ 10000 h 10000"/>
                        <a:gd name="connsiteX2757" fmla="*/ 7338 w 10000"/>
                        <a:gd name="connsiteY2757" fmla="*/ 10000 h 10000"/>
                        <a:gd name="connsiteX2758" fmla="*/ 7338 w 10000"/>
                        <a:gd name="connsiteY2758" fmla="*/ 10000 h 10000"/>
                        <a:gd name="connsiteX2759" fmla="*/ 7349 w 10000"/>
                        <a:gd name="connsiteY2759" fmla="*/ 10000 h 10000"/>
                        <a:gd name="connsiteX2760" fmla="*/ 7349 w 10000"/>
                        <a:gd name="connsiteY2760" fmla="*/ 10000 h 10000"/>
                        <a:gd name="connsiteX2761" fmla="*/ 7349 w 10000"/>
                        <a:gd name="connsiteY2761" fmla="*/ 10000 h 10000"/>
                        <a:gd name="connsiteX2762" fmla="*/ 7349 w 10000"/>
                        <a:gd name="connsiteY2762" fmla="*/ 10000 h 10000"/>
                        <a:gd name="connsiteX2763" fmla="*/ 7361 w 10000"/>
                        <a:gd name="connsiteY2763" fmla="*/ 10000 h 10000"/>
                        <a:gd name="connsiteX2764" fmla="*/ 7361 w 10000"/>
                        <a:gd name="connsiteY2764" fmla="*/ 10000 h 10000"/>
                        <a:gd name="connsiteX2765" fmla="*/ 7361 w 10000"/>
                        <a:gd name="connsiteY2765" fmla="*/ 10000 h 10000"/>
                        <a:gd name="connsiteX2766" fmla="*/ 7361 w 10000"/>
                        <a:gd name="connsiteY2766" fmla="*/ 10000 h 10000"/>
                        <a:gd name="connsiteX2767" fmla="*/ 7369 w 10000"/>
                        <a:gd name="connsiteY2767" fmla="*/ 10000 h 10000"/>
                        <a:gd name="connsiteX2768" fmla="*/ 7369 w 10000"/>
                        <a:gd name="connsiteY2768" fmla="*/ 10000 h 10000"/>
                        <a:gd name="connsiteX2769" fmla="*/ 7369 w 10000"/>
                        <a:gd name="connsiteY2769" fmla="*/ 10000 h 10000"/>
                        <a:gd name="connsiteX2770" fmla="*/ 7369 w 10000"/>
                        <a:gd name="connsiteY2770" fmla="*/ 10000 h 10000"/>
                        <a:gd name="connsiteX2771" fmla="*/ 7381 w 10000"/>
                        <a:gd name="connsiteY2771" fmla="*/ 10000 h 10000"/>
                        <a:gd name="connsiteX2772" fmla="*/ 7381 w 10000"/>
                        <a:gd name="connsiteY2772" fmla="*/ 10000 h 10000"/>
                        <a:gd name="connsiteX2773" fmla="*/ 7381 w 10000"/>
                        <a:gd name="connsiteY2773" fmla="*/ 10000 h 10000"/>
                        <a:gd name="connsiteX2774" fmla="*/ 7381 w 10000"/>
                        <a:gd name="connsiteY2774" fmla="*/ 10000 h 10000"/>
                        <a:gd name="connsiteX2775" fmla="*/ 7392 w 10000"/>
                        <a:gd name="connsiteY2775" fmla="*/ 10000 h 10000"/>
                        <a:gd name="connsiteX2776" fmla="*/ 7392 w 10000"/>
                        <a:gd name="connsiteY2776" fmla="*/ 10000 h 10000"/>
                        <a:gd name="connsiteX2777" fmla="*/ 7392 w 10000"/>
                        <a:gd name="connsiteY2777" fmla="*/ 10000 h 10000"/>
                        <a:gd name="connsiteX2778" fmla="*/ 7392 w 10000"/>
                        <a:gd name="connsiteY2778" fmla="*/ 10000 h 10000"/>
                        <a:gd name="connsiteX2779" fmla="*/ 7404 w 10000"/>
                        <a:gd name="connsiteY2779" fmla="*/ 10000 h 10000"/>
                        <a:gd name="connsiteX2780" fmla="*/ 7404 w 10000"/>
                        <a:gd name="connsiteY2780" fmla="*/ 10000 h 10000"/>
                        <a:gd name="connsiteX2781" fmla="*/ 7404 w 10000"/>
                        <a:gd name="connsiteY2781" fmla="*/ 10000 h 10000"/>
                        <a:gd name="connsiteX2782" fmla="*/ 7404 w 10000"/>
                        <a:gd name="connsiteY2782" fmla="*/ 10000 h 10000"/>
                        <a:gd name="connsiteX2783" fmla="*/ 7412 w 10000"/>
                        <a:gd name="connsiteY2783" fmla="*/ 10000 h 10000"/>
                        <a:gd name="connsiteX2784" fmla="*/ 7412 w 10000"/>
                        <a:gd name="connsiteY2784" fmla="*/ 10000 h 10000"/>
                        <a:gd name="connsiteX2785" fmla="*/ 7412 w 10000"/>
                        <a:gd name="connsiteY2785" fmla="*/ 10000 h 10000"/>
                        <a:gd name="connsiteX2786" fmla="*/ 7412 w 10000"/>
                        <a:gd name="connsiteY2786" fmla="*/ 10000 h 10000"/>
                        <a:gd name="connsiteX2787" fmla="*/ 7424 w 10000"/>
                        <a:gd name="connsiteY2787" fmla="*/ 10000 h 10000"/>
                        <a:gd name="connsiteX2788" fmla="*/ 7424 w 10000"/>
                        <a:gd name="connsiteY2788" fmla="*/ 10000 h 10000"/>
                        <a:gd name="connsiteX2789" fmla="*/ 7424 w 10000"/>
                        <a:gd name="connsiteY2789" fmla="*/ 10000 h 10000"/>
                        <a:gd name="connsiteX2790" fmla="*/ 7424 w 10000"/>
                        <a:gd name="connsiteY2790" fmla="*/ 10000 h 10000"/>
                        <a:gd name="connsiteX2791" fmla="*/ 7435 w 10000"/>
                        <a:gd name="connsiteY2791" fmla="*/ 10000 h 10000"/>
                        <a:gd name="connsiteX2792" fmla="*/ 7435 w 10000"/>
                        <a:gd name="connsiteY2792" fmla="*/ 10000 h 10000"/>
                        <a:gd name="connsiteX2793" fmla="*/ 7435 w 10000"/>
                        <a:gd name="connsiteY2793" fmla="*/ 10000 h 10000"/>
                        <a:gd name="connsiteX2794" fmla="*/ 7435 w 10000"/>
                        <a:gd name="connsiteY2794" fmla="*/ 10000 h 10000"/>
                        <a:gd name="connsiteX2795" fmla="*/ 7444 w 10000"/>
                        <a:gd name="connsiteY2795" fmla="*/ 10000 h 10000"/>
                        <a:gd name="connsiteX2796" fmla="*/ 7444 w 10000"/>
                        <a:gd name="connsiteY2796" fmla="*/ 10000 h 10000"/>
                        <a:gd name="connsiteX2797" fmla="*/ 7444 w 10000"/>
                        <a:gd name="connsiteY2797" fmla="*/ 10000 h 10000"/>
                        <a:gd name="connsiteX2798" fmla="*/ 7444 w 10000"/>
                        <a:gd name="connsiteY2798" fmla="*/ 10000 h 10000"/>
                        <a:gd name="connsiteX2799" fmla="*/ 7455 w 10000"/>
                        <a:gd name="connsiteY2799" fmla="*/ 10000 h 10000"/>
                        <a:gd name="connsiteX2800" fmla="*/ 7455 w 10000"/>
                        <a:gd name="connsiteY2800" fmla="*/ 10000 h 10000"/>
                        <a:gd name="connsiteX2801" fmla="*/ 7455 w 10000"/>
                        <a:gd name="connsiteY2801" fmla="*/ 10000 h 10000"/>
                        <a:gd name="connsiteX2802" fmla="*/ 7455 w 10000"/>
                        <a:gd name="connsiteY2802" fmla="*/ 10000 h 10000"/>
                        <a:gd name="connsiteX2803" fmla="*/ 7466 w 10000"/>
                        <a:gd name="connsiteY2803" fmla="*/ 10000 h 10000"/>
                        <a:gd name="connsiteX2804" fmla="*/ 7466 w 10000"/>
                        <a:gd name="connsiteY2804" fmla="*/ 10000 h 10000"/>
                        <a:gd name="connsiteX2805" fmla="*/ 7466 w 10000"/>
                        <a:gd name="connsiteY2805" fmla="*/ 10000 h 10000"/>
                        <a:gd name="connsiteX2806" fmla="*/ 7466 w 10000"/>
                        <a:gd name="connsiteY2806" fmla="*/ 10000 h 10000"/>
                        <a:gd name="connsiteX2807" fmla="*/ 7478 w 10000"/>
                        <a:gd name="connsiteY2807" fmla="*/ 10000 h 10000"/>
                        <a:gd name="connsiteX2808" fmla="*/ 7478 w 10000"/>
                        <a:gd name="connsiteY2808" fmla="*/ 10000 h 10000"/>
                        <a:gd name="connsiteX2809" fmla="*/ 7478 w 10000"/>
                        <a:gd name="connsiteY2809" fmla="*/ 9543 h 10000"/>
                        <a:gd name="connsiteX2810" fmla="*/ 7478 w 10000"/>
                        <a:gd name="connsiteY2810" fmla="*/ 9585 h 10000"/>
                        <a:gd name="connsiteX2811" fmla="*/ 7486 w 10000"/>
                        <a:gd name="connsiteY2811" fmla="*/ 9865 h 10000"/>
                        <a:gd name="connsiteX2812" fmla="*/ 7486 w 10000"/>
                        <a:gd name="connsiteY2812" fmla="*/ 10000 h 10000"/>
                        <a:gd name="connsiteX2813" fmla="*/ 7486 w 10000"/>
                        <a:gd name="connsiteY2813" fmla="*/ 9865 h 10000"/>
                        <a:gd name="connsiteX2814" fmla="*/ 7486 w 10000"/>
                        <a:gd name="connsiteY2814" fmla="*/ 10000 h 10000"/>
                        <a:gd name="connsiteX2815" fmla="*/ 7498 w 10000"/>
                        <a:gd name="connsiteY2815" fmla="*/ 10000 h 10000"/>
                        <a:gd name="connsiteX2816" fmla="*/ 7498 w 10000"/>
                        <a:gd name="connsiteY2816" fmla="*/ 10000 h 10000"/>
                        <a:gd name="connsiteX2817" fmla="*/ 7498 w 10000"/>
                        <a:gd name="connsiteY2817" fmla="*/ 10000 h 10000"/>
                        <a:gd name="connsiteX2818" fmla="*/ 7498 w 10000"/>
                        <a:gd name="connsiteY2818" fmla="*/ 10000 h 10000"/>
                        <a:gd name="connsiteX2819" fmla="*/ 7509 w 10000"/>
                        <a:gd name="connsiteY2819" fmla="*/ 10000 h 10000"/>
                        <a:gd name="connsiteX2820" fmla="*/ 7509 w 10000"/>
                        <a:gd name="connsiteY2820" fmla="*/ 10000 h 10000"/>
                        <a:gd name="connsiteX2821" fmla="*/ 7509 w 10000"/>
                        <a:gd name="connsiteY2821" fmla="*/ 10000 h 10000"/>
                        <a:gd name="connsiteX2822" fmla="*/ 7509 w 10000"/>
                        <a:gd name="connsiteY2822" fmla="*/ 10000 h 10000"/>
                        <a:gd name="connsiteX2823" fmla="*/ 7521 w 10000"/>
                        <a:gd name="connsiteY2823" fmla="*/ 10000 h 10000"/>
                        <a:gd name="connsiteX2824" fmla="*/ 7521 w 10000"/>
                        <a:gd name="connsiteY2824" fmla="*/ 10000 h 10000"/>
                        <a:gd name="connsiteX2825" fmla="*/ 7521 w 10000"/>
                        <a:gd name="connsiteY2825" fmla="*/ 10000 h 10000"/>
                        <a:gd name="connsiteX2826" fmla="*/ 7521 w 10000"/>
                        <a:gd name="connsiteY2826" fmla="*/ 10000 h 10000"/>
                        <a:gd name="connsiteX2827" fmla="*/ 7529 w 10000"/>
                        <a:gd name="connsiteY2827" fmla="*/ 10000 h 10000"/>
                        <a:gd name="connsiteX2828" fmla="*/ 7529 w 10000"/>
                        <a:gd name="connsiteY2828" fmla="*/ 10000 h 10000"/>
                        <a:gd name="connsiteX2829" fmla="*/ 7529 w 10000"/>
                        <a:gd name="connsiteY2829" fmla="*/ 10000 h 10000"/>
                        <a:gd name="connsiteX2830" fmla="*/ 7529 w 10000"/>
                        <a:gd name="connsiteY2830" fmla="*/ 10000 h 10000"/>
                        <a:gd name="connsiteX2831" fmla="*/ 7541 w 10000"/>
                        <a:gd name="connsiteY2831" fmla="*/ 10000 h 10000"/>
                        <a:gd name="connsiteX2832" fmla="*/ 7541 w 10000"/>
                        <a:gd name="connsiteY2832" fmla="*/ 10000 h 10000"/>
                        <a:gd name="connsiteX2833" fmla="*/ 7541 w 10000"/>
                        <a:gd name="connsiteY2833" fmla="*/ 10000 h 10000"/>
                        <a:gd name="connsiteX2834" fmla="*/ 7541 w 10000"/>
                        <a:gd name="connsiteY2834" fmla="*/ 10000 h 10000"/>
                        <a:gd name="connsiteX2835" fmla="*/ 7552 w 10000"/>
                        <a:gd name="connsiteY2835" fmla="*/ 10000 h 10000"/>
                        <a:gd name="connsiteX2836" fmla="*/ 7552 w 10000"/>
                        <a:gd name="connsiteY2836" fmla="*/ 10000 h 10000"/>
                        <a:gd name="connsiteX2837" fmla="*/ 7552 w 10000"/>
                        <a:gd name="connsiteY2837" fmla="*/ 10000 h 10000"/>
                        <a:gd name="connsiteX2838" fmla="*/ 7552 w 10000"/>
                        <a:gd name="connsiteY2838" fmla="*/ 10000 h 10000"/>
                        <a:gd name="connsiteX2839" fmla="*/ 7564 w 10000"/>
                        <a:gd name="connsiteY2839" fmla="*/ 10000 h 10000"/>
                        <a:gd name="connsiteX2840" fmla="*/ 7564 w 10000"/>
                        <a:gd name="connsiteY2840" fmla="*/ 10000 h 10000"/>
                        <a:gd name="connsiteX2841" fmla="*/ 7564 w 10000"/>
                        <a:gd name="connsiteY2841" fmla="*/ 10000 h 10000"/>
                        <a:gd name="connsiteX2842" fmla="*/ 7564 w 10000"/>
                        <a:gd name="connsiteY2842" fmla="*/ 10000 h 10000"/>
                        <a:gd name="connsiteX2843" fmla="*/ 7572 w 10000"/>
                        <a:gd name="connsiteY2843" fmla="*/ 10000 h 10000"/>
                        <a:gd name="connsiteX2844" fmla="*/ 7572 w 10000"/>
                        <a:gd name="connsiteY2844" fmla="*/ 10000 h 10000"/>
                        <a:gd name="connsiteX2845" fmla="*/ 7572 w 10000"/>
                        <a:gd name="connsiteY2845" fmla="*/ 10000 h 10000"/>
                        <a:gd name="connsiteX2846" fmla="*/ 7572 w 10000"/>
                        <a:gd name="connsiteY2846" fmla="*/ 10000 h 10000"/>
                        <a:gd name="connsiteX2847" fmla="*/ 7584 w 10000"/>
                        <a:gd name="connsiteY2847" fmla="*/ 10000 h 10000"/>
                        <a:gd name="connsiteX2848" fmla="*/ 7584 w 10000"/>
                        <a:gd name="connsiteY2848" fmla="*/ 10000 h 10000"/>
                        <a:gd name="connsiteX2849" fmla="*/ 7584 w 10000"/>
                        <a:gd name="connsiteY2849" fmla="*/ 10000 h 10000"/>
                        <a:gd name="connsiteX2850" fmla="*/ 7584 w 10000"/>
                        <a:gd name="connsiteY2850" fmla="*/ 10000 h 10000"/>
                        <a:gd name="connsiteX2851" fmla="*/ 7595 w 10000"/>
                        <a:gd name="connsiteY2851" fmla="*/ 10000 h 10000"/>
                        <a:gd name="connsiteX2852" fmla="*/ 7595 w 10000"/>
                        <a:gd name="connsiteY2852" fmla="*/ 10000 h 10000"/>
                        <a:gd name="connsiteX2853" fmla="*/ 7595 w 10000"/>
                        <a:gd name="connsiteY2853" fmla="*/ 10000 h 10000"/>
                        <a:gd name="connsiteX2854" fmla="*/ 7595 w 10000"/>
                        <a:gd name="connsiteY2854" fmla="*/ 10000 h 10000"/>
                        <a:gd name="connsiteX2855" fmla="*/ 7604 w 10000"/>
                        <a:gd name="connsiteY2855" fmla="*/ 10000 h 10000"/>
                        <a:gd name="connsiteX2856" fmla="*/ 7604 w 10000"/>
                        <a:gd name="connsiteY2856" fmla="*/ 10000 h 10000"/>
                        <a:gd name="connsiteX2857" fmla="*/ 7604 w 10000"/>
                        <a:gd name="connsiteY2857" fmla="*/ 10000 h 10000"/>
                        <a:gd name="connsiteX2858" fmla="*/ 7604 w 10000"/>
                        <a:gd name="connsiteY2858" fmla="*/ 10000 h 10000"/>
                        <a:gd name="connsiteX2859" fmla="*/ 7615 w 10000"/>
                        <a:gd name="connsiteY2859" fmla="*/ 10000 h 10000"/>
                        <a:gd name="connsiteX2860" fmla="*/ 7615 w 10000"/>
                        <a:gd name="connsiteY2860" fmla="*/ 10000 h 10000"/>
                        <a:gd name="connsiteX2861" fmla="*/ 7615 w 10000"/>
                        <a:gd name="connsiteY2861" fmla="*/ 10000 h 10000"/>
                        <a:gd name="connsiteX2862" fmla="*/ 7615 w 10000"/>
                        <a:gd name="connsiteY2862" fmla="*/ 10000 h 10000"/>
                        <a:gd name="connsiteX2863" fmla="*/ 7626 w 10000"/>
                        <a:gd name="connsiteY2863" fmla="*/ 10000 h 10000"/>
                        <a:gd name="connsiteX2864" fmla="*/ 7626 w 10000"/>
                        <a:gd name="connsiteY2864" fmla="*/ 10000 h 10000"/>
                        <a:gd name="connsiteX2865" fmla="*/ 7626 w 10000"/>
                        <a:gd name="connsiteY2865" fmla="*/ 10000 h 10000"/>
                        <a:gd name="connsiteX2866" fmla="*/ 7626 w 10000"/>
                        <a:gd name="connsiteY2866" fmla="*/ 10000 h 10000"/>
                        <a:gd name="connsiteX2867" fmla="*/ 7638 w 10000"/>
                        <a:gd name="connsiteY2867" fmla="*/ 10000 h 10000"/>
                        <a:gd name="connsiteX2868" fmla="*/ 7638 w 10000"/>
                        <a:gd name="connsiteY2868" fmla="*/ 10000 h 10000"/>
                        <a:gd name="connsiteX2869" fmla="*/ 7638 w 10000"/>
                        <a:gd name="connsiteY2869" fmla="*/ 10000 h 10000"/>
                        <a:gd name="connsiteX2870" fmla="*/ 7638 w 10000"/>
                        <a:gd name="connsiteY2870" fmla="*/ 10000 h 10000"/>
                        <a:gd name="connsiteX2871" fmla="*/ 7646 w 10000"/>
                        <a:gd name="connsiteY2871" fmla="*/ 10000 h 10000"/>
                        <a:gd name="connsiteX2872" fmla="*/ 7646 w 10000"/>
                        <a:gd name="connsiteY2872" fmla="*/ 10000 h 10000"/>
                        <a:gd name="connsiteX2873" fmla="*/ 7646 w 10000"/>
                        <a:gd name="connsiteY2873" fmla="*/ 10000 h 10000"/>
                        <a:gd name="connsiteX2874" fmla="*/ 7646 w 10000"/>
                        <a:gd name="connsiteY2874" fmla="*/ 10000 h 10000"/>
                        <a:gd name="connsiteX2875" fmla="*/ 7658 w 10000"/>
                        <a:gd name="connsiteY2875" fmla="*/ 10000 h 10000"/>
                        <a:gd name="connsiteX2876" fmla="*/ 7658 w 10000"/>
                        <a:gd name="connsiteY2876" fmla="*/ 10000 h 10000"/>
                        <a:gd name="connsiteX2877" fmla="*/ 7658 w 10000"/>
                        <a:gd name="connsiteY2877" fmla="*/ 10000 h 10000"/>
                        <a:gd name="connsiteX2878" fmla="*/ 7658 w 10000"/>
                        <a:gd name="connsiteY2878" fmla="*/ 10000 h 10000"/>
                        <a:gd name="connsiteX2879" fmla="*/ 7669 w 10000"/>
                        <a:gd name="connsiteY2879" fmla="*/ 10000 h 10000"/>
                        <a:gd name="connsiteX2880" fmla="*/ 7669 w 10000"/>
                        <a:gd name="connsiteY2880" fmla="*/ 10000 h 10000"/>
                        <a:gd name="connsiteX2881" fmla="*/ 7669 w 10000"/>
                        <a:gd name="connsiteY2881" fmla="*/ 10000 h 10000"/>
                        <a:gd name="connsiteX2882" fmla="*/ 7669 w 10000"/>
                        <a:gd name="connsiteY2882" fmla="*/ 10000 h 10000"/>
                        <a:gd name="connsiteX2883" fmla="*/ 7681 w 10000"/>
                        <a:gd name="connsiteY2883" fmla="*/ 10000 h 10000"/>
                        <a:gd name="connsiteX2884" fmla="*/ 7681 w 10000"/>
                        <a:gd name="connsiteY2884" fmla="*/ 10000 h 10000"/>
                        <a:gd name="connsiteX2885" fmla="*/ 7681 w 10000"/>
                        <a:gd name="connsiteY2885" fmla="*/ 10000 h 10000"/>
                        <a:gd name="connsiteX2886" fmla="*/ 7681 w 10000"/>
                        <a:gd name="connsiteY2886" fmla="*/ 10000 h 10000"/>
                        <a:gd name="connsiteX2887" fmla="*/ 7689 w 10000"/>
                        <a:gd name="connsiteY2887" fmla="*/ 10000 h 10000"/>
                        <a:gd name="connsiteX2888" fmla="*/ 7689 w 10000"/>
                        <a:gd name="connsiteY2888" fmla="*/ 10000 h 10000"/>
                        <a:gd name="connsiteX2889" fmla="*/ 7689 w 10000"/>
                        <a:gd name="connsiteY2889" fmla="*/ 10000 h 10000"/>
                        <a:gd name="connsiteX2890" fmla="*/ 7689 w 10000"/>
                        <a:gd name="connsiteY2890" fmla="*/ 10000 h 10000"/>
                        <a:gd name="connsiteX2891" fmla="*/ 7701 w 10000"/>
                        <a:gd name="connsiteY2891" fmla="*/ 10000 h 10000"/>
                        <a:gd name="connsiteX2892" fmla="*/ 7701 w 10000"/>
                        <a:gd name="connsiteY2892" fmla="*/ 10000 h 10000"/>
                        <a:gd name="connsiteX2893" fmla="*/ 7701 w 10000"/>
                        <a:gd name="connsiteY2893" fmla="*/ 10000 h 10000"/>
                        <a:gd name="connsiteX2894" fmla="*/ 7701 w 10000"/>
                        <a:gd name="connsiteY2894" fmla="*/ 10000 h 10000"/>
                        <a:gd name="connsiteX2895" fmla="*/ 7712 w 10000"/>
                        <a:gd name="connsiteY2895" fmla="*/ 10000 h 10000"/>
                        <a:gd name="connsiteX2896" fmla="*/ 7712 w 10000"/>
                        <a:gd name="connsiteY2896" fmla="*/ 10000 h 10000"/>
                        <a:gd name="connsiteX2897" fmla="*/ 7712 w 10000"/>
                        <a:gd name="connsiteY2897" fmla="*/ 10000 h 10000"/>
                        <a:gd name="connsiteX2898" fmla="*/ 7712 w 10000"/>
                        <a:gd name="connsiteY2898" fmla="*/ 10000 h 10000"/>
                        <a:gd name="connsiteX2899" fmla="*/ 7721 w 10000"/>
                        <a:gd name="connsiteY2899" fmla="*/ 10000 h 10000"/>
                        <a:gd name="connsiteX2900" fmla="*/ 7721 w 10000"/>
                        <a:gd name="connsiteY2900" fmla="*/ 10000 h 10000"/>
                        <a:gd name="connsiteX2901" fmla="*/ 7721 w 10000"/>
                        <a:gd name="connsiteY2901" fmla="*/ 10000 h 10000"/>
                        <a:gd name="connsiteX2902" fmla="*/ 7721 w 10000"/>
                        <a:gd name="connsiteY2902" fmla="*/ 10000 h 10000"/>
                        <a:gd name="connsiteX2903" fmla="*/ 7732 w 10000"/>
                        <a:gd name="connsiteY2903" fmla="*/ 10000 h 10000"/>
                        <a:gd name="connsiteX2904" fmla="*/ 7732 w 10000"/>
                        <a:gd name="connsiteY2904" fmla="*/ 10000 h 10000"/>
                        <a:gd name="connsiteX2905" fmla="*/ 7732 w 10000"/>
                        <a:gd name="connsiteY2905" fmla="*/ 10000 h 10000"/>
                        <a:gd name="connsiteX2906" fmla="*/ 7732 w 10000"/>
                        <a:gd name="connsiteY2906" fmla="*/ 10000 h 10000"/>
                        <a:gd name="connsiteX2907" fmla="*/ 7744 w 10000"/>
                        <a:gd name="connsiteY2907" fmla="*/ 10000 h 10000"/>
                        <a:gd name="connsiteX2908" fmla="*/ 7744 w 10000"/>
                        <a:gd name="connsiteY2908" fmla="*/ 10000 h 10000"/>
                        <a:gd name="connsiteX2909" fmla="*/ 7744 w 10000"/>
                        <a:gd name="connsiteY2909" fmla="*/ 4216 h 10000"/>
                        <a:gd name="connsiteX2910" fmla="*/ 7744 w 10000"/>
                        <a:gd name="connsiteY2910" fmla="*/ 9865 h 10000"/>
                        <a:gd name="connsiteX2911" fmla="*/ 7755 w 10000"/>
                        <a:gd name="connsiteY2911" fmla="*/ 10000 h 10000"/>
                        <a:gd name="connsiteX2912" fmla="*/ 7755 w 10000"/>
                        <a:gd name="connsiteY2912" fmla="*/ 10000 h 10000"/>
                        <a:gd name="connsiteX2913" fmla="*/ 7755 w 10000"/>
                        <a:gd name="connsiteY2913" fmla="*/ 10000 h 10000"/>
                        <a:gd name="connsiteX2914" fmla="*/ 7755 w 10000"/>
                        <a:gd name="connsiteY2914" fmla="*/ 10000 h 10000"/>
                        <a:gd name="connsiteX2915" fmla="*/ 7763 w 10000"/>
                        <a:gd name="connsiteY2915" fmla="*/ 10000 h 10000"/>
                        <a:gd name="connsiteX2916" fmla="*/ 7763 w 10000"/>
                        <a:gd name="connsiteY2916" fmla="*/ 10000 h 10000"/>
                        <a:gd name="connsiteX2917" fmla="*/ 7763 w 10000"/>
                        <a:gd name="connsiteY2917" fmla="*/ 10000 h 10000"/>
                        <a:gd name="connsiteX2918" fmla="*/ 7763 w 10000"/>
                        <a:gd name="connsiteY2918" fmla="*/ 10000 h 10000"/>
                        <a:gd name="connsiteX2919" fmla="*/ 7775 w 10000"/>
                        <a:gd name="connsiteY2919" fmla="*/ 10000 h 10000"/>
                        <a:gd name="connsiteX2920" fmla="*/ 7775 w 10000"/>
                        <a:gd name="connsiteY2920" fmla="*/ 10000 h 10000"/>
                        <a:gd name="connsiteX2921" fmla="*/ 7775 w 10000"/>
                        <a:gd name="connsiteY2921" fmla="*/ 10000 h 10000"/>
                        <a:gd name="connsiteX2922" fmla="*/ 7775 w 10000"/>
                        <a:gd name="connsiteY2922" fmla="*/ 10000 h 10000"/>
                        <a:gd name="connsiteX2923" fmla="*/ 7786 w 10000"/>
                        <a:gd name="connsiteY2923" fmla="*/ 10000 h 10000"/>
                        <a:gd name="connsiteX2924" fmla="*/ 7786 w 10000"/>
                        <a:gd name="connsiteY2924" fmla="*/ 10000 h 10000"/>
                        <a:gd name="connsiteX2925" fmla="*/ 7786 w 10000"/>
                        <a:gd name="connsiteY2925" fmla="*/ 10000 h 10000"/>
                        <a:gd name="connsiteX2926" fmla="*/ 7786 w 10000"/>
                        <a:gd name="connsiteY2926" fmla="*/ 10000 h 10000"/>
                        <a:gd name="connsiteX2927" fmla="*/ 7798 w 10000"/>
                        <a:gd name="connsiteY2927" fmla="*/ 10000 h 10000"/>
                        <a:gd name="connsiteX2928" fmla="*/ 7798 w 10000"/>
                        <a:gd name="connsiteY2928" fmla="*/ 10000 h 10000"/>
                        <a:gd name="connsiteX2929" fmla="*/ 7798 w 10000"/>
                        <a:gd name="connsiteY2929" fmla="*/ 10000 h 10000"/>
                        <a:gd name="connsiteX2930" fmla="*/ 7798 w 10000"/>
                        <a:gd name="connsiteY2930" fmla="*/ 10000 h 10000"/>
                        <a:gd name="connsiteX2931" fmla="*/ 7806 w 10000"/>
                        <a:gd name="connsiteY2931" fmla="*/ 10000 h 10000"/>
                        <a:gd name="connsiteX2932" fmla="*/ 7806 w 10000"/>
                        <a:gd name="connsiteY2932" fmla="*/ 10000 h 10000"/>
                        <a:gd name="connsiteX2933" fmla="*/ 7806 w 10000"/>
                        <a:gd name="connsiteY2933" fmla="*/ 10000 h 10000"/>
                        <a:gd name="connsiteX2934" fmla="*/ 7806 w 10000"/>
                        <a:gd name="connsiteY2934" fmla="*/ 10000 h 10000"/>
                        <a:gd name="connsiteX2935" fmla="*/ 7818 w 10000"/>
                        <a:gd name="connsiteY2935" fmla="*/ 10000 h 10000"/>
                        <a:gd name="connsiteX2936" fmla="*/ 7818 w 10000"/>
                        <a:gd name="connsiteY2936" fmla="*/ 10000 h 10000"/>
                        <a:gd name="connsiteX2937" fmla="*/ 7818 w 10000"/>
                        <a:gd name="connsiteY2937" fmla="*/ 10000 h 10000"/>
                        <a:gd name="connsiteX2938" fmla="*/ 7818 w 10000"/>
                        <a:gd name="connsiteY2938" fmla="*/ 10000 h 10000"/>
                        <a:gd name="connsiteX2939" fmla="*/ 7829 w 10000"/>
                        <a:gd name="connsiteY2939" fmla="*/ 10000 h 10000"/>
                        <a:gd name="connsiteX2940" fmla="*/ 7829 w 10000"/>
                        <a:gd name="connsiteY2940" fmla="*/ 10000 h 10000"/>
                        <a:gd name="connsiteX2941" fmla="*/ 7829 w 10000"/>
                        <a:gd name="connsiteY2941" fmla="*/ 10000 h 10000"/>
                        <a:gd name="connsiteX2942" fmla="*/ 7829 w 10000"/>
                        <a:gd name="connsiteY2942" fmla="*/ 10000 h 10000"/>
                        <a:gd name="connsiteX2943" fmla="*/ 7838 w 10000"/>
                        <a:gd name="connsiteY2943" fmla="*/ 10000 h 10000"/>
                        <a:gd name="connsiteX2944" fmla="*/ 7838 w 10000"/>
                        <a:gd name="connsiteY2944" fmla="*/ 10000 h 10000"/>
                        <a:gd name="connsiteX2945" fmla="*/ 7838 w 10000"/>
                        <a:gd name="connsiteY2945" fmla="*/ 10000 h 10000"/>
                        <a:gd name="connsiteX2946" fmla="*/ 7838 w 10000"/>
                        <a:gd name="connsiteY2946" fmla="*/ 10000 h 10000"/>
                        <a:gd name="connsiteX2947" fmla="*/ 7849 w 10000"/>
                        <a:gd name="connsiteY2947" fmla="*/ 10000 h 10000"/>
                        <a:gd name="connsiteX2948" fmla="*/ 7849 w 10000"/>
                        <a:gd name="connsiteY2948" fmla="*/ 10000 h 10000"/>
                        <a:gd name="connsiteX2949" fmla="*/ 7849 w 10000"/>
                        <a:gd name="connsiteY2949" fmla="*/ 10000 h 10000"/>
                        <a:gd name="connsiteX2950" fmla="*/ 7849 w 10000"/>
                        <a:gd name="connsiteY2950" fmla="*/ 10000 h 10000"/>
                        <a:gd name="connsiteX2951" fmla="*/ 7861 w 10000"/>
                        <a:gd name="connsiteY2951" fmla="*/ 10000 h 10000"/>
                        <a:gd name="connsiteX2952" fmla="*/ 7861 w 10000"/>
                        <a:gd name="connsiteY2952" fmla="*/ 10000 h 10000"/>
                        <a:gd name="connsiteX2953" fmla="*/ 7861 w 10000"/>
                        <a:gd name="connsiteY2953" fmla="*/ 10000 h 10000"/>
                        <a:gd name="connsiteX2954" fmla="*/ 7861 w 10000"/>
                        <a:gd name="connsiteY2954" fmla="*/ 10000 h 10000"/>
                        <a:gd name="connsiteX2955" fmla="*/ 7872 w 10000"/>
                        <a:gd name="connsiteY2955" fmla="*/ 10000 h 10000"/>
                        <a:gd name="connsiteX2956" fmla="*/ 7872 w 10000"/>
                        <a:gd name="connsiteY2956" fmla="*/ 10000 h 10000"/>
                        <a:gd name="connsiteX2957" fmla="*/ 7872 w 10000"/>
                        <a:gd name="connsiteY2957" fmla="*/ 10000 h 10000"/>
                        <a:gd name="connsiteX2958" fmla="*/ 7872 w 10000"/>
                        <a:gd name="connsiteY2958" fmla="*/ 10000 h 10000"/>
                        <a:gd name="connsiteX2959" fmla="*/ 7881 w 10000"/>
                        <a:gd name="connsiteY2959" fmla="*/ 10000 h 10000"/>
                        <a:gd name="connsiteX2960" fmla="*/ 7881 w 10000"/>
                        <a:gd name="connsiteY2960" fmla="*/ 10000 h 10000"/>
                        <a:gd name="connsiteX2961" fmla="*/ 7881 w 10000"/>
                        <a:gd name="connsiteY2961" fmla="*/ 10000 h 10000"/>
                        <a:gd name="connsiteX2962" fmla="*/ 7881 w 10000"/>
                        <a:gd name="connsiteY2962" fmla="*/ 10000 h 10000"/>
                        <a:gd name="connsiteX2963" fmla="*/ 7892 w 10000"/>
                        <a:gd name="connsiteY2963" fmla="*/ 10000 h 10000"/>
                        <a:gd name="connsiteX2964" fmla="*/ 7892 w 10000"/>
                        <a:gd name="connsiteY2964" fmla="*/ 10000 h 10000"/>
                        <a:gd name="connsiteX2965" fmla="*/ 7892 w 10000"/>
                        <a:gd name="connsiteY2965" fmla="*/ 10000 h 10000"/>
                        <a:gd name="connsiteX2966" fmla="*/ 7892 w 10000"/>
                        <a:gd name="connsiteY2966" fmla="*/ 10000 h 10000"/>
                        <a:gd name="connsiteX2967" fmla="*/ 7903 w 10000"/>
                        <a:gd name="connsiteY2967" fmla="*/ 10000 h 10000"/>
                        <a:gd name="connsiteX2968" fmla="*/ 7903 w 10000"/>
                        <a:gd name="connsiteY2968" fmla="*/ 10000 h 10000"/>
                        <a:gd name="connsiteX2969" fmla="*/ 7903 w 10000"/>
                        <a:gd name="connsiteY2969" fmla="*/ 10000 h 10000"/>
                        <a:gd name="connsiteX2970" fmla="*/ 7903 w 10000"/>
                        <a:gd name="connsiteY2970" fmla="*/ 10000 h 10000"/>
                        <a:gd name="connsiteX2971" fmla="*/ 7915 w 10000"/>
                        <a:gd name="connsiteY2971" fmla="*/ 10000 h 10000"/>
                        <a:gd name="connsiteX2972" fmla="*/ 7915 w 10000"/>
                        <a:gd name="connsiteY2972" fmla="*/ 10000 h 10000"/>
                        <a:gd name="connsiteX2973" fmla="*/ 7915 w 10000"/>
                        <a:gd name="connsiteY2973" fmla="*/ 10000 h 10000"/>
                        <a:gd name="connsiteX2974" fmla="*/ 7915 w 10000"/>
                        <a:gd name="connsiteY2974" fmla="*/ 10000 h 10000"/>
                        <a:gd name="connsiteX2975" fmla="*/ 7923 w 10000"/>
                        <a:gd name="connsiteY2975" fmla="*/ 10000 h 10000"/>
                        <a:gd name="connsiteX2976" fmla="*/ 7923 w 10000"/>
                        <a:gd name="connsiteY2976" fmla="*/ 10000 h 10000"/>
                        <a:gd name="connsiteX2977" fmla="*/ 7923 w 10000"/>
                        <a:gd name="connsiteY2977" fmla="*/ 10000 h 10000"/>
                        <a:gd name="connsiteX2978" fmla="*/ 7923 w 10000"/>
                        <a:gd name="connsiteY2978" fmla="*/ 10000 h 10000"/>
                        <a:gd name="connsiteX2979" fmla="*/ 7935 w 10000"/>
                        <a:gd name="connsiteY2979" fmla="*/ 10000 h 10000"/>
                        <a:gd name="connsiteX2980" fmla="*/ 7935 w 10000"/>
                        <a:gd name="connsiteY2980" fmla="*/ 10000 h 10000"/>
                        <a:gd name="connsiteX2981" fmla="*/ 7935 w 10000"/>
                        <a:gd name="connsiteY2981" fmla="*/ 10000 h 10000"/>
                        <a:gd name="connsiteX2982" fmla="*/ 7935 w 10000"/>
                        <a:gd name="connsiteY2982" fmla="*/ 10000 h 10000"/>
                        <a:gd name="connsiteX2983" fmla="*/ 7946 w 10000"/>
                        <a:gd name="connsiteY2983" fmla="*/ 10000 h 10000"/>
                        <a:gd name="connsiteX2984" fmla="*/ 7946 w 10000"/>
                        <a:gd name="connsiteY2984" fmla="*/ 10000 h 10000"/>
                        <a:gd name="connsiteX2985" fmla="*/ 7946 w 10000"/>
                        <a:gd name="connsiteY2985" fmla="*/ 10000 h 10000"/>
                        <a:gd name="connsiteX2986" fmla="*/ 7946 w 10000"/>
                        <a:gd name="connsiteY2986" fmla="*/ 10000 h 10000"/>
                        <a:gd name="connsiteX2987" fmla="*/ 7955 w 10000"/>
                        <a:gd name="connsiteY2987" fmla="*/ 10000 h 10000"/>
                        <a:gd name="connsiteX2988" fmla="*/ 7955 w 10000"/>
                        <a:gd name="connsiteY2988" fmla="*/ 10000 h 10000"/>
                        <a:gd name="connsiteX2989" fmla="*/ 7955 w 10000"/>
                        <a:gd name="connsiteY2989" fmla="*/ 10000 h 10000"/>
                        <a:gd name="connsiteX2990" fmla="*/ 7955 w 10000"/>
                        <a:gd name="connsiteY2990" fmla="*/ 10000 h 10000"/>
                        <a:gd name="connsiteX2991" fmla="*/ 7966 w 10000"/>
                        <a:gd name="connsiteY2991" fmla="*/ 10000 h 10000"/>
                        <a:gd name="connsiteX2992" fmla="*/ 7966 w 10000"/>
                        <a:gd name="connsiteY2992" fmla="*/ 10000 h 10000"/>
                        <a:gd name="connsiteX2993" fmla="*/ 7966 w 10000"/>
                        <a:gd name="connsiteY2993" fmla="*/ 10000 h 10000"/>
                        <a:gd name="connsiteX2994" fmla="*/ 7966 w 10000"/>
                        <a:gd name="connsiteY2994" fmla="*/ 10000 h 10000"/>
                        <a:gd name="connsiteX2995" fmla="*/ 7978 w 10000"/>
                        <a:gd name="connsiteY2995" fmla="*/ 10000 h 10000"/>
                        <a:gd name="connsiteX2996" fmla="*/ 7978 w 10000"/>
                        <a:gd name="connsiteY2996" fmla="*/ 10000 h 10000"/>
                        <a:gd name="connsiteX2997" fmla="*/ 7978 w 10000"/>
                        <a:gd name="connsiteY2997" fmla="*/ 10000 h 10000"/>
                        <a:gd name="connsiteX2998" fmla="*/ 7978 w 10000"/>
                        <a:gd name="connsiteY2998" fmla="*/ 10000 h 10000"/>
                        <a:gd name="connsiteX2999" fmla="*/ 7989 w 10000"/>
                        <a:gd name="connsiteY2999" fmla="*/ 10000 h 10000"/>
                        <a:gd name="connsiteX3000" fmla="*/ 7989 w 10000"/>
                        <a:gd name="connsiteY3000" fmla="*/ 10000 h 10000"/>
                        <a:gd name="connsiteX3001" fmla="*/ 7989 w 10000"/>
                        <a:gd name="connsiteY3001" fmla="*/ 10000 h 10000"/>
                        <a:gd name="connsiteX3002" fmla="*/ 7989 w 10000"/>
                        <a:gd name="connsiteY3002" fmla="*/ 10000 h 10000"/>
                        <a:gd name="connsiteX3003" fmla="*/ 7998 w 10000"/>
                        <a:gd name="connsiteY3003" fmla="*/ 10000 h 10000"/>
                        <a:gd name="connsiteX3004" fmla="*/ 7998 w 10000"/>
                        <a:gd name="connsiteY3004" fmla="*/ 10000 h 10000"/>
                        <a:gd name="connsiteX3005" fmla="*/ 7998 w 10000"/>
                        <a:gd name="connsiteY3005" fmla="*/ 10000 h 10000"/>
                        <a:gd name="connsiteX3006" fmla="*/ 7998 w 10000"/>
                        <a:gd name="connsiteY3006" fmla="*/ 10000 h 10000"/>
                        <a:gd name="connsiteX3007" fmla="*/ 8009 w 10000"/>
                        <a:gd name="connsiteY3007" fmla="*/ 10000 h 10000"/>
                        <a:gd name="connsiteX3008" fmla="*/ 8009 w 10000"/>
                        <a:gd name="connsiteY3008" fmla="*/ 10000 h 10000"/>
                        <a:gd name="connsiteX3009" fmla="*/ 8009 w 10000"/>
                        <a:gd name="connsiteY3009" fmla="*/ 10000 h 10000"/>
                        <a:gd name="connsiteX3010" fmla="*/ 8009 w 10000"/>
                        <a:gd name="connsiteY3010" fmla="*/ 10000 h 10000"/>
                        <a:gd name="connsiteX3011" fmla="*/ 8021 w 10000"/>
                        <a:gd name="connsiteY3011" fmla="*/ 10000 h 10000"/>
                        <a:gd name="connsiteX3012" fmla="*/ 8021 w 10000"/>
                        <a:gd name="connsiteY3012" fmla="*/ 10000 h 10000"/>
                        <a:gd name="connsiteX3013" fmla="*/ 8021 w 10000"/>
                        <a:gd name="connsiteY3013" fmla="*/ 10000 h 10000"/>
                        <a:gd name="connsiteX3014" fmla="*/ 8021 w 10000"/>
                        <a:gd name="connsiteY3014" fmla="*/ 10000 h 10000"/>
                        <a:gd name="connsiteX3015" fmla="*/ 8032 w 10000"/>
                        <a:gd name="connsiteY3015" fmla="*/ 10000 h 10000"/>
                        <a:gd name="connsiteX3016" fmla="*/ 8032 w 10000"/>
                        <a:gd name="connsiteY3016" fmla="*/ 10000 h 10000"/>
                        <a:gd name="connsiteX3017" fmla="*/ 8032 w 10000"/>
                        <a:gd name="connsiteY3017" fmla="*/ 10000 h 10000"/>
                        <a:gd name="connsiteX3018" fmla="*/ 8032 w 10000"/>
                        <a:gd name="connsiteY3018" fmla="*/ 10000 h 10000"/>
                        <a:gd name="connsiteX3019" fmla="*/ 8041 w 10000"/>
                        <a:gd name="connsiteY3019" fmla="*/ 10000 h 10000"/>
                        <a:gd name="connsiteX3020" fmla="*/ 8041 w 10000"/>
                        <a:gd name="connsiteY3020" fmla="*/ 10000 h 10000"/>
                        <a:gd name="connsiteX3021" fmla="*/ 8041 w 10000"/>
                        <a:gd name="connsiteY3021" fmla="*/ 10000 h 10000"/>
                        <a:gd name="connsiteX3022" fmla="*/ 8041 w 10000"/>
                        <a:gd name="connsiteY3022" fmla="*/ 10000 h 10000"/>
                        <a:gd name="connsiteX3023" fmla="*/ 8052 w 10000"/>
                        <a:gd name="connsiteY3023" fmla="*/ 10000 h 10000"/>
                        <a:gd name="connsiteX3024" fmla="*/ 8052 w 10000"/>
                        <a:gd name="connsiteY3024" fmla="*/ 10000 h 10000"/>
                        <a:gd name="connsiteX3025" fmla="*/ 8052 w 10000"/>
                        <a:gd name="connsiteY3025" fmla="*/ 10000 h 10000"/>
                        <a:gd name="connsiteX3026" fmla="*/ 8052 w 10000"/>
                        <a:gd name="connsiteY3026" fmla="*/ 10000 h 10000"/>
                        <a:gd name="connsiteX3027" fmla="*/ 8063 w 10000"/>
                        <a:gd name="connsiteY3027" fmla="*/ 10000 h 10000"/>
                        <a:gd name="connsiteX3028" fmla="*/ 8063 w 10000"/>
                        <a:gd name="connsiteY3028" fmla="*/ 10000 h 10000"/>
                        <a:gd name="connsiteX3029" fmla="*/ 8063 w 10000"/>
                        <a:gd name="connsiteY3029" fmla="*/ 10000 h 10000"/>
                        <a:gd name="connsiteX3030" fmla="*/ 8063 w 10000"/>
                        <a:gd name="connsiteY3030" fmla="*/ 10000 h 10000"/>
                        <a:gd name="connsiteX3031" fmla="*/ 8072 w 10000"/>
                        <a:gd name="connsiteY3031" fmla="*/ 10000 h 10000"/>
                        <a:gd name="connsiteX3032" fmla="*/ 8072 w 10000"/>
                        <a:gd name="connsiteY3032" fmla="*/ 10000 h 10000"/>
                        <a:gd name="connsiteX3033" fmla="*/ 8072 w 10000"/>
                        <a:gd name="connsiteY3033" fmla="*/ 10000 h 10000"/>
                        <a:gd name="connsiteX3034" fmla="*/ 8072 w 10000"/>
                        <a:gd name="connsiteY3034" fmla="*/ 10000 h 10000"/>
                        <a:gd name="connsiteX3035" fmla="*/ 8083 w 10000"/>
                        <a:gd name="connsiteY3035" fmla="*/ 10000 h 10000"/>
                        <a:gd name="connsiteX3036" fmla="*/ 8083 w 10000"/>
                        <a:gd name="connsiteY3036" fmla="*/ 10000 h 10000"/>
                        <a:gd name="connsiteX3037" fmla="*/ 8083 w 10000"/>
                        <a:gd name="connsiteY3037" fmla="*/ 8702 h 10000"/>
                        <a:gd name="connsiteX3038" fmla="*/ 8083 w 10000"/>
                        <a:gd name="connsiteY3038" fmla="*/ 10000 h 10000"/>
                        <a:gd name="connsiteX3039" fmla="*/ 8095 w 10000"/>
                        <a:gd name="connsiteY3039" fmla="*/ 10000 h 10000"/>
                        <a:gd name="connsiteX3040" fmla="*/ 8095 w 10000"/>
                        <a:gd name="connsiteY3040" fmla="*/ 10000 h 10000"/>
                        <a:gd name="connsiteX3041" fmla="*/ 8095 w 10000"/>
                        <a:gd name="connsiteY3041" fmla="*/ 10000 h 10000"/>
                        <a:gd name="connsiteX3042" fmla="*/ 8095 w 10000"/>
                        <a:gd name="connsiteY3042" fmla="*/ 10000 h 10000"/>
                        <a:gd name="connsiteX3043" fmla="*/ 8106 w 10000"/>
                        <a:gd name="connsiteY3043" fmla="*/ 10000 h 10000"/>
                        <a:gd name="connsiteX3044" fmla="*/ 8106 w 10000"/>
                        <a:gd name="connsiteY3044" fmla="*/ 10000 h 10000"/>
                        <a:gd name="connsiteX3045" fmla="*/ 8106 w 10000"/>
                        <a:gd name="connsiteY3045" fmla="*/ 10000 h 10000"/>
                        <a:gd name="connsiteX3046" fmla="*/ 8106 w 10000"/>
                        <a:gd name="connsiteY3046" fmla="*/ 10000 h 10000"/>
                        <a:gd name="connsiteX3047" fmla="*/ 8115 w 10000"/>
                        <a:gd name="connsiteY3047" fmla="*/ 10000 h 10000"/>
                        <a:gd name="connsiteX3048" fmla="*/ 8115 w 10000"/>
                        <a:gd name="connsiteY3048" fmla="*/ 10000 h 10000"/>
                        <a:gd name="connsiteX3049" fmla="*/ 8115 w 10000"/>
                        <a:gd name="connsiteY3049" fmla="*/ 10000 h 10000"/>
                        <a:gd name="connsiteX3050" fmla="*/ 8115 w 10000"/>
                        <a:gd name="connsiteY3050" fmla="*/ 10000 h 10000"/>
                        <a:gd name="connsiteX3051" fmla="*/ 8126 w 10000"/>
                        <a:gd name="connsiteY3051" fmla="*/ 10000 h 10000"/>
                        <a:gd name="connsiteX3052" fmla="*/ 8126 w 10000"/>
                        <a:gd name="connsiteY3052" fmla="*/ 10000 h 10000"/>
                        <a:gd name="connsiteX3053" fmla="*/ 8126 w 10000"/>
                        <a:gd name="connsiteY3053" fmla="*/ 10000 h 10000"/>
                        <a:gd name="connsiteX3054" fmla="*/ 8126 w 10000"/>
                        <a:gd name="connsiteY3054" fmla="*/ 10000 h 10000"/>
                        <a:gd name="connsiteX3055" fmla="*/ 8138 w 10000"/>
                        <a:gd name="connsiteY3055" fmla="*/ 10000 h 10000"/>
                        <a:gd name="connsiteX3056" fmla="*/ 8138 w 10000"/>
                        <a:gd name="connsiteY3056" fmla="*/ 10000 h 10000"/>
                        <a:gd name="connsiteX3057" fmla="*/ 8138 w 10000"/>
                        <a:gd name="connsiteY3057" fmla="*/ 10000 h 10000"/>
                        <a:gd name="connsiteX3058" fmla="*/ 8138 w 10000"/>
                        <a:gd name="connsiteY3058" fmla="*/ 10000 h 10000"/>
                        <a:gd name="connsiteX3059" fmla="*/ 8149 w 10000"/>
                        <a:gd name="connsiteY3059" fmla="*/ 10000 h 10000"/>
                        <a:gd name="connsiteX3060" fmla="*/ 8149 w 10000"/>
                        <a:gd name="connsiteY3060" fmla="*/ 10000 h 10000"/>
                        <a:gd name="connsiteX3061" fmla="*/ 8149 w 10000"/>
                        <a:gd name="connsiteY3061" fmla="*/ 10000 h 10000"/>
                        <a:gd name="connsiteX3062" fmla="*/ 8149 w 10000"/>
                        <a:gd name="connsiteY3062" fmla="*/ 10000 h 10000"/>
                        <a:gd name="connsiteX3063" fmla="*/ 8158 w 10000"/>
                        <a:gd name="connsiteY3063" fmla="*/ 10000 h 10000"/>
                        <a:gd name="connsiteX3064" fmla="*/ 8158 w 10000"/>
                        <a:gd name="connsiteY3064" fmla="*/ 10000 h 10000"/>
                        <a:gd name="connsiteX3065" fmla="*/ 8158 w 10000"/>
                        <a:gd name="connsiteY3065" fmla="*/ 10000 h 10000"/>
                        <a:gd name="connsiteX3066" fmla="*/ 8158 w 10000"/>
                        <a:gd name="connsiteY3066" fmla="*/ 10000 h 10000"/>
                        <a:gd name="connsiteX3067" fmla="*/ 8169 w 10000"/>
                        <a:gd name="connsiteY3067" fmla="*/ 10000 h 10000"/>
                        <a:gd name="connsiteX3068" fmla="*/ 8169 w 10000"/>
                        <a:gd name="connsiteY3068" fmla="*/ 10000 h 10000"/>
                        <a:gd name="connsiteX3069" fmla="*/ 8169 w 10000"/>
                        <a:gd name="connsiteY3069" fmla="*/ 10000 h 10000"/>
                        <a:gd name="connsiteX3070" fmla="*/ 8169 w 10000"/>
                        <a:gd name="connsiteY3070" fmla="*/ 10000 h 10000"/>
                        <a:gd name="connsiteX3071" fmla="*/ 8181 w 10000"/>
                        <a:gd name="connsiteY3071" fmla="*/ 10000 h 10000"/>
                        <a:gd name="connsiteX3072" fmla="*/ 8181 w 10000"/>
                        <a:gd name="connsiteY3072" fmla="*/ 10000 h 10000"/>
                        <a:gd name="connsiteX3073" fmla="*/ 8181 w 10000"/>
                        <a:gd name="connsiteY3073" fmla="*/ 10000 h 10000"/>
                        <a:gd name="connsiteX3074" fmla="*/ 8181 w 10000"/>
                        <a:gd name="connsiteY3074" fmla="*/ 10000 h 10000"/>
                        <a:gd name="connsiteX3075" fmla="*/ 8189 w 10000"/>
                        <a:gd name="connsiteY3075" fmla="*/ 10000 h 10000"/>
                        <a:gd name="connsiteX3076" fmla="*/ 8189 w 10000"/>
                        <a:gd name="connsiteY3076" fmla="*/ 10000 h 10000"/>
                        <a:gd name="connsiteX3077" fmla="*/ 8189 w 10000"/>
                        <a:gd name="connsiteY3077" fmla="*/ 10000 h 10000"/>
                        <a:gd name="connsiteX3078" fmla="*/ 8189 w 10000"/>
                        <a:gd name="connsiteY3078" fmla="*/ 10000 h 10000"/>
                        <a:gd name="connsiteX3079" fmla="*/ 8201 w 10000"/>
                        <a:gd name="connsiteY3079" fmla="*/ 10000 h 10000"/>
                        <a:gd name="connsiteX3080" fmla="*/ 8201 w 10000"/>
                        <a:gd name="connsiteY3080" fmla="*/ 10000 h 10000"/>
                        <a:gd name="connsiteX3081" fmla="*/ 8201 w 10000"/>
                        <a:gd name="connsiteY3081" fmla="*/ 10000 h 10000"/>
                        <a:gd name="connsiteX3082" fmla="*/ 8201 w 10000"/>
                        <a:gd name="connsiteY3082" fmla="*/ 10000 h 10000"/>
                        <a:gd name="connsiteX3083" fmla="*/ 8212 w 10000"/>
                        <a:gd name="connsiteY3083" fmla="*/ 10000 h 10000"/>
                        <a:gd name="connsiteX3084" fmla="*/ 8212 w 10000"/>
                        <a:gd name="connsiteY3084" fmla="*/ 10000 h 10000"/>
                        <a:gd name="connsiteX3085" fmla="*/ 8212 w 10000"/>
                        <a:gd name="connsiteY3085" fmla="*/ 10000 h 10000"/>
                        <a:gd name="connsiteX3086" fmla="*/ 8212 w 10000"/>
                        <a:gd name="connsiteY3086" fmla="*/ 10000 h 10000"/>
                        <a:gd name="connsiteX3087" fmla="*/ 8223 w 10000"/>
                        <a:gd name="connsiteY3087" fmla="*/ 10000 h 10000"/>
                        <a:gd name="connsiteX3088" fmla="*/ 8223 w 10000"/>
                        <a:gd name="connsiteY3088" fmla="*/ 10000 h 10000"/>
                        <a:gd name="connsiteX3089" fmla="*/ 8223 w 10000"/>
                        <a:gd name="connsiteY3089" fmla="*/ 10000 h 10000"/>
                        <a:gd name="connsiteX3090" fmla="*/ 8223 w 10000"/>
                        <a:gd name="connsiteY3090" fmla="*/ 10000 h 10000"/>
                        <a:gd name="connsiteX3091" fmla="*/ 8232 w 10000"/>
                        <a:gd name="connsiteY3091" fmla="*/ 10000 h 10000"/>
                        <a:gd name="connsiteX3092" fmla="*/ 8232 w 10000"/>
                        <a:gd name="connsiteY3092" fmla="*/ 10000 h 10000"/>
                        <a:gd name="connsiteX3093" fmla="*/ 8232 w 10000"/>
                        <a:gd name="connsiteY3093" fmla="*/ 10000 h 10000"/>
                        <a:gd name="connsiteX3094" fmla="*/ 8232 w 10000"/>
                        <a:gd name="connsiteY3094" fmla="*/ 10000 h 10000"/>
                        <a:gd name="connsiteX3095" fmla="*/ 8243 w 10000"/>
                        <a:gd name="connsiteY3095" fmla="*/ 10000 h 10000"/>
                        <a:gd name="connsiteX3096" fmla="*/ 8243 w 10000"/>
                        <a:gd name="connsiteY3096" fmla="*/ 10000 h 10000"/>
                        <a:gd name="connsiteX3097" fmla="*/ 8243 w 10000"/>
                        <a:gd name="connsiteY3097" fmla="*/ 10000 h 10000"/>
                        <a:gd name="connsiteX3098" fmla="*/ 8243 w 10000"/>
                        <a:gd name="connsiteY3098" fmla="*/ 10000 h 10000"/>
                        <a:gd name="connsiteX3099" fmla="*/ 8255 w 10000"/>
                        <a:gd name="connsiteY3099" fmla="*/ 10000 h 10000"/>
                        <a:gd name="connsiteX3100" fmla="*/ 8255 w 10000"/>
                        <a:gd name="connsiteY3100" fmla="*/ 10000 h 10000"/>
                        <a:gd name="connsiteX3101" fmla="*/ 8255 w 10000"/>
                        <a:gd name="connsiteY3101" fmla="*/ 10000 h 10000"/>
                        <a:gd name="connsiteX3102" fmla="*/ 8255 w 10000"/>
                        <a:gd name="connsiteY3102" fmla="*/ 10000 h 10000"/>
                        <a:gd name="connsiteX3103" fmla="*/ 8266 w 10000"/>
                        <a:gd name="connsiteY3103" fmla="*/ 10000 h 10000"/>
                        <a:gd name="connsiteX3104" fmla="*/ 8266 w 10000"/>
                        <a:gd name="connsiteY3104" fmla="*/ 10000 h 10000"/>
                        <a:gd name="connsiteX3105" fmla="*/ 8266 w 10000"/>
                        <a:gd name="connsiteY3105" fmla="*/ 10000 h 10000"/>
                        <a:gd name="connsiteX3106" fmla="*/ 8266 w 10000"/>
                        <a:gd name="connsiteY3106" fmla="*/ 10000 h 10000"/>
                        <a:gd name="connsiteX3107" fmla="*/ 8275 w 10000"/>
                        <a:gd name="connsiteY3107" fmla="*/ 10000 h 10000"/>
                        <a:gd name="connsiteX3108" fmla="*/ 8275 w 10000"/>
                        <a:gd name="connsiteY3108" fmla="*/ 10000 h 10000"/>
                        <a:gd name="connsiteX3109" fmla="*/ 8275 w 10000"/>
                        <a:gd name="connsiteY3109" fmla="*/ 10000 h 10000"/>
                        <a:gd name="connsiteX3110" fmla="*/ 8275 w 10000"/>
                        <a:gd name="connsiteY3110" fmla="*/ 10000 h 10000"/>
                        <a:gd name="connsiteX3111" fmla="*/ 8286 w 10000"/>
                        <a:gd name="connsiteY3111" fmla="*/ 10000 h 10000"/>
                        <a:gd name="connsiteX3112" fmla="*/ 8286 w 10000"/>
                        <a:gd name="connsiteY3112" fmla="*/ 10000 h 10000"/>
                        <a:gd name="connsiteX3113" fmla="*/ 8286 w 10000"/>
                        <a:gd name="connsiteY3113" fmla="*/ 10000 h 10000"/>
                        <a:gd name="connsiteX3114" fmla="*/ 8286 w 10000"/>
                        <a:gd name="connsiteY3114" fmla="*/ 10000 h 10000"/>
                        <a:gd name="connsiteX3115" fmla="*/ 8298 w 10000"/>
                        <a:gd name="connsiteY3115" fmla="*/ 10000 h 10000"/>
                        <a:gd name="connsiteX3116" fmla="*/ 8298 w 10000"/>
                        <a:gd name="connsiteY3116" fmla="*/ 10000 h 10000"/>
                        <a:gd name="connsiteX3117" fmla="*/ 8298 w 10000"/>
                        <a:gd name="connsiteY3117" fmla="*/ 10000 h 10000"/>
                        <a:gd name="connsiteX3118" fmla="*/ 8298 w 10000"/>
                        <a:gd name="connsiteY3118" fmla="*/ 10000 h 10000"/>
                        <a:gd name="connsiteX3119" fmla="*/ 8306 w 10000"/>
                        <a:gd name="connsiteY3119" fmla="*/ 10000 h 10000"/>
                        <a:gd name="connsiteX3120" fmla="*/ 8306 w 10000"/>
                        <a:gd name="connsiteY3120" fmla="*/ 10000 h 10000"/>
                        <a:gd name="connsiteX3121" fmla="*/ 8306 w 10000"/>
                        <a:gd name="connsiteY3121" fmla="*/ 10000 h 10000"/>
                        <a:gd name="connsiteX3122" fmla="*/ 8306 w 10000"/>
                        <a:gd name="connsiteY3122" fmla="*/ 10000 h 10000"/>
                        <a:gd name="connsiteX3123" fmla="*/ 8318 w 10000"/>
                        <a:gd name="connsiteY3123" fmla="*/ 10000 h 10000"/>
                        <a:gd name="connsiteX3124" fmla="*/ 8318 w 10000"/>
                        <a:gd name="connsiteY3124" fmla="*/ 10000 h 10000"/>
                        <a:gd name="connsiteX3125" fmla="*/ 8318 w 10000"/>
                        <a:gd name="connsiteY3125" fmla="*/ 10000 h 10000"/>
                        <a:gd name="connsiteX3126" fmla="*/ 8318 w 10000"/>
                        <a:gd name="connsiteY3126" fmla="*/ 10000 h 10000"/>
                        <a:gd name="connsiteX3127" fmla="*/ 8329 w 10000"/>
                        <a:gd name="connsiteY3127" fmla="*/ 10000 h 10000"/>
                        <a:gd name="connsiteX3128" fmla="*/ 8329 w 10000"/>
                        <a:gd name="connsiteY3128" fmla="*/ 10000 h 10000"/>
                        <a:gd name="connsiteX3129" fmla="*/ 8329 w 10000"/>
                        <a:gd name="connsiteY3129" fmla="*/ 10000 h 10000"/>
                        <a:gd name="connsiteX3130" fmla="*/ 8329 w 10000"/>
                        <a:gd name="connsiteY3130" fmla="*/ 10000 h 10000"/>
                        <a:gd name="connsiteX3131" fmla="*/ 8340 w 10000"/>
                        <a:gd name="connsiteY3131" fmla="*/ 10000 h 10000"/>
                        <a:gd name="connsiteX3132" fmla="*/ 8340 w 10000"/>
                        <a:gd name="connsiteY3132" fmla="*/ 10000 h 10000"/>
                        <a:gd name="connsiteX3133" fmla="*/ 8340 w 10000"/>
                        <a:gd name="connsiteY3133" fmla="*/ 10000 h 10000"/>
                        <a:gd name="connsiteX3134" fmla="*/ 8340 w 10000"/>
                        <a:gd name="connsiteY3134" fmla="*/ 10000 h 10000"/>
                        <a:gd name="connsiteX3135" fmla="*/ 8349 w 10000"/>
                        <a:gd name="connsiteY3135" fmla="*/ 10000 h 10000"/>
                        <a:gd name="connsiteX3136" fmla="*/ 8349 w 10000"/>
                        <a:gd name="connsiteY3136" fmla="*/ 10000 h 10000"/>
                        <a:gd name="connsiteX3137" fmla="*/ 8349 w 10000"/>
                        <a:gd name="connsiteY3137" fmla="*/ 4123 h 10000"/>
                        <a:gd name="connsiteX3138" fmla="*/ 8349 w 10000"/>
                        <a:gd name="connsiteY3138" fmla="*/ 4123 h 10000"/>
                        <a:gd name="connsiteX3139" fmla="*/ 8360 w 10000"/>
                        <a:gd name="connsiteY3139" fmla="*/ 0 h 10000"/>
                        <a:gd name="connsiteX3140" fmla="*/ 8360 w 10000"/>
                        <a:gd name="connsiteY3140" fmla="*/ 10000 h 10000"/>
                        <a:gd name="connsiteX3141" fmla="*/ 8360 w 10000"/>
                        <a:gd name="connsiteY3141" fmla="*/ 0 h 10000"/>
                        <a:gd name="connsiteX3142" fmla="*/ 8360 w 10000"/>
                        <a:gd name="connsiteY3142" fmla="*/ 10000 h 10000"/>
                        <a:gd name="connsiteX3143" fmla="*/ 8372 w 10000"/>
                        <a:gd name="connsiteY3143" fmla="*/ 10000 h 10000"/>
                        <a:gd name="connsiteX3144" fmla="*/ 8372 w 10000"/>
                        <a:gd name="connsiteY3144" fmla="*/ 10000 h 10000"/>
                        <a:gd name="connsiteX3145" fmla="*/ 8372 w 10000"/>
                        <a:gd name="connsiteY3145" fmla="*/ 10000 h 10000"/>
                        <a:gd name="connsiteX3146" fmla="*/ 8372 w 10000"/>
                        <a:gd name="connsiteY3146" fmla="*/ 10000 h 10000"/>
                        <a:gd name="connsiteX3147" fmla="*/ 8383 w 10000"/>
                        <a:gd name="connsiteY3147" fmla="*/ 10000 h 10000"/>
                        <a:gd name="connsiteX3148" fmla="*/ 8383 w 10000"/>
                        <a:gd name="connsiteY3148" fmla="*/ 10000 h 10000"/>
                        <a:gd name="connsiteX3149" fmla="*/ 8383 w 10000"/>
                        <a:gd name="connsiteY3149" fmla="*/ 10000 h 10000"/>
                        <a:gd name="connsiteX3150" fmla="*/ 8383 w 10000"/>
                        <a:gd name="connsiteY3150" fmla="*/ 10000 h 10000"/>
                        <a:gd name="connsiteX3151" fmla="*/ 8392 w 10000"/>
                        <a:gd name="connsiteY3151" fmla="*/ 10000 h 10000"/>
                        <a:gd name="connsiteX3152" fmla="*/ 8392 w 10000"/>
                        <a:gd name="connsiteY3152" fmla="*/ 10000 h 10000"/>
                        <a:gd name="connsiteX3153" fmla="*/ 8392 w 10000"/>
                        <a:gd name="connsiteY3153" fmla="*/ 10000 h 10000"/>
                        <a:gd name="connsiteX3154" fmla="*/ 8392 w 10000"/>
                        <a:gd name="connsiteY3154" fmla="*/ 10000 h 10000"/>
                        <a:gd name="connsiteX3155" fmla="*/ 8403 w 10000"/>
                        <a:gd name="connsiteY3155" fmla="*/ 10000 h 10000"/>
                        <a:gd name="connsiteX3156" fmla="*/ 8403 w 10000"/>
                        <a:gd name="connsiteY3156" fmla="*/ 10000 h 10000"/>
                        <a:gd name="connsiteX3157" fmla="*/ 8403 w 10000"/>
                        <a:gd name="connsiteY3157" fmla="*/ 10000 h 10000"/>
                        <a:gd name="connsiteX3158" fmla="*/ 8403 w 10000"/>
                        <a:gd name="connsiteY3158" fmla="*/ 10000 h 10000"/>
                        <a:gd name="connsiteX3159" fmla="*/ 8415 w 10000"/>
                        <a:gd name="connsiteY3159" fmla="*/ 10000 h 10000"/>
                        <a:gd name="connsiteX3160" fmla="*/ 8415 w 10000"/>
                        <a:gd name="connsiteY3160" fmla="*/ 10000 h 10000"/>
                        <a:gd name="connsiteX3161" fmla="*/ 8415 w 10000"/>
                        <a:gd name="connsiteY3161" fmla="*/ 10000 h 10000"/>
                        <a:gd name="connsiteX3162" fmla="*/ 8415 w 10000"/>
                        <a:gd name="connsiteY3162" fmla="*/ 10000 h 10000"/>
                        <a:gd name="connsiteX3163" fmla="*/ 8426 w 10000"/>
                        <a:gd name="connsiteY3163" fmla="*/ 10000 h 10000"/>
                        <a:gd name="connsiteX3164" fmla="*/ 8426 w 10000"/>
                        <a:gd name="connsiteY3164" fmla="*/ 10000 h 10000"/>
                        <a:gd name="connsiteX3165" fmla="*/ 8426 w 10000"/>
                        <a:gd name="connsiteY3165" fmla="*/ 10000 h 10000"/>
                        <a:gd name="connsiteX3166" fmla="*/ 8426 w 10000"/>
                        <a:gd name="connsiteY3166" fmla="*/ 10000 h 10000"/>
                        <a:gd name="connsiteX3167" fmla="*/ 8435 w 10000"/>
                        <a:gd name="connsiteY3167" fmla="*/ 10000 h 10000"/>
                        <a:gd name="connsiteX3168" fmla="*/ 8435 w 10000"/>
                        <a:gd name="connsiteY3168" fmla="*/ 10000 h 10000"/>
                        <a:gd name="connsiteX3169" fmla="*/ 8435 w 10000"/>
                        <a:gd name="connsiteY3169" fmla="*/ 10000 h 10000"/>
                        <a:gd name="connsiteX3170" fmla="*/ 8435 w 10000"/>
                        <a:gd name="connsiteY3170" fmla="*/ 10000 h 10000"/>
                        <a:gd name="connsiteX3171" fmla="*/ 8446 w 10000"/>
                        <a:gd name="connsiteY3171" fmla="*/ 10000 h 10000"/>
                        <a:gd name="connsiteX3172" fmla="*/ 8446 w 10000"/>
                        <a:gd name="connsiteY3172" fmla="*/ 10000 h 10000"/>
                        <a:gd name="connsiteX3173" fmla="*/ 8446 w 10000"/>
                        <a:gd name="connsiteY3173" fmla="*/ 10000 h 10000"/>
                        <a:gd name="connsiteX3174" fmla="*/ 8446 w 10000"/>
                        <a:gd name="connsiteY3174" fmla="*/ 10000 h 10000"/>
                        <a:gd name="connsiteX3175" fmla="*/ 8458 w 10000"/>
                        <a:gd name="connsiteY3175" fmla="*/ 10000 h 10000"/>
                        <a:gd name="connsiteX3176" fmla="*/ 8458 w 10000"/>
                        <a:gd name="connsiteY3176" fmla="*/ 10000 h 10000"/>
                        <a:gd name="connsiteX3177" fmla="*/ 8458 w 10000"/>
                        <a:gd name="connsiteY3177" fmla="*/ 10000 h 10000"/>
                        <a:gd name="connsiteX3178" fmla="*/ 8458 w 10000"/>
                        <a:gd name="connsiteY3178" fmla="*/ 10000 h 10000"/>
                        <a:gd name="connsiteX3179" fmla="*/ 8466 w 10000"/>
                        <a:gd name="connsiteY3179" fmla="*/ 10000 h 10000"/>
                        <a:gd name="connsiteX3180" fmla="*/ 8466 w 10000"/>
                        <a:gd name="connsiteY3180" fmla="*/ 10000 h 10000"/>
                        <a:gd name="connsiteX3181" fmla="*/ 8466 w 10000"/>
                        <a:gd name="connsiteY3181" fmla="*/ 10000 h 10000"/>
                        <a:gd name="connsiteX3182" fmla="*/ 8466 w 10000"/>
                        <a:gd name="connsiteY3182" fmla="*/ 10000 h 10000"/>
                        <a:gd name="connsiteX3183" fmla="*/ 8478 w 10000"/>
                        <a:gd name="connsiteY3183" fmla="*/ 10000 h 10000"/>
                        <a:gd name="connsiteX3184" fmla="*/ 8478 w 10000"/>
                        <a:gd name="connsiteY3184" fmla="*/ 10000 h 10000"/>
                        <a:gd name="connsiteX3185" fmla="*/ 8478 w 10000"/>
                        <a:gd name="connsiteY3185" fmla="*/ 10000 h 10000"/>
                        <a:gd name="connsiteX3186" fmla="*/ 8478 w 10000"/>
                        <a:gd name="connsiteY3186" fmla="*/ 10000 h 10000"/>
                        <a:gd name="connsiteX3187" fmla="*/ 8489 w 10000"/>
                        <a:gd name="connsiteY3187" fmla="*/ 10000 h 10000"/>
                        <a:gd name="connsiteX3188" fmla="*/ 8489 w 10000"/>
                        <a:gd name="connsiteY3188" fmla="*/ 10000 h 10000"/>
                        <a:gd name="connsiteX3189" fmla="*/ 8489 w 10000"/>
                        <a:gd name="connsiteY3189" fmla="*/ 10000 h 10000"/>
                        <a:gd name="connsiteX3190" fmla="*/ 8489 w 10000"/>
                        <a:gd name="connsiteY3190" fmla="*/ 10000 h 10000"/>
                        <a:gd name="connsiteX3191" fmla="*/ 8500 w 10000"/>
                        <a:gd name="connsiteY3191" fmla="*/ 10000 h 10000"/>
                        <a:gd name="connsiteX3192" fmla="*/ 8500 w 10000"/>
                        <a:gd name="connsiteY3192" fmla="*/ 10000 h 10000"/>
                        <a:gd name="connsiteX3193" fmla="*/ 8500 w 10000"/>
                        <a:gd name="connsiteY3193" fmla="*/ 10000 h 10000"/>
                        <a:gd name="connsiteX3194" fmla="*/ 8500 w 10000"/>
                        <a:gd name="connsiteY3194" fmla="*/ 10000 h 10000"/>
                        <a:gd name="connsiteX3195" fmla="*/ 8509 w 10000"/>
                        <a:gd name="connsiteY3195" fmla="*/ 10000 h 10000"/>
                        <a:gd name="connsiteX3196" fmla="*/ 8509 w 10000"/>
                        <a:gd name="connsiteY3196" fmla="*/ 10000 h 10000"/>
                        <a:gd name="connsiteX3197" fmla="*/ 8509 w 10000"/>
                        <a:gd name="connsiteY3197" fmla="*/ 10000 h 10000"/>
                        <a:gd name="connsiteX3198" fmla="*/ 8509 w 10000"/>
                        <a:gd name="connsiteY3198" fmla="*/ 10000 h 10000"/>
                        <a:gd name="connsiteX3199" fmla="*/ 8520 w 10000"/>
                        <a:gd name="connsiteY3199" fmla="*/ 10000 h 10000"/>
                        <a:gd name="connsiteX3200" fmla="*/ 8520 w 10000"/>
                        <a:gd name="connsiteY3200" fmla="*/ 10000 h 10000"/>
                        <a:gd name="connsiteX3201" fmla="*/ 8520 w 10000"/>
                        <a:gd name="connsiteY3201" fmla="*/ 10000 h 10000"/>
                        <a:gd name="connsiteX3202" fmla="*/ 8520 w 10000"/>
                        <a:gd name="connsiteY3202" fmla="*/ 10000 h 10000"/>
                        <a:gd name="connsiteX3203" fmla="*/ 8532 w 10000"/>
                        <a:gd name="connsiteY3203" fmla="*/ 10000 h 10000"/>
                        <a:gd name="connsiteX3204" fmla="*/ 8532 w 10000"/>
                        <a:gd name="connsiteY3204" fmla="*/ 10000 h 10000"/>
                        <a:gd name="connsiteX3205" fmla="*/ 8532 w 10000"/>
                        <a:gd name="connsiteY3205" fmla="*/ 10000 h 10000"/>
                        <a:gd name="connsiteX3206" fmla="*/ 8532 w 10000"/>
                        <a:gd name="connsiteY3206" fmla="*/ 10000 h 10000"/>
                        <a:gd name="connsiteX3207" fmla="*/ 8543 w 10000"/>
                        <a:gd name="connsiteY3207" fmla="*/ 10000 h 10000"/>
                        <a:gd name="connsiteX3208" fmla="*/ 8543 w 10000"/>
                        <a:gd name="connsiteY3208" fmla="*/ 10000 h 10000"/>
                        <a:gd name="connsiteX3209" fmla="*/ 8543 w 10000"/>
                        <a:gd name="connsiteY3209" fmla="*/ 10000 h 10000"/>
                        <a:gd name="connsiteX3210" fmla="*/ 8543 w 10000"/>
                        <a:gd name="connsiteY3210" fmla="*/ 10000 h 10000"/>
                        <a:gd name="connsiteX3211" fmla="*/ 8552 w 10000"/>
                        <a:gd name="connsiteY3211" fmla="*/ 10000 h 10000"/>
                        <a:gd name="connsiteX3212" fmla="*/ 8552 w 10000"/>
                        <a:gd name="connsiteY3212" fmla="*/ 10000 h 10000"/>
                        <a:gd name="connsiteX3213" fmla="*/ 8552 w 10000"/>
                        <a:gd name="connsiteY3213" fmla="*/ 10000 h 10000"/>
                        <a:gd name="connsiteX3214" fmla="*/ 8552 w 10000"/>
                        <a:gd name="connsiteY3214" fmla="*/ 10000 h 10000"/>
                        <a:gd name="connsiteX3215" fmla="*/ 8563 w 10000"/>
                        <a:gd name="connsiteY3215" fmla="*/ 10000 h 10000"/>
                        <a:gd name="connsiteX3216" fmla="*/ 8563 w 10000"/>
                        <a:gd name="connsiteY3216" fmla="*/ 10000 h 10000"/>
                        <a:gd name="connsiteX3217" fmla="*/ 8563 w 10000"/>
                        <a:gd name="connsiteY3217" fmla="*/ 10000 h 10000"/>
                        <a:gd name="connsiteX3218" fmla="*/ 8563 w 10000"/>
                        <a:gd name="connsiteY3218" fmla="*/ 10000 h 10000"/>
                        <a:gd name="connsiteX3219" fmla="*/ 8575 w 10000"/>
                        <a:gd name="connsiteY3219" fmla="*/ 10000 h 10000"/>
                        <a:gd name="connsiteX3220" fmla="*/ 8575 w 10000"/>
                        <a:gd name="connsiteY3220" fmla="*/ 10000 h 10000"/>
                        <a:gd name="connsiteX3221" fmla="*/ 8575 w 10000"/>
                        <a:gd name="connsiteY3221" fmla="*/ 10000 h 10000"/>
                        <a:gd name="connsiteX3222" fmla="*/ 8575 w 10000"/>
                        <a:gd name="connsiteY3222" fmla="*/ 10000 h 10000"/>
                        <a:gd name="connsiteX3223" fmla="*/ 8583 w 10000"/>
                        <a:gd name="connsiteY3223" fmla="*/ 10000 h 10000"/>
                        <a:gd name="connsiteX3224" fmla="*/ 8583 w 10000"/>
                        <a:gd name="connsiteY3224" fmla="*/ 10000 h 10000"/>
                        <a:gd name="connsiteX3225" fmla="*/ 8583 w 10000"/>
                        <a:gd name="connsiteY3225" fmla="*/ 10000 h 10000"/>
                        <a:gd name="connsiteX3226" fmla="*/ 8583 w 10000"/>
                        <a:gd name="connsiteY3226" fmla="*/ 10000 h 10000"/>
                        <a:gd name="connsiteX3227" fmla="*/ 8595 w 10000"/>
                        <a:gd name="connsiteY3227" fmla="*/ 10000 h 10000"/>
                        <a:gd name="connsiteX3228" fmla="*/ 8595 w 10000"/>
                        <a:gd name="connsiteY3228" fmla="*/ 10000 h 10000"/>
                        <a:gd name="connsiteX3229" fmla="*/ 8595 w 10000"/>
                        <a:gd name="connsiteY3229" fmla="*/ 10000 h 10000"/>
                        <a:gd name="connsiteX3230" fmla="*/ 8595 w 10000"/>
                        <a:gd name="connsiteY3230" fmla="*/ 10000 h 10000"/>
                        <a:gd name="connsiteX3231" fmla="*/ 8606 w 10000"/>
                        <a:gd name="connsiteY3231" fmla="*/ 10000 h 10000"/>
                        <a:gd name="connsiteX3232" fmla="*/ 8606 w 10000"/>
                        <a:gd name="connsiteY3232" fmla="*/ 10000 h 10000"/>
                        <a:gd name="connsiteX3233" fmla="*/ 8606 w 10000"/>
                        <a:gd name="connsiteY3233" fmla="*/ 10000 h 10000"/>
                        <a:gd name="connsiteX3234" fmla="*/ 8606 w 10000"/>
                        <a:gd name="connsiteY3234" fmla="*/ 10000 h 10000"/>
                        <a:gd name="connsiteX3235" fmla="*/ 8618 w 10000"/>
                        <a:gd name="connsiteY3235" fmla="*/ 10000 h 10000"/>
                        <a:gd name="connsiteX3236" fmla="*/ 8618 w 10000"/>
                        <a:gd name="connsiteY3236" fmla="*/ 10000 h 10000"/>
                        <a:gd name="connsiteX3237" fmla="*/ 8618 w 10000"/>
                        <a:gd name="connsiteY3237" fmla="*/ 10000 h 10000"/>
                        <a:gd name="connsiteX3238" fmla="*/ 8618 w 10000"/>
                        <a:gd name="connsiteY3238" fmla="*/ 10000 h 10000"/>
                        <a:gd name="connsiteX3239" fmla="*/ 8626 w 10000"/>
                        <a:gd name="connsiteY3239" fmla="*/ 10000 h 10000"/>
                        <a:gd name="connsiteX3240" fmla="*/ 8626 w 10000"/>
                        <a:gd name="connsiteY3240" fmla="*/ 10000 h 10000"/>
                        <a:gd name="connsiteX3241" fmla="*/ 8626 w 10000"/>
                        <a:gd name="connsiteY3241" fmla="*/ 8058 h 10000"/>
                        <a:gd name="connsiteX3242" fmla="*/ 8626 w 10000"/>
                        <a:gd name="connsiteY3242" fmla="*/ 9398 h 10000"/>
                        <a:gd name="connsiteX3243" fmla="*/ 8638 w 10000"/>
                        <a:gd name="connsiteY3243" fmla="*/ 9398 h 10000"/>
                        <a:gd name="connsiteX3244" fmla="*/ 8638 w 10000"/>
                        <a:gd name="connsiteY3244" fmla="*/ 10000 h 10000"/>
                        <a:gd name="connsiteX3245" fmla="*/ 8638 w 10000"/>
                        <a:gd name="connsiteY3245" fmla="*/ 8982 h 10000"/>
                        <a:gd name="connsiteX3246" fmla="*/ 8638 w 10000"/>
                        <a:gd name="connsiteY3246" fmla="*/ 8982 h 10000"/>
                        <a:gd name="connsiteX3247" fmla="*/ 8649 w 10000"/>
                        <a:gd name="connsiteY3247" fmla="*/ 7040 h 10000"/>
                        <a:gd name="connsiteX3248" fmla="*/ 8649 w 10000"/>
                        <a:gd name="connsiteY3248" fmla="*/ 9772 h 10000"/>
                        <a:gd name="connsiteX3249" fmla="*/ 8649 w 10000"/>
                        <a:gd name="connsiteY3249" fmla="*/ 4579 h 10000"/>
                        <a:gd name="connsiteX3250" fmla="*/ 8649 w 10000"/>
                        <a:gd name="connsiteY3250" fmla="*/ 9772 h 10000"/>
                        <a:gd name="connsiteX3251" fmla="*/ 8660 w 10000"/>
                        <a:gd name="connsiteY3251" fmla="*/ 10000 h 10000"/>
                        <a:gd name="connsiteX3252" fmla="*/ 8660 w 10000"/>
                        <a:gd name="connsiteY3252" fmla="*/ 10000 h 10000"/>
                        <a:gd name="connsiteX3253" fmla="*/ 8660 w 10000"/>
                        <a:gd name="connsiteY3253" fmla="*/ 10000 h 10000"/>
                        <a:gd name="connsiteX3254" fmla="*/ 8660 w 10000"/>
                        <a:gd name="connsiteY3254" fmla="*/ 10000 h 10000"/>
                        <a:gd name="connsiteX3255" fmla="*/ 8669 w 10000"/>
                        <a:gd name="connsiteY3255" fmla="*/ 10000 h 10000"/>
                        <a:gd name="connsiteX3256" fmla="*/ 8669 w 10000"/>
                        <a:gd name="connsiteY3256" fmla="*/ 10000 h 10000"/>
                        <a:gd name="connsiteX3257" fmla="*/ 8669 w 10000"/>
                        <a:gd name="connsiteY3257" fmla="*/ 3562 h 10000"/>
                        <a:gd name="connsiteX3258" fmla="*/ 8669 w 10000"/>
                        <a:gd name="connsiteY3258" fmla="*/ 8380 h 10000"/>
                        <a:gd name="connsiteX3259" fmla="*/ 8680 w 10000"/>
                        <a:gd name="connsiteY3259" fmla="*/ 9813 h 10000"/>
                        <a:gd name="connsiteX3260" fmla="*/ 8680 w 10000"/>
                        <a:gd name="connsiteY3260" fmla="*/ 10000 h 10000"/>
                        <a:gd name="connsiteX3261" fmla="*/ 8680 w 10000"/>
                        <a:gd name="connsiteY3261" fmla="*/ 9813 h 10000"/>
                        <a:gd name="connsiteX3262" fmla="*/ 8680 w 10000"/>
                        <a:gd name="connsiteY3262" fmla="*/ 10000 h 10000"/>
                        <a:gd name="connsiteX3263" fmla="*/ 8692 w 10000"/>
                        <a:gd name="connsiteY3263" fmla="*/ 10000 h 10000"/>
                        <a:gd name="connsiteX3264" fmla="*/ 8692 w 10000"/>
                        <a:gd name="connsiteY3264" fmla="*/ 10000 h 10000"/>
                        <a:gd name="connsiteX3265" fmla="*/ 8692 w 10000"/>
                        <a:gd name="connsiteY3265" fmla="*/ 10000 h 10000"/>
                        <a:gd name="connsiteX3266" fmla="*/ 8692 w 10000"/>
                        <a:gd name="connsiteY3266" fmla="*/ 10000 h 10000"/>
                        <a:gd name="connsiteX3267" fmla="*/ 8700 w 10000"/>
                        <a:gd name="connsiteY3267" fmla="*/ 10000 h 10000"/>
                        <a:gd name="connsiteX3268" fmla="*/ 8700 w 10000"/>
                        <a:gd name="connsiteY3268" fmla="*/ 10000 h 10000"/>
                        <a:gd name="connsiteX3269" fmla="*/ 8700 w 10000"/>
                        <a:gd name="connsiteY3269" fmla="*/ 10000 h 10000"/>
                        <a:gd name="connsiteX3270" fmla="*/ 8700 w 10000"/>
                        <a:gd name="connsiteY3270" fmla="*/ 10000 h 10000"/>
                        <a:gd name="connsiteX3271" fmla="*/ 8712 w 10000"/>
                        <a:gd name="connsiteY3271" fmla="*/ 10000 h 10000"/>
                        <a:gd name="connsiteX3272" fmla="*/ 8712 w 10000"/>
                        <a:gd name="connsiteY3272" fmla="*/ 10000 h 10000"/>
                        <a:gd name="connsiteX3273" fmla="*/ 8712 w 10000"/>
                        <a:gd name="connsiteY3273" fmla="*/ 10000 h 10000"/>
                        <a:gd name="connsiteX3274" fmla="*/ 8712 w 10000"/>
                        <a:gd name="connsiteY3274" fmla="*/ 10000 h 10000"/>
                        <a:gd name="connsiteX3275" fmla="*/ 8723 w 10000"/>
                        <a:gd name="connsiteY3275" fmla="*/ 10000 h 10000"/>
                        <a:gd name="connsiteX3276" fmla="*/ 8723 w 10000"/>
                        <a:gd name="connsiteY3276" fmla="*/ 10000 h 10000"/>
                        <a:gd name="connsiteX3277" fmla="*/ 8723 w 10000"/>
                        <a:gd name="connsiteY3277" fmla="*/ 10000 h 10000"/>
                        <a:gd name="connsiteX3278" fmla="*/ 8723 w 10000"/>
                        <a:gd name="connsiteY3278" fmla="*/ 10000 h 10000"/>
                        <a:gd name="connsiteX3279" fmla="*/ 8735 w 10000"/>
                        <a:gd name="connsiteY3279" fmla="*/ 10000 h 10000"/>
                        <a:gd name="connsiteX3280" fmla="*/ 8735 w 10000"/>
                        <a:gd name="connsiteY3280" fmla="*/ 10000 h 10000"/>
                        <a:gd name="connsiteX3281" fmla="*/ 8735 w 10000"/>
                        <a:gd name="connsiteY3281" fmla="*/ 10000 h 10000"/>
                        <a:gd name="connsiteX3282" fmla="*/ 8735 w 10000"/>
                        <a:gd name="connsiteY3282" fmla="*/ 10000 h 10000"/>
                        <a:gd name="connsiteX3283" fmla="*/ 8743 w 10000"/>
                        <a:gd name="connsiteY3283" fmla="*/ 10000 h 10000"/>
                        <a:gd name="connsiteX3284" fmla="*/ 8743 w 10000"/>
                        <a:gd name="connsiteY3284" fmla="*/ 10000 h 10000"/>
                        <a:gd name="connsiteX3285" fmla="*/ 8743 w 10000"/>
                        <a:gd name="connsiteY3285" fmla="*/ 10000 h 10000"/>
                        <a:gd name="connsiteX3286" fmla="*/ 8743 w 10000"/>
                        <a:gd name="connsiteY3286" fmla="*/ 10000 h 10000"/>
                        <a:gd name="connsiteX3287" fmla="*/ 8755 w 10000"/>
                        <a:gd name="connsiteY3287" fmla="*/ 10000 h 10000"/>
                        <a:gd name="connsiteX3288" fmla="*/ 8755 w 10000"/>
                        <a:gd name="connsiteY3288" fmla="*/ 10000 h 10000"/>
                        <a:gd name="connsiteX3289" fmla="*/ 8755 w 10000"/>
                        <a:gd name="connsiteY3289" fmla="*/ 10000 h 10000"/>
                        <a:gd name="connsiteX3290" fmla="*/ 8755 w 10000"/>
                        <a:gd name="connsiteY3290" fmla="*/ 10000 h 10000"/>
                        <a:gd name="connsiteX3291" fmla="*/ 8766 w 10000"/>
                        <a:gd name="connsiteY3291" fmla="*/ 10000 h 10000"/>
                        <a:gd name="connsiteX3292" fmla="*/ 8766 w 10000"/>
                        <a:gd name="connsiteY3292" fmla="*/ 10000 h 10000"/>
                        <a:gd name="connsiteX3293" fmla="*/ 8766 w 10000"/>
                        <a:gd name="connsiteY3293" fmla="*/ 10000 h 10000"/>
                        <a:gd name="connsiteX3294" fmla="*/ 8766 w 10000"/>
                        <a:gd name="connsiteY3294" fmla="*/ 10000 h 10000"/>
                        <a:gd name="connsiteX3295" fmla="*/ 8777 w 10000"/>
                        <a:gd name="connsiteY3295" fmla="*/ 10000 h 10000"/>
                        <a:gd name="connsiteX3296" fmla="*/ 8777 w 10000"/>
                        <a:gd name="connsiteY3296" fmla="*/ 10000 h 10000"/>
                        <a:gd name="connsiteX3297" fmla="*/ 8777 w 10000"/>
                        <a:gd name="connsiteY3297" fmla="*/ 10000 h 10000"/>
                        <a:gd name="connsiteX3298" fmla="*/ 8777 w 10000"/>
                        <a:gd name="connsiteY3298" fmla="*/ 10000 h 10000"/>
                        <a:gd name="connsiteX3299" fmla="*/ 8786 w 10000"/>
                        <a:gd name="connsiteY3299" fmla="*/ 10000 h 10000"/>
                        <a:gd name="connsiteX3300" fmla="*/ 8786 w 10000"/>
                        <a:gd name="connsiteY3300" fmla="*/ 10000 h 10000"/>
                        <a:gd name="connsiteX3301" fmla="*/ 8786 w 10000"/>
                        <a:gd name="connsiteY3301" fmla="*/ 10000 h 10000"/>
                        <a:gd name="connsiteX3302" fmla="*/ 8786 w 10000"/>
                        <a:gd name="connsiteY3302" fmla="*/ 10000 h 10000"/>
                        <a:gd name="connsiteX3303" fmla="*/ 8797 w 10000"/>
                        <a:gd name="connsiteY3303" fmla="*/ 10000 h 10000"/>
                        <a:gd name="connsiteX3304" fmla="*/ 8797 w 10000"/>
                        <a:gd name="connsiteY3304" fmla="*/ 10000 h 10000"/>
                        <a:gd name="connsiteX3305" fmla="*/ 8797 w 10000"/>
                        <a:gd name="connsiteY3305" fmla="*/ 10000 h 10000"/>
                        <a:gd name="connsiteX3306" fmla="*/ 8797 w 10000"/>
                        <a:gd name="connsiteY3306" fmla="*/ 10000 h 10000"/>
                        <a:gd name="connsiteX3307" fmla="*/ 8809 w 10000"/>
                        <a:gd name="connsiteY3307" fmla="*/ 10000 h 10000"/>
                        <a:gd name="connsiteX3308" fmla="*/ 8809 w 10000"/>
                        <a:gd name="connsiteY3308" fmla="*/ 10000 h 10000"/>
                        <a:gd name="connsiteX3309" fmla="*/ 8809 w 10000"/>
                        <a:gd name="connsiteY3309" fmla="*/ 10000 h 10000"/>
                        <a:gd name="connsiteX3310" fmla="*/ 8809 w 10000"/>
                        <a:gd name="connsiteY3310" fmla="*/ 10000 h 10000"/>
                        <a:gd name="connsiteX3311" fmla="*/ 8817 w 10000"/>
                        <a:gd name="connsiteY3311" fmla="*/ 10000 h 10000"/>
                        <a:gd name="connsiteX3312" fmla="*/ 8817 w 10000"/>
                        <a:gd name="connsiteY3312" fmla="*/ 10000 h 10000"/>
                        <a:gd name="connsiteX3313" fmla="*/ 8817 w 10000"/>
                        <a:gd name="connsiteY3313" fmla="*/ 10000 h 10000"/>
                        <a:gd name="connsiteX3314" fmla="*/ 8817 w 10000"/>
                        <a:gd name="connsiteY3314" fmla="*/ 10000 h 10000"/>
                        <a:gd name="connsiteX3315" fmla="*/ 8829 w 10000"/>
                        <a:gd name="connsiteY3315" fmla="*/ 10000 h 10000"/>
                        <a:gd name="connsiteX3316" fmla="*/ 8829 w 10000"/>
                        <a:gd name="connsiteY3316" fmla="*/ 10000 h 10000"/>
                        <a:gd name="connsiteX3317" fmla="*/ 8829 w 10000"/>
                        <a:gd name="connsiteY3317" fmla="*/ 10000 h 10000"/>
                        <a:gd name="connsiteX3318" fmla="*/ 8829 w 10000"/>
                        <a:gd name="connsiteY3318" fmla="*/ 10000 h 10000"/>
                        <a:gd name="connsiteX3319" fmla="*/ 8840 w 10000"/>
                        <a:gd name="connsiteY3319" fmla="*/ 10000 h 10000"/>
                        <a:gd name="connsiteX3320" fmla="*/ 8840 w 10000"/>
                        <a:gd name="connsiteY3320" fmla="*/ 10000 h 10000"/>
                        <a:gd name="connsiteX3321" fmla="*/ 8840 w 10000"/>
                        <a:gd name="connsiteY3321" fmla="*/ 10000 h 10000"/>
                        <a:gd name="connsiteX3322" fmla="*/ 8840 w 10000"/>
                        <a:gd name="connsiteY3322" fmla="*/ 10000 h 10000"/>
                        <a:gd name="connsiteX3323" fmla="*/ 8852 w 10000"/>
                        <a:gd name="connsiteY3323" fmla="*/ 10000 h 10000"/>
                        <a:gd name="connsiteX3324" fmla="*/ 8852 w 10000"/>
                        <a:gd name="connsiteY3324" fmla="*/ 10000 h 10000"/>
                        <a:gd name="connsiteX3325" fmla="*/ 8852 w 10000"/>
                        <a:gd name="connsiteY3325" fmla="*/ 10000 h 10000"/>
                        <a:gd name="connsiteX3326" fmla="*/ 8852 w 10000"/>
                        <a:gd name="connsiteY3326" fmla="*/ 10000 h 10000"/>
                        <a:gd name="connsiteX3327" fmla="*/ 8860 w 10000"/>
                        <a:gd name="connsiteY3327" fmla="*/ 10000 h 10000"/>
                        <a:gd name="connsiteX3328" fmla="*/ 8860 w 10000"/>
                        <a:gd name="connsiteY3328" fmla="*/ 10000 h 10000"/>
                        <a:gd name="connsiteX3329" fmla="*/ 8860 w 10000"/>
                        <a:gd name="connsiteY3329" fmla="*/ 10000 h 10000"/>
                        <a:gd name="connsiteX3330" fmla="*/ 8860 w 10000"/>
                        <a:gd name="connsiteY3330" fmla="*/ 10000 h 10000"/>
                        <a:gd name="connsiteX3331" fmla="*/ 8872 w 10000"/>
                        <a:gd name="connsiteY3331" fmla="*/ 10000 h 10000"/>
                        <a:gd name="connsiteX3332" fmla="*/ 8872 w 10000"/>
                        <a:gd name="connsiteY3332" fmla="*/ 10000 h 10000"/>
                        <a:gd name="connsiteX3333" fmla="*/ 8872 w 10000"/>
                        <a:gd name="connsiteY3333" fmla="*/ 10000 h 10000"/>
                        <a:gd name="connsiteX3334" fmla="*/ 8872 w 10000"/>
                        <a:gd name="connsiteY3334" fmla="*/ 10000 h 10000"/>
                        <a:gd name="connsiteX3335" fmla="*/ 8883 w 10000"/>
                        <a:gd name="connsiteY3335" fmla="*/ 10000 h 10000"/>
                        <a:gd name="connsiteX3336" fmla="*/ 8883 w 10000"/>
                        <a:gd name="connsiteY3336" fmla="*/ 10000 h 10000"/>
                        <a:gd name="connsiteX3337" fmla="*/ 8883 w 10000"/>
                        <a:gd name="connsiteY3337" fmla="*/ 10000 h 10000"/>
                        <a:gd name="connsiteX3338" fmla="*/ 8883 w 10000"/>
                        <a:gd name="connsiteY3338" fmla="*/ 10000 h 10000"/>
                        <a:gd name="connsiteX3339" fmla="*/ 8895 w 10000"/>
                        <a:gd name="connsiteY3339" fmla="*/ 10000 h 10000"/>
                        <a:gd name="connsiteX3340" fmla="*/ 8895 w 10000"/>
                        <a:gd name="connsiteY3340" fmla="*/ 10000 h 10000"/>
                        <a:gd name="connsiteX3341" fmla="*/ 8895 w 10000"/>
                        <a:gd name="connsiteY3341" fmla="*/ 10000 h 10000"/>
                        <a:gd name="connsiteX3342" fmla="*/ 8895 w 10000"/>
                        <a:gd name="connsiteY3342" fmla="*/ 10000 h 10000"/>
                        <a:gd name="connsiteX3343" fmla="*/ 8903 w 10000"/>
                        <a:gd name="connsiteY3343" fmla="*/ 10000 h 10000"/>
                        <a:gd name="connsiteX3344" fmla="*/ 8903 w 10000"/>
                        <a:gd name="connsiteY3344" fmla="*/ 10000 h 10000"/>
                        <a:gd name="connsiteX3345" fmla="*/ 8903 w 10000"/>
                        <a:gd name="connsiteY3345" fmla="*/ 10000 h 10000"/>
                        <a:gd name="connsiteX3346" fmla="*/ 8903 w 10000"/>
                        <a:gd name="connsiteY3346" fmla="*/ 10000 h 10000"/>
                        <a:gd name="connsiteX3347" fmla="*/ 8915 w 10000"/>
                        <a:gd name="connsiteY3347" fmla="*/ 10000 h 10000"/>
                        <a:gd name="connsiteX3348" fmla="*/ 8915 w 10000"/>
                        <a:gd name="connsiteY3348" fmla="*/ 10000 h 10000"/>
                        <a:gd name="connsiteX3349" fmla="*/ 8915 w 10000"/>
                        <a:gd name="connsiteY3349" fmla="*/ 10000 h 10000"/>
                        <a:gd name="connsiteX3350" fmla="*/ 8915 w 10000"/>
                        <a:gd name="connsiteY3350" fmla="*/ 10000 h 10000"/>
                        <a:gd name="connsiteX3351" fmla="*/ 8926 w 10000"/>
                        <a:gd name="connsiteY3351" fmla="*/ 10000 h 10000"/>
                        <a:gd name="connsiteX3352" fmla="*/ 8926 w 10000"/>
                        <a:gd name="connsiteY3352" fmla="*/ 10000 h 10000"/>
                        <a:gd name="connsiteX3353" fmla="*/ 8926 w 10000"/>
                        <a:gd name="connsiteY3353" fmla="*/ 10000 h 10000"/>
                        <a:gd name="connsiteX3354" fmla="*/ 8926 w 10000"/>
                        <a:gd name="connsiteY3354" fmla="*/ 10000 h 10000"/>
                        <a:gd name="connsiteX3355" fmla="*/ 8935 w 10000"/>
                        <a:gd name="connsiteY3355" fmla="*/ 10000 h 10000"/>
                        <a:gd name="connsiteX3356" fmla="*/ 8935 w 10000"/>
                        <a:gd name="connsiteY3356" fmla="*/ 10000 h 10000"/>
                        <a:gd name="connsiteX3357" fmla="*/ 8935 w 10000"/>
                        <a:gd name="connsiteY3357" fmla="*/ 10000 h 10000"/>
                        <a:gd name="connsiteX3358" fmla="*/ 8935 w 10000"/>
                        <a:gd name="connsiteY3358" fmla="*/ 10000 h 10000"/>
                        <a:gd name="connsiteX3359" fmla="*/ 8946 w 10000"/>
                        <a:gd name="connsiteY3359" fmla="*/ 10000 h 10000"/>
                        <a:gd name="connsiteX3360" fmla="*/ 8946 w 10000"/>
                        <a:gd name="connsiteY3360" fmla="*/ 10000 h 10000"/>
                        <a:gd name="connsiteX3361" fmla="*/ 8946 w 10000"/>
                        <a:gd name="connsiteY3361" fmla="*/ 10000 h 10000"/>
                        <a:gd name="connsiteX3362" fmla="*/ 8946 w 10000"/>
                        <a:gd name="connsiteY3362" fmla="*/ 10000 h 10000"/>
                        <a:gd name="connsiteX3363" fmla="*/ 8957 w 10000"/>
                        <a:gd name="connsiteY3363" fmla="*/ 10000 h 10000"/>
                        <a:gd name="connsiteX3364" fmla="*/ 8957 w 10000"/>
                        <a:gd name="connsiteY3364" fmla="*/ 10000 h 10000"/>
                        <a:gd name="connsiteX3365" fmla="*/ 8957 w 10000"/>
                        <a:gd name="connsiteY3365" fmla="*/ 10000 h 10000"/>
                        <a:gd name="connsiteX3366" fmla="*/ 8957 w 10000"/>
                        <a:gd name="connsiteY3366" fmla="*/ 10000 h 10000"/>
                        <a:gd name="connsiteX3367" fmla="*/ 8969 w 10000"/>
                        <a:gd name="connsiteY3367" fmla="*/ 10000 h 10000"/>
                        <a:gd name="connsiteX3368" fmla="*/ 8969 w 10000"/>
                        <a:gd name="connsiteY3368" fmla="*/ 10000 h 10000"/>
                        <a:gd name="connsiteX3369" fmla="*/ 8969 w 10000"/>
                        <a:gd name="connsiteY3369" fmla="*/ 10000 h 10000"/>
                        <a:gd name="connsiteX3370" fmla="*/ 8969 w 10000"/>
                        <a:gd name="connsiteY3370" fmla="*/ 10000 h 10000"/>
                        <a:gd name="connsiteX3371" fmla="*/ 8977 w 10000"/>
                        <a:gd name="connsiteY3371" fmla="*/ 10000 h 10000"/>
                        <a:gd name="connsiteX3372" fmla="*/ 8977 w 10000"/>
                        <a:gd name="connsiteY3372" fmla="*/ 10000 h 10000"/>
                        <a:gd name="connsiteX3373" fmla="*/ 8977 w 10000"/>
                        <a:gd name="connsiteY3373" fmla="*/ 10000 h 10000"/>
                        <a:gd name="connsiteX3374" fmla="*/ 8977 w 10000"/>
                        <a:gd name="connsiteY3374" fmla="*/ 10000 h 10000"/>
                        <a:gd name="connsiteX3375" fmla="*/ 8989 w 10000"/>
                        <a:gd name="connsiteY3375" fmla="*/ 10000 h 10000"/>
                        <a:gd name="connsiteX3376" fmla="*/ 8989 w 10000"/>
                        <a:gd name="connsiteY3376" fmla="*/ 10000 h 10000"/>
                        <a:gd name="connsiteX3377" fmla="*/ 8989 w 10000"/>
                        <a:gd name="connsiteY3377" fmla="*/ 10000 h 10000"/>
                        <a:gd name="connsiteX3378" fmla="*/ 8989 w 10000"/>
                        <a:gd name="connsiteY3378" fmla="*/ 10000 h 10000"/>
                        <a:gd name="connsiteX3379" fmla="*/ 9000 w 10000"/>
                        <a:gd name="connsiteY3379" fmla="*/ 10000 h 10000"/>
                        <a:gd name="connsiteX3380" fmla="*/ 9000 w 10000"/>
                        <a:gd name="connsiteY3380" fmla="*/ 10000 h 10000"/>
                        <a:gd name="connsiteX3381" fmla="*/ 9000 w 10000"/>
                        <a:gd name="connsiteY3381" fmla="*/ 10000 h 10000"/>
                        <a:gd name="connsiteX3382" fmla="*/ 9000 w 10000"/>
                        <a:gd name="connsiteY3382" fmla="*/ 10000 h 10000"/>
                        <a:gd name="connsiteX3383" fmla="*/ 9012 w 10000"/>
                        <a:gd name="connsiteY3383" fmla="*/ 10000 h 10000"/>
                        <a:gd name="connsiteX3384" fmla="*/ 9012 w 10000"/>
                        <a:gd name="connsiteY3384" fmla="*/ 10000 h 10000"/>
                        <a:gd name="connsiteX3385" fmla="*/ 9012 w 10000"/>
                        <a:gd name="connsiteY3385" fmla="*/ 10000 h 10000"/>
                        <a:gd name="connsiteX3386" fmla="*/ 9012 w 10000"/>
                        <a:gd name="connsiteY3386" fmla="*/ 10000 h 10000"/>
                        <a:gd name="connsiteX3387" fmla="*/ 9020 w 10000"/>
                        <a:gd name="connsiteY3387" fmla="*/ 10000 h 10000"/>
                        <a:gd name="connsiteX3388" fmla="*/ 9020 w 10000"/>
                        <a:gd name="connsiteY3388" fmla="*/ 10000 h 10000"/>
                        <a:gd name="connsiteX3389" fmla="*/ 9020 w 10000"/>
                        <a:gd name="connsiteY3389" fmla="*/ 10000 h 10000"/>
                        <a:gd name="connsiteX3390" fmla="*/ 9020 w 10000"/>
                        <a:gd name="connsiteY3390" fmla="*/ 10000 h 10000"/>
                        <a:gd name="connsiteX3391" fmla="*/ 9032 w 10000"/>
                        <a:gd name="connsiteY3391" fmla="*/ 10000 h 10000"/>
                        <a:gd name="connsiteX3392" fmla="*/ 9032 w 10000"/>
                        <a:gd name="connsiteY3392" fmla="*/ 10000 h 10000"/>
                        <a:gd name="connsiteX3393" fmla="*/ 9032 w 10000"/>
                        <a:gd name="connsiteY3393" fmla="*/ 10000 h 10000"/>
                        <a:gd name="connsiteX3394" fmla="*/ 9032 w 10000"/>
                        <a:gd name="connsiteY3394" fmla="*/ 10000 h 10000"/>
                        <a:gd name="connsiteX3395" fmla="*/ 9043 w 10000"/>
                        <a:gd name="connsiteY3395" fmla="*/ 10000 h 10000"/>
                        <a:gd name="connsiteX3396" fmla="*/ 9043 w 10000"/>
                        <a:gd name="connsiteY3396" fmla="*/ 10000 h 10000"/>
                        <a:gd name="connsiteX3397" fmla="*/ 9043 w 10000"/>
                        <a:gd name="connsiteY3397" fmla="*/ 10000 h 10000"/>
                        <a:gd name="connsiteX3398" fmla="*/ 9043 w 10000"/>
                        <a:gd name="connsiteY3398" fmla="*/ 10000 h 10000"/>
                        <a:gd name="connsiteX3399" fmla="*/ 9052 w 10000"/>
                        <a:gd name="connsiteY3399" fmla="*/ 10000 h 10000"/>
                        <a:gd name="connsiteX3400" fmla="*/ 9052 w 10000"/>
                        <a:gd name="connsiteY3400" fmla="*/ 10000 h 10000"/>
                        <a:gd name="connsiteX3401" fmla="*/ 9052 w 10000"/>
                        <a:gd name="connsiteY3401" fmla="*/ 10000 h 10000"/>
                        <a:gd name="connsiteX3402" fmla="*/ 9052 w 10000"/>
                        <a:gd name="connsiteY3402" fmla="*/ 10000 h 10000"/>
                        <a:gd name="connsiteX3403" fmla="*/ 9063 w 10000"/>
                        <a:gd name="connsiteY3403" fmla="*/ 10000 h 10000"/>
                        <a:gd name="connsiteX3404" fmla="*/ 9063 w 10000"/>
                        <a:gd name="connsiteY3404" fmla="*/ 10000 h 10000"/>
                        <a:gd name="connsiteX3405" fmla="*/ 9063 w 10000"/>
                        <a:gd name="connsiteY3405" fmla="*/ 10000 h 10000"/>
                        <a:gd name="connsiteX3406" fmla="*/ 9063 w 10000"/>
                        <a:gd name="connsiteY3406" fmla="*/ 10000 h 10000"/>
                        <a:gd name="connsiteX3407" fmla="*/ 9075 w 10000"/>
                        <a:gd name="connsiteY3407" fmla="*/ 10000 h 10000"/>
                        <a:gd name="connsiteX3408" fmla="*/ 9075 w 10000"/>
                        <a:gd name="connsiteY3408" fmla="*/ 10000 h 10000"/>
                        <a:gd name="connsiteX3409" fmla="*/ 9075 w 10000"/>
                        <a:gd name="connsiteY3409" fmla="*/ 10000 h 10000"/>
                        <a:gd name="connsiteX3410" fmla="*/ 9075 w 10000"/>
                        <a:gd name="connsiteY3410" fmla="*/ 10000 h 10000"/>
                        <a:gd name="connsiteX3411" fmla="*/ 9086 w 10000"/>
                        <a:gd name="connsiteY3411" fmla="*/ 10000 h 10000"/>
                        <a:gd name="connsiteX3412" fmla="*/ 9086 w 10000"/>
                        <a:gd name="connsiteY3412" fmla="*/ 10000 h 10000"/>
                        <a:gd name="connsiteX3413" fmla="*/ 9086 w 10000"/>
                        <a:gd name="connsiteY3413" fmla="*/ 10000 h 10000"/>
                        <a:gd name="connsiteX3414" fmla="*/ 9086 w 10000"/>
                        <a:gd name="connsiteY3414" fmla="*/ 10000 h 10000"/>
                        <a:gd name="connsiteX3415" fmla="*/ 9095 w 10000"/>
                        <a:gd name="connsiteY3415" fmla="*/ 10000 h 10000"/>
                        <a:gd name="connsiteX3416" fmla="*/ 9095 w 10000"/>
                        <a:gd name="connsiteY3416" fmla="*/ 10000 h 10000"/>
                        <a:gd name="connsiteX3417" fmla="*/ 9095 w 10000"/>
                        <a:gd name="connsiteY3417" fmla="*/ 10000 h 10000"/>
                        <a:gd name="connsiteX3418" fmla="*/ 9095 w 10000"/>
                        <a:gd name="connsiteY3418" fmla="*/ 10000 h 10000"/>
                        <a:gd name="connsiteX3419" fmla="*/ 9106 w 10000"/>
                        <a:gd name="connsiteY3419" fmla="*/ 10000 h 10000"/>
                        <a:gd name="connsiteX3420" fmla="*/ 9106 w 10000"/>
                        <a:gd name="connsiteY3420" fmla="*/ 10000 h 10000"/>
                        <a:gd name="connsiteX3421" fmla="*/ 9106 w 10000"/>
                        <a:gd name="connsiteY3421" fmla="*/ 10000 h 10000"/>
                        <a:gd name="connsiteX3422" fmla="*/ 9106 w 10000"/>
                        <a:gd name="connsiteY3422" fmla="*/ 10000 h 10000"/>
                        <a:gd name="connsiteX3423" fmla="*/ 9117 w 10000"/>
                        <a:gd name="connsiteY3423" fmla="*/ 10000 h 10000"/>
                        <a:gd name="connsiteX3424" fmla="*/ 9117 w 10000"/>
                        <a:gd name="connsiteY3424" fmla="*/ 10000 h 10000"/>
                        <a:gd name="connsiteX3425" fmla="*/ 9117 w 10000"/>
                        <a:gd name="connsiteY3425" fmla="*/ 10000 h 10000"/>
                        <a:gd name="connsiteX3426" fmla="*/ 9117 w 10000"/>
                        <a:gd name="connsiteY3426" fmla="*/ 10000 h 10000"/>
                        <a:gd name="connsiteX3427" fmla="*/ 9129 w 10000"/>
                        <a:gd name="connsiteY3427" fmla="*/ 10000 h 10000"/>
                        <a:gd name="connsiteX3428" fmla="*/ 9129 w 10000"/>
                        <a:gd name="connsiteY3428" fmla="*/ 10000 h 10000"/>
                        <a:gd name="connsiteX3429" fmla="*/ 9129 w 10000"/>
                        <a:gd name="connsiteY3429" fmla="*/ 10000 h 10000"/>
                        <a:gd name="connsiteX3430" fmla="*/ 9129 w 10000"/>
                        <a:gd name="connsiteY3430" fmla="*/ 10000 h 10000"/>
                        <a:gd name="connsiteX3431" fmla="*/ 9137 w 10000"/>
                        <a:gd name="connsiteY3431" fmla="*/ 10000 h 10000"/>
                        <a:gd name="connsiteX3432" fmla="*/ 9137 w 10000"/>
                        <a:gd name="connsiteY3432" fmla="*/ 10000 h 10000"/>
                        <a:gd name="connsiteX3433" fmla="*/ 9137 w 10000"/>
                        <a:gd name="connsiteY3433" fmla="*/ 10000 h 10000"/>
                        <a:gd name="connsiteX3434" fmla="*/ 9137 w 10000"/>
                        <a:gd name="connsiteY3434" fmla="*/ 10000 h 10000"/>
                        <a:gd name="connsiteX3435" fmla="*/ 9149 w 10000"/>
                        <a:gd name="connsiteY3435" fmla="*/ 10000 h 10000"/>
                        <a:gd name="connsiteX3436" fmla="*/ 9149 w 10000"/>
                        <a:gd name="connsiteY3436" fmla="*/ 10000 h 10000"/>
                        <a:gd name="connsiteX3437" fmla="*/ 9149 w 10000"/>
                        <a:gd name="connsiteY3437" fmla="*/ 10000 h 10000"/>
                        <a:gd name="connsiteX3438" fmla="*/ 9149 w 10000"/>
                        <a:gd name="connsiteY3438" fmla="*/ 10000 h 10000"/>
                        <a:gd name="connsiteX3439" fmla="*/ 9160 w 10000"/>
                        <a:gd name="connsiteY3439" fmla="*/ 10000 h 10000"/>
                        <a:gd name="connsiteX3440" fmla="*/ 9160 w 10000"/>
                        <a:gd name="connsiteY3440" fmla="*/ 10000 h 10000"/>
                        <a:gd name="connsiteX3441" fmla="*/ 9160 w 10000"/>
                        <a:gd name="connsiteY3441" fmla="*/ 10000 h 10000"/>
                        <a:gd name="connsiteX3442" fmla="*/ 9160 w 10000"/>
                        <a:gd name="connsiteY3442" fmla="*/ 10000 h 10000"/>
                        <a:gd name="connsiteX3443" fmla="*/ 9169 w 10000"/>
                        <a:gd name="connsiteY3443" fmla="*/ 10000 h 10000"/>
                        <a:gd name="connsiteX3444" fmla="*/ 9169 w 10000"/>
                        <a:gd name="connsiteY3444" fmla="*/ 10000 h 10000"/>
                        <a:gd name="connsiteX3445" fmla="*/ 9169 w 10000"/>
                        <a:gd name="connsiteY3445" fmla="*/ 10000 h 10000"/>
                        <a:gd name="connsiteX3446" fmla="*/ 9169 w 10000"/>
                        <a:gd name="connsiteY3446" fmla="*/ 10000 h 10000"/>
                        <a:gd name="connsiteX3447" fmla="*/ 9180 w 10000"/>
                        <a:gd name="connsiteY3447" fmla="*/ 10000 h 10000"/>
                        <a:gd name="connsiteX3448" fmla="*/ 9180 w 10000"/>
                        <a:gd name="connsiteY3448" fmla="*/ 10000 h 10000"/>
                        <a:gd name="connsiteX3449" fmla="*/ 9180 w 10000"/>
                        <a:gd name="connsiteY3449" fmla="*/ 10000 h 10000"/>
                        <a:gd name="connsiteX3450" fmla="*/ 9180 w 10000"/>
                        <a:gd name="connsiteY3450" fmla="*/ 10000 h 10000"/>
                        <a:gd name="connsiteX3451" fmla="*/ 9192 w 10000"/>
                        <a:gd name="connsiteY3451" fmla="*/ 10000 h 10000"/>
                        <a:gd name="connsiteX3452" fmla="*/ 9192 w 10000"/>
                        <a:gd name="connsiteY3452" fmla="*/ 10000 h 10000"/>
                        <a:gd name="connsiteX3453" fmla="*/ 9192 w 10000"/>
                        <a:gd name="connsiteY3453" fmla="*/ 10000 h 10000"/>
                        <a:gd name="connsiteX3454" fmla="*/ 9192 w 10000"/>
                        <a:gd name="connsiteY3454" fmla="*/ 10000 h 10000"/>
                        <a:gd name="connsiteX3455" fmla="*/ 9203 w 10000"/>
                        <a:gd name="connsiteY3455" fmla="*/ 10000 h 10000"/>
                        <a:gd name="connsiteX3456" fmla="*/ 9203 w 10000"/>
                        <a:gd name="connsiteY3456" fmla="*/ 10000 h 10000"/>
                        <a:gd name="connsiteX3457" fmla="*/ 9203 w 10000"/>
                        <a:gd name="connsiteY3457" fmla="*/ 10000 h 10000"/>
                        <a:gd name="connsiteX3458" fmla="*/ 9203 w 10000"/>
                        <a:gd name="connsiteY3458" fmla="*/ 10000 h 10000"/>
                        <a:gd name="connsiteX3459" fmla="*/ 9212 w 10000"/>
                        <a:gd name="connsiteY3459" fmla="*/ 10000 h 10000"/>
                        <a:gd name="connsiteX3460" fmla="*/ 9212 w 10000"/>
                        <a:gd name="connsiteY3460" fmla="*/ 10000 h 10000"/>
                        <a:gd name="connsiteX3461" fmla="*/ 9212 w 10000"/>
                        <a:gd name="connsiteY3461" fmla="*/ 10000 h 10000"/>
                        <a:gd name="connsiteX3462" fmla="*/ 9212 w 10000"/>
                        <a:gd name="connsiteY3462" fmla="*/ 10000 h 10000"/>
                        <a:gd name="connsiteX3463" fmla="*/ 9223 w 10000"/>
                        <a:gd name="connsiteY3463" fmla="*/ 10000 h 10000"/>
                        <a:gd name="connsiteX3464" fmla="*/ 9223 w 10000"/>
                        <a:gd name="connsiteY3464" fmla="*/ 10000 h 10000"/>
                        <a:gd name="connsiteX3465" fmla="*/ 9223 w 10000"/>
                        <a:gd name="connsiteY3465" fmla="*/ 10000 h 10000"/>
                        <a:gd name="connsiteX3466" fmla="*/ 9223 w 10000"/>
                        <a:gd name="connsiteY3466" fmla="*/ 10000 h 10000"/>
                        <a:gd name="connsiteX3467" fmla="*/ 9235 w 10000"/>
                        <a:gd name="connsiteY3467" fmla="*/ 10000 h 10000"/>
                        <a:gd name="connsiteX3468" fmla="*/ 9235 w 10000"/>
                        <a:gd name="connsiteY3468" fmla="*/ 10000 h 10000"/>
                        <a:gd name="connsiteX3469" fmla="*/ 9235 w 10000"/>
                        <a:gd name="connsiteY3469" fmla="*/ 10000 h 10000"/>
                        <a:gd name="connsiteX3470" fmla="*/ 9235 w 10000"/>
                        <a:gd name="connsiteY3470" fmla="*/ 10000 h 10000"/>
                        <a:gd name="connsiteX3471" fmla="*/ 9246 w 10000"/>
                        <a:gd name="connsiteY3471" fmla="*/ 10000 h 10000"/>
                        <a:gd name="connsiteX3472" fmla="*/ 9246 w 10000"/>
                        <a:gd name="connsiteY3472" fmla="*/ 10000 h 10000"/>
                        <a:gd name="connsiteX3473" fmla="*/ 9246 w 10000"/>
                        <a:gd name="connsiteY3473" fmla="*/ 10000 h 10000"/>
                        <a:gd name="connsiteX3474" fmla="*/ 9246 w 10000"/>
                        <a:gd name="connsiteY3474" fmla="*/ 10000 h 10000"/>
                        <a:gd name="connsiteX3475" fmla="*/ 9254 w 10000"/>
                        <a:gd name="connsiteY3475" fmla="*/ 10000 h 10000"/>
                        <a:gd name="connsiteX3476" fmla="*/ 9254 w 10000"/>
                        <a:gd name="connsiteY3476" fmla="*/ 10000 h 10000"/>
                        <a:gd name="connsiteX3477" fmla="*/ 9254 w 10000"/>
                        <a:gd name="connsiteY3477" fmla="*/ 10000 h 10000"/>
                        <a:gd name="connsiteX3478" fmla="*/ 9254 w 10000"/>
                        <a:gd name="connsiteY3478" fmla="*/ 10000 h 10000"/>
                        <a:gd name="connsiteX3479" fmla="*/ 9266 w 10000"/>
                        <a:gd name="connsiteY3479" fmla="*/ 10000 h 10000"/>
                        <a:gd name="connsiteX3480" fmla="*/ 9266 w 10000"/>
                        <a:gd name="connsiteY3480" fmla="*/ 10000 h 10000"/>
                        <a:gd name="connsiteX3481" fmla="*/ 9266 w 10000"/>
                        <a:gd name="connsiteY3481" fmla="*/ 10000 h 10000"/>
                        <a:gd name="connsiteX3482" fmla="*/ 9266 w 10000"/>
                        <a:gd name="connsiteY3482" fmla="*/ 10000 h 10000"/>
                        <a:gd name="connsiteX3483" fmla="*/ 9277 w 10000"/>
                        <a:gd name="connsiteY3483" fmla="*/ 10000 h 10000"/>
                        <a:gd name="connsiteX3484" fmla="*/ 9277 w 10000"/>
                        <a:gd name="connsiteY3484" fmla="*/ 10000 h 10000"/>
                        <a:gd name="connsiteX3485" fmla="*/ 9277 w 10000"/>
                        <a:gd name="connsiteY3485" fmla="*/ 10000 h 10000"/>
                        <a:gd name="connsiteX3486" fmla="*/ 9277 w 10000"/>
                        <a:gd name="connsiteY3486" fmla="*/ 10000 h 10000"/>
                        <a:gd name="connsiteX3487" fmla="*/ 9286 w 10000"/>
                        <a:gd name="connsiteY3487" fmla="*/ 10000 h 10000"/>
                        <a:gd name="connsiteX3488" fmla="*/ 9286 w 10000"/>
                        <a:gd name="connsiteY3488" fmla="*/ 10000 h 10000"/>
                        <a:gd name="connsiteX3489" fmla="*/ 9286 w 10000"/>
                        <a:gd name="connsiteY3489" fmla="*/ 10000 h 10000"/>
                        <a:gd name="connsiteX3490" fmla="*/ 9286 w 10000"/>
                        <a:gd name="connsiteY3490" fmla="*/ 10000 h 10000"/>
                        <a:gd name="connsiteX3491" fmla="*/ 9297 w 10000"/>
                        <a:gd name="connsiteY3491" fmla="*/ 10000 h 10000"/>
                        <a:gd name="connsiteX3492" fmla="*/ 9297 w 10000"/>
                        <a:gd name="connsiteY3492" fmla="*/ 10000 h 10000"/>
                        <a:gd name="connsiteX3493" fmla="*/ 9297 w 10000"/>
                        <a:gd name="connsiteY3493" fmla="*/ 10000 h 10000"/>
                        <a:gd name="connsiteX3494" fmla="*/ 9297 w 10000"/>
                        <a:gd name="connsiteY3494" fmla="*/ 10000 h 10000"/>
                        <a:gd name="connsiteX3495" fmla="*/ 9309 w 10000"/>
                        <a:gd name="connsiteY3495" fmla="*/ 10000 h 10000"/>
                        <a:gd name="connsiteX3496" fmla="*/ 9309 w 10000"/>
                        <a:gd name="connsiteY3496" fmla="*/ 10000 h 10000"/>
                        <a:gd name="connsiteX3497" fmla="*/ 9309 w 10000"/>
                        <a:gd name="connsiteY3497" fmla="*/ 10000 h 10000"/>
                        <a:gd name="connsiteX3498" fmla="*/ 9309 w 10000"/>
                        <a:gd name="connsiteY3498" fmla="*/ 10000 h 10000"/>
                        <a:gd name="connsiteX3499" fmla="*/ 9320 w 10000"/>
                        <a:gd name="connsiteY3499" fmla="*/ 10000 h 10000"/>
                        <a:gd name="connsiteX3500" fmla="*/ 9320 w 10000"/>
                        <a:gd name="connsiteY3500" fmla="*/ 10000 h 10000"/>
                        <a:gd name="connsiteX3501" fmla="*/ 9320 w 10000"/>
                        <a:gd name="connsiteY3501" fmla="*/ 10000 h 10000"/>
                        <a:gd name="connsiteX3502" fmla="*/ 9320 w 10000"/>
                        <a:gd name="connsiteY3502" fmla="*/ 10000 h 10000"/>
                        <a:gd name="connsiteX3503" fmla="*/ 9329 w 10000"/>
                        <a:gd name="connsiteY3503" fmla="*/ 10000 h 10000"/>
                        <a:gd name="connsiteX3504" fmla="*/ 9329 w 10000"/>
                        <a:gd name="connsiteY3504" fmla="*/ 10000 h 10000"/>
                        <a:gd name="connsiteX3505" fmla="*/ 9329 w 10000"/>
                        <a:gd name="connsiteY3505" fmla="*/ 10000 h 10000"/>
                        <a:gd name="connsiteX3506" fmla="*/ 9329 w 10000"/>
                        <a:gd name="connsiteY3506" fmla="*/ 10000 h 10000"/>
                        <a:gd name="connsiteX3507" fmla="*/ 9340 w 10000"/>
                        <a:gd name="connsiteY3507" fmla="*/ 10000 h 10000"/>
                        <a:gd name="connsiteX3508" fmla="*/ 9340 w 10000"/>
                        <a:gd name="connsiteY3508" fmla="*/ 10000 h 10000"/>
                        <a:gd name="connsiteX3509" fmla="*/ 9340 w 10000"/>
                        <a:gd name="connsiteY3509" fmla="*/ 10000 h 10000"/>
                        <a:gd name="connsiteX3510" fmla="*/ 9340 w 10000"/>
                        <a:gd name="connsiteY3510" fmla="*/ 10000 h 10000"/>
                        <a:gd name="connsiteX3511" fmla="*/ 9352 w 10000"/>
                        <a:gd name="connsiteY3511" fmla="*/ 10000 h 10000"/>
                        <a:gd name="connsiteX3512" fmla="*/ 9352 w 10000"/>
                        <a:gd name="connsiteY3512" fmla="*/ 10000 h 10000"/>
                        <a:gd name="connsiteX3513" fmla="*/ 9352 w 10000"/>
                        <a:gd name="connsiteY3513" fmla="*/ 10000 h 10000"/>
                        <a:gd name="connsiteX3514" fmla="*/ 9352 w 10000"/>
                        <a:gd name="connsiteY3514" fmla="*/ 10000 h 10000"/>
                        <a:gd name="connsiteX3515" fmla="*/ 9363 w 10000"/>
                        <a:gd name="connsiteY3515" fmla="*/ 10000 h 10000"/>
                        <a:gd name="connsiteX3516" fmla="*/ 9363 w 10000"/>
                        <a:gd name="connsiteY3516" fmla="*/ 10000 h 10000"/>
                        <a:gd name="connsiteX3517" fmla="*/ 9363 w 10000"/>
                        <a:gd name="connsiteY3517" fmla="*/ 10000 h 10000"/>
                        <a:gd name="connsiteX3518" fmla="*/ 9363 w 10000"/>
                        <a:gd name="connsiteY3518" fmla="*/ 10000 h 10000"/>
                        <a:gd name="connsiteX3519" fmla="*/ 9372 w 10000"/>
                        <a:gd name="connsiteY3519" fmla="*/ 10000 h 10000"/>
                        <a:gd name="connsiteX3520" fmla="*/ 9372 w 10000"/>
                        <a:gd name="connsiteY3520" fmla="*/ 10000 h 10000"/>
                        <a:gd name="connsiteX3521" fmla="*/ 9372 w 10000"/>
                        <a:gd name="connsiteY3521" fmla="*/ 10000 h 10000"/>
                        <a:gd name="connsiteX3522" fmla="*/ 9372 w 10000"/>
                        <a:gd name="connsiteY3522" fmla="*/ 10000 h 10000"/>
                        <a:gd name="connsiteX3523" fmla="*/ 9383 w 10000"/>
                        <a:gd name="connsiteY3523" fmla="*/ 10000 h 10000"/>
                        <a:gd name="connsiteX3524" fmla="*/ 9383 w 10000"/>
                        <a:gd name="connsiteY3524" fmla="*/ 10000 h 10000"/>
                        <a:gd name="connsiteX3525" fmla="*/ 9383 w 10000"/>
                        <a:gd name="connsiteY3525" fmla="*/ 10000 h 10000"/>
                        <a:gd name="connsiteX3526" fmla="*/ 9383 w 10000"/>
                        <a:gd name="connsiteY3526" fmla="*/ 10000 h 10000"/>
                        <a:gd name="connsiteX3527" fmla="*/ 9394 w 10000"/>
                        <a:gd name="connsiteY3527" fmla="*/ 10000 h 10000"/>
                        <a:gd name="connsiteX3528" fmla="*/ 9394 w 10000"/>
                        <a:gd name="connsiteY3528" fmla="*/ 10000 h 10000"/>
                        <a:gd name="connsiteX3529" fmla="*/ 9394 w 10000"/>
                        <a:gd name="connsiteY3529" fmla="*/ 10000 h 10000"/>
                        <a:gd name="connsiteX3530" fmla="*/ 9394 w 10000"/>
                        <a:gd name="connsiteY3530" fmla="*/ 10000 h 10000"/>
                        <a:gd name="connsiteX3531" fmla="*/ 9406 w 10000"/>
                        <a:gd name="connsiteY3531" fmla="*/ 10000 h 10000"/>
                        <a:gd name="connsiteX3532" fmla="*/ 9406 w 10000"/>
                        <a:gd name="connsiteY3532" fmla="*/ 10000 h 10000"/>
                        <a:gd name="connsiteX3533" fmla="*/ 9406 w 10000"/>
                        <a:gd name="connsiteY3533" fmla="*/ 10000 h 10000"/>
                        <a:gd name="connsiteX3534" fmla="*/ 9406 w 10000"/>
                        <a:gd name="connsiteY3534" fmla="*/ 10000 h 10000"/>
                        <a:gd name="connsiteX3535" fmla="*/ 9414 w 10000"/>
                        <a:gd name="connsiteY3535" fmla="*/ 10000 h 10000"/>
                        <a:gd name="connsiteX3536" fmla="*/ 9414 w 10000"/>
                        <a:gd name="connsiteY3536" fmla="*/ 10000 h 10000"/>
                        <a:gd name="connsiteX3537" fmla="*/ 9414 w 10000"/>
                        <a:gd name="connsiteY3537" fmla="*/ 10000 h 10000"/>
                        <a:gd name="connsiteX3538" fmla="*/ 9414 w 10000"/>
                        <a:gd name="connsiteY3538" fmla="*/ 10000 h 10000"/>
                        <a:gd name="connsiteX3539" fmla="*/ 9426 w 10000"/>
                        <a:gd name="connsiteY3539" fmla="*/ 10000 h 10000"/>
                        <a:gd name="connsiteX3540" fmla="*/ 9426 w 10000"/>
                        <a:gd name="connsiteY3540" fmla="*/ 10000 h 10000"/>
                        <a:gd name="connsiteX3541" fmla="*/ 9426 w 10000"/>
                        <a:gd name="connsiteY3541" fmla="*/ 10000 h 10000"/>
                        <a:gd name="connsiteX3542" fmla="*/ 9426 w 10000"/>
                        <a:gd name="connsiteY3542" fmla="*/ 10000 h 10000"/>
                        <a:gd name="connsiteX3543" fmla="*/ 9437 w 10000"/>
                        <a:gd name="connsiteY3543" fmla="*/ 10000 h 10000"/>
                        <a:gd name="connsiteX3544" fmla="*/ 9437 w 10000"/>
                        <a:gd name="connsiteY3544" fmla="*/ 10000 h 10000"/>
                        <a:gd name="connsiteX3545" fmla="*/ 9437 w 10000"/>
                        <a:gd name="connsiteY3545" fmla="*/ 10000 h 10000"/>
                        <a:gd name="connsiteX3546" fmla="*/ 9437 w 10000"/>
                        <a:gd name="connsiteY3546" fmla="*/ 10000 h 10000"/>
                        <a:gd name="connsiteX3547" fmla="*/ 9446 w 10000"/>
                        <a:gd name="connsiteY3547" fmla="*/ 10000 h 10000"/>
                        <a:gd name="connsiteX3548" fmla="*/ 9446 w 10000"/>
                        <a:gd name="connsiteY3548" fmla="*/ 10000 h 10000"/>
                        <a:gd name="connsiteX3549" fmla="*/ 9446 w 10000"/>
                        <a:gd name="connsiteY3549" fmla="*/ 10000 h 10000"/>
                        <a:gd name="connsiteX3550" fmla="*/ 9446 w 10000"/>
                        <a:gd name="connsiteY3550" fmla="*/ 10000 h 10000"/>
                        <a:gd name="connsiteX3551" fmla="*/ 9457 w 10000"/>
                        <a:gd name="connsiteY3551" fmla="*/ 10000 h 10000"/>
                        <a:gd name="connsiteX3552" fmla="*/ 9457 w 10000"/>
                        <a:gd name="connsiteY3552" fmla="*/ 10000 h 10000"/>
                        <a:gd name="connsiteX3553" fmla="*/ 9457 w 10000"/>
                        <a:gd name="connsiteY3553" fmla="*/ 10000 h 10000"/>
                        <a:gd name="connsiteX3554" fmla="*/ 9457 w 10000"/>
                        <a:gd name="connsiteY3554" fmla="*/ 10000 h 10000"/>
                        <a:gd name="connsiteX3555" fmla="*/ 9469 w 10000"/>
                        <a:gd name="connsiteY3555" fmla="*/ 10000 h 10000"/>
                        <a:gd name="connsiteX3556" fmla="*/ 9469 w 10000"/>
                        <a:gd name="connsiteY3556" fmla="*/ 10000 h 10000"/>
                        <a:gd name="connsiteX3557" fmla="*/ 9469 w 10000"/>
                        <a:gd name="connsiteY3557" fmla="*/ 10000 h 10000"/>
                        <a:gd name="connsiteX3558" fmla="*/ 9469 w 10000"/>
                        <a:gd name="connsiteY3558" fmla="*/ 10000 h 10000"/>
                        <a:gd name="connsiteX3559" fmla="*/ 9480 w 10000"/>
                        <a:gd name="connsiteY3559" fmla="*/ 10000 h 10000"/>
                        <a:gd name="connsiteX3560" fmla="*/ 9480 w 10000"/>
                        <a:gd name="connsiteY3560" fmla="*/ 10000 h 10000"/>
                        <a:gd name="connsiteX3561" fmla="*/ 9480 w 10000"/>
                        <a:gd name="connsiteY3561" fmla="*/ 10000 h 10000"/>
                        <a:gd name="connsiteX3562" fmla="*/ 9480 w 10000"/>
                        <a:gd name="connsiteY3562" fmla="*/ 10000 h 10000"/>
                        <a:gd name="connsiteX3563" fmla="*/ 9489 w 10000"/>
                        <a:gd name="connsiteY3563" fmla="*/ 10000 h 10000"/>
                        <a:gd name="connsiteX3564" fmla="*/ 9489 w 10000"/>
                        <a:gd name="connsiteY3564" fmla="*/ 10000 h 10000"/>
                        <a:gd name="connsiteX3565" fmla="*/ 9489 w 10000"/>
                        <a:gd name="connsiteY3565" fmla="*/ 10000 h 10000"/>
                        <a:gd name="connsiteX3566" fmla="*/ 9489 w 10000"/>
                        <a:gd name="connsiteY3566" fmla="*/ 10000 h 10000"/>
                        <a:gd name="connsiteX3567" fmla="*/ 9500 w 10000"/>
                        <a:gd name="connsiteY3567" fmla="*/ 10000 h 10000"/>
                        <a:gd name="connsiteX3568" fmla="*/ 9500 w 10000"/>
                        <a:gd name="connsiteY3568" fmla="*/ 10000 h 10000"/>
                        <a:gd name="connsiteX3569" fmla="*/ 9500 w 10000"/>
                        <a:gd name="connsiteY3569" fmla="*/ 10000 h 10000"/>
                        <a:gd name="connsiteX3570" fmla="*/ 9500 w 10000"/>
                        <a:gd name="connsiteY3570" fmla="*/ 10000 h 10000"/>
                        <a:gd name="connsiteX3571" fmla="*/ 9512 w 10000"/>
                        <a:gd name="connsiteY3571" fmla="*/ 10000 h 10000"/>
                        <a:gd name="connsiteX3572" fmla="*/ 9512 w 10000"/>
                        <a:gd name="connsiteY3572" fmla="*/ 10000 h 10000"/>
                        <a:gd name="connsiteX3573" fmla="*/ 9512 w 10000"/>
                        <a:gd name="connsiteY3573" fmla="*/ 10000 h 10000"/>
                        <a:gd name="connsiteX3574" fmla="*/ 9512 w 10000"/>
                        <a:gd name="connsiteY3574" fmla="*/ 10000 h 10000"/>
                        <a:gd name="connsiteX3575" fmla="*/ 9523 w 10000"/>
                        <a:gd name="connsiteY3575" fmla="*/ 10000 h 10000"/>
                        <a:gd name="connsiteX3576" fmla="*/ 9523 w 10000"/>
                        <a:gd name="connsiteY3576" fmla="*/ 10000 h 10000"/>
                        <a:gd name="connsiteX3577" fmla="*/ 9523 w 10000"/>
                        <a:gd name="connsiteY3577" fmla="*/ 10000 h 10000"/>
                        <a:gd name="connsiteX3578" fmla="*/ 9523 w 10000"/>
                        <a:gd name="connsiteY3578" fmla="*/ 10000 h 10000"/>
                        <a:gd name="connsiteX3579" fmla="*/ 9532 w 10000"/>
                        <a:gd name="connsiteY3579" fmla="*/ 10000 h 10000"/>
                        <a:gd name="connsiteX3580" fmla="*/ 9532 w 10000"/>
                        <a:gd name="connsiteY3580" fmla="*/ 10000 h 10000"/>
                        <a:gd name="connsiteX3581" fmla="*/ 9532 w 10000"/>
                        <a:gd name="connsiteY3581" fmla="*/ 10000 h 10000"/>
                        <a:gd name="connsiteX3582" fmla="*/ 9532 w 10000"/>
                        <a:gd name="connsiteY3582" fmla="*/ 10000 h 10000"/>
                        <a:gd name="connsiteX3583" fmla="*/ 9543 w 10000"/>
                        <a:gd name="connsiteY3583" fmla="*/ 10000 h 10000"/>
                        <a:gd name="connsiteX3584" fmla="*/ 9543 w 10000"/>
                        <a:gd name="connsiteY3584" fmla="*/ 10000 h 10000"/>
                        <a:gd name="connsiteX3585" fmla="*/ 9543 w 10000"/>
                        <a:gd name="connsiteY3585" fmla="*/ 10000 h 10000"/>
                        <a:gd name="connsiteX3586" fmla="*/ 9543 w 10000"/>
                        <a:gd name="connsiteY3586" fmla="*/ 10000 h 10000"/>
                        <a:gd name="connsiteX3587" fmla="*/ 9554 w 10000"/>
                        <a:gd name="connsiteY3587" fmla="*/ 10000 h 10000"/>
                        <a:gd name="connsiteX3588" fmla="*/ 9554 w 10000"/>
                        <a:gd name="connsiteY3588" fmla="*/ 10000 h 10000"/>
                        <a:gd name="connsiteX3589" fmla="*/ 9554 w 10000"/>
                        <a:gd name="connsiteY3589" fmla="*/ 10000 h 10000"/>
                        <a:gd name="connsiteX3590" fmla="*/ 9554 w 10000"/>
                        <a:gd name="connsiteY3590" fmla="*/ 10000 h 10000"/>
                        <a:gd name="connsiteX3591" fmla="*/ 9563 w 10000"/>
                        <a:gd name="connsiteY3591" fmla="*/ 10000 h 10000"/>
                        <a:gd name="connsiteX3592" fmla="*/ 9563 w 10000"/>
                        <a:gd name="connsiteY3592" fmla="*/ 10000 h 10000"/>
                        <a:gd name="connsiteX3593" fmla="*/ 9563 w 10000"/>
                        <a:gd name="connsiteY3593" fmla="*/ 10000 h 10000"/>
                        <a:gd name="connsiteX3594" fmla="*/ 9563 w 10000"/>
                        <a:gd name="connsiteY3594" fmla="*/ 10000 h 10000"/>
                        <a:gd name="connsiteX3595" fmla="*/ 9574 w 10000"/>
                        <a:gd name="connsiteY3595" fmla="*/ 10000 h 10000"/>
                        <a:gd name="connsiteX3596" fmla="*/ 9574 w 10000"/>
                        <a:gd name="connsiteY3596" fmla="*/ 10000 h 10000"/>
                        <a:gd name="connsiteX3597" fmla="*/ 9574 w 10000"/>
                        <a:gd name="connsiteY3597" fmla="*/ 10000 h 10000"/>
                        <a:gd name="connsiteX3598" fmla="*/ 9574 w 10000"/>
                        <a:gd name="connsiteY3598" fmla="*/ 10000 h 10000"/>
                        <a:gd name="connsiteX3599" fmla="*/ 9586 w 10000"/>
                        <a:gd name="connsiteY3599" fmla="*/ 10000 h 10000"/>
                        <a:gd name="connsiteX3600" fmla="*/ 9586 w 10000"/>
                        <a:gd name="connsiteY3600" fmla="*/ 10000 h 10000"/>
                        <a:gd name="connsiteX3601" fmla="*/ 9586 w 10000"/>
                        <a:gd name="connsiteY3601" fmla="*/ 10000 h 10000"/>
                        <a:gd name="connsiteX3602" fmla="*/ 9586 w 10000"/>
                        <a:gd name="connsiteY3602" fmla="*/ 10000 h 10000"/>
                        <a:gd name="connsiteX3603" fmla="*/ 9597 w 10000"/>
                        <a:gd name="connsiteY3603" fmla="*/ 10000 h 10000"/>
                        <a:gd name="connsiteX3604" fmla="*/ 9597 w 10000"/>
                        <a:gd name="connsiteY3604" fmla="*/ 10000 h 10000"/>
                        <a:gd name="connsiteX3605" fmla="*/ 9597 w 10000"/>
                        <a:gd name="connsiteY3605" fmla="*/ 10000 h 10000"/>
                        <a:gd name="connsiteX3606" fmla="*/ 9597 w 10000"/>
                        <a:gd name="connsiteY3606" fmla="*/ 10000 h 10000"/>
                        <a:gd name="connsiteX3607" fmla="*/ 9606 w 10000"/>
                        <a:gd name="connsiteY3607" fmla="*/ 10000 h 10000"/>
                        <a:gd name="connsiteX3608" fmla="*/ 9606 w 10000"/>
                        <a:gd name="connsiteY3608" fmla="*/ 10000 h 10000"/>
                        <a:gd name="connsiteX3609" fmla="*/ 9606 w 10000"/>
                        <a:gd name="connsiteY3609" fmla="*/ 10000 h 10000"/>
                        <a:gd name="connsiteX3610" fmla="*/ 9606 w 10000"/>
                        <a:gd name="connsiteY3610" fmla="*/ 10000 h 10000"/>
                        <a:gd name="connsiteX3611" fmla="*/ 9617 w 10000"/>
                        <a:gd name="connsiteY3611" fmla="*/ 10000 h 10000"/>
                        <a:gd name="connsiteX3612" fmla="*/ 9617 w 10000"/>
                        <a:gd name="connsiteY3612" fmla="*/ 10000 h 10000"/>
                        <a:gd name="connsiteX3613" fmla="*/ 9617 w 10000"/>
                        <a:gd name="connsiteY3613" fmla="*/ 10000 h 10000"/>
                        <a:gd name="connsiteX3614" fmla="*/ 9617 w 10000"/>
                        <a:gd name="connsiteY3614" fmla="*/ 10000 h 10000"/>
                        <a:gd name="connsiteX3615" fmla="*/ 9629 w 10000"/>
                        <a:gd name="connsiteY3615" fmla="*/ 10000 h 10000"/>
                        <a:gd name="connsiteX3616" fmla="*/ 9629 w 10000"/>
                        <a:gd name="connsiteY3616" fmla="*/ 10000 h 10000"/>
                        <a:gd name="connsiteX3617" fmla="*/ 9629 w 10000"/>
                        <a:gd name="connsiteY3617" fmla="*/ 10000 h 10000"/>
                        <a:gd name="connsiteX3618" fmla="*/ 9629 w 10000"/>
                        <a:gd name="connsiteY3618" fmla="*/ 10000 h 10000"/>
                        <a:gd name="connsiteX3619" fmla="*/ 9640 w 10000"/>
                        <a:gd name="connsiteY3619" fmla="*/ 10000 h 10000"/>
                        <a:gd name="connsiteX3620" fmla="*/ 9640 w 10000"/>
                        <a:gd name="connsiteY3620" fmla="*/ 10000 h 10000"/>
                        <a:gd name="connsiteX3621" fmla="*/ 9640 w 10000"/>
                        <a:gd name="connsiteY3621" fmla="*/ 10000 h 10000"/>
                        <a:gd name="connsiteX3622" fmla="*/ 9640 w 10000"/>
                        <a:gd name="connsiteY3622" fmla="*/ 10000 h 10000"/>
                        <a:gd name="connsiteX3623" fmla="*/ 9649 w 10000"/>
                        <a:gd name="connsiteY3623" fmla="*/ 10000 h 10000"/>
                        <a:gd name="connsiteX3624" fmla="*/ 9649 w 10000"/>
                        <a:gd name="connsiteY3624" fmla="*/ 10000 h 10000"/>
                        <a:gd name="connsiteX3625" fmla="*/ 9649 w 10000"/>
                        <a:gd name="connsiteY3625" fmla="*/ 10000 h 10000"/>
                        <a:gd name="connsiteX3626" fmla="*/ 9649 w 10000"/>
                        <a:gd name="connsiteY3626" fmla="*/ 10000 h 10000"/>
                        <a:gd name="connsiteX3627" fmla="*/ 9660 w 10000"/>
                        <a:gd name="connsiteY3627" fmla="*/ 10000 h 10000"/>
                        <a:gd name="connsiteX3628" fmla="*/ 9660 w 10000"/>
                        <a:gd name="connsiteY3628" fmla="*/ 10000 h 10000"/>
                        <a:gd name="connsiteX3629" fmla="*/ 9660 w 10000"/>
                        <a:gd name="connsiteY3629" fmla="*/ 10000 h 10000"/>
                        <a:gd name="connsiteX3630" fmla="*/ 9660 w 10000"/>
                        <a:gd name="connsiteY3630" fmla="*/ 10000 h 10000"/>
                        <a:gd name="connsiteX3631" fmla="*/ 9672 w 10000"/>
                        <a:gd name="connsiteY3631" fmla="*/ 10000 h 10000"/>
                        <a:gd name="connsiteX3632" fmla="*/ 9672 w 10000"/>
                        <a:gd name="connsiteY3632" fmla="*/ 10000 h 10000"/>
                        <a:gd name="connsiteX3633" fmla="*/ 9672 w 10000"/>
                        <a:gd name="connsiteY3633" fmla="*/ 10000 h 10000"/>
                        <a:gd name="connsiteX3634" fmla="*/ 9672 w 10000"/>
                        <a:gd name="connsiteY3634" fmla="*/ 10000 h 10000"/>
                        <a:gd name="connsiteX3635" fmla="*/ 9680 w 10000"/>
                        <a:gd name="connsiteY3635" fmla="*/ 10000 h 10000"/>
                        <a:gd name="connsiteX3636" fmla="*/ 9680 w 10000"/>
                        <a:gd name="connsiteY3636" fmla="*/ 10000 h 10000"/>
                        <a:gd name="connsiteX3637" fmla="*/ 9680 w 10000"/>
                        <a:gd name="connsiteY3637" fmla="*/ 10000 h 10000"/>
                        <a:gd name="connsiteX3638" fmla="*/ 9680 w 10000"/>
                        <a:gd name="connsiteY3638" fmla="*/ 10000 h 10000"/>
                        <a:gd name="connsiteX3639" fmla="*/ 9692 w 10000"/>
                        <a:gd name="connsiteY3639" fmla="*/ 10000 h 10000"/>
                        <a:gd name="connsiteX3640" fmla="*/ 9692 w 10000"/>
                        <a:gd name="connsiteY3640" fmla="*/ 10000 h 10000"/>
                        <a:gd name="connsiteX3641" fmla="*/ 9692 w 10000"/>
                        <a:gd name="connsiteY3641" fmla="*/ 10000 h 10000"/>
                        <a:gd name="connsiteX3642" fmla="*/ 9692 w 10000"/>
                        <a:gd name="connsiteY3642" fmla="*/ 10000 h 10000"/>
                        <a:gd name="connsiteX3643" fmla="*/ 9703 w 10000"/>
                        <a:gd name="connsiteY3643" fmla="*/ 10000 h 10000"/>
                        <a:gd name="connsiteX3644" fmla="*/ 9703 w 10000"/>
                        <a:gd name="connsiteY3644" fmla="*/ 10000 h 10000"/>
                        <a:gd name="connsiteX3645" fmla="*/ 9703 w 10000"/>
                        <a:gd name="connsiteY3645" fmla="*/ 10000 h 10000"/>
                        <a:gd name="connsiteX3646" fmla="*/ 9703 w 10000"/>
                        <a:gd name="connsiteY3646" fmla="*/ 10000 h 10000"/>
                        <a:gd name="connsiteX3647" fmla="*/ 9714 w 10000"/>
                        <a:gd name="connsiteY3647" fmla="*/ 10000 h 10000"/>
                        <a:gd name="connsiteX3648" fmla="*/ 9714 w 10000"/>
                        <a:gd name="connsiteY3648" fmla="*/ 10000 h 10000"/>
                        <a:gd name="connsiteX3649" fmla="*/ 9714 w 10000"/>
                        <a:gd name="connsiteY3649" fmla="*/ 10000 h 10000"/>
                        <a:gd name="connsiteX3650" fmla="*/ 9714 w 10000"/>
                        <a:gd name="connsiteY3650" fmla="*/ 10000 h 10000"/>
                        <a:gd name="connsiteX3651" fmla="*/ 9723 w 10000"/>
                        <a:gd name="connsiteY3651" fmla="*/ 10000 h 10000"/>
                        <a:gd name="connsiteX3652" fmla="*/ 9723 w 10000"/>
                        <a:gd name="connsiteY3652" fmla="*/ 10000 h 10000"/>
                        <a:gd name="connsiteX3653" fmla="*/ 9723 w 10000"/>
                        <a:gd name="connsiteY3653" fmla="*/ 10000 h 10000"/>
                        <a:gd name="connsiteX3654" fmla="*/ 9723 w 10000"/>
                        <a:gd name="connsiteY3654" fmla="*/ 10000 h 10000"/>
                        <a:gd name="connsiteX3655" fmla="*/ 9734 w 10000"/>
                        <a:gd name="connsiteY3655" fmla="*/ 10000 h 10000"/>
                        <a:gd name="connsiteX3656" fmla="*/ 9734 w 10000"/>
                        <a:gd name="connsiteY3656" fmla="*/ 10000 h 10000"/>
                        <a:gd name="connsiteX3657" fmla="*/ 9734 w 10000"/>
                        <a:gd name="connsiteY3657" fmla="*/ 10000 h 10000"/>
                        <a:gd name="connsiteX3658" fmla="*/ 9734 w 10000"/>
                        <a:gd name="connsiteY3658" fmla="*/ 10000 h 10000"/>
                        <a:gd name="connsiteX3659" fmla="*/ 9746 w 10000"/>
                        <a:gd name="connsiteY3659" fmla="*/ 10000 h 10000"/>
                        <a:gd name="connsiteX3660" fmla="*/ 9746 w 10000"/>
                        <a:gd name="connsiteY3660" fmla="*/ 10000 h 10000"/>
                        <a:gd name="connsiteX3661" fmla="*/ 9746 w 10000"/>
                        <a:gd name="connsiteY3661" fmla="*/ 10000 h 10000"/>
                        <a:gd name="connsiteX3662" fmla="*/ 9746 w 10000"/>
                        <a:gd name="connsiteY3662" fmla="*/ 10000 h 10000"/>
                        <a:gd name="connsiteX3663" fmla="*/ 9757 w 10000"/>
                        <a:gd name="connsiteY3663" fmla="*/ 10000 h 10000"/>
                        <a:gd name="connsiteX3664" fmla="*/ 9757 w 10000"/>
                        <a:gd name="connsiteY3664" fmla="*/ 10000 h 10000"/>
                        <a:gd name="connsiteX3665" fmla="*/ 9757 w 10000"/>
                        <a:gd name="connsiteY3665" fmla="*/ 10000 h 10000"/>
                        <a:gd name="connsiteX3666" fmla="*/ 9757 w 10000"/>
                        <a:gd name="connsiteY3666" fmla="*/ 10000 h 10000"/>
                        <a:gd name="connsiteX3667" fmla="*/ 9766 w 10000"/>
                        <a:gd name="connsiteY3667" fmla="*/ 10000 h 10000"/>
                        <a:gd name="connsiteX3668" fmla="*/ 9766 w 10000"/>
                        <a:gd name="connsiteY3668" fmla="*/ 10000 h 10000"/>
                        <a:gd name="connsiteX3669" fmla="*/ 9766 w 10000"/>
                        <a:gd name="connsiteY3669" fmla="*/ 10000 h 10000"/>
                        <a:gd name="connsiteX3670" fmla="*/ 9766 w 10000"/>
                        <a:gd name="connsiteY3670" fmla="*/ 10000 h 10000"/>
                        <a:gd name="connsiteX3671" fmla="*/ 9777 w 10000"/>
                        <a:gd name="connsiteY3671" fmla="*/ 10000 h 10000"/>
                        <a:gd name="connsiteX3672" fmla="*/ 9777 w 10000"/>
                        <a:gd name="connsiteY3672" fmla="*/ 10000 h 10000"/>
                        <a:gd name="connsiteX3673" fmla="*/ 9777 w 10000"/>
                        <a:gd name="connsiteY3673" fmla="*/ 10000 h 10000"/>
                        <a:gd name="connsiteX3674" fmla="*/ 9777 w 10000"/>
                        <a:gd name="connsiteY3674" fmla="*/ 10000 h 10000"/>
                        <a:gd name="connsiteX3675" fmla="*/ 9789 w 10000"/>
                        <a:gd name="connsiteY3675" fmla="*/ 10000 h 10000"/>
                        <a:gd name="connsiteX3676" fmla="*/ 9789 w 10000"/>
                        <a:gd name="connsiteY3676" fmla="*/ 10000 h 10000"/>
                        <a:gd name="connsiteX3677" fmla="*/ 9789 w 10000"/>
                        <a:gd name="connsiteY3677" fmla="*/ 10000 h 10000"/>
                        <a:gd name="connsiteX3678" fmla="*/ 9789 w 10000"/>
                        <a:gd name="connsiteY3678" fmla="*/ 10000 h 10000"/>
                        <a:gd name="connsiteX3679" fmla="*/ 9797 w 10000"/>
                        <a:gd name="connsiteY3679" fmla="*/ 10000 h 10000"/>
                        <a:gd name="connsiteX3680" fmla="*/ 9797 w 10000"/>
                        <a:gd name="connsiteY3680" fmla="*/ 10000 h 10000"/>
                        <a:gd name="connsiteX3681" fmla="*/ 9797 w 10000"/>
                        <a:gd name="connsiteY3681" fmla="*/ 10000 h 10000"/>
                        <a:gd name="connsiteX3682" fmla="*/ 9797 w 10000"/>
                        <a:gd name="connsiteY3682" fmla="*/ 10000 h 10000"/>
                        <a:gd name="connsiteX3683" fmla="*/ 9809 w 10000"/>
                        <a:gd name="connsiteY3683" fmla="*/ 10000 h 10000"/>
                        <a:gd name="connsiteX3684" fmla="*/ 9809 w 10000"/>
                        <a:gd name="connsiteY3684" fmla="*/ 10000 h 10000"/>
                        <a:gd name="connsiteX3685" fmla="*/ 9809 w 10000"/>
                        <a:gd name="connsiteY3685" fmla="*/ 10000 h 10000"/>
                        <a:gd name="connsiteX3686" fmla="*/ 9809 w 10000"/>
                        <a:gd name="connsiteY3686" fmla="*/ 10000 h 10000"/>
                        <a:gd name="connsiteX3687" fmla="*/ 9820 w 10000"/>
                        <a:gd name="connsiteY3687" fmla="*/ 10000 h 10000"/>
                        <a:gd name="connsiteX3688" fmla="*/ 9820 w 10000"/>
                        <a:gd name="connsiteY3688" fmla="*/ 10000 h 10000"/>
                        <a:gd name="connsiteX3689" fmla="*/ 9820 w 10000"/>
                        <a:gd name="connsiteY3689" fmla="*/ 10000 h 10000"/>
                        <a:gd name="connsiteX3690" fmla="*/ 9820 w 10000"/>
                        <a:gd name="connsiteY3690" fmla="*/ 10000 h 10000"/>
                        <a:gd name="connsiteX3691" fmla="*/ 9831 w 10000"/>
                        <a:gd name="connsiteY3691" fmla="*/ 10000 h 10000"/>
                        <a:gd name="connsiteX3692" fmla="*/ 9831 w 10000"/>
                        <a:gd name="connsiteY3692" fmla="*/ 10000 h 10000"/>
                        <a:gd name="connsiteX3693" fmla="*/ 9831 w 10000"/>
                        <a:gd name="connsiteY3693" fmla="*/ 10000 h 10000"/>
                        <a:gd name="connsiteX3694" fmla="*/ 9831 w 10000"/>
                        <a:gd name="connsiteY3694" fmla="*/ 10000 h 10000"/>
                        <a:gd name="connsiteX3695" fmla="*/ 9840 w 10000"/>
                        <a:gd name="connsiteY3695" fmla="*/ 10000 h 10000"/>
                        <a:gd name="connsiteX3696" fmla="*/ 9840 w 10000"/>
                        <a:gd name="connsiteY3696" fmla="*/ 10000 h 10000"/>
                        <a:gd name="connsiteX3697" fmla="*/ 9840 w 10000"/>
                        <a:gd name="connsiteY3697" fmla="*/ 10000 h 10000"/>
                        <a:gd name="connsiteX3698" fmla="*/ 9840 w 10000"/>
                        <a:gd name="connsiteY3698" fmla="*/ 10000 h 10000"/>
                        <a:gd name="connsiteX3699" fmla="*/ 9851 w 10000"/>
                        <a:gd name="connsiteY3699" fmla="*/ 10000 h 10000"/>
                        <a:gd name="connsiteX3700" fmla="*/ 9851 w 10000"/>
                        <a:gd name="connsiteY3700" fmla="*/ 10000 h 10000"/>
                        <a:gd name="connsiteX3701" fmla="*/ 9851 w 10000"/>
                        <a:gd name="connsiteY3701" fmla="*/ 10000 h 10000"/>
                        <a:gd name="connsiteX3702" fmla="*/ 9851 w 10000"/>
                        <a:gd name="connsiteY3702" fmla="*/ 10000 h 10000"/>
                        <a:gd name="connsiteX3703" fmla="*/ 9863 w 10000"/>
                        <a:gd name="connsiteY3703" fmla="*/ 10000 h 10000"/>
                        <a:gd name="connsiteX3704" fmla="*/ 9863 w 10000"/>
                        <a:gd name="connsiteY3704" fmla="*/ 10000 h 10000"/>
                        <a:gd name="connsiteX3705" fmla="*/ 9863 w 10000"/>
                        <a:gd name="connsiteY3705" fmla="*/ 10000 h 10000"/>
                        <a:gd name="connsiteX3706" fmla="*/ 9863 w 10000"/>
                        <a:gd name="connsiteY3706" fmla="*/ 10000 h 10000"/>
                        <a:gd name="connsiteX3707" fmla="*/ 9874 w 10000"/>
                        <a:gd name="connsiteY3707" fmla="*/ 10000 h 10000"/>
                        <a:gd name="connsiteX3708" fmla="*/ 9874 w 10000"/>
                        <a:gd name="connsiteY3708" fmla="*/ 10000 h 10000"/>
                        <a:gd name="connsiteX3709" fmla="*/ 9874 w 10000"/>
                        <a:gd name="connsiteY3709" fmla="*/ 10000 h 10000"/>
                        <a:gd name="connsiteX3710" fmla="*/ 9874 w 10000"/>
                        <a:gd name="connsiteY3710" fmla="*/ 10000 h 10000"/>
                        <a:gd name="connsiteX3711" fmla="*/ 9883 w 10000"/>
                        <a:gd name="connsiteY3711" fmla="*/ 10000 h 10000"/>
                        <a:gd name="connsiteX3712" fmla="*/ 9883 w 10000"/>
                        <a:gd name="connsiteY3712" fmla="*/ 10000 h 10000"/>
                        <a:gd name="connsiteX3713" fmla="*/ 9883 w 10000"/>
                        <a:gd name="connsiteY3713" fmla="*/ 10000 h 10000"/>
                        <a:gd name="connsiteX3714" fmla="*/ 9883 w 10000"/>
                        <a:gd name="connsiteY3714" fmla="*/ 10000 h 10000"/>
                        <a:gd name="connsiteX3715" fmla="*/ 9894 w 10000"/>
                        <a:gd name="connsiteY3715" fmla="*/ 10000 h 10000"/>
                        <a:gd name="connsiteX3716" fmla="*/ 9894 w 10000"/>
                        <a:gd name="connsiteY3716" fmla="*/ 10000 h 10000"/>
                        <a:gd name="connsiteX3717" fmla="*/ 9894 w 10000"/>
                        <a:gd name="connsiteY3717" fmla="*/ 10000 h 10000"/>
                        <a:gd name="connsiteX3718" fmla="*/ 9894 w 10000"/>
                        <a:gd name="connsiteY3718" fmla="*/ 10000 h 10000"/>
                        <a:gd name="connsiteX3719" fmla="*/ 9906 w 10000"/>
                        <a:gd name="connsiteY3719" fmla="*/ 10000 h 10000"/>
                        <a:gd name="connsiteX3720" fmla="*/ 9906 w 10000"/>
                        <a:gd name="connsiteY3720" fmla="*/ 10000 h 10000"/>
                        <a:gd name="connsiteX3721" fmla="*/ 9906 w 10000"/>
                        <a:gd name="connsiteY3721" fmla="*/ 10000 h 10000"/>
                        <a:gd name="connsiteX3722" fmla="*/ 9906 w 10000"/>
                        <a:gd name="connsiteY3722" fmla="*/ 10000 h 10000"/>
                        <a:gd name="connsiteX3723" fmla="*/ 9914 w 10000"/>
                        <a:gd name="connsiteY3723" fmla="*/ 10000 h 10000"/>
                        <a:gd name="connsiteX3724" fmla="*/ 9914 w 10000"/>
                        <a:gd name="connsiteY3724" fmla="*/ 10000 h 10000"/>
                        <a:gd name="connsiteX3725" fmla="*/ 9914 w 10000"/>
                        <a:gd name="connsiteY3725" fmla="*/ 10000 h 10000"/>
                        <a:gd name="connsiteX3726" fmla="*/ 9914 w 10000"/>
                        <a:gd name="connsiteY3726" fmla="*/ 10000 h 10000"/>
                        <a:gd name="connsiteX3727" fmla="*/ 9926 w 10000"/>
                        <a:gd name="connsiteY3727" fmla="*/ 10000 h 10000"/>
                        <a:gd name="connsiteX3728" fmla="*/ 9926 w 10000"/>
                        <a:gd name="connsiteY3728" fmla="*/ 10000 h 10000"/>
                        <a:gd name="connsiteX3729" fmla="*/ 9926 w 10000"/>
                        <a:gd name="connsiteY3729" fmla="*/ 10000 h 10000"/>
                        <a:gd name="connsiteX3730" fmla="*/ 9926 w 10000"/>
                        <a:gd name="connsiteY3730" fmla="*/ 10000 h 10000"/>
                        <a:gd name="connsiteX3731" fmla="*/ 9937 w 10000"/>
                        <a:gd name="connsiteY3731" fmla="*/ 10000 h 10000"/>
                        <a:gd name="connsiteX3732" fmla="*/ 9937 w 10000"/>
                        <a:gd name="connsiteY3732" fmla="*/ 10000 h 10000"/>
                        <a:gd name="connsiteX3733" fmla="*/ 9937 w 10000"/>
                        <a:gd name="connsiteY3733" fmla="*/ 10000 h 10000"/>
                        <a:gd name="connsiteX3734" fmla="*/ 9937 w 10000"/>
                        <a:gd name="connsiteY3734" fmla="*/ 10000 h 10000"/>
                        <a:gd name="connsiteX3735" fmla="*/ 9949 w 10000"/>
                        <a:gd name="connsiteY3735" fmla="*/ 10000 h 10000"/>
                        <a:gd name="connsiteX3736" fmla="*/ 9949 w 10000"/>
                        <a:gd name="connsiteY3736" fmla="*/ 10000 h 10000"/>
                        <a:gd name="connsiteX3737" fmla="*/ 9949 w 10000"/>
                        <a:gd name="connsiteY3737" fmla="*/ 10000 h 10000"/>
                        <a:gd name="connsiteX3738" fmla="*/ 9949 w 10000"/>
                        <a:gd name="connsiteY3738" fmla="*/ 10000 h 10000"/>
                        <a:gd name="connsiteX3739" fmla="*/ 9957 w 10000"/>
                        <a:gd name="connsiteY3739" fmla="*/ 10000 h 10000"/>
                        <a:gd name="connsiteX3740" fmla="*/ 9957 w 10000"/>
                        <a:gd name="connsiteY3740" fmla="*/ 10000 h 10000"/>
                        <a:gd name="connsiteX3741" fmla="*/ 9957 w 10000"/>
                        <a:gd name="connsiteY3741" fmla="*/ 10000 h 10000"/>
                        <a:gd name="connsiteX3742" fmla="*/ 9957 w 10000"/>
                        <a:gd name="connsiteY3742" fmla="*/ 10000 h 10000"/>
                        <a:gd name="connsiteX3743" fmla="*/ 9969 w 10000"/>
                        <a:gd name="connsiteY3743" fmla="*/ 10000 h 10000"/>
                        <a:gd name="connsiteX3744" fmla="*/ 9969 w 10000"/>
                        <a:gd name="connsiteY3744" fmla="*/ 10000 h 10000"/>
                        <a:gd name="connsiteX3745" fmla="*/ 9969 w 10000"/>
                        <a:gd name="connsiteY3745" fmla="*/ 10000 h 10000"/>
                        <a:gd name="connsiteX3746" fmla="*/ 9969 w 10000"/>
                        <a:gd name="connsiteY3746" fmla="*/ 10000 h 10000"/>
                        <a:gd name="connsiteX3747" fmla="*/ 9980 w 10000"/>
                        <a:gd name="connsiteY3747" fmla="*/ 10000 h 10000"/>
                        <a:gd name="connsiteX3748" fmla="*/ 9980 w 10000"/>
                        <a:gd name="connsiteY3748" fmla="*/ 10000 h 10000"/>
                        <a:gd name="connsiteX3749" fmla="*/ 9980 w 10000"/>
                        <a:gd name="connsiteY3749" fmla="*/ 10000 h 10000"/>
                        <a:gd name="connsiteX3750" fmla="*/ 9980 w 10000"/>
                        <a:gd name="connsiteY3750" fmla="*/ 10000 h 10000"/>
                        <a:gd name="connsiteX3751" fmla="*/ 9991 w 10000"/>
                        <a:gd name="connsiteY3751" fmla="*/ 10000 h 10000"/>
                        <a:gd name="connsiteX3752" fmla="*/ 9991 w 10000"/>
                        <a:gd name="connsiteY3752" fmla="*/ 10000 h 10000"/>
                        <a:gd name="connsiteX3753" fmla="*/ 9991 w 10000"/>
                        <a:gd name="connsiteY3753" fmla="*/ 10000 h 10000"/>
                        <a:gd name="connsiteX3754" fmla="*/ 9991 w 10000"/>
                        <a:gd name="connsiteY3754" fmla="*/ 10000 h 10000"/>
                        <a:gd name="connsiteX3755" fmla="*/ 10000 w 10000"/>
                        <a:gd name="connsiteY3755" fmla="*/ 10000 h 10000"/>
                        <a:gd name="connsiteX3756" fmla="*/ 10000 w 10000"/>
                        <a:gd name="connsiteY3756" fmla="*/ 10000 h 10000"/>
                        <a:gd name="connsiteX3757" fmla="*/ 10000 w 10000"/>
                        <a:gd name="connsiteY3757" fmla="*/ 10000 h 10000"/>
                        <a:gd name="connsiteX3758" fmla="*/ 10000 w 10000"/>
                        <a:gd name="connsiteY3758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8006 h 10000"/>
                        <a:gd name="connsiteX791" fmla="*/ 2099 w 10000"/>
                        <a:gd name="connsiteY791" fmla="*/ 9450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737 h 10000"/>
                        <a:gd name="connsiteX895" fmla="*/ 2376 w 10000"/>
                        <a:gd name="connsiteY895" fmla="*/ 9304 h 10000"/>
                        <a:gd name="connsiteX896" fmla="*/ 2388 w 10000"/>
                        <a:gd name="connsiteY896" fmla="*/ 9907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7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4860 h 10000"/>
                        <a:gd name="connsiteX1855" fmla="*/ 4933 w 10000"/>
                        <a:gd name="connsiteY1855" fmla="*/ 8006 h 10000"/>
                        <a:gd name="connsiteX1856" fmla="*/ 4941 w 10000"/>
                        <a:gd name="connsiteY1856" fmla="*/ 8847 h 10000"/>
                        <a:gd name="connsiteX1857" fmla="*/ 4941 w 10000"/>
                        <a:gd name="connsiteY1857" fmla="*/ 10000 h 10000"/>
                        <a:gd name="connsiteX1858" fmla="*/ 4941 w 10000"/>
                        <a:gd name="connsiteY1858" fmla="*/ 8847 h 10000"/>
                        <a:gd name="connsiteX1859" fmla="*/ 4941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53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64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76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84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4996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07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16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27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39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0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59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70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81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093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01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13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24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33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44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56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67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76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87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199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0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19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30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41 w 10000"/>
                        <a:gd name="connsiteY1971" fmla="*/ 10000 h 10000"/>
                        <a:gd name="connsiteX1972" fmla="*/ 5250 w 10000"/>
                        <a:gd name="connsiteY1972" fmla="*/ 6854 h 10000"/>
                        <a:gd name="connsiteX1973" fmla="*/ 5250 w 10000"/>
                        <a:gd name="connsiteY1973" fmla="*/ 10000 h 10000"/>
                        <a:gd name="connsiteX1974" fmla="*/ 5250 w 10000"/>
                        <a:gd name="connsiteY1974" fmla="*/ 2222 h 10000"/>
                        <a:gd name="connsiteX1975" fmla="*/ 5250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61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73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84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293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04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16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27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36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47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58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67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78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390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01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10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21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33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44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53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64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76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84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496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07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18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27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10000 h 10000"/>
                        <a:gd name="connsiteX2082" fmla="*/ 5538 w 10000"/>
                        <a:gd name="connsiteY2082" fmla="*/ 9543 h 10000"/>
                        <a:gd name="connsiteX2083" fmla="*/ 5538 w 10000"/>
                        <a:gd name="connsiteY2083" fmla="*/ 9772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50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61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70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81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593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04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13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24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36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44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56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67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78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87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698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10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21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30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41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53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61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73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84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795 w 10000"/>
                        <a:gd name="connsiteY2177" fmla="*/ 10000 h 10000"/>
                        <a:gd name="connsiteX2178" fmla="*/ 5795 w 10000"/>
                        <a:gd name="connsiteY2178" fmla="*/ 5929 h 10000"/>
                        <a:gd name="connsiteX2179" fmla="*/ 5795 w 10000"/>
                        <a:gd name="connsiteY2179" fmla="*/ 5929 h 10000"/>
                        <a:gd name="connsiteX2180" fmla="*/ 5804 w 10000"/>
                        <a:gd name="connsiteY2180" fmla="*/ 10000 h 10000"/>
                        <a:gd name="connsiteX2181" fmla="*/ 5804 w 10000"/>
                        <a:gd name="connsiteY2181" fmla="*/ 10000 h 10000"/>
                        <a:gd name="connsiteX2182" fmla="*/ 5815 w 10000"/>
                        <a:gd name="connsiteY2182" fmla="*/ 10000 h 10000"/>
                        <a:gd name="connsiteX2183" fmla="*/ 5815 w 10000"/>
                        <a:gd name="connsiteY2183" fmla="*/ 10000 h 10000"/>
                        <a:gd name="connsiteX2184" fmla="*/ 5815 w 10000"/>
                        <a:gd name="connsiteY2184" fmla="*/ 10000 h 10000"/>
                        <a:gd name="connsiteX2185" fmla="*/ 5815 w 10000"/>
                        <a:gd name="connsiteY2185" fmla="*/ 10000 h 10000"/>
                        <a:gd name="connsiteX2186" fmla="*/ 5827 w 10000"/>
                        <a:gd name="connsiteY2186" fmla="*/ 10000 h 10000"/>
                        <a:gd name="connsiteX2187" fmla="*/ 5827 w 10000"/>
                        <a:gd name="connsiteY2187" fmla="*/ 10000 h 10000"/>
                        <a:gd name="connsiteX2188" fmla="*/ 5827 w 10000"/>
                        <a:gd name="connsiteY2188" fmla="*/ 10000 h 10000"/>
                        <a:gd name="connsiteX2189" fmla="*/ 5827 w 10000"/>
                        <a:gd name="connsiteY2189" fmla="*/ 10000 h 10000"/>
                        <a:gd name="connsiteX2190" fmla="*/ 5838 w 10000"/>
                        <a:gd name="connsiteY2190" fmla="*/ 10000 h 10000"/>
                        <a:gd name="connsiteX2191" fmla="*/ 5838 w 10000"/>
                        <a:gd name="connsiteY2191" fmla="*/ 10000 h 10000"/>
                        <a:gd name="connsiteX2192" fmla="*/ 5838 w 10000"/>
                        <a:gd name="connsiteY2192" fmla="*/ 10000 h 10000"/>
                        <a:gd name="connsiteX2193" fmla="*/ 5838 w 10000"/>
                        <a:gd name="connsiteY2193" fmla="*/ 10000 h 10000"/>
                        <a:gd name="connsiteX2194" fmla="*/ 5847 w 10000"/>
                        <a:gd name="connsiteY2194" fmla="*/ 10000 h 10000"/>
                        <a:gd name="connsiteX2195" fmla="*/ 5847 w 10000"/>
                        <a:gd name="connsiteY2195" fmla="*/ 10000 h 10000"/>
                        <a:gd name="connsiteX2196" fmla="*/ 5847 w 10000"/>
                        <a:gd name="connsiteY2196" fmla="*/ 10000 h 10000"/>
                        <a:gd name="connsiteX2197" fmla="*/ 5847 w 10000"/>
                        <a:gd name="connsiteY2197" fmla="*/ 10000 h 10000"/>
                        <a:gd name="connsiteX2198" fmla="*/ 5858 w 10000"/>
                        <a:gd name="connsiteY2198" fmla="*/ 10000 h 10000"/>
                        <a:gd name="connsiteX2199" fmla="*/ 5858 w 10000"/>
                        <a:gd name="connsiteY2199" fmla="*/ 10000 h 10000"/>
                        <a:gd name="connsiteX2200" fmla="*/ 5858 w 10000"/>
                        <a:gd name="connsiteY2200" fmla="*/ 10000 h 10000"/>
                        <a:gd name="connsiteX2201" fmla="*/ 5858 w 10000"/>
                        <a:gd name="connsiteY2201" fmla="*/ 10000 h 10000"/>
                        <a:gd name="connsiteX2202" fmla="*/ 5870 w 10000"/>
                        <a:gd name="connsiteY2202" fmla="*/ 10000 h 10000"/>
                        <a:gd name="connsiteX2203" fmla="*/ 5870 w 10000"/>
                        <a:gd name="connsiteY2203" fmla="*/ 10000 h 10000"/>
                        <a:gd name="connsiteX2204" fmla="*/ 5870 w 10000"/>
                        <a:gd name="connsiteY2204" fmla="*/ 10000 h 10000"/>
                        <a:gd name="connsiteX2205" fmla="*/ 5870 w 10000"/>
                        <a:gd name="connsiteY2205" fmla="*/ 10000 h 10000"/>
                        <a:gd name="connsiteX2206" fmla="*/ 5878 w 10000"/>
                        <a:gd name="connsiteY2206" fmla="*/ 10000 h 10000"/>
                        <a:gd name="connsiteX2207" fmla="*/ 5878 w 10000"/>
                        <a:gd name="connsiteY2207" fmla="*/ 10000 h 10000"/>
                        <a:gd name="connsiteX2208" fmla="*/ 5878 w 10000"/>
                        <a:gd name="connsiteY2208" fmla="*/ 10000 h 10000"/>
                        <a:gd name="connsiteX2209" fmla="*/ 5878 w 10000"/>
                        <a:gd name="connsiteY2209" fmla="*/ 10000 h 10000"/>
                        <a:gd name="connsiteX2210" fmla="*/ 5890 w 10000"/>
                        <a:gd name="connsiteY2210" fmla="*/ 10000 h 10000"/>
                        <a:gd name="connsiteX2211" fmla="*/ 5890 w 10000"/>
                        <a:gd name="connsiteY2211" fmla="*/ 10000 h 10000"/>
                        <a:gd name="connsiteX2212" fmla="*/ 5890 w 10000"/>
                        <a:gd name="connsiteY2212" fmla="*/ 10000 h 10000"/>
                        <a:gd name="connsiteX2213" fmla="*/ 5890 w 10000"/>
                        <a:gd name="connsiteY2213" fmla="*/ 10000 h 10000"/>
                        <a:gd name="connsiteX2214" fmla="*/ 5901 w 10000"/>
                        <a:gd name="connsiteY2214" fmla="*/ 10000 h 10000"/>
                        <a:gd name="connsiteX2215" fmla="*/ 5901 w 10000"/>
                        <a:gd name="connsiteY2215" fmla="*/ 10000 h 10000"/>
                        <a:gd name="connsiteX2216" fmla="*/ 5901 w 10000"/>
                        <a:gd name="connsiteY2216" fmla="*/ 10000 h 10000"/>
                        <a:gd name="connsiteX2217" fmla="*/ 5901 w 10000"/>
                        <a:gd name="connsiteY2217" fmla="*/ 10000 h 10000"/>
                        <a:gd name="connsiteX2218" fmla="*/ 5913 w 10000"/>
                        <a:gd name="connsiteY2218" fmla="*/ 10000 h 10000"/>
                        <a:gd name="connsiteX2219" fmla="*/ 5913 w 10000"/>
                        <a:gd name="connsiteY2219" fmla="*/ 10000 h 10000"/>
                        <a:gd name="connsiteX2220" fmla="*/ 5913 w 10000"/>
                        <a:gd name="connsiteY2220" fmla="*/ 10000 h 10000"/>
                        <a:gd name="connsiteX2221" fmla="*/ 5913 w 10000"/>
                        <a:gd name="connsiteY2221" fmla="*/ 10000 h 10000"/>
                        <a:gd name="connsiteX2222" fmla="*/ 5921 w 10000"/>
                        <a:gd name="connsiteY2222" fmla="*/ 10000 h 10000"/>
                        <a:gd name="connsiteX2223" fmla="*/ 5921 w 10000"/>
                        <a:gd name="connsiteY2223" fmla="*/ 10000 h 10000"/>
                        <a:gd name="connsiteX2224" fmla="*/ 5921 w 10000"/>
                        <a:gd name="connsiteY2224" fmla="*/ 10000 h 10000"/>
                        <a:gd name="connsiteX2225" fmla="*/ 5921 w 10000"/>
                        <a:gd name="connsiteY2225" fmla="*/ 10000 h 10000"/>
                        <a:gd name="connsiteX2226" fmla="*/ 5933 w 10000"/>
                        <a:gd name="connsiteY2226" fmla="*/ 10000 h 10000"/>
                        <a:gd name="connsiteX2227" fmla="*/ 5933 w 10000"/>
                        <a:gd name="connsiteY2227" fmla="*/ 10000 h 10000"/>
                        <a:gd name="connsiteX2228" fmla="*/ 5933 w 10000"/>
                        <a:gd name="connsiteY2228" fmla="*/ 10000 h 10000"/>
                        <a:gd name="connsiteX2229" fmla="*/ 5933 w 10000"/>
                        <a:gd name="connsiteY2229" fmla="*/ 10000 h 10000"/>
                        <a:gd name="connsiteX2230" fmla="*/ 5944 w 10000"/>
                        <a:gd name="connsiteY2230" fmla="*/ 10000 h 10000"/>
                        <a:gd name="connsiteX2231" fmla="*/ 5944 w 10000"/>
                        <a:gd name="connsiteY2231" fmla="*/ 10000 h 10000"/>
                        <a:gd name="connsiteX2232" fmla="*/ 5944 w 10000"/>
                        <a:gd name="connsiteY2232" fmla="*/ 10000 h 10000"/>
                        <a:gd name="connsiteX2233" fmla="*/ 5944 w 10000"/>
                        <a:gd name="connsiteY2233" fmla="*/ 10000 h 10000"/>
                        <a:gd name="connsiteX2234" fmla="*/ 5955 w 10000"/>
                        <a:gd name="connsiteY2234" fmla="*/ 10000 h 10000"/>
                        <a:gd name="connsiteX2235" fmla="*/ 5955 w 10000"/>
                        <a:gd name="connsiteY2235" fmla="*/ 10000 h 10000"/>
                        <a:gd name="connsiteX2236" fmla="*/ 5955 w 10000"/>
                        <a:gd name="connsiteY2236" fmla="*/ 10000 h 10000"/>
                        <a:gd name="connsiteX2237" fmla="*/ 5955 w 10000"/>
                        <a:gd name="connsiteY2237" fmla="*/ 10000 h 10000"/>
                        <a:gd name="connsiteX2238" fmla="*/ 5964 w 10000"/>
                        <a:gd name="connsiteY2238" fmla="*/ 10000 h 10000"/>
                        <a:gd name="connsiteX2239" fmla="*/ 5964 w 10000"/>
                        <a:gd name="connsiteY2239" fmla="*/ 10000 h 10000"/>
                        <a:gd name="connsiteX2240" fmla="*/ 5964 w 10000"/>
                        <a:gd name="connsiteY2240" fmla="*/ 10000 h 10000"/>
                        <a:gd name="connsiteX2241" fmla="*/ 5964 w 10000"/>
                        <a:gd name="connsiteY2241" fmla="*/ 10000 h 10000"/>
                        <a:gd name="connsiteX2242" fmla="*/ 5975 w 10000"/>
                        <a:gd name="connsiteY2242" fmla="*/ 10000 h 10000"/>
                        <a:gd name="connsiteX2243" fmla="*/ 5975 w 10000"/>
                        <a:gd name="connsiteY2243" fmla="*/ 10000 h 10000"/>
                        <a:gd name="connsiteX2244" fmla="*/ 5975 w 10000"/>
                        <a:gd name="connsiteY2244" fmla="*/ 10000 h 10000"/>
                        <a:gd name="connsiteX2245" fmla="*/ 5975 w 10000"/>
                        <a:gd name="connsiteY2245" fmla="*/ 10000 h 10000"/>
                        <a:gd name="connsiteX2246" fmla="*/ 5987 w 10000"/>
                        <a:gd name="connsiteY2246" fmla="*/ 10000 h 10000"/>
                        <a:gd name="connsiteX2247" fmla="*/ 5987 w 10000"/>
                        <a:gd name="connsiteY2247" fmla="*/ 10000 h 10000"/>
                        <a:gd name="connsiteX2248" fmla="*/ 5987 w 10000"/>
                        <a:gd name="connsiteY2248" fmla="*/ 10000 h 10000"/>
                        <a:gd name="connsiteX2249" fmla="*/ 5987 w 10000"/>
                        <a:gd name="connsiteY2249" fmla="*/ 10000 h 10000"/>
                        <a:gd name="connsiteX2250" fmla="*/ 5995 w 10000"/>
                        <a:gd name="connsiteY2250" fmla="*/ 10000 h 10000"/>
                        <a:gd name="connsiteX2251" fmla="*/ 5995 w 10000"/>
                        <a:gd name="connsiteY2251" fmla="*/ 10000 h 10000"/>
                        <a:gd name="connsiteX2252" fmla="*/ 5995 w 10000"/>
                        <a:gd name="connsiteY2252" fmla="*/ 10000 h 10000"/>
                        <a:gd name="connsiteX2253" fmla="*/ 5995 w 10000"/>
                        <a:gd name="connsiteY2253" fmla="*/ 10000 h 10000"/>
                        <a:gd name="connsiteX2254" fmla="*/ 6007 w 10000"/>
                        <a:gd name="connsiteY2254" fmla="*/ 10000 h 10000"/>
                        <a:gd name="connsiteX2255" fmla="*/ 6007 w 10000"/>
                        <a:gd name="connsiteY2255" fmla="*/ 10000 h 10000"/>
                        <a:gd name="connsiteX2256" fmla="*/ 6007 w 10000"/>
                        <a:gd name="connsiteY2256" fmla="*/ 10000 h 10000"/>
                        <a:gd name="connsiteX2257" fmla="*/ 6007 w 10000"/>
                        <a:gd name="connsiteY2257" fmla="*/ 10000 h 10000"/>
                        <a:gd name="connsiteX2258" fmla="*/ 6018 w 10000"/>
                        <a:gd name="connsiteY2258" fmla="*/ 10000 h 10000"/>
                        <a:gd name="connsiteX2259" fmla="*/ 6018 w 10000"/>
                        <a:gd name="connsiteY2259" fmla="*/ 10000 h 10000"/>
                        <a:gd name="connsiteX2260" fmla="*/ 6018 w 10000"/>
                        <a:gd name="connsiteY2260" fmla="*/ 10000 h 10000"/>
                        <a:gd name="connsiteX2261" fmla="*/ 6018 w 10000"/>
                        <a:gd name="connsiteY2261" fmla="*/ 10000 h 10000"/>
                        <a:gd name="connsiteX2262" fmla="*/ 6030 w 10000"/>
                        <a:gd name="connsiteY2262" fmla="*/ 10000 h 10000"/>
                        <a:gd name="connsiteX2263" fmla="*/ 6030 w 10000"/>
                        <a:gd name="connsiteY2263" fmla="*/ 10000 h 10000"/>
                        <a:gd name="connsiteX2264" fmla="*/ 6030 w 10000"/>
                        <a:gd name="connsiteY2264" fmla="*/ 10000 h 10000"/>
                        <a:gd name="connsiteX2265" fmla="*/ 6030 w 10000"/>
                        <a:gd name="connsiteY2265" fmla="*/ 10000 h 10000"/>
                        <a:gd name="connsiteX2266" fmla="*/ 6038 w 10000"/>
                        <a:gd name="connsiteY2266" fmla="*/ 9585 h 10000"/>
                        <a:gd name="connsiteX2267" fmla="*/ 6038 w 10000"/>
                        <a:gd name="connsiteY2267" fmla="*/ 10000 h 10000"/>
                        <a:gd name="connsiteX2268" fmla="*/ 6038 w 10000"/>
                        <a:gd name="connsiteY2268" fmla="*/ 9076 h 10000"/>
                        <a:gd name="connsiteX2269" fmla="*/ 6038 w 10000"/>
                        <a:gd name="connsiteY2269" fmla="*/ 10000 h 10000"/>
                        <a:gd name="connsiteX2270" fmla="*/ 6050 w 10000"/>
                        <a:gd name="connsiteY2270" fmla="*/ 10000 h 10000"/>
                        <a:gd name="connsiteX2271" fmla="*/ 6050 w 10000"/>
                        <a:gd name="connsiteY2271" fmla="*/ 10000 h 10000"/>
                        <a:gd name="connsiteX2272" fmla="*/ 6050 w 10000"/>
                        <a:gd name="connsiteY2272" fmla="*/ 10000 h 10000"/>
                        <a:gd name="connsiteX2273" fmla="*/ 6050 w 10000"/>
                        <a:gd name="connsiteY2273" fmla="*/ 10000 h 10000"/>
                        <a:gd name="connsiteX2274" fmla="*/ 6061 w 10000"/>
                        <a:gd name="connsiteY2274" fmla="*/ 10000 h 10000"/>
                        <a:gd name="connsiteX2275" fmla="*/ 6061 w 10000"/>
                        <a:gd name="connsiteY2275" fmla="*/ 10000 h 10000"/>
                        <a:gd name="connsiteX2276" fmla="*/ 6061 w 10000"/>
                        <a:gd name="connsiteY2276" fmla="*/ 10000 h 10000"/>
                        <a:gd name="connsiteX2277" fmla="*/ 6061 w 10000"/>
                        <a:gd name="connsiteY2277" fmla="*/ 10000 h 10000"/>
                        <a:gd name="connsiteX2278" fmla="*/ 6073 w 10000"/>
                        <a:gd name="connsiteY2278" fmla="*/ 10000 h 10000"/>
                        <a:gd name="connsiteX2279" fmla="*/ 6073 w 10000"/>
                        <a:gd name="connsiteY2279" fmla="*/ 10000 h 10000"/>
                        <a:gd name="connsiteX2280" fmla="*/ 6073 w 10000"/>
                        <a:gd name="connsiteY2280" fmla="*/ 10000 h 10000"/>
                        <a:gd name="connsiteX2281" fmla="*/ 6073 w 10000"/>
                        <a:gd name="connsiteY2281" fmla="*/ 10000 h 10000"/>
                        <a:gd name="connsiteX2282" fmla="*/ 6081 w 10000"/>
                        <a:gd name="connsiteY2282" fmla="*/ 10000 h 10000"/>
                        <a:gd name="connsiteX2283" fmla="*/ 6081 w 10000"/>
                        <a:gd name="connsiteY2283" fmla="*/ 10000 h 10000"/>
                        <a:gd name="connsiteX2284" fmla="*/ 6081 w 10000"/>
                        <a:gd name="connsiteY2284" fmla="*/ 10000 h 10000"/>
                        <a:gd name="connsiteX2285" fmla="*/ 6081 w 10000"/>
                        <a:gd name="connsiteY2285" fmla="*/ 10000 h 10000"/>
                        <a:gd name="connsiteX2286" fmla="*/ 6093 w 10000"/>
                        <a:gd name="connsiteY2286" fmla="*/ 10000 h 10000"/>
                        <a:gd name="connsiteX2287" fmla="*/ 6093 w 10000"/>
                        <a:gd name="connsiteY2287" fmla="*/ 10000 h 10000"/>
                        <a:gd name="connsiteX2288" fmla="*/ 6093 w 10000"/>
                        <a:gd name="connsiteY2288" fmla="*/ 10000 h 10000"/>
                        <a:gd name="connsiteX2289" fmla="*/ 6093 w 10000"/>
                        <a:gd name="connsiteY2289" fmla="*/ 10000 h 10000"/>
                        <a:gd name="connsiteX2290" fmla="*/ 6104 w 10000"/>
                        <a:gd name="connsiteY2290" fmla="*/ 10000 h 10000"/>
                        <a:gd name="connsiteX2291" fmla="*/ 6104 w 10000"/>
                        <a:gd name="connsiteY2291" fmla="*/ 10000 h 10000"/>
                        <a:gd name="connsiteX2292" fmla="*/ 6104 w 10000"/>
                        <a:gd name="connsiteY2292" fmla="*/ 10000 h 10000"/>
                        <a:gd name="connsiteX2293" fmla="*/ 6104 w 10000"/>
                        <a:gd name="connsiteY2293" fmla="*/ 10000 h 10000"/>
                        <a:gd name="connsiteX2294" fmla="*/ 6113 w 10000"/>
                        <a:gd name="connsiteY2294" fmla="*/ 10000 h 10000"/>
                        <a:gd name="connsiteX2295" fmla="*/ 6113 w 10000"/>
                        <a:gd name="connsiteY2295" fmla="*/ 10000 h 10000"/>
                        <a:gd name="connsiteX2296" fmla="*/ 6113 w 10000"/>
                        <a:gd name="connsiteY2296" fmla="*/ 10000 h 10000"/>
                        <a:gd name="connsiteX2297" fmla="*/ 6113 w 10000"/>
                        <a:gd name="connsiteY2297" fmla="*/ 10000 h 10000"/>
                        <a:gd name="connsiteX2298" fmla="*/ 6124 w 10000"/>
                        <a:gd name="connsiteY2298" fmla="*/ 10000 h 10000"/>
                        <a:gd name="connsiteX2299" fmla="*/ 6124 w 10000"/>
                        <a:gd name="connsiteY2299" fmla="*/ 10000 h 10000"/>
                        <a:gd name="connsiteX2300" fmla="*/ 6124 w 10000"/>
                        <a:gd name="connsiteY2300" fmla="*/ 10000 h 10000"/>
                        <a:gd name="connsiteX2301" fmla="*/ 6124 w 10000"/>
                        <a:gd name="connsiteY2301" fmla="*/ 10000 h 10000"/>
                        <a:gd name="connsiteX2302" fmla="*/ 6135 w 10000"/>
                        <a:gd name="connsiteY2302" fmla="*/ 10000 h 10000"/>
                        <a:gd name="connsiteX2303" fmla="*/ 6135 w 10000"/>
                        <a:gd name="connsiteY2303" fmla="*/ 10000 h 10000"/>
                        <a:gd name="connsiteX2304" fmla="*/ 6135 w 10000"/>
                        <a:gd name="connsiteY2304" fmla="*/ 10000 h 10000"/>
                        <a:gd name="connsiteX2305" fmla="*/ 6135 w 10000"/>
                        <a:gd name="connsiteY2305" fmla="*/ 10000 h 10000"/>
                        <a:gd name="connsiteX2306" fmla="*/ 6147 w 10000"/>
                        <a:gd name="connsiteY2306" fmla="*/ 10000 h 10000"/>
                        <a:gd name="connsiteX2307" fmla="*/ 6147 w 10000"/>
                        <a:gd name="connsiteY2307" fmla="*/ 10000 h 10000"/>
                        <a:gd name="connsiteX2308" fmla="*/ 6147 w 10000"/>
                        <a:gd name="connsiteY2308" fmla="*/ 10000 h 10000"/>
                        <a:gd name="connsiteX2309" fmla="*/ 6147 w 10000"/>
                        <a:gd name="connsiteY2309" fmla="*/ 10000 h 10000"/>
                        <a:gd name="connsiteX2310" fmla="*/ 6155 w 10000"/>
                        <a:gd name="connsiteY2310" fmla="*/ 10000 h 10000"/>
                        <a:gd name="connsiteX2311" fmla="*/ 6155 w 10000"/>
                        <a:gd name="connsiteY2311" fmla="*/ 10000 h 10000"/>
                        <a:gd name="connsiteX2312" fmla="*/ 6155 w 10000"/>
                        <a:gd name="connsiteY2312" fmla="*/ 10000 h 10000"/>
                        <a:gd name="connsiteX2313" fmla="*/ 6155 w 10000"/>
                        <a:gd name="connsiteY2313" fmla="*/ 10000 h 10000"/>
                        <a:gd name="connsiteX2314" fmla="*/ 6167 w 10000"/>
                        <a:gd name="connsiteY2314" fmla="*/ 10000 h 10000"/>
                        <a:gd name="connsiteX2315" fmla="*/ 6167 w 10000"/>
                        <a:gd name="connsiteY2315" fmla="*/ 10000 h 10000"/>
                        <a:gd name="connsiteX2316" fmla="*/ 6167 w 10000"/>
                        <a:gd name="connsiteY2316" fmla="*/ 10000 h 10000"/>
                        <a:gd name="connsiteX2317" fmla="*/ 6167 w 10000"/>
                        <a:gd name="connsiteY2317" fmla="*/ 10000 h 10000"/>
                        <a:gd name="connsiteX2318" fmla="*/ 6178 w 10000"/>
                        <a:gd name="connsiteY2318" fmla="*/ 10000 h 10000"/>
                        <a:gd name="connsiteX2319" fmla="*/ 6178 w 10000"/>
                        <a:gd name="connsiteY2319" fmla="*/ 10000 h 10000"/>
                        <a:gd name="connsiteX2320" fmla="*/ 6178 w 10000"/>
                        <a:gd name="connsiteY2320" fmla="*/ 10000 h 10000"/>
                        <a:gd name="connsiteX2321" fmla="*/ 6178 w 10000"/>
                        <a:gd name="connsiteY2321" fmla="*/ 10000 h 10000"/>
                        <a:gd name="connsiteX2322" fmla="*/ 6190 w 10000"/>
                        <a:gd name="connsiteY2322" fmla="*/ 10000 h 10000"/>
                        <a:gd name="connsiteX2323" fmla="*/ 6190 w 10000"/>
                        <a:gd name="connsiteY2323" fmla="*/ 10000 h 10000"/>
                        <a:gd name="connsiteX2324" fmla="*/ 6190 w 10000"/>
                        <a:gd name="connsiteY2324" fmla="*/ 10000 h 10000"/>
                        <a:gd name="connsiteX2325" fmla="*/ 6190 w 10000"/>
                        <a:gd name="connsiteY2325" fmla="*/ 10000 h 10000"/>
                        <a:gd name="connsiteX2326" fmla="*/ 6198 w 10000"/>
                        <a:gd name="connsiteY2326" fmla="*/ 10000 h 10000"/>
                        <a:gd name="connsiteX2327" fmla="*/ 6198 w 10000"/>
                        <a:gd name="connsiteY2327" fmla="*/ 10000 h 10000"/>
                        <a:gd name="connsiteX2328" fmla="*/ 6198 w 10000"/>
                        <a:gd name="connsiteY2328" fmla="*/ 10000 h 10000"/>
                        <a:gd name="connsiteX2329" fmla="*/ 6198 w 10000"/>
                        <a:gd name="connsiteY2329" fmla="*/ 10000 h 10000"/>
                        <a:gd name="connsiteX2330" fmla="*/ 6210 w 10000"/>
                        <a:gd name="connsiteY2330" fmla="*/ 10000 h 10000"/>
                        <a:gd name="connsiteX2331" fmla="*/ 6210 w 10000"/>
                        <a:gd name="connsiteY2331" fmla="*/ 10000 h 10000"/>
                        <a:gd name="connsiteX2332" fmla="*/ 6210 w 10000"/>
                        <a:gd name="connsiteY2332" fmla="*/ 10000 h 10000"/>
                        <a:gd name="connsiteX2333" fmla="*/ 6210 w 10000"/>
                        <a:gd name="connsiteY2333" fmla="*/ 10000 h 10000"/>
                        <a:gd name="connsiteX2334" fmla="*/ 6221 w 10000"/>
                        <a:gd name="connsiteY2334" fmla="*/ 10000 h 10000"/>
                        <a:gd name="connsiteX2335" fmla="*/ 6221 w 10000"/>
                        <a:gd name="connsiteY2335" fmla="*/ 10000 h 10000"/>
                        <a:gd name="connsiteX2336" fmla="*/ 6221 w 10000"/>
                        <a:gd name="connsiteY2336" fmla="*/ 10000 h 10000"/>
                        <a:gd name="connsiteX2337" fmla="*/ 6221 w 10000"/>
                        <a:gd name="connsiteY2337" fmla="*/ 10000 h 10000"/>
                        <a:gd name="connsiteX2338" fmla="*/ 6230 w 10000"/>
                        <a:gd name="connsiteY2338" fmla="*/ 10000 h 10000"/>
                        <a:gd name="connsiteX2339" fmla="*/ 6230 w 10000"/>
                        <a:gd name="connsiteY2339" fmla="*/ 10000 h 10000"/>
                        <a:gd name="connsiteX2340" fmla="*/ 6230 w 10000"/>
                        <a:gd name="connsiteY2340" fmla="*/ 10000 h 10000"/>
                        <a:gd name="connsiteX2341" fmla="*/ 6230 w 10000"/>
                        <a:gd name="connsiteY2341" fmla="*/ 10000 h 10000"/>
                        <a:gd name="connsiteX2342" fmla="*/ 6241 w 10000"/>
                        <a:gd name="connsiteY2342" fmla="*/ 10000 h 10000"/>
                        <a:gd name="connsiteX2343" fmla="*/ 6241 w 10000"/>
                        <a:gd name="connsiteY2343" fmla="*/ 10000 h 10000"/>
                        <a:gd name="connsiteX2344" fmla="*/ 6241 w 10000"/>
                        <a:gd name="connsiteY2344" fmla="*/ 10000 h 10000"/>
                        <a:gd name="connsiteX2345" fmla="*/ 6241 w 10000"/>
                        <a:gd name="connsiteY2345" fmla="*/ 10000 h 10000"/>
                        <a:gd name="connsiteX2346" fmla="*/ 6252 w 10000"/>
                        <a:gd name="connsiteY2346" fmla="*/ 10000 h 10000"/>
                        <a:gd name="connsiteX2347" fmla="*/ 6252 w 10000"/>
                        <a:gd name="connsiteY2347" fmla="*/ 10000 h 10000"/>
                        <a:gd name="connsiteX2348" fmla="*/ 6252 w 10000"/>
                        <a:gd name="connsiteY2348" fmla="*/ 10000 h 10000"/>
                        <a:gd name="connsiteX2349" fmla="*/ 6252 w 10000"/>
                        <a:gd name="connsiteY2349" fmla="*/ 10000 h 10000"/>
                        <a:gd name="connsiteX2350" fmla="*/ 6264 w 10000"/>
                        <a:gd name="connsiteY2350" fmla="*/ 10000 h 10000"/>
                        <a:gd name="connsiteX2351" fmla="*/ 6264 w 10000"/>
                        <a:gd name="connsiteY2351" fmla="*/ 10000 h 10000"/>
                        <a:gd name="connsiteX2352" fmla="*/ 6264 w 10000"/>
                        <a:gd name="connsiteY2352" fmla="*/ 10000 h 10000"/>
                        <a:gd name="connsiteX2353" fmla="*/ 6264 w 10000"/>
                        <a:gd name="connsiteY2353" fmla="*/ 10000 h 10000"/>
                        <a:gd name="connsiteX2354" fmla="*/ 6272 w 10000"/>
                        <a:gd name="connsiteY2354" fmla="*/ 10000 h 10000"/>
                        <a:gd name="connsiteX2355" fmla="*/ 6272 w 10000"/>
                        <a:gd name="connsiteY2355" fmla="*/ 10000 h 10000"/>
                        <a:gd name="connsiteX2356" fmla="*/ 6272 w 10000"/>
                        <a:gd name="connsiteY2356" fmla="*/ 10000 h 10000"/>
                        <a:gd name="connsiteX2357" fmla="*/ 6272 w 10000"/>
                        <a:gd name="connsiteY2357" fmla="*/ 10000 h 10000"/>
                        <a:gd name="connsiteX2358" fmla="*/ 6284 w 10000"/>
                        <a:gd name="connsiteY2358" fmla="*/ 10000 h 10000"/>
                        <a:gd name="connsiteX2359" fmla="*/ 6284 w 10000"/>
                        <a:gd name="connsiteY2359" fmla="*/ 10000 h 10000"/>
                        <a:gd name="connsiteX2360" fmla="*/ 6284 w 10000"/>
                        <a:gd name="connsiteY2360" fmla="*/ 10000 h 10000"/>
                        <a:gd name="connsiteX2361" fmla="*/ 6284 w 10000"/>
                        <a:gd name="connsiteY2361" fmla="*/ 10000 h 10000"/>
                        <a:gd name="connsiteX2362" fmla="*/ 6295 w 10000"/>
                        <a:gd name="connsiteY2362" fmla="*/ 10000 h 10000"/>
                        <a:gd name="connsiteX2363" fmla="*/ 6295 w 10000"/>
                        <a:gd name="connsiteY2363" fmla="*/ 10000 h 10000"/>
                        <a:gd name="connsiteX2364" fmla="*/ 6295 w 10000"/>
                        <a:gd name="connsiteY2364" fmla="*/ 10000 h 10000"/>
                        <a:gd name="connsiteX2365" fmla="*/ 6295 w 10000"/>
                        <a:gd name="connsiteY2365" fmla="*/ 10000 h 10000"/>
                        <a:gd name="connsiteX2366" fmla="*/ 6307 w 10000"/>
                        <a:gd name="connsiteY2366" fmla="*/ 10000 h 10000"/>
                        <a:gd name="connsiteX2367" fmla="*/ 6307 w 10000"/>
                        <a:gd name="connsiteY2367" fmla="*/ 10000 h 10000"/>
                        <a:gd name="connsiteX2368" fmla="*/ 6307 w 10000"/>
                        <a:gd name="connsiteY2368" fmla="*/ 10000 h 10000"/>
                        <a:gd name="connsiteX2369" fmla="*/ 6307 w 10000"/>
                        <a:gd name="connsiteY2369" fmla="*/ 10000 h 10000"/>
                        <a:gd name="connsiteX2370" fmla="*/ 6315 w 10000"/>
                        <a:gd name="connsiteY2370" fmla="*/ 10000 h 10000"/>
                        <a:gd name="connsiteX2371" fmla="*/ 6315 w 10000"/>
                        <a:gd name="connsiteY2371" fmla="*/ 10000 h 10000"/>
                        <a:gd name="connsiteX2372" fmla="*/ 6315 w 10000"/>
                        <a:gd name="connsiteY2372" fmla="*/ 10000 h 10000"/>
                        <a:gd name="connsiteX2373" fmla="*/ 6315 w 10000"/>
                        <a:gd name="connsiteY2373" fmla="*/ 10000 h 10000"/>
                        <a:gd name="connsiteX2374" fmla="*/ 6327 w 10000"/>
                        <a:gd name="connsiteY2374" fmla="*/ 10000 h 10000"/>
                        <a:gd name="connsiteX2375" fmla="*/ 6327 w 10000"/>
                        <a:gd name="connsiteY2375" fmla="*/ 10000 h 10000"/>
                        <a:gd name="connsiteX2376" fmla="*/ 6327 w 10000"/>
                        <a:gd name="connsiteY2376" fmla="*/ 10000 h 10000"/>
                        <a:gd name="connsiteX2377" fmla="*/ 6327 w 10000"/>
                        <a:gd name="connsiteY2377" fmla="*/ 10000 h 10000"/>
                        <a:gd name="connsiteX2378" fmla="*/ 6338 w 10000"/>
                        <a:gd name="connsiteY2378" fmla="*/ 10000 h 10000"/>
                        <a:gd name="connsiteX2379" fmla="*/ 6338 w 10000"/>
                        <a:gd name="connsiteY2379" fmla="*/ 10000 h 10000"/>
                        <a:gd name="connsiteX2380" fmla="*/ 6338 w 10000"/>
                        <a:gd name="connsiteY2380" fmla="*/ 10000 h 10000"/>
                        <a:gd name="connsiteX2381" fmla="*/ 6338 w 10000"/>
                        <a:gd name="connsiteY2381" fmla="*/ 10000 h 10000"/>
                        <a:gd name="connsiteX2382" fmla="*/ 6347 w 10000"/>
                        <a:gd name="connsiteY2382" fmla="*/ 10000 h 10000"/>
                        <a:gd name="connsiteX2383" fmla="*/ 6347 w 10000"/>
                        <a:gd name="connsiteY2383" fmla="*/ 10000 h 10000"/>
                        <a:gd name="connsiteX2384" fmla="*/ 6347 w 10000"/>
                        <a:gd name="connsiteY2384" fmla="*/ 10000 h 10000"/>
                        <a:gd name="connsiteX2385" fmla="*/ 6347 w 10000"/>
                        <a:gd name="connsiteY2385" fmla="*/ 10000 h 10000"/>
                        <a:gd name="connsiteX2386" fmla="*/ 6358 w 10000"/>
                        <a:gd name="connsiteY2386" fmla="*/ 10000 h 10000"/>
                        <a:gd name="connsiteX2387" fmla="*/ 6358 w 10000"/>
                        <a:gd name="connsiteY2387" fmla="*/ 10000 h 10000"/>
                        <a:gd name="connsiteX2388" fmla="*/ 6358 w 10000"/>
                        <a:gd name="connsiteY2388" fmla="*/ 10000 h 10000"/>
                        <a:gd name="connsiteX2389" fmla="*/ 6358 w 10000"/>
                        <a:gd name="connsiteY2389" fmla="*/ 10000 h 10000"/>
                        <a:gd name="connsiteX2390" fmla="*/ 6370 w 10000"/>
                        <a:gd name="connsiteY2390" fmla="*/ 10000 h 10000"/>
                        <a:gd name="connsiteX2391" fmla="*/ 6370 w 10000"/>
                        <a:gd name="connsiteY2391" fmla="*/ 10000 h 10000"/>
                        <a:gd name="connsiteX2392" fmla="*/ 6370 w 10000"/>
                        <a:gd name="connsiteY2392" fmla="*/ 10000 h 10000"/>
                        <a:gd name="connsiteX2393" fmla="*/ 6370 w 10000"/>
                        <a:gd name="connsiteY2393" fmla="*/ 10000 h 10000"/>
                        <a:gd name="connsiteX2394" fmla="*/ 6381 w 10000"/>
                        <a:gd name="connsiteY2394" fmla="*/ 10000 h 10000"/>
                        <a:gd name="connsiteX2395" fmla="*/ 6381 w 10000"/>
                        <a:gd name="connsiteY2395" fmla="*/ 10000 h 10000"/>
                        <a:gd name="connsiteX2396" fmla="*/ 6381 w 10000"/>
                        <a:gd name="connsiteY2396" fmla="*/ 10000 h 10000"/>
                        <a:gd name="connsiteX2397" fmla="*/ 6381 w 10000"/>
                        <a:gd name="connsiteY2397" fmla="*/ 10000 h 10000"/>
                        <a:gd name="connsiteX2398" fmla="*/ 6390 w 10000"/>
                        <a:gd name="connsiteY2398" fmla="*/ 10000 h 10000"/>
                        <a:gd name="connsiteX2399" fmla="*/ 6390 w 10000"/>
                        <a:gd name="connsiteY2399" fmla="*/ 10000 h 10000"/>
                        <a:gd name="connsiteX2400" fmla="*/ 6390 w 10000"/>
                        <a:gd name="connsiteY2400" fmla="*/ 10000 h 10000"/>
                        <a:gd name="connsiteX2401" fmla="*/ 6390 w 10000"/>
                        <a:gd name="connsiteY2401" fmla="*/ 10000 h 10000"/>
                        <a:gd name="connsiteX2402" fmla="*/ 6401 w 10000"/>
                        <a:gd name="connsiteY2402" fmla="*/ 10000 h 10000"/>
                        <a:gd name="connsiteX2403" fmla="*/ 6401 w 10000"/>
                        <a:gd name="connsiteY2403" fmla="*/ 10000 h 10000"/>
                        <a:gd name="connsiteX2404" fmla="*/ 6401 w 10000"/>
                        <a:gd name="connsiteY2404" fmla="*/ 10000 h 10000"/>
                        <a:gd name="connsiteX2405" fmla="*/ 6401 w 10000"/>
                        <a:gd name="connsiteY2405" fmla="*/ 10000 h 10000"/>
                        <a:gd name="connsiteX2406" fmla="*/ 6412 w 10000"/>
                        <a:gd name="connsiteY2406" fmla="*/ 10000 h 10000"/>
                        <a:gd name="connsiteX2407" fmla="*/ 6412 w 10000"/>
                        <a:gd name="connsiteY2407" fmla="*/ 10000 h 10000"/>
                        <a:gd name="connsiteX2408" fmla="*/ 6412 w 10000"/>
                        <a:gd name="connsiteY2408" fmla="*/ 10000 h 10000"/>
                        <a:gd name="connsiteX2409" fmla="*/ 6412 w 10000"/>
                        <a:gd name="connsiteY2409" fmla="*/ 10000 h 10000"/>
                        <a:gd name="connsiteX2410" fmla="*/ 6424 w 10000"/>
                        <a:gd name="connsiteY2410" fmla="*/ 10000 h 10000"/>
                        <a:gd name="connsiteX2411" fmla="*/ 6424 w 10000"/>
                        <a:gd name="connsiteY2411" fmla="*/ 10000 h 10000"/>
                        <a:gd name="connsiteX2412" fmla="*/ 6424 w 10000"/>
                        <a:gd name="connsiteY2412" fmla="*/ 10000 h 10000"/>
                        <a:gd name="connsiteX2413" fmla="*/ 6424 w 10000"/>
                        <a:gd name="connsiteY2413" fmla="*/ 10000 h 10000"/>
                        <a:gd name="connsiteX2414" fmla="*/ 6432 w 10000"/>
                        <a:gd name="connsiteY2414" fmla="*/ 10000 h 10000"/>
                        <a:gd name="connsiteX2415" fmla="*/ 6432 w 10000"/>
                        <a:gd name="connsiteY2415" fmla="*/ 10000 h 10000"/>
                        <a:gd name="connsiteX2416" fmla="*/ 6432 w 10000"/>
                        <a:gd name="connsiteY2416" fmla="*/ 10000 h 10000"/>
                        <a:gd name="connsiteX2417" fmla="*/ 6432 w 10000"/>
                        <a:gd name="connsiteY2417" fmla="*/ 10000 h 10000"/>
                        <a:gd name="connsiteX2418" fmla="*/ 6444 w 10000"/>
                        <a:gd name="connsiteY2418" fmla="*/ 10000 h 10000"/>
                        <a:gd name="connsiteX2419" fmla="*/ 6444 w 10000"/>
                        <a:gd name="connsiteY2419" fmla="*/ 10000 h 10000"/>
                        <a:gd name="connsiteX2420" fmla="*/ 6444 w 10000"/>
                        <a:gd name="connsiteY2420" fmla="*/ 10000 h 10000"/>
                        <a:gd name="connsiteX2421" fmla="*/ 6444 w 10000"/>
                        <a:gd name="connsiteY2421" fmla="*/ 10000 h 10000"/>
                        <a:gd name="connsiteX2422" fmla="*/ 6455 w 10000"/>
                        <a:gd name="connsiteY2422" fmla="*/ 10000 h 10000"/>
                        <a:gd name="connsiteX2423" fmla="*/ 6455 w 10000"/>
                        <a:gd name="connsiteY2423" fmla="*/ 10000 h 10000"/>
                        <a:gd name="connsiteX2424" fmla="*/ 6455 w 10000"/>
                        <a:gd name="connsiteY2424" fmla="*/ 10000 h 10000"/>
                        <a:gd name="connsiteX2425" fmla="*/ 6455 w 10000"/>
                        <a:gd name="connsiteY2425" fmla="*/ 10000 h 10000"/>
                        <a:gd name="connsiteX2426" fmla="*/ 6464 w 10000"/>
                        <a:gd name="connsiteY2426" fmla="*/ 10000 h 10000"/>
                        <a:gd name="connsiteX2427" fmla="*/ 6464 w 10000"/>
                        <a:gd name="connsiteY2427" fmla="*/ 10000 h 10000"/>
                        <a:gd name="connsiteX2428" fmla="*/ 6464 w 10000"/>
                        <a:gd name="connsiteY2428" fmla="*/ 10000 h 10000"/>
                        <a:gd name="connsiteX2429" fmla="*/ 6464 w 10000"/>
                        <a:gd name="connsiteY2429" fmla="*/ 10000 h 10000"/>
                        <a:gd name="connsiteX2430" fmla="*/ 6475 w 10000"/>
                        <a:gd name="connsiteY2430" fmla="*/ 10000 h 10000"/>
                        <a:gd name="connsiteX2431" fmla="*/ 6475 w 10000"/>
                        <a:gd name="connsiteY2431" fmla="*/ 10000 h 10000"/>
                        <a:gd name="connsiteX2432" fmla="*/ 6475 w 10000"/>
                        <a:gd name="connsiteY2432" fmla="*/ 10000 h 10000"/>
                        <a:gd name="connsiteX2433" fmla="*/ 6475 w 10000"/>
                        <a:gd name="connsiteY2433" fmla="*/ 10000 h 10000"/>
                        <a:gd name="connsiteX2434" fmla="*/ 6487 w 10000"/>
                        <a:gd name="connsiteY2434" fmla="*/ 10000 h 10000"/>
                        <a:gd name="connsiteX2435" fmla="*/ 6487 w 10000"/>
                        <a:gd name="connsiteY2435" fmla="*/ 10000 h 10000"/>
                        <a:gd name="connsiteX2436" fmla="*/ 6487 w 10000"/>
                        <a:gd name="connsiteY2436" fmla="*/ 10000 h 10000"/>
                        <a:gd name="connsiteX2437" fmla="*/ 6487 w 10000"/>
                        <a:gd name="connsiteY2437" fmla="*/ 10000 h 10000"/>
                        <a:gd name="connsiteX2438" fmla="*/ 6498 w 10000"/>
                        <a:gd name="connsiteY2438" fmla="*/ 10000 h 10000"/>
                        <a:gd name="connsiteX2439" fmla="*/ 6498 w 10000"/>
                        <a:gd name="connsiteY2439" fmla="*/ 10000 h 10000"/>
                        <a:gd name="connsiteX2440" fmla="*/ 6498 w 10000"/>
                        <a:gd name="connsiteY2440" fmla="*/ 10000 h 10000"/>
                        <a:gd name="connsiteX2441" fmla="*/ 6498 w 10000"/>
                        <a:gd name="connsiteY2441" fmla="*/ 10000 h 10000"/>
                        <a:gd name="connsiteX2442" fmla="*/ 6507 w 10000"/>
                        <a:gd name="connsiteY2442" fmla="*/ 10000 h 10000"/>
                        <a:gd name="connsiteX2443" fmla="*/ 6507 w 10000"/>
                        <a:gd name="connsiteY2443" fmla="*/ 10000 h 10000"/>
                        <a:gd name="connsiteX2444" fmla="*/ 6507 w 10000"/>
                        <a:gd name="connsiteY2444" fmla="*/ 10000 h 10000"/>
                        <a:gd name="connsiteX2445" fmla="*/ 6507 w 10000"/>
                        <a:gd name="connsiteY2445" fmla="*/ 10000 h 10000"/>
                        <a:gd name="connsiteX2446" fmla="*/ 6518 w 10000"/>
                        <a:gd name="connsiteY2446" fmla="*/ 10000 h 10000"/>
                        <a:gd name="connsiteX2447" fmla="*/ 6518 w 10000"/>
                        <a:gd name="connsiteY2447" fmla="*/ 10000 h 10000"/>
                        <a:gd name="connsiteX2448" fmla="*/ 6518 w 10000"/>
                        <a:gd name="connsiteY2448" fmla="*/ 10000 h 10000"/>
                        <a:gd name="connsiteX2449" fmla="*/ 6518 w 10000"/>
                        <a:gd name="connsiteY2449" fmla="*/ 10000 h 10000"/>
                        <a:gd name="connsiteX2450" fmla="*/ 6530 w 10000"/>
                        <a:gd name="connsiteY2450" fmla="*/ 10000 h 10000"/>
                        <a:gd name="connsiteX2451" fmla="*/ 6530 w 10000"/>
                        <a:gd name="connsiteY2451" fmla="*/ 10000 h 10000"/>
                        <a:gd name="connsiteX2452" fmla="*/ 6530 w 10000"/>
                        <a:gd name="connsiteY2452" fmla="*/ 10000 h 10000"/>
                        <a:gd name="connsiteX2453" fmla="*/ 6530 w 10000"/>
                        <a:gd name="connsiteY2453" fmla="*/ 10000 h 10000"/>
                        <a:gd name="connsiteX2454" fmla="*/ 6541 w 10000"/>
                        <a:gd name="connsiteY2454" fmla="*/ 10000 h 10000"/>
                        <a:gd name="connsiteX2455" fmla="*/ 6541 w 10000"/>
                        <a:gd name="connsiteY2455" fmla="*/ 10000 h 10000"/>
                        <a:gd name="connsiteX2456" fmla="*/ 6541 w 10000"/>
                        <a:gd name="connsiteY2456" fmla="*/ 10000 h 10000"/>
                        <a:gd name="connsiteX2457" fmla="*/ 6541 w 10000"/>
                        <a:gd name="connsiteY2457" fmla="*/ 10000 h 10000"/>
                        <a:gd name="connsiteX2458" fmla="*/ 6550 w 10000"/>
                        <a:gd name="connsiteY2458" fmla="*/ 10000 h 10000"/>
                        <a:gd name="connsiteX2459" fmla="*/ 6550 w 10000"/>
                        <a:gd name="connsiteY2459" fmla="*/ 10000 h 10000"/>
                        <a:gd name="connsiteX2460" fmla="*/ 6550 w 10000"/>
                        <a:gd name="connsiteY2460" fmla="*/ 10000 h 10000"/>
                        <a:gd name="connsiteX2461" fmla="*/ 6550 w 10000"/>
                        <a:gd name="connsiteY2461" fmla="*/ 10000 h 10000"/>
                        <a:gd name="connsiteX2462" fmla="*/ 6561 w 10000"/>
                        <a:gd name="connsiteY2462" fmla="*/ 10000 h 10000"/>
                        <a:gd name="connsiteX2463" fmla="*/ 6561 w 10000"/>
                        <a:gd name="connsiteY2463" fmla="*/ 10000 h 10000"/>
                        <a:gd name="connsiteX2464" fmla="*/ 6561 w 10000"/>
                        <a:gd name="connsiteY2464" fmla="*/ 10000 h 10000"/>
                        <a:gd name="connsiteX2465" fmla="*/ 6561 w 10000"/>
                        <a:gd name="connsiteY2465" fmla="*/ 10000 h 10000"/>
                        <a:gd name="connsiteX2466" fmla="*/ 6572 w 10000"/>
                        <a:gd name="connsiteY2466" fmla="*/ 10000 h 10000"/>
                        <a:gd name="connsiteX2467" fmla="*/ 6572 w 10000"/>
                        <a:gd name="connsiteY2467" fmla="*/ 10000 h 10000"/>
                        <a:gd name="connsiteX2468" fmla="*/ 6572 w 10000"/>
                        <a:gd name="connsiteY2468" fmla="*/ 10000 h 10000"/>
                        <a:gd name="connsiteX2469" fmla="*/ 6572 w 10000"/>
                        <a:gd name="connsiteY2469" fmla="*/ 10000 h 10000"/>
                        <a:gd name="connsiteX2470" fmla="*/ 6584 w 10000"/>
                        <a:gd name="connsiteY2470" fmla="*/ 10000 h 10000"/>
                        <a:gd name="connsiteX2471" fmla="*/ 6584 w 10000"/>
                        <a:gd name="connsiteY2471" fmla="*/ 10000 h 10000"/>
                        <a:gd name="connsiteX2472" fmla="*/ 6584 w 10000"/>
                        <a:gd name="connsiteY2472" fmla="*/ 10000 h 10000"/>
                        <a:gd name="connsiteX2473" fmla="*/ 6584 w 10000"/>
                        <a:gd name="connsiteY2473" fmla="*/ 10000 h 10000"/>
                        <a:gd name="connsiteX2474" fmla="*/ 6592 w 10000"/>
                        <a:gd name="connsiteY2474" fmla="*/ 10000 h 10000"/>
                        <a:gd name="connsiteX2475" fmla="*/ 6592 w 10000"/>
                        <a:gd name="connsiteY2475" fmla="*/ 10000 h 10000"/>
                        <a:gd name="connsiteX2476" fmla="*/ 6592 w 10000"/>
                        <a:gd name="connsiteY2476" fmla="*/ 10000 h 10000"/>
                        <a:gd name="connsiteX2477" fmla="*/ 6592 w 10000"/>
                        <a:gd name="connsiteY2477" fmla="*/ 10000 h 10000"/>
                        <a:gd name="connsiteX2478" fmla="*/ 6604 w 10000"/>
                        <a:gd name="connsiteY2478" fmla="*/ 10000 h 10000"/>
                        <a:gd name="connsiteX2479" fmla="*/ 6604 w 10000"/>
                        <a:gd name="connsiteY2479" fmla="*/ 10000 h 10000"/>
                        <a:gd name="connsiteX2480" fmla="*/ 6604 w 10000"/>
                        <a:gd name="connsiteY2480" fmla="*/ 10000 h 10000"/>
                        <a:gd name="connsiteX2481" fmla="*/ 6604 w 10000"/>
                        <a:gd name="connsiteY2481" fmla="*/ 10000 h 10000"/>
                        <a:gd name="connsiteX2482" fmla="*/ 6615 w 10000"/>
                        <a:gd name="connsiteY2482" fmla="*/ 10000 h 10000"/>
                        <a:gd name="connsiteX2483" fmla="*/ 6615 w 10000"/>
                        <a:gd name="connsiteY2483" fmla="*/ 10000 h 10000"/>
                        <a:gd name="connsiteX2484" fmla="*/ 6615 w 10000"/>
                        <a:gd name="connsiteY2484" fmla="*/ 10000 h 10000"/>
                        <a:gd name="connsiteX2485" fmla="*/ 6615 w 10000"/>
                        <a:gd name="connsiteY2485" fmla="*/ 10000 h 10000"/>
                        <a:gd name="connsiteX2486" fmla="*/ 6624 w 10000"/>
                        <a:gd name="connsiteY2486" fmla="*/ 10000 h 10000"/>
                        <a:gd name="connsiteX2487" fmla="*/ 6624 w 10000"/>
                        <a:gd name="connsiteY2487" fmla="*/ 10000 h 10000"/>
                        <a:gd name="connsiteX2488" fmla="*/ 6624 w 10000"/>
                        <a:gd name="connsiteY2488" fmla="*/ 10000 h 10000"/>
                        <a:gd name="connsiteX2489" fmla="*/ 6624 w 10000"/>
                        <a:gd name="connsiteY2489" fmla="*/ 10000 h 10000"/>
                        <a:gd name="connsiteX2490" fmla="*/ 6635 w 10000"/>
                        <a:gd name="connsiteY2490" fmla="*/ 10000 h 10000"/>
                        <a:gd name="connsiteX2491" fmla="*/ 6635 w 10000"/>
                        <a:gd name="connsiteY2491" fmla="*/ 10000 h 10000"/>
                        <a:gd name="connsiteX2492" fmla="*/ 6635 w 10000"/>
                        <a:gd name="connsiteY2492" fmla="*/ 10000 h 10000"/>
                        <a:gd name="connsiteX2493" fmla="*/ 6635 w 10000"/>
                        <a:gd name="connsiteY2493" fmla="*/ 10000 h 10000"/>
                        <a:gd name="connsiteX2494" fmla="*/ 6647 w 10000"/>
                        <a:gd name="connsiteY2494" fmla="*/ 10000 h 10000"/>
                        <a:gd name="connsiteX2495" fmla="*/ 6647 w 10000"/>
                        <a:gd name="connsiteY2495" fmla="*/ 10000 h 10000"/>
                        <a:gd name="connsiteX2496" fmla="*/ 6647 w 10000"/>
                        <a:gd name="connsiteY2496" fmla="*/ 10000 h 10000"/>
                        <a:gd name="connsiteX2497" fmla="*/ 6647 w 10000"/>
                        <a:gd name="connsiteY2497" fmla="*/ 10000 h 10000"/>
                        <a:gd name="connsiteX2498" fmla="*/ 6658 w 10000"/>
                        <a:gd name="connsiteY2498" fmla="*/ 10000 h 10000"/>
                        <a:gd name="connsiteX2499" fmla="*/ 6658 w 10000"/>
                        <a:gd name="connsiteY2499" fmla="*/ 10000 h 10000"/>
                        <a:gd name="connsiteX2500" fmla="*/ 6658 w 10000"/>
                        <a:gd name="connsiteY2500" fmla="*/ 10000 h 10000"/>
                        <a:gd name="connsiteX2501" fmla="*/ 6658 w 10000"/>
                        <a:gd name="connsiteY2501" fmla="*/ 10000 h 10000"/>
                        <a:gd name="connsiteX2502" fmla="*/ 6667 w 10000"/>
                        <a:gd name="connsiteY2502" fmla="*/ 10000 h 10000"/>
                        <a:gd name="connsiteX2503" fmla="*/ 6667 w 10000"/>
                        <a:gd name="connsiteY2503" fmla="*/ 10000 h 10000"/>
                        <a:gd name="connsiteX2504" fmla="*/ 6667 w 10000"/>
                        <a:gd name="connsiteY2504" fmla="*/ 10000 h 10000"/>
                        <a:gd name="connsiteX2505" fmla="*/ 6667 w 10000"/>
                        <a:gd name="connsiteY2505" fmla="*/ 10000 h 10000"/>
                        <a:gd name="connsiteX2506" fmla="*/ 6678 w 10000"/>
                        <a:gd name="connsiteY2506" fmla="*/ 10000 h 10000"/>
                        <a:gd name="connsiteX2507" fmla="*/ 6678 w 10000"/>
                        <a:gd name="connsiteY2507" fmla="*/ 10000 h 10000"/>
                        <a:gd name="connsiteX2508" fmla="*/ 6678 w 10000"/>
                        <a:gd name="connsiteY2508" fmla="*/ 10000 h 10000"/>
                        <a:gd name="connsiteX2509" fmla="*/ 6678 w 10000"/>
                        <a:gd name="connsiteY2509" fmla="*/ 10000 h 10000"/>
                        <a:gd name="connsiteX2510" fmla="*/ 6690 w 10000"/>
                        <a:gd name="connsiteY2510" fmla="*/ 10000 h 10000"/>
                        <a:gd name="connsiteX2511" fmla="*/ 6690 w 10000"/>
                        <a:gd name="connsiteY2511" fmla="*/ 10000 h 10000"/>
                        <a:gd name="connsiteX2512" fmla="*/ 6690 w 10000"/>
                        <a:gd name="connsiteY2512" fmla="*/ 10000 h 10000"/>
                        <a:gd name="connsiteX2513" fmla="*/ 6690 w 10000"/>
                        <a:gd name="connsiteY2513" fmla="*/ 10000 h 10000"/>
                        <a:gd name="connsiteX2514" fmla="*/ 6701 w 10000"/>
                        <a:gd name="connsiteY2514" fmla="*/ 10000 h 10000"/>
                        <a:gd name="connsiteX2515" fmla="*/ 6701 w 10000"/>
                        <a:gd name="connsiteY2515" fmla="*/ 10000 h 10000"/>
                        <a:gd name="connsiteX2516" fmla="*/ 6701 w 10000"/>
                        <a:gd name="connsiteY2516" fmla="*/ 10000 h 10000"/>
                        <a:gd name="connsiteX2517" fmla="*/ 6701 w 10000"/>
                        <a:gd name="connsiteY2517" fmla="*/ 10000 h 10000"/>
                        <a:gd name="connsiteX2518" fmla="*/ 6710 w 10000"/>
                        <a:gd name="connsiteY2518" fmla="*/ 10000 h 10000"/>
                        <a:gd name="connsiteX2519" fmla="*/ 6710 w 10000"/>
                        <a:gd name="connsiteY2519" fmla="*/ 10000 h 10000"/>
                        <a:gd name="connsiteX2520" fmla="*/ 6710 w 10000"/>
                        <a:gd name="connsiteY2520" fmla="*/ 10000 h 10000"/>
                        <a:gd name="connsiteX2521" fmla="*/ 6710 w 10000"/>
                        <a:gd name="connsiteY2521" fmla="*/ 10000 h 10000"/>
                        <a:gd name="connsiteX2522" fmla="*/ 6721 w 10000"/>
                        <a:gd name="connsiteY2522" fmla="*/ 10000 h 10000"/>
                        <a:gd name="connsiteX2523" fmla="*/ 6721 w 10000"/>
                        <a:gd name="connsiteY2523" fmla="*/ 10000 h 10000"/>
                        <a:gd name="connsiteX2524" fmla="*/ 6721 w 10000"/>
                        <a:gd name="connsiteY2524" fmla="*/ 10000 h 10000"/>
                        <a:gd name="connsiteX2525" fmla="*/ 6721 w 10000"/>
                        <a:gd name="connsiteY2525" fmla="*/ 10000 h 10000"/>
                        <a:gd name="connsiteX2526" fmla="*/ 6732 w 10000"/>
                        <a:gd name="connsiteY2526" fmla="*/ 10000 h 10000"/>
                        <a:gd name="connsiteX2527" fmla="*/ 6732 w 10000"/>
                        <a:gd name="connsiteY2527" fmla="*/ 10000 h 10000"/>
                        <a:gd name="connsiteX2528" fmla="*/ 6732 w 10000"/>
                        <a:gd name="connsiteY2528" fmla="*/ 10000 h 10000"/>
                        <a:gd name="connsiteX2529" fmla="*/ 6732 w 10000"/>
                        <a:gd name="connsiteY2529" fmla="*/ 10000 h 10000"/>
                        <a:gd name="connsiteX2530" fmla="*/ 6741 w 10000"/>
                        <a:gd name="connsiteY2530" fmla="*/ 10000 h 10000"/>
                        <a:gd name="connsiteX2531" fmla="*/ 6741 w 10000"/>
                        <a:gd name="connsiteY2531" fmla="*/ 10000 h 10000"/>
                        <a:gd name="connsiteX2532" fmla="*/ 6741 w 10000"/>
                        <a:gd name="connsiteY2532" fmla="*/ 10000 h 10000"/>
                        <a:gd name="connsiteX2533" fmla="*/ 6741 w 10000"/>
                        <a:gd name="connsiteY2533" fmla="*/ 10000 h 10000"/>
                        <a:gd name="connsiteX2534" fmla="*/ 6752 w 10000"/>
                        <a:gd name="connsiteY2534" fmla="*/ 10000 h 10000"/>
                        <a:gd name="connsiteX2535" fmla="*/ 6752 w 10000"/>
                        <a:gd name="connsiteY2535" fmla="*/ 10000 h 10000"/>
                        <a:gd name="connsiteX2536" fmla="*/ 6752 w 10000"/>
                        <a:gd name="connsiteY2536" fmla="*/ 10000 h 10000"/>
                        <a:gd name="connsiteX2537" fmla="*/ 6752 w 10000"/>
                        <a:gd name="connsiteY2537" fmla="*/ 10000 h 10000"/>
                        <a:gd name="connsiteX2538" fmla="*/ 6764 w 10000"/>
                        <a:gd name="connsiteY2538" fmla="*/ 10000 h 10000"/>
                        <a:gd name="connsiteX2539" fmla="*/ 6764 w 10000"/>
                        <a:gd name="connsiteY2539" fmla="*/ 10000 h 10000"/>
                        <a:gd name="connsiteX2540" fmla="*/ 6764 w 10000"/>
                        <a:gd name="connsiteY2540" fmla="*/ 10000 h 10000"/>
                        <a:gd name="connsiteX2541" fmla="*/ 6764 w 10000"/>
                        <a:gd name="connsiteY2541" fmla="*/ 10000 h 10000"/>
                        <a:gd name="connsiteX2542" fmla="*/ 6775 w 10000"/>
                        <a:gd name="connsiteY2542" fmla="*/ 10000 h 10000"/>
                        <a:gd name="connsiteX2543" fmla="*/ 6775 w 10000"/>
                        <a:gd name="connsiteY2543" fmla="*/ 10000 h 10000"/>
                        <a:gd name="connsiteX2544" fmla="*/ 6775 w 10000"/>
                        <a:gd name="connsiteY2544" fmla="*/ 10000 h 10000"/>
                        <a:gd name="connsiteX2545" fmla="*/ 6775 w 10000"/>
                        <a:gd name="connsiteY2545" fmla="*/ 10000 h 10000"/>
                        <a:gd name="connsiteX2546" fmla="*/ 6784 w 10000"/>
                        <a:gd name="connsiteY2546" fmla="*/ 10000 h 10000"/>
                        <a:gd name="connsiteX2547" fmla="*/ 6784 w 10000"/>
                        <a:gd name="connsiteY2547" fmla="*/ 10000 h 10000"/>
                        <a:gd name="connsiteX2548" fmla="*/ 6784 w 10000"/>
                        <a:gd name="connsiteY2548" fmla="*/ 10000 h 10000"/>
                        <a:gd name="connsiteX2549" fmla="*/ 6784 w 10000"/>
                        <a:gd name="connsiteY2549" fmla="*/ 10000 h 10000"/>
                        <a:gd name="connsiteX2550" fmla="*/ 6795 w 10000"/>
                        <a:gd name="connsiteY2550" fmla="*/ 10000 h 10000"/>
                        <a:gd name="connsiteX2551" fmla="*/ 6795 w 10000"/>
                        <a:gd name="connsiteY2551" fmla="*/ 10000 h 10000"/>
                        <a:gd name="connsiteX2552" fmla="*/ 6795 w 10000"/>
                        <a:gd name="connsiteY2552" fmla="*/ 10000 h 10000"/>
                        <a:gd name="connsiteX2553" fmla="*/ 6795 w 10000"/>
                        <a:gd name="connsiteY2553" fmla="*/ 10000 h 10000"/>
                        <a:gd name="connsiteX2554" fmla="*/ 6807 w 10000"/>
                        <a:gd name="connsiteY2554" fmla="*/ 10000 h 10000"/>
                        <a:gd name="connsiteX2555" fmla="*/ 6807 w 10000"/>
                        <a:gd name="connsiteY2555" fmla="*/ 10000 h 10000"/>
                        <a:gd name="connsiteX2556" fmla="*/ 6807 w 10000"/>
                        <a:gd name="connsiteY2556" fmla="*/ 10000 h 10000"/>
                        <a:gd name="connsiteX2557" fmla="*/ 6807 w 10000"/>
                        <a:gd name="connsiteY2557" fmla="*/ 10000 h 10000"/>
                        <a:gd name="connsiteX2558" fmla="*/ 6818 w 10000"/>
                        <a:gd name="connsiteY2558" fmla="*/ 10000 h 10000"/>
                        <a:gd name="connsiteX2559" fmla="*/ 6818 w 10000"/>
                        <a:gd name="connsiteY2559" fmla="*/ 10000 h 10000"/>
                        <a:gd name="connsiteX2560" fmla="*/ 6818 w 10000"/>
                        <a:gd name="connsiteY2560" fmla="*/ 10000 h 10000"/>
                        <a:gd name="connsiteX2561" fmla="*/ 6818 w 10000"/>
                        <a:gd name="connsiteY2561" fmla="*/ 10000 h 10000"/>
                        <a:gd name="connsiteX2562" fmla="*/ 6827 w 10000"/>
                        <a:gd name="connsiteY2562" fmla="*/ 10000 h 10000"/>
                        <a:gd name="connsiteX2563" fmla="*/ 6827 w 10000"/>
                        <a:gd name="connsiteY2563" fmla="*/ 10000 h 10000"/>
                        <a:gd name="connsiteX2564" fmla="*/ 6827 w 10000"/>
                        <a:gd name="connsiteY2564" fmla="*/ 10000 h 10000"/>
                        <a:gd name="connsiteX2565" fmla="*/ 6827 w 10000"/>
                        <a:gd name="connsiteY2565" fmla="*/ 10000 h 10000"/>
                        <a:gd name="connsiteX2566" fmla="*/ 6838 w 10000"/>
                        <a:gd name="connsiteY2566" fmla="*/ 10000 h 10000"/>
                        <a:gd name="connsiteX2567" fmla="*/ 6838 w 10000"/>
                        <a:gd name="connsiteY2567" fmla="*/ 10000 h 10000"/>
                        <a:gd name="connsiteX2568" fmla="*/ 6838 w 10000"/>
                        <a:gd name="connsiteY2568" fmla="*/ 10000 h 10000"/>
                        <a:gd name="connsiteX2569" fmla="*/ 6838 w 10000"/>
                        <a:gd name="connsiteY2569" fmla="*/ 10000 h 10000"/>
                        <a:gd name="connsiteX2570" fmla="*/ 6849 w 10000"/>
                        <a:gd name="connsiteY2570" fmla="*/ 10000 h 10000"/>
                        <a:gd name="connsiteX2571" fmla="*/ 6849 w 10000"/>
                        <a:gd name="connsiteY2571" fmla="*/ 10000 h 10000"/>
                        <a:gd name="connsiteX2572" fmla="*/ 6849 w 10000"/>
                        <a:gd name="connsiteY2572" fmla="*/ 10000 h 10000"/>
                        <a:gd name="connsiteX2573" fmla="*/ 6849 w 10000"/>
                        <a:gd name="connsiteY2573" fmla="*/ 10000 h 10000"/>
                        <a:gd name="connsiteX2574" fmla="*/ 6858 w 10000"/>
                        <a:gd name="connsiteY2574" fmla="*/ 10000 h 10000"/>
                        <a:gd name="connsiteX2575" fmla="*/ 6858 w 10000"/>
                        <a:gd name="connsiteY2575" fmla="*/ 10000 h 10000"/>
                        <a:gd name="connsiteX2576" fmla="*/ 6858 w 10000"/>
                        <a:gd name="connsiteY2576" fmla="*/ 10000 h 10000"/>
                        <a:gd name="connsiteX2577" fmla="*/ 6858 w 10000"/>
                        <a:gd name="connsiteY2577" fmla="*/ 10000 h 10000"/>
                        <a:gd name="connsiteX2578" fmla="*/ 6869 w 10000"/>
                        <a:gd name="connsiteY2578" fmla="*/ 10000 h 10000"/>
                        <a:gd name="connsiteX2579" fmla="*/ 6869 w 10000"/>
                        <a:gd name="connsiteY2579" fmla="*/ 10000 h 10000"/>
                        <a:gd name="connsiteX2580" fmla="*/ 6869 w 10000"/>
                        <a:gd name="connsiteY2580" fmla="*/ 10000 h 10000"/>
                        <a:gd name="connsiteX2581" fmla="*/ 6869 w 10000"/>
                        <a:gd name="connsiteY2581" fmla="*/ 10000 h 10000"/>
                        <a:gd name="connsiteX2582" fmla="*/ 6881 w 10000"/>
                        <a:gd name="connsiteY2582" fmla="*/ 10000 h 10000"/>
                        <a:gd name="connsiteX2583" fmla="*/ 6881 w 10000"/>
                        <a:gd name="connsiteY2583" fmla="*/ 10000 h 10000"/>
                        <a:gd name="connsiteX2584" fmla="*/ 6881 w 10000"/>
                        <a:gd name="connsiteY2584" fmla="*/ 10000 h 10000"/>
                        <a:gd name="connsiteX2585" fmla="*/ 6881 w 10000"/>
                        <a:gd name="connsiteY2585" fmla="*/ 10000 h 10000"/>
                        <a:gd name="connsiteX2586" fmla="*/ 6892 w 10000"/>
                        <a:gd name="connsiteY2586" fmla="*/ 10000 h 10000"/>
                        <a:gd name="connsiteX2587" fmla="*/ 6892 w 10000"/>
                        <a:gd name="connsiteY2587" fmla="*/ 10000 h 10000"/>
                        <a:gd name="connsiteX2588" fmla="*/ 6892 w 10000"/>
                        <a:gd name="connsiteY2588" fmla="*/ 10000 h 10000"/>
                        <a:gd name="connsiteX2589" fmla="*/ 6892 w 10000"/>
                        <a:gd name="connsiteY2589" fmla="*/ 10000 h 10000"/>
                        <a:gd name="connsiteX2590" fmla="*/ 6901 w 10000"/>
                        <a:gd name="connsiteY2590" fmla="*/ 10000 h 10000"/>
                        <a:gd name="connsiteX2591" fmla="*/ 6901 w 10000"/>
                        <a:gd name="connsiteY2591" fmla="*/ 10000 h 10000"/>
                        <a:gd name="connsiteX2592" fmla="*/ 6901 w 10000"/>
                        <a:gd name="connsiteY2592" fmla="*/ 10000 h 10000"/>
                        <a:gd name="connsiteX2593" fmla="*/ 6901 w 10000"/>
                        <a:gd name="connsiteY2593" fmla="*/ 10000 h 10000"/>
                        <a:gd name="connsiteX2594" fmla="*/ 6912 w 10000"/>
                        <a:gd name="connsiteY2594" fmla="*/ 10000 h 10000"/>
                        <a:gd name="connsiteX2595" fmla="*/ 6912 w 10000"/>
                        <a:gd name="connsiteY2595" fmla="*/ 10000 h 10000"/>
                        <a:gd name="connsiteX2596" fmla="*/ 6912 w 10000"/>
                        <a:gd name="connsiteY2596" fmla="*/ 10000 h 10000"/>
                        <a:gd name="connsiteX2597" fmla="*/ 6912 w 10000"/>
                        <a:gd name="connsiteY2597" fmla="*/ 10000 h 10000"/>
                        <a:gd name="connsiteX2598" fmla="*/ 6924 w 10000"/>
                        <a:gd name="connsiteY2598" fmla="*/ 10000 h 10000"/>
                        <a:gd name="connsiteX2599" fmla="*/ 6924 w 10000"/>
                        <a:gd name="connsiteY2599" fmla="*/ 10000 h 10000"/>
                        <a:gd name="connsiteX2600" fmla="*/ 6924 w 10000"/>
                        <a:gd name="connsiteY2600" fmla="*/ 10000 h 10000"/>
                        <a:gd name="connsiteX2601" fmla="*/ 6924 w 10000"/>
                        <a:gd name="connsiteY2601" fmla="*/ 10000 h 10000"/>
                        <a:gd name="connsiteX2602" fmla="*/ 6935 w 10000"/>
                        <a:gd name="connsiteY2602" fmla="*/ 10000 h 10000"/>
                        <a:gd name="connsiteX2603" fmla="*/ 6935 w 10000"/>
                        <a:gd name="connsiteY2603" fmla="*/ 10000 h 10000"/>
                        <a:gd name="connsiteX2604" fmla="*/ 6935 w 10000"/>
                        <a:gd name="connsiteY2604" fmla="*/ 10000 h 10000"/>
                        <a:gd name="connsiteX2605" fmla="*/ 6935 w 10000"/>
                        <a:gd name="connsiteY2605" fmla="*/ 10000 h 10000"/>
                        <a:gd name="connsiteX2606" fmla="*/ 6944 w 10000"/>
                        <a:gd name="connsiteY2606" fmla="*/ 10000 h 10000"/>
                        <a:gd name="connsiteX2607" fmla="*/ 6944 w 10000"/>
                        <a:gd name="connsiteY2607" fmla="*/ 10000 h 10000"/>
                        <a:gd name="connsiteX2608" fmla="*/ 6944 w 10000"/>
                        <a:gd name="connsiteY2608" fmla="*/ 10000 h 10000"/>
                        <a:gd name="connsiteX2609" fmla="*/ 6944 w 10000"/>
                        <a:gd name="connsiteY2609" fmla="*/ 10000 h 10000"/>
                        <a:gd name="connsiteX2610" fmla="*/ 6955 w 10000"/>
                        <a:gd name="connsiteY2610" fmla="*/ 10000 h 10000"/>
                        <a:gd name="connsiteX2611" fmla="*/ 6955 w 10000"/>
                        <a:gd name="connsiteY2611" fmla="*/ 10000 h 10000"/>
                        <a:gd name="connsiteX2612" fmla="*/ 6955 w 10000"/>
                        <a:gd name="connsiteY2612" fmla="*/ 10000 h 10000"/>
                        <a:gd name="connsiteX2613" fmla="*/ 6955 w 10000"/>
                        <a:gd name="connsiteY2613" fmla="*/ 10000 h 10000"/>
                        <a:gd name="connsiteX2614" fmla="*/ 6967 w 10000"/>
                        <a:gd name="connsiteY2614" fmla="*/ 10000 h 10000"/>
                        <a:gd name="connsiteX2615" fmla="*/ 6967 w 10000"/>
                        <a:gd name="connsiteY2615" fmla="*/ 10000 h 10000"/>
                        <a:gd name="connsiteX2616" fmla="*/ 6967 w 10000"/>
                        <a:gd name="connsiteY2616" fmla="*/ 10000 h 10000"/>
                        <a:gd name="connsiteX2617" fmla="*/ 6967 w 10000"/>
                        <a:gd name="connsiteY2617" fmla="*/ 10000 h 10000"/>
                        <a:gd name="connsiteX2618" fmla="*/ 6975 w 10000"/>
                        <a:gd name="connsiteY2618" fmla="*/ 10000 h 10000"/>
                        <a:gd name="connsiteX2619" fmla="*/ 6975 w 10000"/>
                        <a:gd name="connsiteY2619" fmla="*/ 10000 h 10000"/>
                        <a:gd name="connsiteX2620" fmla="*/ 6975 w 10000"/>
                        <a:gd name="connsiteY2620" fmla="*/ 10000 h 10000"/>
                        <a:gd name="connsiteX2621" fmla="*/ 6975 w 10000"/>
                        <a:gd name="connsiteY2621" fmla="*/ 10000 h 10000"/>
                        <a:gd name="connsiteX2622" fmla="*/ 6987 w 10000"/>
                        <a:gd name="connsiteY2622" fmla="*/ 10000 h 10000"/>
                        <a:gd name="connsiteX2623" fmla="*/ 6987 w 10000"/>
                        <a:gd name="connsiteY2623" fmla="*/ 10000 h 10000"/>
                        <a:gd name="connsiteX2624" fmla="*/ 6987 w 10000"/>
                        <a:gd name="connsiteY2624" fmla="*/ 10000 h 10000"/>
                        <a:gd name="connsiteX2625" fmla="*/ 6987 w 10000"/>
                        <a:gd name="connsiteY2625" fmla="*/ 10000 h 10000"/>
                        <a:gd name="connsiteX2626" fmla="*/ 6998 w 10000"/>
                        <a:gd name="connsiteY2626" fmla="*/ 10000 h 10000"/>
                        <a:gd name="connsiteX2627" fmla="*/ 6998 w 10000"/>
                        <a:gd name="connsiteY2627" fmla="*/ 10000 h 10000"/>
                        <a:gd name="connsiteX2628" fmla="*/ 6998 w 10000"/>
                        <a:gd name="connsiteY2628" fmla="*/ 10000 h 10000"/>
                        <a:gd name="connsiteX2629" fmla="*/ 6998 w 10000"/>
                        <a:gd name="connsiteY2629" fmla="*/ 10000 h 10000"/>
                        <a:gd name="connsiteX2630" fmla="*/ 7009 w 10000"/>
                        <a:gd name="connsiteY2630" fmla="*/ 10000 h 10000"/>
                        <a:gd name="connsiteX2631" fmla="*/ 7009 w 10000"/>
                        <a:gd name="connsiteY2631" fmla="*/ 10000 h 10000"/>
                        <a:gd name="connsiteX2632" fmla="*/ 7009 w 10000"/>
                        <a:gd name="connsiteY2632" fmla="*/ 10000 h 10000"/>
                        <a:gd name="connsiteX2633" fmla="*/ 7009 w 10000"/>
                        <a:gd name="connsiteY2633" fmla="*/ 10000 h 10000"/>
                        <a:gd name="connsiteX2634" fmla="*/ 7018 w 10000"/>
                        <a:gd name="connsiteY2634" fmla="*/ 10000 h 10000"/>
                        <a:gd name="connsiteX2635" fmla="*/ 7018 w 10000"/>
                        <a:gd name="connsiteY2635" fmla="*/ 10000 h 10000"/>
                        <a:gd name="connsiteX2636" fmla="*/ 7018 w 10000"/>
                        <a:gd name="connsiteY2636" fmla="*/ 10000 h 10000"/>
                        <a:gd name="connsiteX2637" fmla="*/ 7018 w 10000"/>
                        <a:gd name="connsiteY2637" fmla="*/ 10000 h 10000"/>
                        <a:gd name="connsiteX2638" fmla="*/ 7029 w 10000"/>
                        <a:gd name="connsiteY2638" fmla="*/ 10000 h 10000"/>
                        <a:gd name="connsiteX2639" fmla="*/ 7029 w 10000"/>
                        <a:gd name="connsiteY2639" fmla="*/ 10000 h 10000"/>
                        <a:gd name="connsiteX2640" fmla="*/ 7029 w 10000"/>
                        <a:gd name="connsiteY2640" fmla="*/ 10000 h 10000"/>
                        <a:gd name="connsiteX2641" fmla="*/ 7029 w 10000"/>
                        <a:gd name="connsiteY2641" fmla="*/ 10000 h 10000"/>
                        <a:gd name="connsiteX2642" fmla="*/ 7041 w 10000"/>
                        <a:gd name="connsiteY2642" fmla="*/ 10000 h 10000"/>
                        <a:gd name="connsiteX2643" fmla="*/ 7041 w 10000"/>
                        <a:gd name="connsiteY2643" fmla="*/ 10000 h 10000"/>
                        <a:gd name="connsiteX2644" fmla="*/ 7041 w 10000"/>
                        <a:gd name="connsiteY2644" fmla="*/ 10000 h 10000"/>
                        <a:gd name="connsiteX2645" fmla="*/ 7041 w 10000"/>
                        <a:gd name="connsiteY2645" fmla="*/ 10000 h 10000"/>
                        <a:gd name="connsiteX2646" fmla="*/ 7052 w 10000"/>
                        <a:gd name="connsiteY2646" fmla="*/ 10000 h 10000"/>
                        <a:gd name="connsiteX2647" fmla="*/ 7052 w 10000"/>
                        <a:gd name="connsiteY2647" fmla="*/ 10000 h 10000"/>
                        <a:gd name="connsiteX2648" fmla="*/ 7052 w 10000"/>
                        <a:gd name="connsiteY2648" fmla="*/ 10000 h 10000"/>
                        <a:gd name="connsiteX2649" fmla="*/ 7052 w 10000"/>
                        <a:gd name="connsiteY2649" fmla="*/ 10000 h 10000"/>
                        <a:gd name="connsiteX2650" fmla="*/ 7061 w 10000"/>
                        <a:gd name="connsiteY2650" fmla="*/ 10000 h 10000"/>
                        <a:gd name="connsiteX2651" fmla="*/ 7061 w 10000"/>
                        <a:gd name="connsiteY2651" fmla="*/ 10000 h 10000"/>
                        <a:gd name="connsiteX2652" fmla="*/ 7061 w 10000"/>
                        <a:gd name="connsiteY2652" fmla="*/ 10000 h 10000"/>
                        <a:gd name="connsiteX2653" fmla="*/ 7061 w 10000"/>
                        <a:gd name="connsiteY2653" fmla="*/ 10000 h 10000"/>
                        <a:gd name="connsiteX2654" fmla="*/ 7072 w 10000"/>
                        <a:gd name="connsiteY2654" fmla="*/ 10000 h 10000"/>
                        <a:gd name="connsiteX2655" fmla="*/ 7072 w 10000"/>
                        <a:gd name="connsiteY2655" fmla="*/ 10000 h 10000"/>
                        <a:gd name="connsiteX2656" fmla="*/ 7072 w 10000"/>
                        <a:gd name="connsiteY2656" fmla="*/ 10000 h 10000"/>
                        <a:gd name="connsiteX2657" fmla="*/ 7072 w 10000"/>
                        <a:gd name="connsiteY2657" fmla="*/ 10000 h 10000"/>
                        <a:gd name="connsiteX2658" fmla="*/ 7084 w 10000"/>
                        <a:gd name="connsiteY2658" fmla="*/ 10000 h 10000"/>
                        <a:gd name="connsiteX2659" fmla="*/ 7084 w 10000"/>
                        <a:gd name="connsiteY2659" fmla="*/ 10000 h 10000"/>
                        <a:gd name="connsiteX2660" fmla="*/ 7084 w 10000"/>
                        <a:gd name="connsiteY2660" fmla="*/ 10000 h 10000"/>
                        <a:gd name="connsiteX2661" fmla="*/ 7084 w 10000"/>
                        <a:gd name="connsiteY2661" fmla="*/ 10000 h 10000"/>
                        <a:gd name="connsiteX2662" fmla="*/ 7092 w 10000"/>
                        <a:gd name="connsiteY2662" fmla="*/ 10000 h 10000"/>
                        <a:gd name="connsiteX2663" fmla="*/ 7092 w 10000"/>
                        <a:gd name="connsiteY2663" fmla="*/ 10000 h 10000"/>
                        <a:gd name="connsiteX2664" fmla="*/ 7092 w 10000"/>
                        <a:gd name="connsiteY2664" fmla="*/ 10000 h 10000"/>
                        <a:gd name="connsiteX2665" fmla="*/ 7092 w 10000"/>
                        <a:gd name="connsiteY2665" fmla="*/ 10000 h 10000"/>
                        <a:gd name="connsiteX2666" fmla="*/ 7104 w 10000"/>
                        <a:gd name="connsiteY2666" fmla="*/ 10000 h 10000"/>
                        <a:gd name="connsiteX2667" fmla="*/ 7104 w 10000"/>
                        <a:gd name="connsiteY2667" fmla="*/ 10000 h 10000"/>
                        <a:gd name="connsiteX2668" fmla="*/ 7104 w 10000"/>
                        <a:gd name="connsiteY2668" fmla="*/ 10000 h 10000"/>
                        <a:gd name="connsiteX2669" fmla="*/ 7104 w 10000"/>
                        <a:gd name="connsiteY2669" fmla="*/ 10000 h 10000"/>
                        <a:gd name="connsiteX2670" fmla="*/ 7115 w 10000"/>
                        <a:gd name="connsiteY2670" fmla="*/ 10000 h 10000"/>
                        <a:gd name="connsiteX2671" fmla="*/ 7115 w 10000"/>
                        <a:gd name="connsiteY2671" fmla="*/ 10000 h 10000"/>
                        <a:gd name="connsiteX2672" fmla="*/ 7115 w 10000"/>
                        <a:gd name="connsiteY2672" fmla="*/ 10000 h 10000"/>
                        <a:gd name="connsiteX2673" fmla="*/ 7115 w 10000"/>
                        <a:gd name="connsiteY2673" fmla="*/ 10000 h 10000"/>
                        <a:gd name="connsiteX2674" fmla="*/ 7127 w 10000"/>
                        <a:gd name="connsiteY2674" fmla="*/ 10000 h 10000"/>
                        <a:gd name="connsiteX2675" fmla="*/ 7127 w 10000"/>
                        <a:gd name="connsiteY2675" fmla="*/ 10000 h 10000"/>
                        <a:gd name="connsiteX2676" fmla="*/ 7127 w 10000"/>
                        <a:gd name="connsiteY2676" fmla="*/ 10000 h 10000"/>
                        <a:gd name="connsiteX2677" fmla="*/ 7127 w 10000"/>
                        <a:gd name="connsiteY2677" fmla="*/ 10000 h 10000"/>
                        <a:gd name="connsiteX2678" fmla="*/ 7135 w 10000"/>
                        <a:gd name="connsiteY2678" fmla="*/ 10000 h 10000"/>
                        <a:gd name="connsiteX2679" fmla="*/ 7135 w 10000"/>
                        <a:gd name="connsiteY2679" fmla="*/ 10000 h 10000"/>
                        <a:gd name="connsiteX2680" fmla="*/ 7135 w 10000"/>
                        <a:gd name="connsiteY2680" fmla="*/ 10000 h 10000"/>
                        <a:gd name="connsiteX2681" fmla="*/ 7135 w 10000"/>
                        <a:gd name="connsiteY2681" fmla="*/ 10000 h 10000"/>
                        <a:gd name="connsiteX2682" fmla="*/ 7147 w 10000"/>
                        <a:gd name="connsiteY2682" fmla="*/ 10000 h 10000"/>
                        <a:gd name="connsiteX2683" fmla="*/ 7147 w 10000"/>
                        <a:gd name="connsiteY2683" fmla="*/ 10000 h 10000"/>
                        <a:gd name="connsiteX2684" fmla="*/ 7147 w 10000"/>
                        <a:gd name="connsiteY2684" fmla="*/ 10000 h 10000"/>
                        <a:gd name="connsiteX2685" fmla="*/ 7147 w 10000"/>
                        <a:gd name="connsiteY2685" fmla="*/ 10000 h 10000"/>
                        <a:gd name="connsiteX2686" fmla="*/ 7158 w 10000"/>
                        <a:gd name="connsiteY2686" fmla="*/ 10000 h 10000"/>
                        <a:gd name="connsiteX2687" fmla="*/ 7158 w 10000"/>
                        <a:gd name="connsiteY2687" fmla="*/ 10000 h 10000"/>
                        <a:gd name="connsiteX2688" fmla="*/ 7158 w 10000"/>
                        <a:gd name="connsiteY2688" fmla="*/ 10000 h 10000"/>
                        <a:gd name="connsiteX2689" fmla="*/ 7158 w 10000"/>
                        <a:gd name="connsiteY2689" fmla="*/ 10000 h 10000"/>
                        <a:gd name="connsiteX2690" fmla="*/ 7169 w 10000"/>
                        <a:gd name="connsiteY2690" fmla="*/ 10000 h 10000"/>
                        <a:gd name="connsiteX2691" fmla="*/ 7169 w 10000"/>
                        <a:gd name="connsiteY2691" fmla="*/ 10000 h 10000"/>
                        <a:gd name="connsiteX2692" fmla="*/ 7169 w 10000"/>
                        <a:gd name="connsiteY2692" fmla="*/ 10000 h 10000"/>
                        <a:gd name="connsiteX2693" fmla="*/ 7169 w 10000"/>
                        <a:gd name="connsiteY2693" fmla="*/ 10000 h 10000"/>
                        <a:gd name="connsiteX2694" fmla="*/ 7178 w 10000"/>
                        <a:gd name="connsiteY2694" fmla="*/ 10000 h 10000"/>
                        <a:gd name="connsiteX2695" fmla="*/ 7178 w 10000"/>
                        <a:gd name="connsiteY2695" fmla="*/ 10000 h 10000"/>
                        <a:gd name="connsiteX2696" fmla="*/ 7178 w 10000"/>
                        <a:gd name="connsiteY2696" fmla="*/ 10000 h 10000"/>
                        <a:gd name="connsiteX2697" fmla="*/ 7178 w 10000"/>
                        <a:gd name="connsiteY2697" fmla="*/ 10000 h 10000"/>
                        <a:gd name="connsiteX2698" fmla="*/ 7189 w 10000"/>
                        <a:gd name="connsiteY2698" fmla="*/ 10000 h 10000"/>
                        <a:gd name="connsiteX2699" fmla="*/ 7189 w 10000"/>
                        <a:gd name="connsiteY2699" fmla="*/ 10000 h 10000"/>
                        <a:gd name="connsiteX2700" fmla="*/ 7189 w 10000"/>
                        <a:gd name="connsiteY2700" fmla="*/ 10000 h 10000"/>
                        <a:gd name="connsiteX2701" fmla="*/ 7189 w 10000"/>
                        <a:gd name="connsiteY2701" fmla="*/ 10000 h 10000"/>
                        <a:gd name="connsiteX2702" fmla="*/ 7201 w 10000"/>
                        <a:gd name="connsiteY2702" fmla="*/ 10000 h 10000"/>
                        <a:gd name="connsiteX2703" fmla="*/ 7201 w 10000"/>
                        <a:gd name="connsiteY2703" fmla="*/ 10000 h 10000"/>
                        <a:gd name="connsiteX2704" fmla="*/ 7201 w 10000"/>
                        <a:gd name="connsiteY2704" fmla="*/ 10000 h 10000"/>
                        <a:gd name="connsiteX2705" fmla="*/ 7201 w 10000"/>
                        <a:gd name="connsiteY2705" fmla="*/ 10000 h 10000"/>
                        <a:gd name="connsiteX2706" fmla="*/ 7209 w 10000"/>
                        <a:gd name="connsiteY2706" fmla="*/ 10000 h 10000"/>
                        <a:gd name="connsiteX2707" fmla="*/ 7209 w 10000"/>
                        <a:gd name="connsiteY2707" fmla="*/ 10000 h 10000"/>
                        <a:gd name="connsiteX2708" fmla="*/ 7209 w 10000"/>
                        <a:gd name="connsiteY2708" fmla="*/ 10000 h 10000"/>
                        <a:gd name="connsiteX2709" fmla="*/ 7209 w 10000"/>
                        <a:gd name="connsiteY2709" fmla="*/ 10000 h 10000"/>
                        <a:gd name="connsiteX2710" fmla="*/ 7221 w 10000"/>
                        <a:gd name="connsiteY2710" fmla="*/ 10000 h 10000"/>
                        <a:gd name="connsiteX2711" fmla="*/ 7221 w 10000"/>
                        <a:gd name="connsiteY2711" fmla="*/ 10000 h 10000"/>
                        <a:gd name="connsiteX2712" fmla="*/ 7221 w 10000"/>
                        <a:gd name="connsiteY2712" fmla="*/ 10000 h 10000"/>
                        <a:gd name="connsiteX2713" fmla="*/ 7221 w 10000"/>
                        <a:gd name="connsiteY2713" fmla="*/ 10000 h 10000"/>
                        <a:gd name="connsiteX2714" fmla="*/ 7232 w 10000"/>
                        <a:gd name="connsiteY2714" fmla="*/ 10000 h 10000"/>
                        <a:gd name="connsiteX2715" fmla="*/ 7232 w 10000"/>
                        <a:gd name="connsiteY2715" fmla="*/ 10000 h 10000"/>
                        <a:gd name="connsiteX2716" fmla="*/ 7232 w 10000"/>
                        <a:gd name="connsiteY2716" fmla="*/ 10000 h 10000"/>
                        <a:gd name="connsiteX2717" fmla="*/ 7232 w 10000"/>
                        <a:gd name="connsiteY2717" fmla="*/ 10000 h 10000"/>
                        <a:gd name="connsiteX2718" fmla="*/ 7244 w 10000"/>
                        <a:gd name="connsiteY2718" fmla="*/ 10000 h 10000"/>
                        <a:gd name="connsiteX2719" fmla="*/ 7244 w 10000"/>
                        <a:gd name="connsiteY2719" fmla="*/ 10000 h 10000"/>
                        <a:gd name="connsiteX2720" fmla="*/ 7244 w 10000"/>
                        <a:gd name="connsiteY2720" fmla="*/ 10000 h 10000"/>
                        <a:gd name="connsiteX2721" fmla="*/ 7244 w 10000"/>
                        <a:gd name="connsiteY2721" fmla="*/ 10000 h 10000"/>
                        <a:gd name="connsiteX2722" fmla="*/ 7252 w 10000"/>
                        <a:gd name="connsiteY2722" fmla="*/ 10000 h 10000"/>
                        <a:gd name="connsiteX2723" fmla="*/ 7252 w 10000"/>
                        <a:gd name="connsiteY2723" fmla="*/ 10000 h 10000"/>
                        <a:gd name="connsiteX2724" fmla="*/ 7252 w 10000"/>
                        <a:gd name="connsiteY2724" fmla="*/ 10000 h 10000"/>
                        <a:gd name="connsiteX2725" fmla="*/ 7252 w 10000"/>
                        <a:gd name="connsiteY2725" fmla="*/ 10000 h 10000"/>
                        <a:gd name="connsiteX2726" fmla="*/ 7264 w 10000"/>
                        <a:gd name="connsiteY2726" fmla="*/ 10000 h 10000"/>
                        <a:gd name="connsiteX2727" fmla="*/ 7264 w 10000"/>
                        <a:gd name="connsiteY2727" fmla="*/ 10000 h 10000"/>
                        <a:gd name="connsiteX2728" fmla="*/ 7264 w 10000"/>
                        <a:gd name="connsiteY2728" fmla="*/ 10000 h 10000"/>
                        <a:gd name="connsiteX2729" fmla="*/ 7264 w 10000"/>
                        <a:gd name="connsiteY2729" fmla="*/ 10000 h 10000"/>
                        <a:gd name="connsiteX2730" fmla="*/ 7275 w 10000"/>
                        <a:gd name="connsiteY2730" fmla="*/ 10000 h 10000"/>
                        <a:gd name="connsiteX2731" fmla="*/ 7275 w 10000"/>
                        <a:gd name="connsiteY2731" fmla="*/ 10000 h 10000"/>
                        <a:gd name="connsiteX2732" fmla="*/ 7275 w 10000"/>
                        <a:gd name="connsiteY2732" fmla="*/ 10000 h 10000"/>
                        <a:gd name="connsiteX2733" fmla="*/ 7275 w 10000"/>
                        <a:gd name="connsiteY2733" fmla="*/ 10000 h 10000"/>
                        <a:gd name="connsiteX2734" fmla="*/ 7286 w 10000"/>
                        <a:gd name="connsiteY2734" fmla="*/ 10000 h 10000"/>
                        <a:gd name="connsiteX2735" fmla="*/ 7286 w 10000"/>
                        <a:gd name="connsiteY2735" fmla="*/ 10000 h 10000"/>
                        <a:gd name="connsiteX2736" fmla="*/ 7286 w 10000"/>
                        <a:gd name="connsiteY2736" fmla="*/ 10000 h 10000"/>
                        <a:gd name="connsiteX2737" fmla="*/ 7286 w 10000"/>
                        <a:gd name="connsiteY2737" fmla="*/ 10000 h 10000"/>
                        <a:gd name="connsiteX2738" fmla="*/ 7295 w 10000"/>
                        <a:gd name="connsiteY2738" fmla="*/ 10000 h 10000"/>
                        <a:gd name="connsiteX2739" fmla="*/ 7295 w 10000"/>
                        <a:gd name="connsiteY2739" fmla="*/ 10000 h 10000"/>
                        <a:gd name="connsiteX2740" fmla="*/ 7295 w 10000"/>
                        <a:gd name="connsiteY2740" fmla="*/ 10000 h 10000"/>
                        <a:gd name="connsiteX2741" fmla="*/ 7295 w 10000"/>
                        <a:gd name="connsiteY2741" fmla="*/ 10000 h 10000"/>
                        <a:gd name="connsiteX2742" fmla="*/ 7306 w 10000"/>
                        <a:gd name="connsiteY2742" fmla="*/ 10000 h 10000"/>
                        <a:gd name="connsiteX2743" fmla="*/ 7306 w 10000"/>
                        <a:gd name="connsiteY2743" fmla="*/ 10000 h 10000"/>
                        <a:gd name="connsiteX2744" fmla="*/ 7306 w 10000"/>
                        <a:gd name="connsiteY2744" fmla="*/ 10000 h 10000"/>
                        <a:gd name="connsiteX2745" fmla="*/ 7306 w 10000"/>
                        <a:gd name="connsiteY2745" fmla="*/ 10000 h 10000"/>
                        <a:gd name="connsiteX2746" fmla="*/ 7318 w 10000"/>
                        <a:gd name="connsiteY2746" fmla="*/ 10000 h 10000"/>
                        <a:gd name="connsiteX2747" fmla="*/ 7318 w 10000"/>
                        <a:gd name="connsiteY2747" fmla="*/ 10000 h 10000"/>
                        <a:gd name="connsiteX2748" fmla="*/ 7318 w 10000"/>
                        <a:gd name="connsiteY2748" fmla="*/ 10000 h 10000"/>
                        <a:gd name="connsiteX2749" fmla="*/ 7318 w 10000"/>
                        <a:gd name="connsiteY2749" fmla="*/ 10000 h 10000"/>
                        <a:gd name="connsiteX2750" fmla="*/ 7326 w 10000"/>
                        <a:gd name="connsiteY2750" fmla="*/ 10000 h 10000"/>
                        <a:gd name="connsiteX2751" fmla="*/ 7326 w 10000"/>
                        <a:gd name="connsiteY2751" fmla="*/ 10000 h 10000"/>
                        <a:gd name="connsiteX2752" fmla="*/ 7326 w 10000"/>
                        <a:gd name="connsiteY2752" fmla="*/ 10000 h 10000"/>
                        <a:gd name="connsiteX2753" fmla="*/ 7326 w 10000"/>
                        <a:gd name="connsiteY2753" fmla="*/ 10000 h 10000"/>
                        <a:gd name="connsiteX2754" fmla="*/ 7338 w 10000"/>
                        <a:gd name="connsiteY2754" fmla="*/ 10000 h 10000"/>
                        <a:gd name="connsiteX2755" fmla="*/ 7338 w 10000"/>
                        <a:gd name="connsiteY2755" fmla="*/ 10000 h 10000"/>
                        <a:gd name="connsiteX2756" fmla="*/ 7338 w 10000"/>
                        <a:gd name="connsiteY2756" fmla="*/ 10000 h 10000"/>
                        <a:gd name="connsiteX2757" fmla="*/ 7338 w 10000"/>
                        <a:gd name="connsiteY2757" fmla="*/ 10000 h 10000"/>
                        <a:gd name="connsiteX2758" fmla="*/ 7349 w 10000"/>
                        <a:gd name="connsiteY2758" fmla="*/ 10000 h 10000"/>
                        <a:gd name="connsiteX2759" fmla="*/ 7349 w 10000"/>
                        <a:gd name="connsiteY2759" fmla="*/ 10000 h 10000"/>
                        <a:gd name="connsiteX2760" fmla="*/ 7349 w 10000"/>
                        <a:gd name="connsiteY2760" fmla="*/ 10000 h 10000"/>
                        <a:gd name="connsiteX2761" fmla="*/ 7349 w 10000"/>
                        <a:gd name="connsiteY2761" fmla="*/ 10000 h 10000"/>
                        <a:gd name="connsiteX2762" fmla="*/ 7361 w 10000"/>
                        <a:gd name="connsiteY2762" fmla="*/ 10000 h 10000"/>
                        <a:gd name="connsiteX2763" fmla="*/ 7361 w 10000"/>
                        <a:gd name="connsiteY2763" fmla="*/ 10000 h 10000"/>
                        <a:gd name="connsiteX2764" fmla="*/ 7361 w 10000"/>
                        <a:gd name="connsiteY2764" fmla="*/ 10000 h 10000"/>
                        <a:gd name="connsiteX2765" fmla="*/ 7361 w 10000"/>
                        <a:gd name="connsiteY2765" fmla="*/ 10000 h 10000"/>
                        <a:gd name="connsiteX2766" fmla="*/ 7369 w 10000"/>
                        <a:gd name="connsiteY2766" fmla="*/ 10000 h 10000"/>
                        <a:gd name="connsiteX2767" fmla="*/ 7369 w 10000"/>
                        <a:gd name="connsiteY2767" fmla="*/ 10000 h 10000"/>
                        <a:gd name="connsiteX2768" fmla="*/ 7369 w 10000"/>
                        <a:gd name="connsiteY2768" fmla="*/ 10000 h 10000"/>
                        <a:gd name="connsiteX2769" fmla="*/ 7369 w 10000"/>
                        <a:gd name="connsiteY2769" fmla="*/ 10000 h 10000"/>
                        <a:gd name="connsiteX2770" fmla="*/ 7381 w 10000"/>
                        <a:gd name="connsiteY2770" fmla="*/ 10000 h 10000"/>
                        <a:gd name="connsiteX2771" fmla="*/ 7381 w 10000"/>
                        <a:gd name="connsiteY2771" fmla="*/ 10000 h 10000"/>
                        <a:gd name="connsiteX2772" fmla="*/ 7381 w 10000"/>
                        <a:gd name="connsiteY2772" fmla="*/ 10000 h 10000"/>
                        <a:gd name="connsiteX2773" fmla="*/ 7381 w 10000"/>
                        <a:gd name="connsiteY2773" fmla="*/ 10000 h 10000"/>
                        <a:gd name="connsiteX2774" fmla="*/ 7392 w 10000"/>
                        <a:gd name="connsiteY2774" fmla="*/ 10000 h 10000"/>
                        <a:gd name="connsiteX2775" fmla="*/ 7392 w 10000"/>
                        <a:gd name="connsiteY2775" fmla="*/ 10000 h 10000"/>
                        <a:gd name="connsiteX2776" fmla="*/ 7392 w 10000"/>
                        <a:gd name="connsiteY2776" fmla="*/ 10000 h 10000"/>
                        <a:gd name="connsiteX2777" fmla="*/ 7392 w 10000"/>
                        <a:gd name="connsiteY2777" fmla="*/ 10000 h 10000"/>
                        <a:gd name="connsiteX2778" fmla="*/ 7404 w 10000"/>
                        <a:gd name="connsiteY2778" fmla="*/ 10000 h 10000"/>
                        <a:gd name="connsiteX2779" fmla="*/ 7404 w 10000"/>
                        <a:gd name="connsiteY2779" fmla="*/ 10000 h 10000"/>
                        <a:gd name="connsiteX2780" fmla="*/ 7404 w 10000"/>
                        <a:gd name="connsiteY2780" fmla="*/ 10000 h 10000"/>
                        <a:gd name="connsiteX2781" fmla="*/ 7404 w 10000"/>
                        <a:gd name="connsiteY2781" fmla="*/ 10000 h 10000"/>
                        <a:gd name="connsiteX2782" fmla="*/ 7412 w 10000"/>
                        <a:gd name="connsiteY2782" fmla="*/ 10000 h 10000"/>
                        <a:gd name="connsiteX2783" fmla="*/ 7412 w 10000"/>
                        <a:gd name="connsiteY2783" fmla="*/ 10000 h 10000"/>
                        <a:gd name="connsiteX2784" fmla="*/ 7412 w 10000"/>
                        <a:gd name="connsiteY2784" fmla="*/ 10000 h 10000"/>
                        <a:gd name="connsiteX2785" fmla="*/ 7412 w 10000"/>
                        <a:gd name="connsiteY2785" fmla="*/ 10000 h 10000"/>
                        <a:gd name="connsiteX2786" fmla="*/ 7424 w 10000"/>
                        <a:gd name="connsiteY2786" fmla="*/ 10000 h 10000"/>
                        <a:gd name="connsiteX2787" fmla="*/ 7424 w 10000"/>
                        <a:gd name="connsiteY2787" fmla="*/ 10000 h 10000"/>
                        <a:gd name="connsiteX2788" fmla="*/ 7424 w 10000"/>
                        <a:gd name="connsiteY2788" fmla="*/ 10000 h 10000"/>
                        <a:gd name="connsiteX2789" fmla="*/ 7424 w 10000"/>
                        <a:gd name="connsiteY2789" fmla="*/ 10000 h 10000"/>
                        <a:gd name="connsiteX2790" fmla="*/ 7435 w 10000"/>
                        <a:gd name="connsiteY2790" fmla="*/ 10000 h 10000"/>
                        <a:gd name="connsiteX2791" fmla="*/ 7435 w 10000"/>
                        <a:gd name="connsiteY2791" fmla="*/ 10000 h 10000"/>
                        <a:gd name="connsiteX2792" fmla="*/ 7435 w 10000"/>
                        <a:gd name="connsiteY2792" fmla="*/ 10000 h 10000"/>
                        <a:gd name="connsiteX2793" fmla="*/ 7435 w 10000"/>
                        <a:gd name="connsiteY2793" fmla="*/ 10000 h 10000"/>
                        <a:gd name="connsiteX2794" fmla="*/ 7444 w 10000"/>
                        <a:gd name="connsiteY2794" fmla="*/ 10000 h 10000"/>
                        <a:gd name="connsiteX2795" fmla="*/ 7444 w 10000"/>
                        <a:gd name="connsiteY2795" fmla="*/ 10000 h 10000"/>
                        <a:gd name="connsiteX2796" fmla="*/ 7444 w 10000"/>
                        <a:gd name="connsiteY2796" fmla="*/ 10000 h 10000"/>
                        <a:gd name="connsiteX2797" fmla="*/ 7444 w 10000"/>
                        <a:gd name="connsiteY2797" fmla="*/ 10000 h 10000"/>
                        <a:gd name="connsiteX2798" fmla="*/ 7455 w 10000"/>
                        <a:gd name="connsiteY2798" fmla="*/ 10000 h 10000"/>
                        <a:gd name="connsiteX2799" fmla="*/ 7455 w 10000"/>
                        <a:gd name="connsiteY2799" fmla="*/ 10000 h 10000"/>
                        <a:gd name="connsiteX2800" fmla="*/ 7455 w 10000"/>
                        <a:gd name="connsiteY2800" fmla="*/ 10000 h 10000"/>
                        <a:gd name="connsiteX2801" fmla="*/ 7455 w 10000"/>
                        <a:gd name="connsiteY2801" fmla="*/ 10000 h 10000"/>
                        <a:gd name="connsiteX2802" fmla="*/ 7466 w 10000"/>
                        <a:gd name="connsiteY2802" fmla="*/ 10000 h 10000"/>
                        <a:gd name="connsiteX2803" fmla="*/ 7466 w 10000"/>
                        <a:gd name="connsiteY2803" fmla="*/ 10000 h 10000"/>
                        <a:gd name="connsiteX2804" fmla="*/ 7466 w 10000"/>
                        <a:gd name="connsiteY2804" fmla="*/ 10000 h 10000"/>
                        <a:gd name="connsiteX2805" fmla="*/ 7466 w 10000"/>
                        <a:gd name="connsiteY2805" fmla="*/ 10000 h 10000"/>
                        <a:gd name="connsiteX2806" fmla="*/ 7478 w 10000"/>
                        <a:gd name="connsiteY2806" fmla="*/ 10000 h 10000"/>
                        <a:gd name="connsiteX2807" fmla="*/ 7478 w 10000"/>
                        <a:gd name="connsiteY2807" fmla="*/ 10000 h 10000"/>
                        <a:gd name="connsiteX2808" fmla="*/ 7478 w 10000"/>
                        <a:gd name="connsiteY2808" fmla="*/ 9543 h 10000"/>
                        <a:gd name="connsiteX2809" fmla="*/ 7478 w 10000"/>
                        <a:gd name="connsiteY2809" fmla="*/ 9585 h 10000"/>
                        <a:gd name="connsiteX2810" fmla="*/ 7486 w 10000"/>
                        <a:gd name="connsiteY2810" fmla="*/ 9865 h 10000"/>
                        <a:gd name="connsiteX2811" fmla="*/ 7486 w 10000"/>
                        <a:gd name="connsiteY2811" fmla="*/ 10000 h 10000"/>
                        <a:gd name="connsiteX2812" fmla="*/ 7486 w 10000"/>
                        <a:gd name="connsiteY2812" fmla="*/ 9865 h 10000"/>
                        <a:gd name="connsiteX2813" fmla="*/ 7486 w 10000"/>
                        <a:gd name="connsiteY2813" fmla="*/ 10000 h 10000"/>
                        <a:gd name="connsiteX2814" fmla="*/ 7498 w 10000"/>
                        <a:gd name="connsiteY2814" fmla="*/ 10000 h 10000"/>
                        <a:gd name="connsiteX2815" fmla="*/ 7498 w 10000"/>
                        <a:gd name="connsiteY2815" fmla="*/ 10000 h 10000"/>
                        <a:gd name="connsiteX2816" fmla="*/ 7498 w 10000"/>
                        <a:gd name="connsiteY2816" fmla="*/ 10000 h 10000"/>
                        <a:gd name="connsiteX2817" fmla="*/ 7498 w 10000"/>
                        <a:gd name="connsiteY2817" fmla="*/ 10000 h 10000"/>
                        <a:gd name="connsiteX2818" fmla="*/ 7509 w 10000"/>
                        <a:gd name="connsiteY2818" fmla="*/ 10000 h 10000"/>
                        <a:gd name="connsiteX2819" fmla="*/ 7509 w 10000"/>
                        <a:gd name="connsiteY2819" fmla="*/ 10000 h 10000"/>
                        <a:gd name="connsiteX2820" fmla="*/ 7509 w 10000"/>
                        <a:gd name="connsiteY2820" fmla="*/ 10000 h 10000"/>
                        <a:gd name="connsiteX2821" fmla="*/ 7509 w 10000"/>
                        <a:gd name="connsiteY2821" fmla="*/ 10000 h 10000"/>
                        <a:gd name="connsiteX2822" fmla="*/ 7521 w 10000"/>
                        <a:gd name="connsiteY2822" fmla="*/ 10000 h 10000"/>
                        <a:gd name="connsiteX2823" fmla="*/ 7521 w 10000"/>
                        <a:gd name="connsiteY2823" fmla="*/ 10000 h 10000"/>
                        <a:gd name="connsiteX2824" fmla="*/ 7521 w 10000"/>
                        <a:gd name="connsiteY2824" fmla="*/ 10000 h 10000"/>
                        <a:gd name="connsiteX2825" fmla="*/ 7521 w 10000"/>
                        <a:gd name="connsiteY2825" fmla="*/ 10000 h 10000"/>
                        <a:gd name="connsiteX2826" fmla="*/ 7529 w 10000"/>
                        <a:gd name="connsiteY2826" fmla="*/ 10000 h 10000"/>
                        <a:gd name="connsiteX2827" fmla="*/ 7529 w 10000"/>
                        <a:gd name="connsiteY2827" fmla="*/ 10000 h 10000"/>
                        <a:gd name="connsiteX2828" fmla="*/ 7529 w 10000"/>
                        <a:gd name="connsiteY2828" fmla="*/ 10000 h 10000"/>
                        <a:gd name="connsiteX2829" fmla="*/ 7529 w 10000"/>
                        <a:gd name="connsiteY2829" fmla="*/ 10000 h 10000"/>
                        <a:gd name="connsiteX2830" fmla="*/ 7541 w 10000"/>
                        <a:gd name="connsiteY2830" fmla="*/ 10000 h 10000"/>
                        <a:gd name="connsiteX2831" fmla="*/ 7541 w 10000"/>
                        <a:gd name="connsiteY2831" fmla="*/ 10000 h 10000"/>
                        <a:gd name="connsiteX2832" fmla="*/ 7541 w 10000"/>
                        <a:gd name="connsiteY2832" fmla="*/ 10000 h 10000"/>
                        <a:gd name="connsiteX2833" fmla="*/ 7541 w 10000"/>
                        <a:gd name="connsiteY2833" fmla="*/ 10000 h 10000"/>
                        <a:gd name="connsiteX2834" fmla="*/ 7552 w 10000"/>
                        <a:gd name="connsiteY2834" fmla="*/ 10000 h 10000"/>
                        <a:gd name="connsiteX2835" fmla="*/ 7552 w 10000"/>
                        <a:gd name="connsiteY2835" fmla="*/ 10000 h 10000"/>
                        <a:gd name="connsiteX2836" fmla="*/ 7552 w 10000"/>
                        <a:gd name="connsiteY2836" fmla="*/ 10000 h 10000"/>
                        <a:gd name="connsiteX2837" fmla="*/ 7552 w 10000"/>
                        <a:gd name="connsiteY2837" fmla="*/ 10000 h 10000"/>
                        <a:gd name="connsiteX2838" fmla="*/ 7564 w 10000"/>
                        <a:gd name="connsiteY2838" fmla="*/ 10000 h 10000"/>
                        <a:gd name="connsiteX2839" fmla="*/ 7564 w 10000"/>
                        <a:gd name="connsiteY2839" fmla="*/ 10000 h 10000"/>
                        <a:gd name="connsiteX2840" fmla="*/ 7564 w 10000"/>
                        <a:gd name="connsiteY2840" fmla="*/ 10000 h 10000"/>
                        <a:gd name="connsiteX2841" fmla="*/ 7564 w 10000"/>
                        <a:gd name="connsiteY2841" fmla="*/ 10000 h 10000"/>
                        <a:gd name="connsiteX2842" fmla="*/ 7572 w 10000"/>
                        <a:gd name="connsiteY2842" fmla="*/ 10000 h 10000"/>
                        <a:gd name="connsiteX2843" fmla="*/ 7572 w 10000"/>
                        <a:gd name="connsiteY2843" fmla="*/ 10000 h 10000"/>
                        <a:gd name="connsiteX2844" fmla="*/ 7572 w 10000"/>
                        <a:gd name="connsiteY2844" fmla="*/ 10000 h 10000"/>
                        <a:gd name="connsiteX2845" fmla="*/ 7572 w 10000"/>
                        <a:gd name="connsiteY2845" fmla="*/ 10000 h 10000"/>
                        <a:gd name="connsiteX2846" fmla="*/ 7584 w 10000"/>
                        <a:gd name="connsiteY2846" fmla="*/ 10000 h 10000"/>
                        <a:gd name="connsiteX2847" fmla="*/ 7584 w 10000"/>
                        <a:gd name="connsiteY2847" fmla="*/ 10000 h 10000"/>
                        <a:gd name="connsiteX2848" fmla="*/ 7584 w 10000"/>
                        <a:gd name="connsiteY2848" fmla="*/ 10000 h 10000"/>
                        <a:gd name="connsiteX2849" fmla="*/ 7584 w 10000"/>
                        <a:gd name="connsiteY2849" fmla="*/ 10000 h 10000"/>
                        <a:gd name="connsiteX2850" fmla="*/ 7595 w 10000"/>
                        <a:gd name="connsiteY2850" fmla="*/ 10000 h 10000"/>
                        <a:gd name="connsiteX2851" fmla="*/ 7595 w 10000"/>
                        <a:gd name="connsiteY2851" fmla="*/ 10000 h 10000"/>
                        <a:gd name="connsiteX2852" fmla="*/ 7595 w 10000"/>
                        <a:gd name="connsiteY2852" fmla="*/ 10000 h 10000"/>
                        <a:gd name="connsiteX2853" fmla="*/ 7595 w 10000"/>
                        <a:gd name="connsiteY2853" fmla="*/ 10000 h 10000"/>
                        <a:gd name="connsiteX2854" fmla="*/ 7604 w 10000"/>
                        <a:gd name="connsiteY2854" fmla="*/ 10000 h 10000"/>
                        <a:gd name="connsiteX2855" fmla="*/ 7604 w 10000"/>
                        <a:gd name="connsiteY2855" fmla="*/ 10000 h 10000"/>
                        <a:gd name="connsiteX2856" fmla="*/ 7604 w 10000"/>
                        <a:gd name="connsiteY2856" fmla="*/ 10000 h 10000"/>
                        <a:gd name="connsiteX2857" fmla="*/ 7604 w 10000"/>
                        <a:gd name="connsiteY2857" fmla="*/ 10000 h 10000"/>
                        <a:gd name="connsiteX2858" fmla="*/ 7615 w 10000"/>
                        <a:gd name="connsiteY2858" fmla="*/ 10000 h 10000"/>
                        <a:gd name="connsiteX2859" fmla="*/ 7615 w 10000"/>
                        <a:gd name="connsiteY2859" fmla="*/ 10000 h 10000"/>
                        <a:gd name="connsiteX2860" fmla="*/ 7615 w 10000"/>
                        <a:gd name="connsiteY2860" fmla="*/ 10000 h 10000"/>
                        <a:gd name="connsiteX2861" fmla="*/ 7615 w 10000"/>
                        <a:gd name="connsiteY2861" fmla="*/ 10000 h 10000"/>
                        <a:gd name="connsiteX2862" fmla="*/ 7626 w 10000"/>
                        <a:gd name="connsiteY2862" fmla="*/ 10000 h 10000"/>
                        <a:gd name="connsiteX2863" fmla="*/ 7626 w 10000"/>
                        <a:gd name="connsiteY2863" fmla="*/ 10000 h 10000"/>
                        <a:gd name="connsiteX2864" fmla="*/ 7626 w 10000"/>
                        <a:gd name="connsiteY2864" fmla="*/ 10000 h 10000"/>
                        <a:gd name="connsiteX2865" fmla="*/ 7626 w 10000"/>
                        <a:gd name="connsiteY2865" fmla="*/ 10000 h 10000"/>
                        <a:gd name="connsiteX2866" fmla="*/ 7638 w 10000"/>
                        <a:gd name="connsiteY2866" fmla="*/ 10000 h 10000"/>
                        <a:gd name="connsiteX2867" fmla="*/ 7638 w 10000"/>
                        <a:gd name="connsiteY2867" fmla="*/ 10000 h 10000"/>
                        <a:gd name="connsiteX2868" fmla="*/ 7638 w 10000"/>
                        <a:gd name="connsiteY2868" fmla="*/ 10000 h 10000"/>
                        <a:gd name="connsiteX2869" fmla="*/ 7638 w 10000"/>
                        <a:gd name="connsiteY2869" fmla="*/ 10000 h 10000"/>
                        <a:gd name="connsiteX2870" fmla="*/ 7646 w 10000"/>
                        <a:gd name="connsiteY2870" fmla="*/ 10000 h 10000"/>
                        <a:gd name="connsiteX2871" fmla="*/ 7646 w 10000"/>
                        <a:gd name="connsiteY2871" fmla="*/ 10000 h 10000"/>
                        <a:gd name="connsiteX2872" fmla="*/ 7646 w 10000"/>
                        <a:gd name="connsiteY2872" fmla="*/ 10000 h 10000"/>
                        <a:gd name="connsiteX2873" fmla="*/ 7646 w 10000"/>
                        <a:gd name="connsiteY2873" fmla="*/ 10000 h 10000"/>
                        <a:gd name="connsiteX2874" fmla="*/ 7658 w 10000"/>
                        <a:gd name="connsiteY2874" fmla="*/ 10000 h 10000"/>
                        <a:gd name="connsiteX2875" fmla="*/ 7658 w 10000"/>
                        <a:gd name="connsiteY2875" fmla="*/ 10000 h 10000"/>
                        <a:gd name="connsiteX2876" fmla="*/ 7658 w 10000"/>
                        <a:gd name="connsiteY2876" fmla="*/ 10000 h 10000"/>
                        <a:gd name="connsiteX2877" fmla="*/ 7658 w 10000"/>
                        <a:gd name="connsiteY2877" fmla="*/ 10000 h 10000"/>
                        <a:gd name="connsiteX2878" fmla="*/ 7669 w 10000"/>
                        <a:gd name="connsiteY2878" fmla="*/ 10000 h 10000"/>
                        <a:gd name="connsiteX2879" fmla="*/ 7669 w 10000"/>
                        <a:gd name="connsiteY2879" fmla="*/ 10000 h 10000"/>
                        <a:gd name="connsiteX2880" fmla="*/ 7669 w 10000"/>
                        <a:gd name="connsiteY2880" fmla="*/ 10000 h 10000"/>
                        <a:gd name="connsiteX2881" fmla="*/ 7669 w 10000"/>
                        <a:gd name="connsiteY2881" fmla="*/ 10000 h 10000"/>
                        <a:gd name="connsiteX2882" fmla="*/ 7681 w 10000"/>
                        <a:gd name="connsiteY2882" fmla="*/ 10000 h 10000"/>
                        <a:gd name="connsiteX2883" fmla="*/ 7681 w 10000"/>
                        <a:gd name="connsiteY2883" fmla="*/ 10000 h 10000"/>
                        <a:gd name="connsiteX2884" fmla="*/ 7681 w 10000"/>
                        <a:gd name="connsiteY2884" fmla="*/ 10000 h 10000"/>
                        <a:gd name="connsiteX2885" fmla="*/ 7681 w 10000"/>
                        <a:gd name="connsiteY2885" fmla="*/ 10000 h 10000"/>
                        <a:gd name="connsiteX2886" fmla="*/ 7689 w 10000"/>
                        <a:gd name="connsiteY2886" fmla="*/ 10000 h 10000"/>
                        <a:gd name="connsiteX2887" fmla="*/ 7689 w 10000"/>
                        <a:gd name="connsiteY2887" fmla="*/ 10000 h 10000"/>
                        <a:gd name="connsiteX2888" fmla="*/ 7689 w 10000"/>
                        <a:gd name="connsiteY2888" fmla="*/ 10000 h 10000"/>
                        <a:gd name="connsiteX2889" fmla="*/ 7689 w 10000"/>
                        <a:gd name="connsiteY2889" fmla="*/ 10000 h 10000"/>
                        <a:gd name="connsiteX2890" fmla="*/ 7701 w 10000"/>
                        <a:gd name="connsiteY2890" fmla="*/ 10000 h 10000"/>
                        <a:gd name="connsiteX2891" fmla="*/ 7701 w 10000"/>
                        <a:gd name="connsiteY2891" fmla="*/ 10000 h 10000"/>
                        <a:gd name="connsiteX2892" fmla="*/ 7701 w 10000"/>
                        <a:gd name="connsiteY2892" fmla="*/ 10000 h 10000"/>
                        <a:gd name="connsiteX2893" fmla="*/ 7701 w 10000"/>
                        <a:gd name="connsiteY2893" fmla="*/ 10000 h 10000"/>
                        <a:gd name="connsiteX2894" fmla="*/ 7712 w 10000"/>
                        <a:gd name="connsiteY2894" fmla="*/ 10000 h 10000"/>
                        <a:gd name="connsiteX2895" fmla="*/ 7712 w 10000"/>
                        <a:gd name="connsiteY2895" fmla="*/ 10000 h 10000"/>
                        <a:gd name="connsiteX2896" fmla="*/ 7712 w 10000"/>
                        <a:gd name="connsiteY2896" fmla="*/ 10000 h 10000"/>
                        <a:gd name="connsiteX2897" fmla="*/ 7712 w 10000"/>
                        <a:gd name="connsiteY2897" fmla="*/ 10000 h 10000"/>
                        <a:gd name="connsiteX2898" fmla="*/ 7721 w 10000"/>
                        <a:gd name="connsiteY2898" fmla="*/ 10000 h 10000"/>
                        <a:gd name="connsiteX2899" fmla="*/ 7721 w 10000"/>
                        <a:gd name="connsiteY2899" fmla="*/ 10000 h 10000"/>
                        <a:gd name="connsiteX2900" fmla="*/ 7721 w 10000"/>
                        <a:gd name="connsiteY2900" fmla="*/ 10000 h 10000"/>
                        <a:gd name="connsiteX2901" fmla="*/ 7721 w 10000"/>
                        <a:gd name="connsiteY2901" fmla="*/ 10000 h 10000"/>
                        <a:gd name="connsiteX2902" fmla="*/ 7732 w 10000"/>
                        <a:gd name="connsiteY2902" fmla="*/ 10000 h 10000"/>
                        <a:gd name="connsiteX2903" fmla="*/ 7732 w 10000"/>
                        <a:gd name="connsiteY2903" fmla="*/ 10000 h 10000"/>
                        <a:gd name="connsiteX2904" fmla="*/ 7732 w 10000"/>
                        <a:gd name="connsiteY2904" fmla="*/ 10000 h 10000"/>
                        <a:gd name="connsiteX2905" fmla="*/ 7732 w 10000"/>
                        <a:gd name="connsiteY2905" fmla="*/ 10000 h 10000"/>
                        <a:gd name="connsiteX2906" fmla="*/ 7744 w 10000"/>
                        <a:gd name="connsiteY2906" fmla="*/ 10000 h 10000"/>
                        <a:gd name="connsiteX2907" fmla="*/ 7744 w 10000"/>
                        <a:gd name="connsiteY2907" fmla="*/ 10000 h 10000"/>
                        <a:gd name="connsiteX2908" fmla="*/ 7744 w 10000"/>
                        <a:gd name="connsiteY2908" fmla="*/ 4216 h 10000"/>
                        <a:gd name="connsiteX2909" fmla="*/ 7744 w 10000"/>
                        <a:gd name="connsiteY2909" fmla="*/ 9865 h 10000"/>
                        <a:gd name="connsiteX2910" fmla="*/ 7755 w 10000"/>
                        <a:gd name="connsiteY2910" fmla="*/ 10000 h 10000"/>
                        <a:gd name="connsiteX2911" fmla="*/ 7755 w 10000"/>
                        <a:gd name="connsiteY2911" fmla="*/ 10000 h 10000"/>
                        <a:gd name="connsiteX2912" fmla="*/ 7755 w 10000"/>
                        <a:gd name="connsiteY2912" fmla="*/ 10000 h 10000"/>
                        <a:gd name="connsiteX2913" fmla="*/ 7755 w 10000"/>
                        <a:gd name="connsiteY2913" fmla="*/ 10000 h 10000"/>
                        <a:gd name="connsiteX2914" fmla="*/ 7763 w 10000"/>
                        <a:gd name="connsiteY2914" fmla="*/ 10000 h 10000"/>
                        <a:gd name="connsiteX2915" fmla="*/ 7763 w 10000"/>
                        <a:gd name="connsiteY2915" fmla="*/ 10000 h 10000"/>
                        <a:gd name="connsiteX2916" fmla="*/ 7763 w 10000"/>
                        <a:gd name="connsiteY2916" fmla="*/ 10000 h 10000"/>
                        <a:gd name="connsiteX2917" fmla="*/ 7763 w 10000"/>
                        <a:gd name="connsiteY2917" fmla="*/ 10000 h 10000"/>
                        <a:gd name="connsiteX2918" fmla="*/ 7775 w 10000"/>
                        <a:gd name="connsiteY2918" fmla="*/ 10000 h 10000"/>
                        <a:gd name="connsiteX2919" fmla="*/ 7775 w 10000"/>
                        <a:gd name="connsiteY2919" fmla="*/ 10000 h 10000"/>
                        <a:gd name="connsiteX2920" fmla="*/ 7775 w 10000"/>
                        <a:gd name="connsiteY2920" fmla="*/ 10000 h 10000"/>
                        <a:gd name="connsiteX2921" fmla="*/ 7775 w 10000"/>
                        <a:gd name="connsiteY2921" fmla="*/ 10000 h 10000"/>
                        <a:gd name="connsiteX2922" fmla="*/ 7786 w 10000"/>
                        <a:gd name="connsiteY2922" fmla="*/ 10000 h 10000"/>
                        <a:gd name="connsiteX2923" fmla="*/ 7786 w 10000"/>
                        <a:gd name="connsiteY2923" fmla="*/ 10000 h 10000"/>
                        <a:gd name="connsiteX2924" fmla="*/ 7786 w 10000"/>
                        <a:gd name="connsiteY2924" fmla="*/ 10000 h 10000"/>
                        <a:gd name="connsiteX2925" fmla="*/ 7786 w 10000"/>
                        <a:gd name="connsiteY2925" fmla="*/ 10000 h 10000"/>
                        <a:gd name="connsiteX2926" fmla="*/ 7798 w 10000"/>
                        <a:gd name="connsiteY2926" fmla="*/ 10000 h 10000"/>
                        <a:gd name="connsiteX2927" fmla="*/ 7798 w 10000"/>
                        <a:gd name="connsiteY2927" fmla="*/ 10000 h 10000"/>
                        <a:gd name="connsiteX2928" fmla="*/ 7798 w 10000"/>
                        <a:gd name="connsiteY2928" fmla="*/ 10000 h 10000"/>
                        <a:gd name="connsiteX2929" fmla="*/ 7798 w 10000"/>
                        <a:gd name="connsiteY2929" fmla="*/ 10000 h 10000"/>
                        <a:gd name="connsiteX2930" fmla="*/ 7806 w 10000"/>
                        <a:gd name="connsiteY2930" fmla="*/ 10000 h 10000"/>
                        <a:gd name="connsiteX2931" fmla="*/ 7806 w 10000"/>
                        <a:gd name="connsiteY2931" fmla="*/ 10000 h 10000"/>
                        <a:gd name="connsiteX2932" fmla="*/ 7806 w 10000"/>
                        <a:gd name="connsiteY2932" fmla="*/ 10000 h 10000"/>
                        <a:gd name="connsiteX2933" fmla="*/ 7806 w 10000"/>
                        <a:gd name="connsiteY2933" fmla="*/ 10000 h 10000"/>
                        <a:gd name="connsiteX2934" fmla="*/ 7818 w 10000"/>
                        <a:gd name="connsiteY2934" fmla="*/ 10000 h 10000"/>
                        <a:gd name="connsiteX2935" fmla="*/ 7818 w 10000"/>
                        <a:gd name="connsiteY2935" fmla="*/ 10000 h 10000"/>
                        <a:gd name="connsiteX2936" fmla="*/ 7818 w 10000"/>
                        <a:gd name="connsiteY2936" fmla="*/ 10000 h 10000"/>
                        <a:gd name="connsiteX2937" fmla="*/ 7818 w 10000"/>
                        <a:gd name="connsiteY2937" fmla="*/ 10000 h 10000"/>
                        <a:gd name="connsiteX2938" fmla="*/ 7829 w 10000"/>
                        <a:gd name="connsiteY2938" fmla="*/ 10000 h 10000"/>
                        <a:gd name="connsiteX2939" fmla="*/ 7829 w 10000"/>
                        <a:gd name="connsiteY2939" fmla="*/ 10000 h 10000"/>
                        <a:gd name="connsiteX2940" fmla="*/ 7829 w 10000"/>
                        <a:gd name="connsiteY2940" fmla="*/ 10000 h 10000"/>
                        <a:gd name="connsiteX2941" fmla="*/ 7829 w 10000"/>
                        <a:gd name="connsiteY2941" fmla="*/ 10000 h 10000"/>
                        <a:gd name="connsiteX2942" fmla="*/ 7838 w 10000"/>
                        <a:gd name="connsiteY2942" fmla="*/ 10000 h 10000"/>
                        <a:gd name="connsiteX2943" fmla="*/ 7838 w 10000"/>
                        <a:gd name="connsiteY2943" fmla="*/ 10000 h 10000"/>
                        <a:gd name="connsiteX2944" fmla="*/ 7838 w 10000"/>
                        <a:gd name="connsiteY2944" fmla="*/ 10000 h 10000"/>
                        <a:gd name="connsiteX2945" fmla="*/ 7838 w 10000"/>
                        <a:gd name="connsiteY2945" fmla="*/ 10000 h 10000"/>
                        <a:gd name="connsiteX2946" fmla="*/ 7849 w 10000"/>
                        <a:gd name="connsiteY2946" fmla="*/ 10000 h 10000"/>
                        <a:gd name="connsiteX2947" fmla="*/ 7849 w 10000"/>
                        <a:gd name="connsiteY2947" fmla="*/ 10000 h 10000"/>
                        <a:gd name="connsiteX2948" fmla="*/ 7849 w 10000"/>
                        <a:gd name="connsiteY2948" fmla="*/ 10000 h 10000"/>
                        <a:gd name="connsiteX2949" fmla="*/ 7849 w 10000"/>
                        <a:gd name="connsiteY2949" fmla="*/ 10000 h 10000"/>
                        <a:gd name="connsiteX2950" fmla="*/ 7861 w 10000"/>
                        <a:gd name="connsiteY2950" fmla="*/ 10000 h 10000"/>
                        <a:gd name="connsiteX2951" fmla="*/ 7861 w 10000"/>
                        <a:gd name="connsiteY2951" fmla="*/ 10000 h 10000"/>
                        <a:gd name="connsiteX2952" fmla="*/ 7861 w 10000"/>
                        <a:gd name="connsiteY2952" fmla="*/ 10000 h 10000"/>
                        <a:gd name="connsiteX2953" fmla="*/ 7861 w 10000"/>
                        <a:gd name="connsiteY2953" fmla="*/ 10000 h 10000"/>
                        <a:gd name="connsiteX2954" fmla="*/ 7872 w 10000"/>
                        <a:gd name="connsiteY2954" fmla="*/ 10000 h 10000"/>
                        <a:gd name="connsiteX2955" fmla="*/ 7872 w 10000"/>
                        <a:gd name="connsiteY2955" fmla="*/ 10000 h 10000"/>
                        <a:gd name="connsiteX2956" fmla="*/ 7872 w 10000"/>
                        <a:gd name="connsiteY2956" fmla="*/ 10000 h 10000"/>
                        <a:gd name="connsiteX2957" fmla="*/ 7872 w 10000"/>
                        <a:gd name="connsiteY2957" fmla="*/ 10000 h 10000"/>
                        <a:gd name="connsiteX2958" fmla="*/ 7881 w 10000"/>
                        <a:gd name="connsiteY2958" fmla="*/ 10000 h 10000"/>
                        <a:gd name="connsiteX2959" fmla="*/ 7881 w 10000"/>
                        <a:gd name="connsiteY2959" fmla="*/ 10000 h 10000"/>
                        <a:gd name="connsiteX2960" fmla="*/ 7881 w 10000"/>
                        <a:gd name="connsiteY2960" fmla="*/ 10000 h 10000"/>
                        <a:gd name="connsiteX2961" fmla="*/ 7881 w 10000"/>
                        <a:gd name="connsiteY2961" fmla="*/ 10000 h 10000"/>
                        <a:gd name="connsiteX2962" fmla="*/ 7892 w 10000"/>
                        <a:gd name="connsiteY2962" fmla="*/ 10000 h 10000"/>
                        <a:gd name="connsiteX2963" fmla="*/ 7892 w 10000"/>
                        <a:gd name="connsiteY2963" fmla="*/ 10000 h 10000"/>
                        <a:gd name="connsiteX2964" fmla="*/ 7892 w 10000"/>
                        <a:gd name="connsiteY2964" fmla="*/ 10000 h 10000"/>
                        <a:gd name="connsiteX2965" fmla="*/ 7892 w 10000"/>
                        <a:gd name="connsiteY2965" fmla="*/ 10000 h 10000"/>
                        <a:gd name="connsiteX2966" fmla="*/ 7903 w 10000"/>
                        <a:gd name="connsiteY2966" fmla="*/ 10000 h 10000"/>
                        <a:gd name="connsiteX2967" fmla="*/ 7903 w 10000"/>
                        <a:gd name="connsiteY2967" fmla="*/ 10000 h 10000"/>
                        <a:gd name="connsiteX2968" fmla="*/ 7903 w 10000"/>
                        <a:gd name="connsiteY2968" fmla="*/ 10000 h 10000"/>
                        <a:gd name="connsiteX2969" fmla="*/ 7903 w 10000"/>
                        <a:gd name="connsiteY2969" fmla="*/ 10000 h 10000"/>
                        <a:gd name="connsiteX2970" fmla="*/ 7915 w 10000"/>
                        <a:gd name="connsiteY2970" fmla="*/ 10000 h 10000"/>
                        <a:gd name="connsiteX2971" fmla="*/ 7915 w 10000"/>
                        <a:gd name="connsiteY2971" fmla="*/ 10000 h 10000"/>
                        <a:gd name="connsiteX2972" fmla="*/ 7915 w 10000"/>
                        <a:gd name="connsiteY2972" fmla="*/ 10000 h 10000"/>
                        <a:gd name="connsiteX2973" fmla="*/ 7915 w 10000"/>
                        <a:gd name="connsiteY2973" fmla="*/ 10000 h 10000"/>
                        <a:gd name="connsiteX2974" fmla="*/ 7923 w 10000"/>
                        <a:gd name="connsiteY2974" fmla="*/ 10000 h 10000"/>
                        <a:gd name="connsiteX2975" fmla="*/ 7923 w 10000"/>
                        <a:gd name="connsiteY2975" fmla="*/ 10000 h 10000"/>
                        <a:gd name="connsiteX2976" fmla="*/ 7923 w 10000"/>
                        <a:gd name="connsiteY2976" fmla="*/ 10000 h 10000"/>
                        <a:gd name="connsiteX2977" fmla="*/ 7923 w 10000"/>
                        <a:gd name="connsiteY2977" fmla="*/ 10000 h 10000"/>
                        <a:gd name="connsiteX2978" fmla="*/ 7935 w 10000"/>
                        <a:gd name="connsiteY2978" fmla="*/ 10000 h 10000"/>
                        <a:gd name="connsiteX2979" fmla="*/ 7935 w 10000"/>
                        <a:gd name="connsiteY2979" fmla="*/ 10000 h 10000"/>
                        <a:gd name="connsiteX2980" fmla="*/ 7935 w 10000"/>
                        <a:gd name="connsiteY2980" fmla="*/ 10000 h 10000"/>
                        <a:gd name="connsiteX2981" fmla="*/ 7935 w 10000"/>
                        <a:gd name="connsiteY2981" fmla="*/ 10000 h 10000"/>
                        <a:gd name="connsiteX2982" fmla="*/ 7946 w 10000"/>
                        <a:gd name="connsiteY2982" fmla="*/ 10000 h 10000"/>
                        <a:gd name="connsiteX2983" fmla="*/ 7946 w 10000"/>
                        <a:gd name="connsiteY2983" fmla="*/ 10000 h 10000"/>
                        <a:gd name="connsiteX2984" fmla="*/ 7946 w 10000"/>
                        <a:gd name="connsiteY2984" fmla="*/ 10000 h 10000"/>
                        <a:gd name="connsiteX2985" fmla="*/ 7946 w 10000"/>
                        <a:gd name="connsiteY2985" fmla="*/ 10000 h 10000"/>
                        <a:gd name="connsiteX2986" fmla="*/ 7955 w 10000"/>
                        <a:gd name="connsiteY2986" fmla="*/ 10000 h 10000"/>
                        <a:gd name="connsiteX2987" fmla="*/ 7955 w 10000"/>
                        <a:gd name="connsiteY2987" fmla="*/ 10000 h 10000"/>
                        <a:gd name="connsiteX2988" fmla="*/ 7955 w 10000"/>
                        <a:gd name="connsiteY2988" fmla="*/ 10000 h 10000"/>
                        <a:gd name="connsiteX2989" fmla="*/ 7955 w 10000"/>
                        <a:gd name="connsiteY2989" fmla="*/ 10000 h 10000"/>
                        <a:gd name="connsiteX2990" fmla="*/ 7966 w 10000"/>
                        <a:gd name="connsiteY2990" fmla="*/ 10000 h 10000"/>
                        <a:gd name="connsiteX2991" fmla="*/ 7966 w 10000"/>
                        <a:gd name="connsiteY2991" fmla="*/ 10000 h 10000"/>
                        <a:gd name="connsiteX2992" fmla="*/ 7966 w 10000"/>
                        <a:gd name="connsiteY2992" fmla="*/ 10000 h 10000"/>
                        <a:gd name="connsiteX2993" fmla="*/ 7966 w 10000"/>
                        <a:gd name="connsiteY2993" fmla="*/ 10000 h 10000"/>
                        <a:gd name="connsiteX2994" fmla="*/ 7978 w 10000"/>
                        <a:gd name="connsiteY2994" fmla="*/ 10000 h 10000"/>
                        <a:gd name="connsiteX2995" fmla="*/ 7978 w 10000"/>
                        <a:gd name="connsiteY2995" fmla="*/ 10000 h 10000"/>
                        <a:gd name="connsiteX2996" fmla="*/ 7978 w 10000"/>
                        <a:gd name="connsiteY2996" fmla="*/ 10000 h 10000"/>
                        <a:gd name="connsiteX2997" fmla="*/ 7978 w 10000"/>
                        <a:gd name="connsiteY2997" fmla="*/ 10000 h 10000"/>
                        <a:gd name="connsiteX2998" fmla="*/ 7989 w 10000"/>
                        <a:gd name="connsiteY2998" fmla="*/ 10000 h 10000"/>
                        <a:gd name="connsiteX2999" fmla="*/ 7989 w 10000"/>
                        <a:gd name="connsiteY2999" fmla="*/ 10000 h 10000"/>
                        <a:gd name="connsiteX3000" fmla="*/ 7989 w 10000"/>
                        <a:gd name="connsiteY3000" fmla="*/ 10000 h 10000"/>
                        <a:gd name="connsiteX3001" fmla="*/ 7989 w 10000"/>
                        <a:gd name="connsiteY3001" fmla="*/ 10000 h 10000"/>
                        <a:gd name="connsiteX3002" fmla="*/ 7998 w 10000"/>
                        <a:gd name="connsiteY3002" fmla="*/ 10000 h 10000"/>
                        <a:gd name="connsiteX3003" fmla="*/ 7998 w 10000"/>
                        <a:gd name="connsiteY3003" fmla="*/ 10000 h 10000"/>
                        <a:gd name="connsiteX3004" fmla="*/ 7998 w 10000"/>
                        <a:gd name="connsiteY3004" fmla="*/ 10000 h 10000"/>
                        <a:gd name="connsiteX3005" fmla="*/ 7998 w 10000"/>
                        <a:gd name="connsiteY3005" fmla="*/ 10000 h 10000"/>
                        <a:gd name="connsiteX3006" fmla="*/ 8009 w 10000"/>
                        <a:gd name="connsiteY3006" fmla="*/ 10000 h 10000"/>
                        <a:gd name="connsiteX3007" fmla="*/ 8009 w 10000"/>
                        <a:gd name="connsiteY3007" fmla="*/ 10000 h 10000"/>
                        <a:gd name="connsiteX3008" fmla="*/ 8009 w 10000"/>
                        <a:gd name="connsiteY3008" fmla="*/ 10000 h 10000"/>
                        <a:gd name="connsiteX3009" fmla="*/ 8009 w 10000"/>
                        <a:gd name="connsiteY3009" fmla="*/ 10000 h 10000"/>
                        <a:gd name="connsiteX3010" fmla="*/ 8021 w 10000"/>
                        <a:gd name="connsiteY3010" fmla="*/ 10000 h 10000"/>
                        <a:gd name="connsiteX3011" fmla="*/ 8021 w 10000"/>
                        <a:gd name="connsiteY3011" fmla="*/ 10000 h 10000"/>
                        <a:gd name="connsiteX3012" fmla="*/ 8021 w 10000"/>
                        <a:gd name="connsiteY3012" fmla="*/ 10000 h 10000"/>
                        <a:gd name="connsiteX3013" fmla="*/ 8021 w 10000"/>
                        <a:gd name="connsiteY3013" fmla="*/ 10000 h 10000"/>
                        <a:gd name="connsiteX3014" fmla="*/ 8032 w 10000"/>
                        <a:gd name="connsiteY3014" fmla="*/ 10000 h 10000"/>
                        <a:gd name="connsiteX3015" fmla="*/ 8032 w 10000"/>
                        <a:gd name="connsiteY3015" fmla="*/ 10000 h 10000"/>
                        <a:gd name="connsiteX3016" fmla="*/ 8032 w 10000"/>
                        <a:gd name="connsiteY3016" fmla="*/ 10000 h 10000"/>
                        <a:gd name="connsiteX3017" fmla="*/ 8032 w 10000"/>
                        <a:gd name="connsiteY3017" fmla="*/ 10000 h 10000"/>
                        <a:gd name="connsiteX3018" fmla="*/ 8041 w 10000"/>
                        <a:gd name="connsiteY3018" fmla="*/ 10000 h 10000"/>
                        <a:gd name="connsiteX3019" fmla="*/ 8041 w 10000"/>
                        <a:gd name="connsiteY3019" fmla="*/ 10000 h 10000"/>
                        <a:gd name="connsiteX3020" fmla="*/ 8041 w 10000"/>
                        <a:gd name="connsiteY3020" fmla="*/ 10000 h 10000"/>
                        <a:gd name="connsiteX3021" fmla="*/ 8041 w 10000"/>
                        <a:gd name="connsiteY3021" fmla="*/ 10000 h 10000"/>
                        <a:gd name="connsiteX3022" fmla="*/ 8052 w 10000"/>
                        <a:gd name="connsiteY3022" fmla="*/ 10000 h 10000"/>
                        <a:gd name="connsiteX3023" fmla="*/ 8052 w 10000"/>
                        <a:gd name="connsiteY3023" fmla="*/ 10000 h 10000"/>
                        <a:gd name="connsiteX3024" fmla="*/ 8052 w 10000"/>
                        <a:gd name="connsiteY3024" fmla="*/ 10000 h 10000"/>
                        <a:gd name="connsiteX3025" fmla="*/ 8052 w 10000"/>
                        <a:gd name="connsiteY3025" fmla="*/ 10000 h 10000"/>
                        <a:gd name="connsiteX3026" fmla="*/ 8063 w 10000"/>
                        <a:gd name="connsiteY3026" fmla="*/ 10000 h 10000"/>
                        <a:gd name="connsiteX3027" fmla="*/ 8063 w 10000"/>
                        <a:gd name="connsiteY3027" fmla="*/ 10000 h 10000"/>
                        <a:gd name="connsiteX3028" fmla="*/ 8063 w 10000"/>
                        <a:gd name="connsiteY3028" fmla="*/ 10000 h 10000"/>
                        <a:gd name="connsiteX3029" fmla="*/ 8063 w 10000"/>
                        <a:gd name="connsiteY3029" fmla="*/ 10000 h 10000"/>
                        <a:gd name="connsiteX3030" fmla="*/ 8072 w 10000"/>
                        <a:gd name="connsiteY3030" fmla="*/ 10000 h 10000"/>
                        <a:gd name="connsiteX3031" fmla="*/ 8072 w 10000"/>
                        <a:gd name="connsiteY3031" fmla="*/ 10000 h 10000"/>
                        <a:gd name="connsiteX3032" fmla="*/ 8072 w 10000"/>
                        <a:gd name="connsiteY3032" fmla="*/ 10000 h 10000"/>
                        <a:gd name="connsiteX3033" fmla="*/ 8072 w 10000"/>
                        <a:gd name="connsiteY3033" fmla="*/ 10000 h 10000"/>
                        <a:gd name="connsiteX3034" fmla="*/ 8083 w 10000"/>
                        <a:gd name="connsiteY3034" fmla="*/ 10000 h 10000"/>
                        <a:gd name="connsiteX3035" fmla="*/ 8083 w 10000"/>
                        <a:gd name="connsiteY3035" fmla="*/ 10000 h 10000"/>
                        <a:gd name="connsiteX3036" fmla="*/ 8083 w 10000"/>
                        <a:gd name="connsiteY3036" fmla="*/ 8702 h 10000"/>
                        <a:gd name="connsiteX3037" fmla="*/ 8083 w 10000"/>
                        <a:gd name="connsiteY3037" fmla="*/ 10000 h 10000"/>
                        <a:gd name="connsiteX3038" fmla="*/ 8095 w 10000"/>
                        <a:gd name="connsiteY3038" fmla="*/ 10000 h 10000"/>
                        <a:gd name="connsiteX3039" fmla="*/ 8095 w 10000"/>
                        <a:gd name="connsiteY3039" fmla="*/ 10000 h 10000"/>
                        <a:gd name="connsiteX3040" fmla="*/ 8095 w 10000"/>
                        <a:gd name="connsiteY3040" fmla="*/ 10000 h 10000"/>
                        <a:gd name="connsiteX3041" fmla="*/ 8095 w 10000"/>
                        <a:gd name="connsiteY3041" fmla="*/ 10000 h 10000"/>
                        <a:gd name="connsiteX3042" fmla="*/ 8106 w 10000"/>
                        <a:gd name="connsiteY3042" fmla="*/ 10000 h 10000"/>
                        <a:gd name="connsiteX3043" fmla="*/ 8106 w 10000"/>
                        <a:gd name="connsiteY3043" fmla="*/ 10000 h 10000"/>
                        <a:gd name="connsiteX3044" fmla="*/ 8106 w 10000"/>
                        <a:gd name="connsiteY3044" fmla="*/ 10000 h 10000"/>
                        <a:gd name="connsiteX3045" fmla="*/ 8106 w 10000"/>
                        <a:gd name="connsiteY3045" fmla="*/ 10000 h 10000"/>
                        <a:gd name="connsiteX3046" fmla="*/ 8115 w 10000"/>
                        <a:gd name="connsiteY3046" fmla="*/ 10000 h 10000"/>
                        <a:gd name="connsiteX3047" fmla="*/ 8115 w 10000"/>
                        <a:gd name="connsiteY3047" fmla="*/ 10000 h 10000"/>
                        <a:gd name="connsiteX3048" fmla="*/ 8115 w 10000"/>
                        <a:gd name="connsiteY3048" fmla="*/ 10000 h 10000"/>
                        <a:gd name="connsiteX3049" fmla="*/ 8115 w 10000"/>
                        <a:gd name="connsiteY3049" fmla="*/ 10000 h 10000"/>
                        <a:gd name="connsiteX3050" fmla="*/ 8126 w 10000"/>
                        <a:gd name="connsiteY3050" fmla="*/ 10000 h 10000"/>
                        <a:gd name="connsiteX3051" fmla="*/ 8126 w 10000"/>
                        <a:gd name="connsiteY3051" fmla="*/ 10000 h 10000"/>
                        <a:gd name="connsiteX3052" fmla="*/ 8126 w 10000"/>
                        <a:gd name="connsiteY3052" fmla="*/ 10000 h 10000"/>
                        <a:gd name="connsiteX3053" fmla="*/ 8126 w 10000"/>
                        <a:gd name="connsiteY3053" fmla="*/ 10000 h 10000"/>
                        <a:gd name="connsiteX3054" fmla="*/ 8138 w 10000"/>
                        <a:gd name="connsiteY3054" fmla="*/ 10000 h 10000"/>
                        <a:gd name="connsiteX3055" fmla="*/ 8138 w 10000"/>
                        <a:gd name="connsiteY3055" fmla="*/ 10000 h 10000"/>
                        <a:gd name="connsiteX3056" fmla="*/ 8138 w 10000"/>
                        <a:gd name="connsiteY3056" fmla="*/ 10000 h 10000"/>
                        <a:gd name="connsiteX3057" fmla="*/ 8138 w 10000"/>
                        <a:gd name="connsiteY3057" fmla="*/ 10000 h 10000"/>
                        <a:gd name="connsiteX3058" fmla="*/ 8149 w 10000"/>
                        <a:gd name="connsiteY3058" fmla="*/ 10000 h 10000"/>
                        <a:gd name="connsiteX3059" fmla="*/ 8149 w 10000"/>
                        <a:gd name="connsiteY3059" fmla="*/ 10000 h 10000"/>
                        <a:gd name="connsiteX3060" fmla="*/ 8149 w 10000"/>
                        <a:gd name="connsiteY3060" fmla="*/ 10000 h 10000"/>
                        <a:gd name="connsiteX3061" fmla="*/ 8149 w 10000"/>
                        <a:gd name="connsiteY3061" fmla="*/ 10000 h 10000"/>
                        <a:gd name="connsiteX3062" fmla="*/ 8158 w 10000"/>
                        <a:gd name="connsiteY3062" fmla="*/ 10000 h 10000"/>
                        <a:gd name="connsiteX3063" fmla="*/ 8158 w 10000"/>
                        <a:gd name="connsiteY3063" fmla="*/ 10000 h 10000"/>
                        <a:gd name="connsiteX3064" fmla="*/ 8158 w 10000"/>
                        <a:gd name="connsiteY3064" fmla="*/ 10000 h 10000"/>
                        <a:gd name="connsiteX3065" fmla="*/ 8158 w 10000"/>
                        <a:gd name="connsiteY3065" fmla="*/ 10000 h 10000"/>
                        <a:gd name="connsiteX3066" fmla="*/ 8169 w 10000"/>
                        <a:gd name="connsiteY3066" fmla="*/ 10000 h 10000"/>
                        <a:gd name="connsiteX3067" fmla="*/ 8169 w 10000"/>
                        <a:gd name="connsiteY3067" fmla="*/ 10000 h 10000"/>
                        <a:gd name="connsiteX3068" fmla="*/ 8169 w 10000"/>
                        <a:gd name="connsiteY3068" fmla="*/ 10000 h 10000"/>
                        <a:gd name="connsiteX3069" fmla="*/ 8169 w 10000"/>
                        <a:gd name="connsiteY3069" fmla="*/ 10000 h 10000"/>
                        <a:gd name="connsiteX3070" fmla="*/ 8181 w 10000"/>
                        <a:gd name="connsiteY3070" fmla="*/ 10000 h 10000"/>
                        <a:gd name="connsiteX3071" fmla="*/ 8181 w 10000"/>
                        <a:gd name="connsiteY3071" fmla="*/ 10000 h 10000"/>
                        <a:gd name="connsiteX3072" fmla="*/ 8181 w 10000"/>
                        <a:gd name="connsiteY3072" fmla="*/ 10000 h 10000"/>
                        <a:gd name="connsiteX3073" fmla="*/ 8181 w 10000"/>
                        <a:gd name="connsiteY3073" fmla="*/ 10000 h 10000"/>
                        <a:gd name="connsiteX3074" fmla="*/ 8189 w 10000"/>
                        <a:gd name="connsiteY3074" fmla="*/ 10000 h 10000"/>
                        <a:gd name="connsiteX3075" fmla="*/ 8189 w 10000"/>
                        <a:gd name="connsiteY3075" fmla="*/ 10000 h 10000"/>
                        <a:gd name="connsiteX3076" fmla="*/ 8189 w 10000"/>
                        <a:gd name="connsiteY3076" fmla="*/ 10000 h 10000"/>
                        <a:gd name="connsiteX3077" fmla="*/ 8189 w 10000"/>
                        <a:gd name="connsiteY3077" fmla="*/ 10000 h 10000"/>
                        <a:gd name="connsiteX3078" fmla="*/ 8201 w 10000"/>
                        <a:gd name="connsiteY3078" fmla="*/ 10000 h 10000"/>
                        <a:gd name="connsiteX3079" fmla="*/ 8201 w 10000"/>
                        <a:gd name="connsiteY3079" fmla="*/ 10000 h 10000"/>
                        <a:gd name="connsiteX3080" fmla="*/ 8201 w 10000"/>
                        <a:gd name="connsiteY3080" fmla="*/ 10000 h 10000"/>
                        <a:gd name="connsiteX3081" fmla="*/ 8201 w 10000"/>
                        <a:gd name="connsiteY3081" fmla="*/ 10000 h 10000"/>
                        <a:gd name="connsiteX3082" fmla="*/ 8212 w 10000"/>
                        <a:gd name="connsiteY3082" fmla="*/ 10000 h 10000"/>
                        <a:gd name="connsiteX3083" fmla="*/ 8212 w 10000"/>
                        <a:gd name="connsiteY3083" fmla="*/ 10000 h 10000"/>
                        <a:gd name="connsiteX3084" fmla="*/ 8212 w 10000"/>
                        <a:gd name="connsiteY3084" fmla="*/ 10000 h 10000"/>
                        <a:gd name="connsiteX3085" fmla="*/ 8212 w 10000"/>
                        <a:gd name="connsiteY3085" fmla="*/ 10000 h 10000"/>
                        <a:gd name="connsiteX3086" fmla="*/ 8223 w 10000"/>
                        <a:gd name="connsiteY3086" fmla="*/ 10000 h 10000"/>
                        <a:gd name="connsiteX3087" fmla="*/ 8223 w 10000"/>
                        <a:gd name="connsiteY3087" fmla="*/ 10000 h 10000"/>
                        <a:gd name="connsiteX3088" fmla="*/ 8223 w 10000"/>
                        <a:gd name="connsiteY3088" fmla="*/ 10000 h 10000"/>
                        <a:gd name="connsiteX3089" fmla="*/ 8223 w 10000"/>
                        <a:gd name="connsiteY3089" fmla="*/ 10000 h 10000"/>
                        <a:gd name="connsiteX3090" fmla="*/ 8232 w 10000"/>
                        <a:gd name="connsiteY3090" fmla="*/ 10000 h 10000"/>
                        <a:gd name="connsiteX3091" fmla="*/ 8232 w 10000"/>
                        <a:gd name="connsiteY3091" fmla="*/ 10000 h 10000"/>
                        <a:gd name="connsiteX3092" fmla="*/ 8232 w 10000"/>
                        <a:gd name="connsiteY3092" fmla="*/ 10000 h 10000"/>
                        <a:gd name="connsiteX3093" fmla="*/ 8232 w 10000"/>
                        <a:gd name="connsiteY3093" fmla="*/ 10000 h 10000"/>
                        <a:gd name="connsiteX3094" fmla="*/ 8243 w 10000"/>
                        <a:gd name="connsiteY3094" fmla="*/ 10000 h 10000"/>
                        <a:gd name="connsiteX3095" fmla="*/ 8243 w 10000"/>
                        <a:gd name="connsiteY3095" fmla="*/ 10000 h 10000"/>
                        <a:gd name="connsiteX3096" fmla="*/ 8243 w 10000"/>
                        <a:gd name="connsiteY3096" fmla="*/ 10000 h 10000"/>
                        <a:gd name="connsiteX3097" fmla="*/ 8243 w 10000"/>
                        <a:gd name="connsiteY3097" fmla="*/ 10000 h 10000"/>
                        <a:gd name="connsiteX3098" fmla="*/ 8255 w 10000"/>
                        <a:gd name="connsiteY3098" fmla="*/ 10000 h 10000"/>
                        <a:gd name="connsiteX3099" fmla="*/ 8255 w 10000"/>
                        <a:gd name="connsiteY3099" fmla="*/ 10000 h 10000"/>
                        <a:gd name="connsiteX3100" fmla="*/ 8255 w 10000"/>
                        <a:gd name="connsiteY3100" fmla="*/ 10000 h 10000"/>
                        <a:gd name="connsiteX3101" fmla="*/ 8255 w 10000"/>
                        <a:gd name="connsiteY3101" fmla="*/ 10000 h 10000"/>
                        <a:gd name="connsiteX3102" fmla="*/ 8266 w 10000"/>
                        <a:gd name="connsiteY3102" fmla="*/ 10000 h 10000"/>
                        <a:gd name="connsiteX3103" fmla="*/ 8266 w 10000"/>
                        <a:gd name="connsiteY3103" fmla="*/ 10000 h 10000"/>
                        <a:gd name="connsiteX3104" fmla="*/ 8266 w 10000"/>
                        <a:gd name="connsiteY3104" fmla="*/ 10000 h 10000"/>
                        <a:gd name="connsiteX3105" fmla="*/ 8266 w 10000"/>
                        <a:gd name="connsiteY3105" fmla="*/ 10000 h 10000"/>
                        <a:gd name="connsiteX3106" fmla="*/ 8275 w 10000"/>
                        <a:gd name="connsiteY3106" fmla="*/ 10000 h 10000"/>
                        <a:gd name="connsiteX3107" fmla="*/ 8275 w 10000"/>
                        <a:gd name="connsiteY3107" fmla="*/ 10000 h 10000"/>
                        <a:gd name="connsiteX3108" fmla="*/ 8275 w 10000"/>
                        <a:gd name="connsiteY3108" fmla="*/ 10000 h 10000"/>
                        <a:gd name="connsiteX3109" fmla="*/ 8275 w 10000"/>
                        <a:gd name="connsiteY3109" fmla="*/ 10000 h 10000"/>
                        <a:gd name="connsiteX3110" fmla="*/ 8286 w 10000"/>
                        <a:gd name="connsiteY3110" fmla="*/ 10000 h 10000"/>
                        <a:gd name="connsiteX3111" fmla="*/ 8286 w 10000"/>
                        <a:gd name="connsiteY3111" fmla="*/ 10000 h 10000"/>
                        <a:gd name="connsiteX3112" fmla="*/ 8286 w 10000"/>
                        <a:gd name="connsiteY3112" fmla="*/ 10000 h 10000"/>
                        <a:gd name="connsiteX3113" fmla="*/ 8286 w 10000"/>
                        <a:gd name="connsiteY3113" fmla="*/ 10000 h 10000"/>
                        <a:gd name="connsiteX3114" fmla="*/ 8298 w 10000"/>
                        <a:gd name="connsiteY3114" fmla="*/ 10000 h 10000"/>
                        <a:gd name="connsiteX3115" fmla="*/ 8298 w 10000"/>
                        <a:gd name="connsiteY3115" fmla="*/ 10000 h 10000"/>
                        <a:gd name="connsiteX3116" fmla="*/ 8298 w 10000"/>
                        <a:gd name="connsiteY3116" fmla="*/ 10000 h 10000"/>
                        <a:gd name="connsiteX3117" fmla="*/ 8298 w 10000"/>
                        <a:gd name="connsiteY3117" fmla="*/ 10000 h 10000"/>
                        <a:gd name="connsiteX3118" fmla="*/ 8306 w 10000"/>
                        <a:gd name="connsiteY3118" fmla="*/ 10000 h 10000"/>
                        <a:gd name="connsiteX3119" fmla="*/ 8306 w 10000"/>
                        <a:gd name="connsiteY3119" fmla="*/ 10000 h 10000"/>
                        <a:gd name="connsiteX3120" fmla="*/ 8306 w 10000"/>
                        <a:gd name="connsiteY3120" fmla="*/ 10000 h 10000"/>
                        <a:gd name="connsiteX3121" fmla="*/ 8306 w 10000"/>
                        <a:gd name="connsiteY3121" fmla="*/ 10000 h 10000"/>
                        <a:gd name="connsiteX3122" fmla="*/ 8318 w 10000"/>
                        <a:gd name="connsiteY3122" fmla="*/ 10000 h 10000"/>
                        <a:gd name="connsiteX3123" fmla="*/ 8318 w 10000"/>
                        <a:gd name="connsiteY3123" fmla="*/ 10000 h 10000"/>
                        <a:gd name="connsiteX3124" fmla="*/ 8318 w 10000"/>
                        <a:gd name="connsiteY3124" fmla="*/ 10000 h 10000"/>
                        <a:gd name="connsiteX3125" fmla="*/ 8318 w 10000"/>
                        <a:gd name="connsiteY3125" fmla="*/ 10000 h 10000"/>
                        <a:gd name="connsiteX3126" fmla="*/ 8329 w 10000"/>
                        <a:gd name="connsiteY3126" fmla="*/ 10000 h 10000"/>
                        <a:gd name="connsiteX3127" fmla="*/ 8329 w 10000"/>
                        <a:gd name="connsiteY3127" fmla="*/ 10000 h 10000"/>
                        <a:gd name="connsiteX3128" fmla="*/ 8329 w 10000"/>
                        <a:gd name="connsiteY3128" fmla="*/ 10000 h 10000"/>
                        <a:gd name="connsiteX3129" fmla="*/ 8329 w 10000"/>
                        <a:gd name="connsiteY3129" fmla="*/ 10000 h 10000"/>
                        <a:gd name="connsiteX3130" fmla="*/ 8340 w 10000"/>
                        <a:gd name="connsiteY3130" fmla="*/ 10000 h 10000"/>
                        <a:gd name="connsiteX3131" fmla="*/ 8340 w 10000"/>
                        <a:gd name="connsiteY3131" fmla="*/ 10000 h 10000"/>
                        <a:gd name="connsiteX3132" fmla="*/ 8340 w 10000"/>
                        <a:gd name="connsiteY3132" fmla="*/ 10000 h 10000"/>
                        <a:gd name="connsiteX3133" fmla="*/ 8340 w 10000"/>
                        <a:gd name="connsiteY3133" fmla="*/ 10000 h 10000"/>
                        <a:gd name="connsiteX3134" fmla="*/ 8349 w 10000"/>
                        <a:gd name="connsiteY3134" fmla="*/ 10000 h 10000"/>
                        <a:gd name="connsiteX3135" fmla="*/ 8349 w 10000"/>
                        <a:gd name="connsiteY3135" fmla="*/ 10000 h 10000"/>
                        <a:gd name="connsiteX3136" fmla="*/ 8349 w 10000"/>
                        <a:gd name="connsiteY3136" fmla="*/ 4123 h 10000"/>
                        <a:gd name="connsiteX3137" fmla="*/ 8349 w 10000"/>
                        <a:gd name="connsiteY3137" fmla="*/ 4123 h 10000"/>
                        <a:gd name="connsiteX3138" fmla="*/ 8360 w 10000"/>
                        <a:gd name="connsiteY3138" fmla="*/ 0 h 10000"/>
                        <a:gd name="connsiteX3139" fmla="*/ 8360 w 10000"/>
                        <a:gd name="connsiteY3139" fmla="*/ 10000 h 10000"/>
                        <a:gd name="connsiteX3140" fmla="*/ 8360 w 10000"/>
                        <a:gd name="connsiteY3140" fmla="*/ 0 h 10000"/>
                        <a:gd name="connsiteX3141" fmla="*/ 8360 w 10000"/>
                        <a:gd name="connsiteY3141" fmla="*/ 10000 h 10000"/>
                        <a:gd name="connsiteX3142" fmla="*/ 8372 w 10000"/>
                        <a:gd name="connsiteY3142" fmla="*/ 10000 h 10000"/>
                        <a:gd name="connsiteX3143" fmla="*/ 8372 w 10000"/>
                        <a:gd name="connsiteY3143" fmla="*/ 10000 h 10000"/>
                        <a:gd name="connsiteX3144" fmla="*/ 8372 w 10000"/>
                        <a:gd name="connsiteY3144" fmla="*/ 10000 h 10000"/>
                        <a:gd name="connsiteX3145" fmla="*/ 8372 w 10000"/>
                        <a:gd name="connsiteY3145" fmla="*/ 10000 h 10000"/>
                        <a:gd name="connsiteX3146" fmla="*/ 8383 w 10000"/>
                        <a:gd name="connsiteY3146" fmla="*/ 10000 h 10000"/>
                        <a:gd name="connsiteX3147" fmla="*/ 8383 w 10000"/>
                        <a:gd name="connsiteY3147" fmla="*/ 10000 h 10000"/>
                        <a:gd name="connsiteX3148" fmla="*/ 8383 w 10000"/>
                        <a:gd name="connsiteY3148" fmla="*/ 10000 h 10000"/>
                        <a:gd name="connsiteX3149" fmla="*/ 8383 w 10000"/>
                        <a:gd name="connsiteY3149" fmla="*/ 10000 h 10000"/>
                        <a:gd name="connsiteX3150" fmla="*/ 8392 w 10000"/>
                        <a:gd name="connsiteY3150" fmla="*/ 10000 h 10000"/>
                        <a:gd name="connsiteX3151" fmla="*/ 8392 w 10000"/>
                        <a:gd name="connsiteY3151" fmla="*/ 10000 h 10000"/>
                        <a:gd name="connsiteX3152" fmla="*/ 8392 w 10000"/>
                        <a:gd name="connsiteY3152" fmla="*/ 10000 h 10000"/>
                        <a:gd name="connsiteX3153" fmla="*/ 8392 w 10000"/>
                        <a:gd name="connsiteY3153" fmla="*/ 10000 h 10000"/>
                        <a:gd name="connsiteX3154" fmla="*/ 8403 w 10000"/>
                        <a:gd name="connsiteY3154" fmla="*/ 10000 h 10000"/>
                        <a:gd name="connsiteX3155" fmla="*/ 8403 w 10000"/>
                        <a:gd name="connsiteY3155" fmla="*/ 10000 h 10000"/>
                        <a:gd name="connsiteX3156" fmla="*/ 8403 w 10000"/>
                        <a:gd name="connsiteY3156" fmla="*/ 10000 h 10000"/>
                        <a:gd name="connsiteX3157" fmla="*/ 8403 w 10000"/>
                        <a:gd name="connsiteY3157" fmla="*/ 10000 h 10000"/>
                        <a:gd name="connsiteX3158" fmla="*/ 8415 w 10000"/>
                        <a:gd name="connsiteY3158" fmla="*/ 10000 h 10000"/>
                        <a:gd name="connsiteX3159" fmla="*/ 8415 w 10000"/>
                        <a:gd name="connsiteY3159" fmla="*/ 10000 h 10000"/>
                        <a:gd name="connsiteX3160" fmla="*/ 8415 w 10000"/>
                        <a:gd name="connsiteY3160" fmla="*/ 10000 h 10000"/>
                        <a:gd name="connsiteX3161" fmla="*/ 8415 w 10000"/>
                        <a:gd name="connsiteY3161" fmla="*/ 10000 h 10000"/>
                        <a:gd name="connsiteX3162" fmla="*/ 8426 w 10000"/>
                        <a:gd name="connsiteY3162" fmla="*/ 10000 h 10000"/>
                        <a:gd name="connsiteX3163" fmla="*/ 8426 w 10000"/>
                        <a:gd name="connsiteY3163" fmla="*/ 10000 h 10000"/>
                        <a:gd name="connsiteX3164" fmla="*/ 8426 w 10000"/>
                        <a:gd name="connsiteY3164" fmla="*/ 10000 h 10000"/>
                        <a:gd name="connsiteX3165" fmla="*/ 8426 w 10000"/>
                        <a:gd name="connsiteY3165" fmla="*/ 10000 h 10000"/>
                        <a:gd name="connsiteX3166" fmla="*/ 8435 w 10000"/>
                        <a:gd name="connsiteY3166" fmla="*/ 10000 h 10000"/>
                        <a:gd name="connsiteX3167" fmla="*/ 8435 w 10000"/>
                        <a:gd name="connsiteY3167" fmla="*/ 10000 h 10000"/>
                        <a:gd name="connsiteX3168" fmla="*/ 8435 w 10000"/>
                        <a:gd name="connsiteY3168" fmla="*/ 10000 h 10000"/>
                        <a:gd name="connsiteX3169" fmla="*/ 8435 w 10000"/>
                        <a:gd name="connsiteY3169" fmla="*/ 10000 h 10000"/>
                        <a:gd name="connsiteX3170" fmla="*/ 8446 w 10000"/>
                        <a:gd name="connsiteY3170" fmla="*/ 10000 h 10000"/>
                        <a:gd name="connsiteX3171" fmla="*/ 8446 w 10000"/>
                        <a:gd name="connsiteY3171" fmla="*/ 10000 h 10000"/>
                        <a:gd name="connsiteX3172" fmla="*/ 8446 w 10000"/>
                        <a:gd name="connsiteY3172" fmla="*/ 10000 h 10000"/>
                        <a:gd name="connsiteX3173" fmla="*/ 8446 w 10000"/>
                        <a:gd name="connsiteY3173" fmla="*/ 10000 h 10000"/>
                        <a:gd name="connsiteX3174" fmla="*/ 8458 w 10000"/>
                        <a:gd name="connsiteY3174" fmla="*/ 10000 h 10000"/>
                        <a:gd name="connsiteX3175" fmla="*/ 8458 w 10000"/>
                        <a:gd name="connsiteY3175" fmla="*/ 10000 h 10000"/>
                        <a:gd name="connsiteX3176" fmla="*/ 8458 w 10000"/>
                        <a:gd name="connsiteY3176" fmla="*/ 10000 h 10000"/>
                        <a:gd name="connsiteX3177" fmla="*/ 8458 w 10000"/>
                        <a:gd name="connsiteY3177" fmla="*/ 10000 h 10000"/>
                        <a:gd name="connsiteX3178" fmla="*/ 8466 w 10000"/>
                        <a:gd name="connsiteY3178" fmla="*/ 10000 h 10000"/>
                        <a:gd name="connsiteX3179" fmla="*/ 8466 w 10000"/>
                        <a:gd name="connsiteY3179" fmla="*/ 10000 h 10000"/>
                        <a:gd name="connsiteX3180" fmla="*/ 8466 w 10000"/>
                        <a:gd name="connsiteY3180" fmla="*/ 10000 h 10000"/>
                        <a:gd name="connsiteX3181" fmla="*/ 8466 w 10000"/>
                        <a:gd name="connsiteY3181" fmla="*/ 10000 h 10000"/>
                        <a:gd name="connsiteX3182" fmla="*/ 8478 w 10000"/>
                        <a:gd name="connsiteY3182" fmla="*/ 10000 h 10000"/>
                        <a:gd name="connsiteX3183" fmla="*/ 8478 w 10000"/>
                        <a:gd name="connsiteY3183" fmla="*/ 10000 h 10000"/>
                        <a:gd name="connsiteX3184" fmla="*/ 8478 w 10000"/>
                        <a:gd name="connsiteY3184" fmla="*/ 10000 h 10000"/>
                        <a:gd name="connsiteX3185" fmla="*/ 8478 w 10000"/>
                        <a:gd name="connsiteY3185" fmla="*/ 10000 h 10000"/>
                        <a:gd name="connsiteX3186" fmla="*/ 8489 w 10000"/>
                        <a:gd name="connsiteY3186" fmla="*/ 10000 h 10000"/>
                        <a:gd name="connsiteX3187" fmla="*/ 8489 w 10000"/>
                        <a:gd name="connsiteY3187" fmla="*/ 10000 h 10000"/>
                        <a:gd name="connsiteX3188" fmla="*/ 8489 w 10000"/>
                        <a:gd name="connsiteY3188" fmla="*/ 10000 h 10000"/>
                        <a:gd name="connsiteX3189" fmla="*/ 8489 w 10000"/>
                        <a:gd name="connsiteY3189" fmla="*/ 10000 h 10000"/>
                        <a:gd name="connsiteX3190" fmla="*/ 8500 w 10000"/>
                        <a:gd name="connsiteY3190" fmla="*/ 10000 h 10000"/>
                        <a:gd name="connsiteX3191" fmla="*/ 8500 w 10000"/>
                        <a:gd name="connsiteY3191" fmla="*/ 10000 h 10000"/>
                        <a:gd name="connsiteX3192" fmla="*/ 8500 w 10000"/>
                        <a:gd name="connsiteY3192" fmla="*/ 10000 h 10000"/>
                        <a:gd name="connsiteX3193" fmla="*/ 8500 w 10000"/>
                        <a:gd name="connsiteY3193" fmla="*/ 10000 h 10000"/>
                        <a:gd name="connsiteX3194" fmla="*/ 8509 w 10000"/>
                        <a:gd name="connsiteY3194" fmla="*/ 10000 h 10000"/>
                        <a:gd name="connsiteX3195" fmla="*/ 8509 w 10000"/>
                        <a:gd name="connsiteY3195" fmla="*/ 10000 h 10000"/>
                        <a:gd name="connsiteX3196" fmla="*/ 8509 w 10000"/>
                        <a:gd name="connsiteY3196" fmla="*/ 10000 h 10000"/>
                        <a:gd name="connsiteX3197" fmla="*/ 8509 w 10000"/>
                        <a:gd name="connsiteY3197" fmla="*/ 10000 h 10000"/>
                        <a:gd name="connsiteX3198" fmla="*/ 8520 w 10000"/>
                        <a:gd name="connsiteY3198" fmla="*/ 10000 h 10000"/>
                        <a:gd name="connsiteX3199" fmla="*/ 8520 w 10000"/>
                        <a:gd name="connsiteY3199" fmla="*/ 10000 h 10000"/>
                        <a:gd name="connsiteX3200" fmla="*/ 8520 w 10000"/>
                        <a:gd name="connsiteY3200" fmla="*/ 10000 h 10000"/>
                        <a:gd name="connsiteX3201" fmla="*/ 8520 w 10000"/>
                        <a:gd name="connsiteY3201" fmla="*/ 10000 h 10000"/>
                        <a:gd name="connsiteX3202" fmla="*/ 8532 w 10000"/>
                        <a:gd name="connsiteY3202" fmla="*/ 10000 h 10000"/>
                        <a:gd name="connsiteX3203" fmla="*/ 8532 w 10000"/>
                        <a:gd name="connsiteY3203" fmla="*/ 10000 h 10000"/>
                        <a:gd name="connsiteX3204" fmla="*/ 8532 w 10000"/>
                        <a:gd name="connsiteY3204" fmla="*/ 10000 h 10000"/>
                        <a:gd name="connsiteX3205" fmla="*/ 8532 w 10000"/>
                        <a:gd name="connsiteY3205" fmla="*/ 10000 h 10000"/>
                        <a:gd name="connsiteX3206" fmla="*/ 8543 w 10000"/>
                        <a:gd name="connsiteY3206" fmla="*/ 10000 h 10000"/>
                        <a:gd name="connsiteX3207" fmla="*/ 8543 w 10000"/>
                        <a:gd name="connsiteY3207" fmla="*/ 10000 h 10000"/>
                        <a:gd name="connsiteX3208" fmla="*/ 8543 w 10000"/>
                        <a:gd name="connsiteY3208" fmla="*/ 10000 h 10000"/>
                        <a:gd name="connsiteX3209" fmla="*/ 8543 w 10000"/>
                        <a:gd name="connsiteY3209" fmla="*/ 10000 h 10000"/>
                        <a:gd name="connsiteX3210" fmla="*/ 8552 w 10000"/>
                        <a:gd name="connsiteY3210" fmla="*/ 10000 h 10000"/>
                        <a:gd name="connsiteX3211" fmla="*/ 8552 w 10000"/>
                        <a:gd name="connsiteY3211" fmla="*/ 10000 h 10000"/>
                        <a:gd name="connsiteX3212" fmla="*/ 8552 w 10000"/>
                        <a:gd name="connsiteY3212" fmla="*/ 10000 h 10000"/>
                        <a:gd name="connsiteX3213" fmla="*/ 8552 w 10000"/>
                        <a:gd name="connsiteY3213" fmla="*/ 10000 h 10000"/>
                        <a:gd name="connsiteX3214" fmla="*/ 8563 w 10000"/>
                        <a:gd name="connsiteY3214" fmla="*/ 10000 h 10000"/>
                        <a:gd name="connsiteX3215" fmla="*/ 8563 w 10000"/>
                        <a:gd name="connsiteY3215" fmla="*/ 10000 h 10000"/>
                        <a:gd name="connsiteX3216" fmla="*/ 8563 w 10000"/>
                        <a:gd name="connsiteY3216" fmla="*/ 10000 h 10000"/>
                        <a:gd name="connsiteX3217" fmla="*/ 8563 w 10000"/>
                        <a:gd name="connsiteY3217" fmla="*/ 10000 h 10000"/>
                        <a:gd name="connsiteX3218" fmla="*/ 8575 w 10000"/>
                        <a:gd name="connsiteY3218" fmla="*/ 10000 h 10000"/>
                        <a:gd name="connsiteX3219" fmla="*/ 8575 w 10000"/>
                        <a:gd name="connsiteY3219" fmla="*/ 10000 h 10000"/>
                        <a:gd name="connsiteX3220" fmla="*/ 8575 w 10000"/>
                        <a:gd name="connsiteY3220" fmla="*/ 10000 h 10000"/>
                        <a:gd name="connsiteX3221" fmla="*/ 8575 w 10000"/>
                        <a:gd name="connsiteY3221" fmla="*/ 10000 h 10000"/>
                        <a:gd name="connsiteX3222" fmla="*/ 8583 w 10000"/>
                        <a:gd name="connsiteY3222" fmla="*/ 10000 h 10000"/>
                        <a:gd name="connsiteX3223" fmla="*/ 8583 w 10000"/>
                        <a:gd name="connsiteY3223" fmla="*/ 10000 h 10000"/>
                        <a:gd name="connsiteX3224" fmla="*/ 8583 w 10000"/>
                        <a:gd name="connsiteY3224" fmla="*/ 10000 h 10000"/>
                        <a:gd name="connsiteX3225" fmla="*/ 8583 w 10000"/>
                        <a:gd name="connsiteY3225" fmla="*/ 10000 h 10000"/>
                        <a:gd name="connsiteX3226" fmla="*/ 8595 w 10000"/>
                        <a:gd name="connsiteY3226" fmla="*/ 10000 h 10000"/>
                        <a:gd name="connsiteX3227" fmla="*/ 8595 w 10000"/>
                        <a:gd name="connsiteY3227" fmla="*/ 10000 h 10000"/>
                        <a:gd name="connsiteX3228" fmla="*/ 8595 w 10000"/>
                        <a:gd name="connsiteY3228" fmla="*/ 10000 h 10000"/>
                        <a:gd name="connsiteX3229" fmla="*/ 8595 w 10000"/>
                        <a:gd name="connsiteY3229" fmla="*/ 10000 h 10000"/>
                        <a:gd name="connsiteX3230" fmla="*/ 8606 w 10000"/>
                        <a:gd name="connsiteY3230" fmla="*/ 10000 h 10000"/>
                        <a:gd name="connsiteX3231" fmla="*/ 8606 w 10000"/>
                        <a:gd name="connsiteY3231" fmla="*/ 10000 h 10000"/>
                        <a:gd name="connsiteX3232" fmla="*/ 8606 w 10000"/>
                        <a:gd name="connsiteY3232" fmla="*/ 10000 h 10000"/>
                        <a:gd name="connsiteX3233" fmla="*/ 8606 w 10000"/>
                        <a:gd name="connsiteY3233" fmla="*/ 10000 h 10000"/>
                        <a:gd name="connsiteX3234" fmla="*/ 8618 w 10000"/>
                        <a:gd name="connsiteY3234" fmla="*/ 10000 h 10000"/>
                        <a:gd name="connsiteX3235" fmla="*/ 8618 w 10000"/>
                        <a:gd name="connsiteY3235" fmla="*/ 10000 h 10000"/>
                        <a:gd name="connsiteX3236" fmla="*/ 8618 w 10000"/>
                        <a:gd name="connsiteY3236" fmla="*/ 10000 h 10000"/>
                        <a:gd name="connsiteX3237" fmla="*/ 8618 w 10000"/>
                        <a:gd name="connsiteY3237" fmla="*/ 10000 h 10000"/>
                        <a:gd name="connsiteX3238" fmla="*/ 8626 w 10000"/>
                        <a:gd name="connsiteY3238" fmla="*/ 10000 h 10000"/>
                        <a:gd name="connsiteX3239" fmla="*/ 8626 w 10000"/>
                        <a:gd name="connsiteY3239" fmla="*/ 10000 h 10000"/>
                        <a:gd name="connsiteX3240" fmla="*/ 8626 w 10000"/>
                        <a:gd name="connsiteY3240" fmla="*/ 8058 h 10000"/>
                        <a:gd name="connsiteX3241" fmla="*/ 8626 w 10000"/>
                        <a:gd name="connsiteY3241" fmla="*/ 9398 h 10000"/>
                        <a:gd name="connsiteX3242" fmla="*/ 8638 w 10000"/>
                        <a:gd name="connsiteY3242" fmla="*/ 9398 h 10000"/>
                        <a:gd name="connsiteX3243" fmla="*/ 8638 w 10000"/>
                        <a:gd name="connsiteY3243" fmla="*/ 10000 h 10000"/>
                        <a:gd name="connsiteX3244" fmla="*/ 8638 w 10000"/>
                        <a:gd name="connsiteY3244" fmla="*/ 8982 h 10000"/>
                        <a:gd name="connsiteX3245" fmla="*/ 8638 w 10000"/>
                        <a:gd name="connsiteY3245" fmla="*/ 8982 h 10000"/>
                        <a:gd name="connsiteX3246" fmla="*/ 8649 w 10000"/>
                        <a:gd name="connsiteY3246" fmla="*/ 7040 h 10000"/>
                        <a:gd name="connsiteX3247" fmla="*/ 8649 w 10000"/>
                        <a:gd name="connsiteY3247" fmla="*/ 9772 h 10000"/>
                        <a:gd name="connsiteX3248" fmla="*/ 8649 w 10000"/>
                        <a:gd name="connsiteY3248" fmla="*/ 4579 h 10000"/>
                        <a:gd name="connsiteX3249" fmla="*/ 8649 w 10000"/>
                        <a:gd name="connsiteY3249" fmla="*/ 9772 h 10000"/>
                        <a:gd name="connsiteX3250" fmla="*/ 8660 w 10000"/>
                        <a:gd name="connsiteY3250" fmla="*/ 10000 h 10000"/>
                        <a:gd name="connsiteX3251" fmla="*/ 8660 w 10000"/>
                        <a:gd name="connsiteY3251" fmla="*/ 10000 h 10000"/>
                        <a:gd name="connsiteX3252" fmla="*/ 8660 w 10000"/>
                        <a:gd name="connsiteY3252" fmla="*/ 10000 h 10000"/>
                        <a:gd name="connsiteX3253" fmla="*/ 8660 w 10000"/>
                        <a:gd name="connsiteY3253" fmla="*/ 10000 h 10000"/>
                        <a:gd name="connsiteX3254" fmla="*/ 8669 w 10000"/>
                        <a:gd name="connsiteY3254" fmla="*/ 10000 h 10000"/>
                        <a:gd name="connsiteX3255" fmla="*/ 8669 w 10000"/>
                        <a:gd name="connsiteY3255" fmla="*/ 10000 h 10000"/>
                        <a:gd name="connsiteX3256" fmla="*/ 8669 w 10000"/>
                        <a:gd name="connsiteY3256" fmla="*/ 3562 h 10000"/>
                        <a:gd name="connsiteX3257" fmla="*/ 8669 w 10000"/>
                        <a:gd name="connsiteY3257" fmla="*/ 8380 h 10000"/>
                        <a:gd name="connsiteX3258" fmla="*/ 8680 w 10000"/>
                        <a:gd name="connsiteY3258" fmla="*/ 9813 h 10000"/>
                        <a:gd name="connsiteX3259" fmla="*/ 8680 w 10000"/>
                        <a:gd name="connsiteY3259" fmla="*/ 10000 h 10000"/>
                        <a:gd name="connsiteX3260" fmla="*/ 8680 w 10000"/>
                        <a:gd name="connsiteY3260" fmla="*/ 9813 h 10000"/>
                        <a:gd name="connsiteX3261" fmla="*/ 8680 w 10000"/>
                        <a:gd name="connsiteY3261" fmla="*/ 10000 h 10000"/>
                        <a:gd name="connsiteX3262" fmla="*/ 8692 w 10000"/>
                        <a:gd name="connsiteY3262" fmla="*/ 10000 h 10000"/>
                        <a:gd name="connsiteX3263" fmla="*/ 8692 w 10000"/>
                        <a:gd name="connsiteY3263" fmla="*/ 10000 h 10000"/>
                        <a:gd name="connsiteX3264" fmla="*/ 8692 w 10000"/>
                        <a:gd name="connsiteY3264" fmla="*/ 10000 h 10000"/>
                        <a:gd name="connsiteX3265" fmla="*/ 8692 w 10000"/>
                        <a:gd name="connsiteY3265" fmla="*/ 10000 h 10000"/>
                        <a:gd name="connsiteX3266" fmla="*/ 8700 w 10000"/>
                        <a:gd name="connsiteY3266" fmla="*/ 10000 h 10000"/>
                        <a:gd name="connsiteX3267" fmla="*/ 8700 w 10000"/>
                        <a:gd name="connsiteY3267" fmla="*/ 10000 h 10000"/>
                        <a:gd name="connsiteX3268" fmla="*/ 8700 w 10000"/>
                        <a:gd name="connsiteY3268" fmla="*/ 10000 h 10000"/>
                        <a:gd name="connsiteX3269" fmla="*/ 8700 w 10000"/>
                        <a:gd name="connsiteY3269" fmla="*/ 10000 h 10000"/>
                        <a:gd name="connsiteX3270" fmla="*/ 8712 w 10000"/>
                        <a:gd name="connsiteY3270" fmla="*/ 10000 h 10000"/>
                        <a:gd name="connsiteX3271" fmla="*/ 8712 w 10000"/>
                        <a:gd name="connsiteY3271" fmla="*/ 10000 h 10000"/>
                        <a:gd name="connsiteX3272" fmla="*/ 8712 w 10000"/>
                        <a:gd name="connsiteY3272" fmla="*/ 10000 h 10000"/>
                        <a:gd name="connsiteX3273" fmla="*/ 8712 w 10000"/>
                        <a:gd name="connsiteY3273" fmla="*/ 10000 h 10000"/>
                        <a:gd name="connsiteX3274" fmla="*/ 8723 w 10000"/>
                        <a:gd name="connsiteY3274" fmla="*/ 10000 h 10000"/>
                        <a:gd name="connsiteX3275" fmla="*/ 8723 w 10000"/>
                        <a:gd name="connsiteY3275" fmla="*/ 10000 h 10000"/>
                        <a:gd name="connsiteX3276" fmla="*/ 8723 w 10000"/>
                        <a:gd name="connsiteY3276" fmla="*/ 10000 h 10000"/>
                        <a:gd name="connsiteX3277" fmla="*/ 8723 w 10000"/>
                        <a:gd name="connsiteY3277" fmla="*/ 10000 h 10000"/>
                        <a:gd name="connsiteX3278" fmla="*/ 8735 w 10000"/>
                        <a:gd name="connsiteY3278" fmla="*/ 10000 h 10000"/>
                        <a:gd name="connsiteX3279" fmla="*/ 8735 w 10000"/>
                        <a:gd name="connsiteY3279" fmla="*/ 10000 h 10000"/>
                        <a:gd name="connsiteX3280" fmla="*/ 8735 w 10000"/>
                        <a:gd name="connsiteY3280" fmla="*/ 10000 h 10000"/>
                        <a:gd name="connsiteX3281" fmla="*/ 8735 w 10000"/>
                        <a:gd name="connsiteY3281" fmla="*/ 10000 h 10000"/>
                        <a:gd name="connsiteX3282" fmla="*/ 8743 w 10000"/>
                        <a:gd name="connsiteY3282" fmla="*/ 10000 h 10000"/>
                        <a:gd name="connsiteX3283" fmla="*/ 8743 w 10000"/>
                        <a:gd name="connsiteY3283" fmla="*/ 10000 h 10000"/>
                        <a:gd name="connsiteX3284" fmla="*/ 8743 w 10000"/>
                        <a:gd name="connsiteY3284" fmla="*/ 10000 h 10000"/>
                        <a:gd name="connsiteX3285" fmla="*/ 8743 w 10000"/>
                        <a:gd name="connsiteY3285" fmla="*/ 10000 h 10000"/>
                        <a:gd name="connsiteX3286" fmla="*/ 8755 w 10000"/>
                        <a:gd name="connsiteY3286" fmla="*/ 10000 h 10000"/>
                        <a:gd name="connsiteX3287" fmla="*/ 8755 w 10000"/>
                        <a:gd name="connsiteY3287" fmla="*/ 10000 h 10000"/>
                        <a:gd name="connsiteX3288" fmla="*/ 8755 w 10000"/>
                        <a:gd name="connsiteY3288" fmla="*/ 10000 h 10000"/>
                        <a:gd name="connsiteX3289" fmla="*/ 8755 w 10000"/>
                        <a:gd name="connsiteY3289" fmla="*/ 10000 h 10000"/>
                        <a:gd name="connsiteX3290" fmla="*/ 8766 w 10000"/>
                        <a:gd name="connsiteY3290" fmla="*/ 10000 h 10000"/>
                        <a:gd name="connsiteX3291" fmla="*/ 8766 w 10000"/>
                        <a:gd name="connsiteY3291" fmla="*/ 10000 h 10000"/>
                        <a:gd name="connsiteX3292" fmla="*/ 8766 w 10000"/>
                        <a:gd name="connsiteY3292" fmla="*/ 10000 h 10000"/>
                        <a:gd name="connsiteX3293" fmla="*/ 8766 w 10000"/>
                        <a:gd name="connsiteY3293" fmla="*/ 10000 h 10000"/>
                        <a:gd name="connsiteX3294" fmla="*/ 8777 w 10000"/>
                        <a:gd name="connsiteY3294" fmla="*/ 10000 h 10000"/>
                        <a:gd name="connsiteX3295" fmla="*/ 8777 w 10000"/>
                        <a:gd name="connsiteY3295" fmla="*/ 10000 h 10000"/>
                        <a:gd name="connsiteX3296" fmla="*/ 8777 w 10000"/>
                        <a:gd name="connsiteY3296" fmla="*/ 10000 h 10000"/>
                        <a:gd name="connsiteX3297" fmla="*/ 8777 w 10000"/>
                        <a:gd name="connsiteY3297" fmla="*/ 10000 h 10000"/>
                        <a:gd name="connsiteX3298" fmla="*/ 8786 w 10000"/>
                        <a:gd name="connsiteY3298" fmla="*/ 10000 h 10000"/>
                        <a:gd name="connsiteX3299" fmla="*/ 8786 w 10000"/>
                        <a:gd name="connsiteY3299" fmla="*/ 10000 h 10000"/>
                        <a:gd name="connsiteX3300" fmla="*/ 8786 w 10000"/>
                        <a:gd name="connsiteY3300" fmla="*/ 10000 h 10000"/>
                        <a:gd name="connsiteX3301" fmla="*/ 8786 w 10000"/>
                        <a:gd name="connsiteY3301" fmla="*/ 10000 h 10000"/>
                        <a:gd name="connsiteX3302" fmla="*/ 8797 w 10000"/>
                        <a:gd name="connsiteY3302" fmla="*/ 10000 h 10000"/>
                        <a:gd name="connsiteX3303" fmla="*/ 8797 w 10000"/>
                        <a:gd name="connsiteY3303" fmla="*/ 10000 h 10000"/>
                        <a:gd name="connsiteX3304" fmla="*/ 8797 w 10000"/>
                        <a:gd name="connsiteY3304" fmla="*/ 10000 h 10000"/>
                        <a:gd name="connsiteX3305" fmla="*/ 8797 w 10000"/>
                        <a:gd name="connsiteY3305" fmla="*/ 10000 h 10000"/>
                        <a:gd name="connsiteX3306" fmla="*/ 8809 w 10000"/>
                        <a:gd name="connsiteY3306" fmla="*/ 10000 h 10000"/>
                        <a:gd name="connsiteX3307" fmla="*/ 8809 w 10000"/>
                        <a:gd name="connsiteY3307" fmla="*/ 10000 h 10000"/>
                        <a:gd name="connsiteX3308" fmla="*/ 8809 w 10000"/>
                        <a:gd name="connsiteY3308" fmla="*/ 10000 h 10000"/>
                        <a:gd name="connsiteX3309" fmla="*/ 8809 w 10000"/>
                        <a:gd name="connsiteY3309" fmla="*/ 10000 h 10000"/>
                        <a:gd name="connsiteX3310" fmla="*/ 8817 w 10000"/>
                        <a:gd name="connsiteY3310" fmla="*/ 10000 h 10000"/>
                        <a:gd name="connsiteX3311" fmla="*/ 8817 w 10000"/>
                        <a:gd name="connsiteY3311" fmla="*/ 10000 h 10000"/>
                        <a:gd name="connsiteX3312" fmla="*/ 8817 w 10000"/>
                        <a:gd name="connsiteY3312" fmla="*/ 10000 h 10000"/>
                        <a:gd name="connsiteX3313" fmla="*/ 8817 w 10000"/>
                        <a:gd name="connsiteY3313" fmla="*/ 10000 h 10000"/>
                        <a:gd name="connsiteX3314" fmla="*/ 8829 w 10000"/>
                        <a:gd name="connsiteY3314" fmla="*/ 10000 h 10000"/>
                        <a:gd name="connsiteX3315" fmla="*/ 8829 w 10000"/>
                        <a:gd name="connsiteY3315" fmla="*/ 10000 h 10000"/>
                        <a:gd name="connsiteX3316" fmla="*/ 8829 w 10000"/>
                        <a:gd name="connsiteY3316" fmla="*/ 10000 h 10000"/>
                        <a:gd name="connsiteX3317" fmla="*/ 8829 w 10000"/>
                        <a:gd name="connsiteY3317" fmla="*/ 10000 h 10000"/>
                        <a:gd name="connsiteX3318" fmla="*/ 8840 w 10000"/>
                        <a:gd name="connsiteY3318" fmla="*/ 10000 h 10000"/>
                        <a:gd name="connsiteX3319" fmla="*/ 8840 w 10000"/>
                        <a:gd name="connsiteY3319" fmla="*/ 10000 h 10000"/>
                        <a:gd name="connsiteX3320" fmla="*/ 8840 w 10000"/>
                        <a:gd name="connsiteY3320" fmla="*/ 10000 h 10000"/>
                        <a:gd name="connsiteX3321" fmla="*/ 8840 w 10000"/>
                        <a:gd name="connsiteY3321" fmla="*/ 10000 h 10000"/>
                        <a:gd name="connsiteX3322" fmla="*/ 8852 w 10000"/>
                        <a:gd name="connsiteY3322" fmla="*/ 10000 h 10000"/>
                        <a:gd name="connsiteX3323" fmla="*/ 8852 w 10000"/>
                        <a:gd name="connsiteY3323" fmla="*/ 10000 h 10000"/>
                        <a:gd name="connsiteX3324" fmla="*/ 8852 w 10000"/>
                        <a:gd name="connsiteY3324" fmla="*/ 10000 h 10000"/>
                        <a:gd name="connsiteX3325" fmla="*/ 8852 w 10000"/>
                        <a:gd name="connsiteY3325" fmla="*/ 10000 h 10000"/>
                        <a:gd name="connsiteX3326" fmla="*/ 8860 w 10000"/>
                        <a:gd name="connsiteY3326" fmla="*/ 10000 h 10000"/>
                        <a:gd name="connsiteX3327" fmla="*/ 8860 w 10000"/>
                        <a:gd name="connsiteY3327" fmla="*/ 10000 h 10000"/>
                        <a:gd name="connsiteX3328" fmla="*/ 8860 w 10000"/>
                        <a:gd name="connsiteY3328" fmla="*/ 10000 h 10000"/>
                        <a:gd name="connsiteX3329" fmla="*/ 8860 w 10000"/>
                        <a:gd name="connsiteY3329" fmla="*/ 10000 h 10000"/>
                        <a:gd name="connsiteX3330" fmla="*/ 8872 w 10000"/>
                        <a:gd name="connsiteY3330" fmla="*/ 10000 h 10000"/>
                        <a:gd name="connsiteX3331" fmla="*/ 8872 w 10000"/>
                        <a:gd name="connsiteY3331" fmla="*/ 10000 h 10000"/>
                        <a:gd name="connsiteX3332" fmla="*/ 8872 w 10000"/>
                        <a:gd name="connsiteY3332" fmla="*/ 10000 h 10000"/>
                        <a:gd name="connsiteX3333" fmla="*/ 8872 w 10000"/>
                        <a:gd name="connsiteY3333" fmla="*/ 10000 h 10000"/>
                        <a:gd name="connsiteX3334" fmla="*/ 8883 w 10000"/>
                        <a:gd name="connsiteY3334" fmla="*/ 10000 h 10000"/>
                        <a:gd name="connsiteX3335" fmla="*/ 8883 w 10000"/>
                        <a:gd name="connsiteY3335" fmla="*/ 10000 h 10000"/>
                        <a:gd name="connsiteX3336" fmla="*/ 8883 w 10000"/>
                        <a:gd name="connsiteY3336" fmla="*/ 10000 h 10000"/>
                        <a:gd name="connsiteX3337" fmla="*/ 8883 w 10000"/>
                        <a:gd name="connsiteY3337" fmla="*/ 10000 h 10000"/>
                        <a:gd name="connsiteX3338" fmla="*/ 8895 w 10000"/>
                        <a:gd name="connsiteY3338" fmla="*/ 10000 h 10000"/>
                        <a:gd name="connsiteX3339" fmla="*/ 8895 w 10000"/>
                        <a:gd name="connsiteY3339" fmla="*/ 10000 h 10000"/>
                        <a:gd name="connsiteX3340" fmla="*/ 8895 w 10000"/>
                        <a:gd name="connsiteY3340" fmla="*/ 10000 h 10000"/>
                        <a:gd name="connsiteX3341" fmla="*/ 8895 w 10000"/>
                        <a:gd name="connsiteY3341" fmla="*/ 10000 h 10000"/>
                        <a:gd name="connsiteX3342" fmla="*/ 8903 w 10000"/>
                        <a:gd name="connsiteY3342" fmla="*/ 10000 h 10000"/>
                        <a:gd name="connsiteX3343" fmla="*/ 8903 w 10000"/>
                        <a:gd name="connsiteY3343" fmla="*/ 10000 h 10000"/>
                        <a:gd name="connsiteX3344" fmla="*/ 8903 w 10000"/>
                        <a:gd name="connsiteY3344" fmla="*/ 10000 h 10000"/>
                        <a:gd name="connsiteX3345" fmla="*/ 8903 w 10000"/>
                        <a:gd name="connsiteY3345" fmla="*/ 10000 h 10000"/>
                        <a:gd name="connsiteX3346" fmla="*/ 8915 w 10000"/>
                        <a:gd name="connsiteY3346" fmla="*/ 10000 h 10000"/>
                        <a:gd name="connsiteX3347" fmla="*/ 8915 w 10000"/>
                        <a:gd name="connsiteY3347" fmla="*/ 10000 h 10000"/>
                        <a:gd name="connsiteX3348" fmla="*/ 8915 w 10000"/>
                        <a:gd name="connsiteY3348" fmla="*/ 10000 h 10000"/>
                        <a:gd name="connsiteX3349" fmla="*/ 8915 w 10000"/>
                        <a:gd name="connsiteY3349" fmla="*/ 10000 h 10000"/>
                        <a:gd name="connsiteX3350" fmla="*/ 8926 w 10000"/>
                        <a:gd name="connsiteY3350" fmla="*/ 10000 h 10000"/>
                        <a:gd name="connsiteX3351" fmla="*/ 8926 w 10000"/>
                        <a:gd name="connsiteY3351" fmla="*/ 10000 h 10000"/>
                        <a:gd name="connsiteX3352" fmla="*/ 8926 w 10000"/>
                        <a:gd name="connsiteY3352" fmla="*/ 10000 h 10000"/>
                        <a:gd name="connsiteX3353" fmla="*/ 8926 w 10000"/>
                        <a:gd name="connsiteY3353" fmla="*/ 10000 h 10000"/>
                        <a:gd name="connsiteX3354" fmla="*/ 8935 w 10000"/>
                        <a:gd name="connsiteY3354" fmla="*/ 10000 h 10000"/>
                        <a:gd name="connsiteX3355" fmla="*/ 8935 w 10000"/>
                        <a:gd name="connsiteY3355" fmla="*/ 10000 h 10000"/>
                        <a:gd name="connsiteX3356" fmla="*/ 8935 w 10000"/>
                        <a:gd name="connsiteY3356" fmla="*/ 10000 h 10000"/>
                        <a:gd name="connsiteX3357" fmla="*/ 8935 w 10000"/>
                        <a:gd name="connsiteY3357" fmla="*/ 10000 h 10000"/>
                        <a:gd name="connsiteX3358" fmla="*/ 8946 w 10000"/>
                        <a:gd name="connsiteY3358" fmla="*/ 10000 h 10000"/>
                        <a:gd name="connsiteX3359" fmla="*/ 8946 w 10000"/>
                        <a:gd name="connsiteY3359" fmla="*/ 10000 h 10000"/>
                        <a:gd name="connsiteX3360" fmla="*/ 8946 w 10000"/>
                        <a:gd name="connsiteY3360" fmla="*/ 10000 h 10000"/>
                        <a:gd name="connsiteX3361" fmla="*/ 8946 w 10000"/>
                        <a:gd name="connsiteY3361" fmla="*/ 10000 h 10000"/>
                        <a:gd name="connsiteX3362" fmla="*/ 8957 w 10000"/>
                        <a:gd name="connsiteY3362" fmla="*/ 10000 h 10000"/>
                        <a:gd name="connsiteX3363" fmla="*/ 8957 w 10000"/>
                        <a:gd name="connsiteY3363" fmla="*/ 10000 h 10000"/>
                        <a:gd name="connsiteX3364" fmla="*/ 8957 w 10000"/>
                        <a:gd name="connsiteY3364" fmla="*/ 10000 h 10000"/>
                        <a:gd name="connsiteX3365" fmla="*/ 8957 w 10000"/>
                        <a:gd name="connsiteY3365" fmla="*/ 10000 h 10000"/>
                        <a:gd name="connsiteX3366" fmla="*/ 8969 w 10000"/>
                        <a:gd name="connsiteY3366" fmla="*/ 10000 h 10000"/>
                        <a:gd name="connsiteX3367" fmla="*/ 8969 w 10000"/>
                        <a:gd name="connsiteY3367" fmla="*/ 10000 h 10000"/>
                        <a:gd name="connsiteX3368" fmla="*/ 8969 w 10000"/>
                        <a:gd name="connsiteY3368" fmla="*/ 10000 h 10000"/>
                        <a:gd name="connsiteX3369" fmla="*/ 8969 w 10000"/>
                        <a:gd name="connsiteY3369" fmla="*/ 10000 h 10000"/>
                        <a:gd name="connsiteX3370" fmla="*/ 8977 w 10000"/>
                        <a:gd name="connsiteY3370" fmla="*/ 10000 h 10000"/>
                        <a:gd name="connsiteX3371" fmla="*/ 8977 w 10000"/>
                        <a:gd name="connsiteY3371" fmla="*/ 10000 h 10000"/>
                        <a:gd name="connsiteX3372" fmla="*/ 8977 w 10000"/>
                        <a:gd name="connsiteY3372" fmla="*/ 10000 h 10000"/>
                        <a:gd name="connsiteX3373" fmla="*/ 8977 w 10000"/>
                        <a:gd name="connsiteY3373" fmla="*/ 10000 h 10000"/>
                        <a:gd name="connsiteX3374" fmla="*/ 8989 w 10000"/>
                        <a:gd name="connsiteY3374" fmla="*/ 10000 h 10000"/>
                        <a:gd name="connsiteX3375" fmla="*/ 8989 w 10000"/>
                        <a:gd name="connsiteY3375" fmla="*/ 10000 h 10000"/>
                        <a:gd name="connsiteX3376" fmla="*/ 8989 w 10000"/>
                        <a:gd name="connsiteY3376" fmla="*/ 10000 h 10000"/>
                        <a:gd name="connsiteX3377" fmla="*/ 8989 w 10000"/>
                        <a:gd name="connsiteY3377" fmla="*/ 10000 h 10000"/>
                        <a:gd name="connsiteX3378" fmla="*/ 9000 w 10000"/>
                        <a:gd name="connsiteY3378" fmla="*/ 10000 h 10000"/>
                        <a:gd name="connsiteX3379" fmla="*/ 9000 w 10000"/>
                        <a:gd name="connsiteY3379" fmla="*/ 10000 h 10000"/>
                        <a:gd name="connsiteX3380" fmla="*/ 9000 w 10000"/>
                        <a:gd name="connsiteY3380" fmla="*/ 10000 h 10000"/>
                        <a:gd name="connsiteX3381" fmla="*/ 9000 w 10000"/>
                        <a:gd name="connsiteY3381" fmla="*/ 10000 h 10000"/>
                        <a:gd name="connsiteX3382" fmla="*/ 9012 w 10000"/>
                        <a:gd name="connsiteY3382" fmla="*/ 10000 h 10000"/>
                        <a:gd name="connsiteX3383" fmla="*/ 9012 w 10000"/>
                        <a:gd name="connsiteY3383" fmla="*/ 10000 h 10000"/>
                        <a:gd name="connsiteX3384" fmla="*/ 9012 w 10000"/>
                        <a:gd name="connsiteY3384" fmla="*/ 10000 h 10000"/>
                        <a:gd name="connsiteX3385" fmla="*/ 9012 w 10000"/>
                        <a:gd name="connsiteY3385" fmla="*/ 10000 h 10000"/>
                        <a:gd name="connsiteX3386" fmla="*/ 9020 w 10000"/>
                        <a:gd name="connsiteY3386" fmla="*/ 10000 h 10000"/>
                        <a:gd name="connsiteX3387" fmla="*/ 9020 w 10000"/>
                        <a:gd name="connsiteY3387" fmla="*/ 10000 h 10000"/>
                        <a:gd name="connsiteX3388" fmla="*/ 9020 w 10000"/>
                        <a:gd name="connsiteY3388" fmla="*/ 10000 h 10000"/>
                        <a:gd name="connsiteX3389" fmla="*/ 9020 w 10000"/>
                        <a:gd name="connsiteY3389" fmla="*/ 10000 h 10000"/>
                        <a:gd name="connsiteX3390" fmla="*/ 9032 w 10000"/>
                        <a:gd name="connsiteY3390" fmla="*/ 10000 h 10000"/>
                        <a:gd name="connsiteX3391" fmla="*/ 9032 w 10000"/>
                        <a:gd name="connsiteY3391" fmla="*/ 10000 h 10000"/>
                        <a:gd name="connsiteX3392" fmla="*/ 9032 w 10000"/>
                        <a:gd name="connsiteY3392" fmla="*/ 10000 h 10000"/>
                        <a:gd name="connsiteX3393" fmla="*/ 9032 w 10000"/>
                        <a:gd name="connsiteY3393" fmla="*/ 10000 h 10000"/>
                        <a:gd name="connsiteX3394" fmla="*/ 9043 w 10000"/>
                        <a:gd name="connsiteY3394" fmla="*/ 10000 h 10000"/>
                        <a:gd name="connsiteX3395" fmla="*/ 9043 w 10000"/>
                        <a:gd name="connsiteY3395" fmla="*/ 10000 h 10000"/>
                        <a:gd name="connsiteX3396" fmla="*/ 9043 w 10000"/>
                        <a:gd name="connsiteY3396" fmla="*/ 10000 h 10000"/>
                        <a:gd name="connsiteX3397" fmla="*/ 9043 w 10000"/>
                        <a:gd name="connsiteY3397" fmla="*/ 10000 h 10000"/>
                        <a:gd name="connsiteX3398" fmla="*/ 9052 w 10000"/>
                        <a:gd name="connsiteY3398" fmla="*/ 10000 h 10000"/>
                        <a:gd name="connsiteX3399" fmla="*/ 9052 w 10000"/>
                        <a:gd name="connsiteY3399" fmla="*/ 10000 h 10000"/>
                        <a:gd name="connsiteX3400" fmla="*/ 9052 w 10000"/>
                        <a:gd name="connsiteY3400" fmla="*/ 10000 h 10000"/>
                        <a:gd name="connsiteX3401" fmla="*/ 9052 w 10000"/>
                        <a:gd name="connsiteY3401" fmla="*/ 10000 h 10000"/>
                        <a:gd name="connsiteX3402" fmla="*/ 9063 w 10000"/>
                        <a:gd name="connsiteY3402" fmla="*/ 10000 h 10000"/>
                        <a:gd name="connsiteX3403" fmla="*/ 9063 w 10000"/>
                        <a:gd name="connsiteY3403" fmla="*/ 10000 h 10000"/>
                        <a:gd name="connsiteX3404" fmla="*/ 9063 w 10000"/>
                        <a:gd name="connsiteY3404" fmla="*/ 10000 h 10000"/>
                        <a:gd name="connsiteX3405" fmla="*/ 9063 w 10000"/>
                        <a:gd name="connsiteY3405" fmla="*/ 10000 h 10000"/>
                        <a:gd name="connsiteX3406" fmla="*/ 9075 w 10000"/>
                        <a:gd name="connsiteY3406" fmla="*/ 10000 h 10000"/>
                        <a:gd name="connsiteX3407" fmla="*/ 9075 w 10000"/>
                        <a:gd name="connsiteY3407" fmla="*/ 10000 h 10000"/>
                        <a:gd name="connsiteX3408" fmla="*/ 9075 w 10000"/>
                        <a:gd name="connsiteY3408" fmla="*/ 10000 h 10000"/>
                        <a:gd name="connsiteX3409" fmla="*/ 9075 w 10000"/>
                        <a:gd name="connsiteY3409" fmla="*/ 10000 h 10000"/>
                        <a:gd name="connsiteX3410" fmla="*/ 9086 w 10000"/>
                        <a:gd name="connsiteY3410" fmla="*/ 10000 h 10000"/>
                        <a:gd name="connsiteX3411" fmla="*/ 9086 w 10000"/>
                        <a:gd name="connsiteY3411" fmla="*/ 10000 h 10000"/>
                        <a:gd name="connsiteX3412" fmla="*/ 9086 w 10000"/>
                        <a:gd name="connsiteY3412" fmla="*/ 10000 h 10000"/>
                        <a:gd name="connsiteX3413" fmla="*/ 9086 w 10000"/>
                        <a:gd name="connsiteY3413" fmla="*/ 10000 h 10000"/>
                        <a:gd name="connsiteX3414" fmla="*/ 9095 w 10000"/>
                        <a:gd name="connsiteY3414" fmla="*/ 10000 h 10000"/>
                        <a:gd name="connsiteX3415" fmla="*/ 9095 w 10000"/>
                        <a:gd name="connsiteY3415" fmla="*/ 10000 h 10000"/>
                        <a:gd name="connsiteX3416" fmla="*/ 9095 w 10000"/>
                        <a:gd name="connsiteY3416" fmla="*/ 10000 h 10000"/>
                        <a:gd name="connsiteX3417" fmla="*/ 9095 w 10000"/>
                        <a:gd name="connsiteY3417" fmla="*/ 10000 h 10000"/>
                        <a:gd name="connsiteX3418" fmla="*/ 9106 w 10000"/>
                        <a:gd name="connsiteY3418" fmla="*/ 10000 h 10000"/>
                        <a:gd name="connsiteX3419" fmla="*/ 9106 w 10000"/>
                        <a:gd name="connsiteY3419" fmla="*/ 10000 h 10000"/>
                        <a:gd name="connsiteX3420" fmla="*/ 9106 w 10000"/>
                        <a:gd name="connsiteY3420" fmla="*/ 10000 h 10000"/>
                        <a:gd name="connsiteX3421" fmla="*/ 9106 w 10000"/>
                        <a:gd name="connsiteY3421" fmla="*/ 10000 h 10000"/>
                        <a:gd name="connsiteX3422" fmla="*/ 9117 w 10000"/>
                        <a:gd name="connsiteY3422" fmla="*/ 10000 h 10000"/>
                        <a:gd name="connsiteX3423" fmla="*/ 9117 w 10000"/>
                        <a:gd name="connsiteY3423" fmla="*/ 10000 h 10000"/>
                        <a:gd name="connsiteX3424" fmla="*/ 9117 w 10000"/>
                        <a:gd name="connsiteY3424" fmla="*/ 10000 h 10000"/>
                        <a:gd name="connsiteX3425" fmla="*/ 9117 w 10000"/>
                        <a:gd name="connsiteY3425" fmla="*/ 10000 h 10000"/>
                        <a:gd name="connsiteX3426" fmla="*/ 9129 w 10000"/>
                        <a:gd name="connsiteY3426" fmla="*/ 10000 h 10000"/>
                        <a:gd name="connsiteX3427" fmla="*/ 9129 w 10000"/>
                        <a:gd name="connsiteY3427" fmla="*/ 10000 h 10000"/>
                        <a:gd name="connsiteX3428" fmla="*/ 9129 w 10000"/>
                        <a:gd name="connsiteY3428" fmla="*/ 10000 h 10000"/>
                        <a:gd name="connsiteX3429" fmla="*/ 9129 w 10000"/>
                        <a:gd name="connsiteY3429" fmla="*/ 10000 h 10000"/>
                        <a:gd name="connsiteX3430" fmla="*/ 9137 w 10000"/>
                        <a:gd name="connsiteY3430" fmla="*/ 10000 h 10000"/>
                        <a:gd name="connsiteX3431" fmla="*/ 9137 w 10000"/>
                        <a:gd name="connsiteY3431" fmla="*/ 10000 h 10000"/>
                        <a:gd name="connsiteX3432" fmla="*/ 9137 w 10000"/>
                        <a:gd name="connsiteY3432" fmla="*/ 10000 h 10000"/>
                        <a:gd name="connsiteX3433" fmla="*/ 9137 w 10000"/>
                        <a:gd name="connsiteY3433" fmla="*/ 10000 h 10000"/>
                        <a:gd name="connsiteX3434" fmla="*/ 9149 w 10000"/>
                        <a:gd name="connsiteY3434" fmla="*/ 10000 h 10000"/>
                        <a:gd name="connsiteX3435" fmla="*/ 9149 w 10000"/>
                        <a:gd name="connsiteY3435" fmla="*/ 10000 h 10000"/>
                        <a:gd name="connsiteX3436" fmla="*/ 9149 w 10000"/>
                        <a:gd name="connsiteY3436" fmla="*/ 10000 h 10000"/>
                        <a:gd name="connsiteX3437" fmla="*/ 9149 w 10000"/>
                        <a:gd name="connsiteY3437" fmla="*/ 10000 h 10000"/>
                        <a:gd name="connsiteX3438" fmla="*/ 9160 w 10000"/>
                        <a:gd name="connsiteY3438" fmla="*/ 10000 h 10000"/>
                        <a:gd name="connsiteX3439" fmla="*/ 9160 w 10000"/>
                        <a:gd name="connsiteY3439" fmla="*/ 10000 h 10000"/>
                        <a:gd name="connsiteX3440" fmla="*/ 9160 w 10000"/>
                        <a:gd name="connsiteY3440" fmla="*/ 10000 h 10000"/>
                        <a:gd name="connsiteX3441" fmla="*/ 9160 w 10000"/>
                        <a:gd name="connsiteY3441" fmla="*/ 10000 h 10000"/>
                        <a:gd name="connsiteX3442" fmla="*/ 9169 w 10000"/>
                        <a:gd name="connsiteY3442" fmla="*/ 10000 h 10000"/>
                        <a:gd name="connsiteX3443" fmla="*/ 9169 w 10000"/>
                        <a:gd name="connsiteY3443" fmla="*/ 10000 h 10000"/>
                        <a:gd name="connsiteX3444" fmla="*/ 9169 w 10000"/>
                        <a:gd name="connsiteY3444" fmla="*/ 10000 h 10000"/>
                        <a:gd name="connsiteX3445" fmla="*/ 9169 w 10000"/>
                        <a:gd name="connsiteY3445" fmla="*/ 10000 h 10000"/>
                        <a:gd name="connsiteX3446" fmla="*/ 9180 w 10000"/>
                        <a:gd name="connsiteY3446" fmla="*/ 10000 h 10000"/>
                        <a:gd name="connsiteX3447" fmla="*/ 9180 w 10000"/>
                        <a:gd name="connsiteY3447" fmla="*/ 10000 h 10000"/>
                        <a:gd name="connsiteX3448" fmla="*/ 9180 w 10000"/>
                        <a:gd name="connsiteY3448" fmla="*/ 10000 h 10000"/>
                        <a:gd name="connsiteX3449" fmla="*/ 9180 w 10000"/>
                        <a:gd name="connsiteY3449" fmla="*/ 10000 h 10000"/>
                        <a:gd name="connsiteX3450" fmla="*/ 9192 w 10000"/>
                        <a:gd name="connsiteY3450" fmla="*/ 10000 h 10000"/>
                        <a:gd name="connsiteX3451" fmla="*/ 9192 w 10000"/>
                        <a:gd name="connsiteY3451" fmla="*/ 10000 h 10000"/>
                        <a:gd name="connsiteX3452" fmla="*/ 9192 w 10000"/>
                        <a:gd name="connsiteY3452" fmla="*/ 10000 h 10000"/>
                        <a:gd name="connsiteX3453" fmla="*/ 9192 w 10000"/>
                        <a:gd name="connsiteY3453" fmla="*/ 10000 h 10000"/>
                        <a:gd name="connsiteX3454" fmla="*/ 9203 w 10000"/>
                        <a:gd name="connsiteY3454" fmla="*/ 10000 h 10000"/>
                        <a:gd name="connsiteX3455" fmla="*/ 9203 w 10000"/>
                        <a:gd name="connsiteY3455" fmla="*/ 10000 h 10000"/>
                        <a:gd name="connsiteX3456" fmla="*/ 9203 w 10000"/>
                        <a:gd name="connsiteY3456" fmla="*/ 10000 h 10000"/>
                        <a:gd name="connsiteX3457" fmla="*/ 9203 w 10000"/>
                        <a:gd name="connsiteY3457" fmla="*/ 10000 h 10000"/>
                        <a:gd name="connsiteX3458" fmla="*/ 9212 w 10000"/>
                        <a:gd name="connsiteY3458" fmla="*/ 10000 h 10000"/>
                        <a:gd name="connsiteX3459" fmla="*/ 9212 w 10000"/>
                        <a:gd name="connsiteY3459" fmla="*/ 10000 h 10000"/>
                        <a:gd name="connsiteX3460" fmla="*/ 9212 w 10000"/>
                        <a:gd name="connsiteY3460" fmla="*/ 10000 h 10000"/>
                        <a:gd name="connsiteX3461" fmla="*/ 9212 w 10000"/>
                        <a:gd name="connsiteY3461" fmla="*/ 10000 h 10000"/>
                        <a:gd name="connsiteX3462" fmla="*/ 9223 w 10000"/>
                        <a:gd name="connsiteY3462" fmla="*/ 10000 h 10000"/>
                        <a:gd name="connsiteX3463" fmla="*/ 9223 w 10000"/>
                        <a:gd name="connsiteY3463" fmla="*/ 10000 h 10000"/>
                        <a:gd name="connsiteX3464" fmla="*/ 9223 w 10000"/>
                        <a:gd name="connsiteY3464" fmla="*/ 10000 h 10000"/>
                        <a:gd name="connsiteX3465" fmla="*/ 9223 w 10000"/>
                        <a:gd name="connsiteY3465" fmla="*/ 10000 h 10000"/>
                        <a:gd name="connsiteX3466" fmla="*/ 9235 w 10000"/>
                        <a:gd name="connsiteY3466" fmla="*/ 10000 h 10000"/>
                        <a:gd name="connsiteX3467" fmla="*/ 9235 w 10000"/>
                        <a:gd name="connsiteY3467" fmla="*/ 10000 h 10000"/>
                        <a:gd name="connsiteX3468" fmla="*/ 9235 w 10000"/>
                        <a:gd name="connsiteY3468" fmla="*/ 10000 h 10000"/>
                        <a:gd name="connsiteX3469" fmla="*/ 9235 w 10000"/>
                        <a:gd name="connsiteY3469" fmla="*/ 10000 h 10000"/>
                        <a:gd name="connsiteX3470" fmla="*/ 9246 w 10000"/>
                        <a:gd name="connsiteY3470" fmla="*/ 10000 h 10000"/>
                        <a:gd name="connsiteX3471" fmla="*/ 9246 w 10000"/>
                        <a:gd name="connsiteY3471" fmla="*/ 10000 h 10000"/>
                        <a:gd name="connsiteX3472" fmla="*/ 9246 w 10000"/>
                        <a:gd name="connsiteY3472" fmla="*/ 10000 h 10000"/>
                        <a:gd name="connsiteX3473" fmla="*/ 9246 w 10000"/>
                        <a:gd name="connsiteY3473" fmla="*/ 10000 h 10000"/>
                        <a:gd name="connsiteX3474" fmla="*/ 9254 w 10000"/>
                        <a:gd name="connsiteY3474" fmla="*/ 10000 h 10000"/>
                        <a:gd name="connsiteX3475" fmla="*/ 9254 w 10000"/>
                        <a:gd name="connsiteY3475" fmla="*/ 10000 h 10000"/>
                        <a:gd name="connsiteX3476" fmla="*/ 9254 w 10000"/>
                        <a:gd name="connsiteY3476" fmla="*/ 10000 h 10000"/>
                        <a:gd name="connsiteX3477" fmla="*/ 9254 w 10000"/>
                        <a:gd name="connsiteY3477" fmla="*/ 10000 h 10000"/>
                        <a:gd name="connsiteX3478" fmla="*/ 9266 w 10000"/>
                        <a:gd name="connsiteY3478" fmla="*/ 10000 h 10000"/>
                        <a:gd name="connsiteX3479" fmla="*/ 9266 w 10000"/>
                        <a:gd name="connsiteY3479" fmla="*/ 10000 h 10000"/>
                        <a:gd name="connsiteX3480" fmla="*/ 9266 w 10000"/>
                        <a:gd name="connsiteY3480" fmla="*/ 10000 h 10000"/>
                        <a:gd name="connsiteX3481" fmla="*/ 9266 w 10000"/>
                        <a:gd name="connsiteY3481" fmla="*/ 10000 h 10000"/>
                        <a:gd name="connsiteX3482" fmla="*/ 9277 w 10000"/>
                        <a:gd name="connsiteY3482" fmla="*/ 10000 h 10000"/>
                        <a:gd name="connsiteX3483" fmla="*/ 9277 w 10000"/>
                        <a:gd name="connsiteY3483" fmla="*/ 10000 h 10000"/>
                        <a:gd name="connsiteX3484" fmla="*/ 9277 w 10000"/>
                        <a:gd name="connsiteY3484" fmla="*/ 10000 h 10000"/>
                        <a:gd name="connsiteX3485" fmla="*/ 9277 w 10000"/>
                        <a:gd name="connsiteY3485" fmla="*/ 10000 h 10000"/>
                        <a:gd name="connsiteX3486" fmla="*/ 9286 w 10000"/>
                        <a:gd name="connsiteY3486" fmla="*/ 10000 h 10000"/>
                        <a:gd name="connsiteX3487" fmla="*/ 9286 w 10000"/>
                        <a:gd name="connsiteY3487" fmla="*/ 10000 h 10000"/>
                        <a:gd name="connsiteX3488" fmla="*/ 9286 w 10000"/>
                        <a:gd name="connsiteY3488" fmla="*/ 10000 h 10000"/>
                        <a:gd name="connsiteX3489" fmla="*/ 9286 w 10000"/>
                        <a:gd name="connsiteY3489" fmla="*/ 10000 h 10000"/>
                        <a:gd name="connsiteX3490" fmla="*/ 9297 w 10000"/>
                        <a:gd name="connsiteY3490" fmla="*/ 10000 h 10000"/>
                        <a:gd name="connsiteX3491" fmla="*/ 9297 w 10000"/>
                        <a:gd name="connsiteY3491" fmla="*/ 10000 h 10000"/>
                        <a:gd name="connsiteX3492" fmla="*/ 9297 w 10000"/>
                        <a:gd name="connsiteY3492" fmla="*/ 10000 h 10000"/>
                        <a:gd name="connsiteX3493" fmla="*/ 9297 w 10000"/>
                        <a:gd name="connsiteY3493" fmla="*/ 10000 h 10000"/>
                        <a:gd name="connsiteX3494" fmla="*/ 9309 w 10000"/>
                        <a:gd name="connsiteY3494" fmla="*/ 10000 h 10000"/>
                        <a:gd name="connsiteX3495" fmla="*/ 9309 w 10000"/>
                        <a:gd name="connsiteY3495" fmla="*/ 10000 h 10000"/>
                        <a:gd name="connsiteX3496" fmla="*/ 9309 w 10000"/>
                        <a:gd name="connsiteY3496" fmla="*/ 10000 h 10000"/>
                        <a:gd name="connsiteX3497" fmla="*/ 9309 w 10000"/>
                        <a:gd name="connsiteY3497" fmla="*/ 10000 h 10000"/>
                        <a:gd name="connsiteX3498" fmla="*/ 9320 w 10000"/>
                        <a:gd name="connsiteY3498" fmla="*/ 10000 h 10000"/>
                        <a:gd name="connsiteX3499" fmla="*/ 9320 w 10000"/>
                        <a:gd name="connsiteY3499" fmla="*/ 10000 h 10000"/>
                        <a:gd name="connsiteX3500" fmla="*/ 9320 w 10000"/>
                        <a:gd name="connsiteY3500" fmla="*/ 10000 h 10000"/>
                        <a:gd name="connsiteX3501" fmla="*/ 9320 w 10000"/>
                        <a:gd name="connsiteY3501" fmla="*/ 10000 h 10000"/>
                        <a:gd name="connsiteX3502" fmla="*/ 9329 w 10000"/>
                        <a:gd name="connsiteY3502" fmla="*/ 10000 h 10000"/>
                        <a:gd name="connsiteX3503" fmla="*/ 9329 w 10000"/>
                        <a:gd name="connsiteY3503" fmla="*/ 10000 h 10000"/>
                        <a:gd name="connsiteX3504" fmla="*/ 9329 w 10000"/>
                        <a:gd name="connsiteY3504" fmla="*/ 10000 h 10000"/>
                        <a:gd name="connsiteX3505" fmla="*/ 9329 w 10000"/>
                        <a:gd name="connsiteY3505" fmla="*/ 10000 h 10000"/>
                        <a:gd name="connsiteX3506" fmla="*/ 9340 w 10000"/>
                        <a:gd name="connsiteY3506" fmla="*/ 10000 h 10000"/>
                        <a:gd name="connsiteX3507" fmla="*/ 9340 w 10000"/>
                        <a:gd name="connsiteY3507" fmla="*/ 10000 h 10000"/>
                        <a:gd name="connsiteX3508" fmla="*/ 9340 w 10000"/>
                        <a:gd name="connsiteY3508" fmla="*/ 10000 h 10000"/>
                        <a:gd name="connsiteX3509" fmla="*/ 9340 w 10000"/>
                        <a:gd name="connsiteY3509" fmla="*/ 10000 h 10000"/>
                        <a:gd name="connsiteX3510" fmla="*/ 9352 w 10000"/>
                        <a:gd name="connsiteY3510" fmla="*/ 10000 h 10000"/>
                        <a:gd name="connsiteX3511" fmla="*/ 9352 w 10000"/>
                        <a:gd name="connsiteY3511" fmla="*/ 10000 h 10000"/>
                        <a:gd name="connsiteX3512" fmla="*/ 9352 w 10000"/>
                        <a:gd name="connsiteY3512" fmla="*/ 10000 h 10000"/>
                        <a:gd name="connsiteX3513" fmla="*/ 9352 w 10000"/>
                        <a:gd name="connsiteY3513" fmla="*/ 10000 h 10000"/>
                        <a:gd name="connsiteX3514" fmla="*/ 9363 w 10000"/>
                        <a:gd name="connsiteY3514" fmla="*/ 10000 h 10000"/>
                        <a:gd name="connsiteX3515" fmla="*/ 9363 w 10000"/>
                        <a:gd name="connsiteY3515" fmla="*/ 10000 h 10000"/>
                        <a:gd name="connsiteX3516" fmla="*/ 9363 w 10000"/>
                        <a:gd name="connsiteY3516" fmla="*/ 10000 h 10000"/>
                        <a:gd name="connsiteX3517" fmla="*/ 9363 w 10000"/>
                        <a:gd name="connsiteY3517" fmla="*/ 10000 h 10000"/>
                        <a:gd name="connsiteX3518" fmla="*/ 9372 w 10000"/>
                        <a:gd name="connsiteY3518" fmla="*/ 10000 h 10000"/>
                        <a:gd name="connsiteX3519" fmla="*/ 9372 w 10000"/>
                        <a:gd name="connsiteY3519" fmla="*/ 10000 h 10000"/>
                        <a:gd name="connsiteX3520" fmla="*/ 9372 w 10000"/>
                        <a:gd name="connsiteY3520" fmla="*/ 10000 h 10000"/>
                        <a:gd name="connsiteX3521" fmla="*/ 9372 w 10000"/>
                        <a:gd name="connsiteY3521" fmla="*/ 10000 h 10000"/>
                        <a:gd name="connsiteX3522" fmla="*/ 9383 w 10000"/>
                        <a:gd name="connsiteY3522" fmla="*/ 10000 h 10000"/>
                        <a:gd name="connsiteX3523" fmla="*/ 9383 w 10000"/>
                        <a:gd name="connsiteY3523" fmla="*/ 10000 h 10000"/>
                        <a:gd name="connsiteX3524" fmla="*/ 9383 w 10000"/>
                        <a:gd name="connsiteY3524" fmla="*/ 10000 h 10000"/>
                        <a:gd name="connsiteX3525" fmla="*/ 9383 w 10000"/>
                        <a:gd name="connsiteY3525" fmla="*/ 10000 h 10000"/>
                        <a:gd name="connsiteX3526" fmla="*/ 9394 w 10000"/>
                        <a:gd name="connsiteY3526" fmla="*/ 10000 h 10000"/>
                        <a:gd name="connsiteX3527" fmla="*/ 9394 w 10000"/>
                        <a:gd name="connsiteY3527" fmla="*/ 10000 h 10000"/>
                        <a:gd name="connsiteX3528" fmla="*/ 9394 w 10000"/>
                        <a:gd name="connsiteY3528" fmla="*/ 10000 h 10000"/>
                        <a:gd name="connsiteX3529" fmla="*/ 9394 w 10000"/>
                        <a:gd name="connsiteY3529" fmla="*/ 10000 h 10000"/>
                        <a:gd name="connsiteX3530" fmla="*/ 9406 w 10000"/>
                        <a:gd name="connsiteY3530" fmla="*/ 10000 h 10000"/>
                        <a:gd name="connsiteX3531" fmla="*/ 9406 w 10000"/>
                        <a:gd name="connsiteY3531" fmla="*/ 10000 h 10000"/>
                        <a:gd name="connsiteX3532" fmla="*/ 9406 w 10000"/>
                        <a:gd name="connsiteY3532" fmla="*/ 10000 h 10000"/>
                        <a:gd name="connsiteX3533" fmla="*/ 9406 w 10000"/>
                        <a:gd name="connsiteY3533" fmla="*/ 10000 h 10000"/>
                        <a:gd name="connsiteX3534" fmla="*/ 9414 w 10000"/>
                        <a:gd name="connsiteY3534" fmla="*/ 10000 h 10000"/>
                        <a:gd name="connsiteX3535" fmla="*/ 9414 w 10000"/>
                        <a:gd name="connsiteY3535" fmla="*/ 10000 h 10000"/>
                        <a:gd name="connsiteX3536" fmla="*/ 9414 w 10000"/>
                        <a:gd name="connsiteY3536" fmla="*/ 10000 h 10000"/>
                        <a:gd name="connsiteX3537" fmla="*/ 9414 w 10000"/>
                        <a:gd name="connsiteY3537" fmla="*/ 10000 h 10000"/>
                        <a:gd name="connsiteX3538" fmla="*/ 9426 w 10000"/>
                        <a:gd name="connsiteY3538" fmla="*/ 10000 h 10000"/>
                        <a:gd name="connsiteX3539" fmla="*/ 9426 w 10000"/>
                        <a:gd name="connsiteY3539" fmla="*/ 10000 h 10000"/>
                        <a:gd name="connsiteX3540" fmla="*/ 9426 w 10000"/>
                        <a:gd name="connsiteY3540" fmla="*/ 10000 h 10000"/>
                        <a:gd name="connsiteX3541" fmla="*/ 9426 w 10000"/>
                        <a:gd name="connsiteY3541" fmla="*/ 10000 h 10000"/>
                        <a:gd name="connsiteX3542" fmla="*/ 9437 w 10000"/>
                        <a:gd name="connsiteY3542" fmla="*/ 10000 h 10000"/>
                        <a:gd name="connsiteX3543" fmla="*/ 9437 w 10000"/>
                        <a:gd name="connsiteY3543" fmla="*/ 10000 h 10000"/>
                        <a:gd name="connsiteX3544" fmla="*/ 9437 w 10000"/>
                        <a:gd name="connsiteY3544" fmla="*/ 10000 h 10000"/>
                        <a:gd name="connsiteX3545" fmla="*/ 9437 w 10000"/>
                        <a:gd name="connsiteY3545" fmla="*/ 10000 h 10000"/>
                        <a:gd name="connsiteX3546" fmla="*/ 9446 w 10000"/>
                        <a:gd name="connsiteY3546" fmla="*/ 10000 h 10000"/>
                        <a:gd name="connsiteX3547" fmla="*/ 9446 w 10000"/>
                        <a:gd name="connsiteY3547" fmla="*/ 10000 h 10000"/>
                        <a:gd name="connsiteX3548" fmla="*/ 9446 w 10000"/>
                        <a:gd name="connsiteY3548" fmla="*/ 10000 h 10000"/>
                        <a:gd name="connsiteX3549" fmla="*/ 9446 w 10000"/>
                        <a:gd name="connsiteY3549" fmla="*/ 10000 h 10000"/>
                        <a:gd name="connsiteX3550" fmla="*/ 9457 w 10000"/>
                        <a:gd name="connsiteY3550" fmla="*/ 10000 h 10000"/>
                        <a:gd name="connsiteX3551" fmla="*/ 9457 w 10000"/>
                        <a:gd name="connsiteY3551" fmla="*/ 10000 h 10000"/>
                        <a:gd name="connsiteX3552" fmla="*/ 9457 w 10000"/>
                        <a:gd name="connsiteY3552" fmla="*/ 10000 h 10000"/>
                        <a:gd name="connsiteX3553" fmla="*/ 9457 w 10000"/>
                        <a:gd name="connsiteY3553" fmla="*/ 10000 h 10000"/>
                        <a:gd name="connsiteX3554" fmla="*/ 9469 w 10000"/>
                        <a:gd name="connsiteY3554" fmla="*/ 10000 h 10000"/>
                        <a:gd name="connsiteX3555" fmla="*/ 9469 w 10000"/>
                        <a:gd name="connsiteY3555" fmla="*/ 10000 h 10000"/>
                        <a:gd name="connsiteX3556" fmla="*/ 9469 w 10000"/>
                        <a:gd name="connsiteY3556" fmla="*/ 10000 h 10000"/>
                        <a:gd name="connsiteX3557" fmla="*/ 9469 w 10000"/>
                        <a:gd name="connsiteY3557" fmla="*/ 10000 h 10000"/>
                        <a:gd name="connsiteX3558" fmla="*/ 9480 w 10000"/>
                        <a:gd name="connsiteY3558" fmla="*/ 10000 h 10000"/>
                        <a:gd name="connsiteX3559" fmla="*/ 9480 w 10000"/>
                        <a:gd name="connsiteY3559" fmla="*/ 10000 h 10000"/>
                        <a:gd name="connsiteX3560" fmla="*/ 9480 w 10000"/>
                        <a:gd name="connsiteY3560" fmla="*/ 10000 h 10000"/>
                        <a:gd name="connsiteX3561" fmla="*/ 9480 w 10000"/>
                        <a:gd name="connsiteY3561" fmla="*/ 10000 h 10000"/>
                        <a:gd name="connsiteX3562" fmla="*/ 9489 w 10000"/>
                        <a:gd name="connsiteY3562" fmla="*/ 10000 h 10000"/>
                        <a:gd name="connsiteX3563" fmla="*/ 9489 w 10000"/>
                        <a:gd name="connsiteY3563" fmla="*/ 10000 h 10000"/>
                        <a:gd name="connsiteX3564" fmla="*/ 9489 w 10000"/>
                        <a:gd name="connsiteY3564" fmla="*/ 10000 h 10000"/>
                        <a:gd name="connsiteX3565" fmla="*/ 9489 w 10000"/>
                        <a:gd name="connsiteY3565" fmla="*/ 10000 h 10000"/>
                        <a:gd name="connsiteX3566" fmla="*/ 9500 w 10000"/>
                        <a:gd name="connsiteY3566" fmla="*/ 10000 h 10000"/>
                        <a:gd name="connsiteX3567" fmla="*/ 9500 w 10000"/>
                        <a:gd name="connsiteY3567" fmla="*/ 10000 h 10000"/>
                        <a:gd name="connsiteX3568" fmla="*/ 9500 w 10000"/>
                        <a:gd name="connsiteY3568" fmla="*/ 10000 h 10000"/>
                        <a:gd name="connsiteX3569" fmla="*/ 9500 w 10000"/>
                        <a:gd name="connsiteY3569" fmla="*/ 10000 h 10000"/>
                        <a:gd name="connsiteX3570" fmla="*/ 9512 w 10000"/>
                        <a:gd name="connsiteY3570" fmla="*/ 10000 h 10000"/>
                        <a:gd name="connsiteX3571" fmla="*/ 9512 w 10000"/>
                        <a:gd name="connsiteY3571" fmla="*/ 10000 h 10000"/>
                        <a:gd name="connsiteX3572" fmla="*/ 9512 w 10000"/>
                        <a:gd name="connsiteY3572" fmla="*/ 10000 h 10000"/>
                        <a:gd name="connsiteX3573" fmla="*/ 9512 w 10000"/>
                        <a:gd name="connsiteY3573" fmla="*/ 10000 h 10000"/>
                        <a:gd name="connsiteX3574" fmla="*/ 9523 w 10000"/>
                        <a:gd name="connsiteY3574" fmla="*/ 10000 h 10000"/>
                        <a:gd name="connsiteX3575" fmla="*/ 9523 w 10000"/>
                        <a:gd name="connsiteY3575" fmla="*/ 10000 h 10000"/>
                        <a:gd name="connsiteX3576" fmla="*/ 9523 w 10000"/>
                        <a:gd name="connsiteY3576" fmla="*/ 10000 h 10000"/>
                        <a:gd name="connsiteX3577" fmla="*/ 9523 w 10000"/>
                        <a:gd name="connsiteY3577" fmla="*/ 10000 h 10000"/>
                        <a:gd name="connsiteX3578" fmla="*/ 9532 w 10000"/>
                        <a:gd name="connsiteY3578" fmla="*/ 10000 h 10000"/>
                        <a:gd name="connsiteX3579" fmla="*/ 9532 w 10000"/>
                        <a:gd name="connsiteY3579" fmla="*/ 10000 h 10000"/>
                        <a:gd name="connsiteX3580" fmla="*/ 9532 w 10000"/>
                        <a:gd name="connsiteY3580" fmla="*/ 10000 h 10000"/>
                        <a:gd name="connsiteX3581" fmla="*/ 9532 w 10000"/>
                        <a:gd name="connsiteY3581" fmla="*/ 10000 h 10000"/>
                        <a:gd name="connsiteX3582" fmla="*/ 9543 w 10000"/>
                        <a:gd name="connsiteY3582" fmla="*/ 10000 h 10000"/>
                        <a:gd name="connsiteX3583" fmla="*/ 9543 w 10000"/>
                        <a:gd name="connsiteY3583" fmla="*/ 10000 h 10000"/>
                        <a:gd name="connsiteX3584" fmla="*/ 9543 w 10000"/>
                        <a:gd name="connsiteY3584" fmla="*/ 10000 h 10000"/>
                        <a:gd name="connsiteX3585" fmla="*/ 9543 w 10000"/>
                        <a:gd name="connsiteY3585" fmla="*/ 10000 h 10000"/>
                        <a:gd name="connsiteX3586" fmla="*/ 9554 w 10000"/>
                        <a:gd name="connsiteY3586" fmla="*/ 10000 h 10000"/>
                        <a:gd name="connsiteX3587" fmla="*/ 9554 w 10000"/>
                        <a:gd name="connsiteY3587" fmla="*/ 10000 h 10000"/>
                        <a:gd name="connsiteX3588" fmla="*/ 9554 w 10000"/>
                        <a:gd name="connsiteY3588" fmla="*/ 10000 h 10000"/>
                        <a:gd name="connsiteX3589" fmla="*/ 9554 w 10000"/>
                        <a:gd name="connsiteY3589" fmla="*/ 10000 h 10000"/>
                        <a:gd name="connsiteX3590" fmla="*/ 9563 w 10000"/>
                        <a:gd name="connsiteY3590" fmla="*/ 10000 h 10000"/>
                        <a:gd name="connsiteX3591" fmla="*/ 9563 w 10000"/>
                        <a:gd name="connsiteY3591" fmla="*/ 10000 h 10000"/>
                        <a:gd name="connsiteX3592" fmla="*/ 9563 w 10000"/>
                        <a:gd name="connsiteY3592" fmla="*/ 10000 h 10000"/>
                        <a:gd name="connsiteX3593" fmla="*/ 9563 w 10000"/>
                        <a:gd name="connsiteY3593" fmla="*/ 10000 h 10000"/>
                        <a:gd name="connsiteX3594" fmla="*/ 9574 w 10000"/>
                        <a:gd name="connsiteY3594" fmla="*/ 10000 h 10000"/>
                        <a:gd name="connsiteX3595" fmla="*/ 9574 w 10000"/>
                        <a:gd name="connsiteY3595" fmla="*/ 10000 h 10000"/>
                        <a:gd name="connsiteX3596" fmla="*/ 9574 w 10000"/>
                        <a:gd name="connsiteY3596" fmla="*/ 10000 h 10000"/>
                        <a:gd name="connsiteX3597" fmla="*/ 9574 w 10000"/>
                        <a:gd name="connsiteY3597" fmla="*/ 10000 h 10000"/>
                        <a:gd name="connsiteX3598" fmla="*/ 9586 w 10000"/>
                        <a:gd name="connsiteY3598" fmla="*/ 10000 h 10000"/>
                        <a:gd name="connsiteX3599" fmla="*/ 9586 w 10000"/>
                        <a:gd name="connsiteY3599" fmla="*/ 10000 h 10000"/>
                        <a:gd name="connsiteX3600" fmla="*/ 9586 w 10000"/>
                        <a:gd name="connsiteY3600" fmla="*/ 10000 h 10000"/>
                        <a:gd name="connsiteX3601" fmla="*/ 9586 w 10000"/>
                        <a:gd name="connsiteY3601" fmla="*/ 10000 h 10000"/>
                        <a:gd name="connsiteX3602" fmla="*/ 9597 w 10000"/>
                        <a:gd name="connsiteY3602" fmla="*/ 10000 h 10000"/>
                        <a:gd name="connsiteX3603" fmla="*/ 9597 w 10000"/>
                        <a:gd name="connsiteY3603" fmla="*/ 10000 h 10000"/>
                        <a:gd name="connsiteX3604" fmla="*/ 9597 w 10000"/>
                        <a:gd name="connsiteY3604" fmla="*/ 10000 h 10000"/>
                        <a:gd name="connsiteX3605" fmla="*/ 9597 w 10000"/>
                        <a:gd name="connsiteY3605" fmla="*/ 10000 h 10000"/>
                        <a:gd name="connsiteX3606" fmla="*/ 9606 w 10000"/>
                        <a:gd name="connsiteY3606" fmla="*/ 10000 h 10000"/>
                        <a:gd name="connsiteX3607" fmla="*/ 9606 w 10000"/>
                        <a:gd name="connsiteY3607" fmla="*/ 10000 h 10000"/>
                        <a:gd name="connsiteX3608" fmla="*/ 9606 w 10000"/>
                        <a:gd name="connsiteY3608" fmla="*/ 10000 h 10000"/>
                        <a:gd name="connsiteX3609" fmla="*/ 9606 w 10000"/>
                        <a:gd name="connsiteY3609" fmla="*/ 10000 h 10000"/>
                        <a:gd name="connsiteX3610" fmla="*/ 9617 w 10000"/>
                        <a:gd name="connsiteY3610" fmla="*/ 10000 h 10000"/>
                        <a:gd name="connsiteX3611" fmla="*/ 9617 w 10000"/>
                        <a:gd name="connsiteY3611" fmla="*/ 10000 h 10000"/>
                        <a:gd name="connsiteX3612" fmla="*/ 9617 w 10000"/>
                        <a:gd name="connsiteY3612" fmla="*/ 10000 h 10000"/>
                        <a:gd name="connsiteX3613" fmla="*/ 9617 w 10000"/>
                        <a:gd name="connsiteY3613" fmla="*/ 10000 h 10000"/>
                        <a:gd name="connsiteX3614" fmla="*/ 9629 w 10000"/>
                        <a:gd name="connsiteY3614" fmla="*/ 10000 h 10000"/>
                        <a:gd name="connsiteX3615" fmla="*/ 9629 w 10000"/>
                        <a:gd name="connsiteY3615" fmla="*/ 10000 h 10000"/>
                        <a:gd name="connsiteX3616" fmla="*/ 9629 w 10000"/>
                        <a:gd name="connsiteY3616" fmla="*/ 10000 h 10000"/>
                        <a:gd name="connsiteX3617" fmla="*/ 9629 w 10000"/>
                        <a:gd name="connsiteY3617" fmla="*/ 10000 h 10000"/>
                        <a:gd name="connsiteX3618" fmla="*/ 9640 w 10000"/>
                        <a:gd name="connsiteY3618" fmla="*/ 10000 h 10000"/>
                        <a:gd name="connsiteX3619" fmla="*/ 9640 w 10000"/>
                        <a:gd name="connsiteY3619" fmla="*/ 10000 h 10000"/>
                        <a:gd name="connsiteX3620" fmla="*/ 9640 w 10000"/>
                        <a:gd name="connsiteY3620" fmla="*/ 10000 h 10000"/>
                        <a:gd name="connsiteX3621" fmla="*/ 9640 w 10000"/>
                        <a:gd name="connsiteY3621" fmla="*/ 10000 h 10000"/>
                        <a:gd name="connsiteX3622" fmla="*/ 9649 w 10000"/>
                        <a:gd name="connsiteY3622" fmla="*/ 10000 h 10000"/>
                        <a:gd name="connsiteX3623" fmla="*/ 9649 w 10000"/>
                        <a:gd name="connsiteY3623" fmla="*/ 10000 h 10000"/>
                        <a:gd name="connsiteX3624" fmla="*/ 9649 w 10000"/>
                        <a:gd name="connsiteY3624" fmla="*/ 10000 h 10000"/>
                        <a:gd name="connsiteX3625" fmla="*/ 9649 w 10000"/>
                        <a:gd name="connsiteY3625" fmla="*/ 10000 h 10000"/>
                        <a:gd name="connsiteX3626" fmla="*/ 9660 w 10000"/>
                        <a:gd name="connsiteY3626" fmla="*/ 10000 h 10000"/>
                        <a:gd name="connsiteX3627" fmla="*/ 9660 w 10000"/>
                        <a:gd name="connsiteY3627" fmla="*/ 10000 h 10000"/>
                        <a:gd name="connsiteX3628" fmla="*/ 9660 w 10000"/>
                        <a:gd name="connsiteY3628" fmla="*/ 10000 h 10000"/>
                        <a:gd name="connsiteX3629" fmla="*/ 9660 w 10000"/>
                        <a:gd name="connsiteY3629" fmla="*/ 10000 h 10000"/>
                        <a:gd name="connsiteX3630" fmla="*/ 9672 w 10000"/>
                        <a:gd name="connsiteY3630" fmla="*/ 10000 h 10000"/>
                        <a:gd name="connsiteX3631" fmla="*/ 9672 w 10000"/>
                        <a:gd name="connsiteY3631" fmla="*/ 10000 h 10000"/>
                        <a:gd name="connsiteX3632" fmla="*/ 9672 w 10000"/>
                        <a:gd name="connsiteY3632" fmla="*/ 10000 h 10000"/>
                        <a:gd name="connsiteX3633" fmla="*/ 9672 w 10000"/>
                        <a:gd name="connsiteY3633" fmla="*/ 10000 h 10000"/>
                        <a:gd name="connsiteX3634" fmla="*/ 9680 w 10000"/>
                        <a:gd name="connsiteY3634" fmla="*/ 10000 h 10000"/>
                        <a:gd name="connsiteX3635" fmla="*/ 9680 w 10000"/>
                        <a:gd name="connsiteY3635" fmla="*/ 10000 h 10000"/>
                        <a:gd name="connsiteX3636" fmla="*/ 9680 w 10000"/>
                        <a:gd name="connsiteY3636" fmla="*/ 10000 h 10000"/>
                        <a:gd name="connsiteX3637" fmla="*/ 9680 w 10000"/>
                        <a:gd name="connsiteY3637" fmla="*/ 10000 h 10000"/>
                        <a:gd name="connsiteX3638" fmla="*/ 9692 w 10000"/>
                        <a:gd name="connsiteY3638" fmla="*/ 10000 h 10000"/>
                        <a:gd name="connsiteX3639" fmla="*/ 9692 w 10000"/>
                        <a:gd name="connsiteY3639" fmla="*/ 10000 h 10000"/>
                        <a:gd name="connsiteX3640" fmla="*/ 9692 w 10000"/>
                        <a:gd name="connsiteY3640" fmla="*/ 10000 h 10000"/>
                        <a:gd name="connsiteX3641" fmla="*/ 9692 w 10000"/>
                        <a:gd name="connsiteY3641" fmla="*/ 10000 h 10000"/>
                        <a:gd name="connsiteX3642" fmla="*/ 9703 w 10000"/>
                        <a:gd name="connsiteY3642" fmla="*/ 10000 h 10000"/>
                        <a:gd name="connsiteX3643" fmla="*/ 9703 w 10000"/>
                        <a:gd name="connsiteY3643" fmla="*/ 10000 h 10000"/>
                        <a:gd name="connsiteX3644" fmla="*/ 9703 w 10000"/>
                        <a:gd name="connsiteY3644" fmla="*/ 10000 h 10000"/>
                        <a:gd name="connsiteX3645" fmla="*/ 9703 w 10000"/>
                        <a:gd name="connsiteY3645" fmla="*/ 10000 h 10000"/>
                        <a:gd name="connsiteX3646" fmla="*/ 9714 w 10000"/>
                        <a:gd name="connsiteY3646" fmla="*/ 10000 h 10000"/>
                        <a:gd name="connsiteX3647" fmla="*/ 9714 w 10000"/>
                        <a:gd name="connsiteY3647" fmla="*/ 10000 h 10000"/>
                        <a:gd name="connsiteX3648" fmla="*/ 9714 w 10000"/>
                        <a:gd name="connsiteY3648" fmla="*/ 10000 h 10000"/>
                        <a:gd name="connsiteX3649" fmla="*/ 9714 w 10000"/>
                        <a:gd name="connsiteY3649" fmla="*/ 10000 h 10000"/>
                        <a:gd name="connsiteX3650" fmla="*/ 9723 w 10000"/>
                        <a:gd name="connsiteY3650" fmla="*/ 10000 h 10000"/>
                        <a:gd name="connsiteX3651" fmla="*/ 9723 w 10000"/>
                        <a:gd name="connsiteY3651" fmla="*/ 10000 h 10000"/>
                        <a:gd name="connsiteX3652" fmla="*/ 9723 w 10000"/>
                        <a:gd name="connsiteY3652" fmla="*/ 10000 h 10000"/>
                        <a:gd name="connsiteX3653" fmla="*/ 9723 w 10000"/>
                        <a:gd name="connsiteY3653" fmla="*/ 10000 h 10000"/>
                        <a:gd name="connsiteX3654" fmla="*/ 9734 w 10000"/>
                        <a:gd name="connsiteY3654" fmla="*/ 10000 h 10000"/>
                        <a:gd name="connsiteX3655" fmla="*/ 9734 w 10000"/>
                        <a:gd name="connsiteY3655" fmla="*/ 10000 h 10000"/>
                        <a:gd name="connsiteX3656" fmla="*/ 9734 w 10000"/>
                        <a:gd name="connsiteY3656" fmla="*/ 10000 h 10000"/>
                        <a:gd name="connsiteX3657" fmla="*/ 9734 w 10000"/>
                        <a:gd name="connsiteY3657" fmla="*/ 10000 h 10000"/>
                        <a:gd name="connsiteX3658" fmla="*/ 9746 w 10000"/>
                        <a:gd name="connsiteY3658" fmla="*/ 10000 h 10000"/>
                        <a:gd name="connsiteX3659" fmla="*/ 9746 w 10000"/>
                        <a:gd name="connsiteY3659" fmla="*/ 10000 h 10000"/>
                        <a:gd name="connsiteX3660" fmla="*/ 9746 w 10000"/>
                        <a:gd name="connsiteY3660" fmla="*/ 10000 h 10000"/>
                        <a:gd name="connsiteX3661" fmla="*/ 9746 w 10000"/>
                        <a:gd name="connsiteY3661" fmla="*/ 10000 h 10000"/>
                        <a:gd name="connsiteX3662" fmla="*/ 9757 w 10000"/>
                        <a:gd name="connsiteY3662" fmla="*/ 10000 h 10000"/>
                        <a:gd name="connsiteX3663" fmla="*/ 9757 w 10000"/>
                        <a:gd name="connsiteY3663" fmla="*/ 10000 h 10000"/>
                        <a:gd name="connsiteX3664" fmla="*/ 9757 w 10000"/>
                        <a:gd name="connsiteY3664" fmla="*/ 10000 h 10000"/>
                        <a:gd name="connsiteX3665" fmla="*/ 9757 w 10000"/>
                        <a:gd name="connsiteY3665" fmla="*/ 10000 h 10000"/>
                        <a:gd name="connsiteX3666" fmla="*/ 9766 w 10000"/>
                        <a:gd name="connsiteY3666" fmla="*/ 10000 h 10000"/>
                        <a:gd name="connsiteX3667" fmla="*/ 9766 w 10000"/>
                        <a:gd name="connsiteY3667" fmla="*/ 10000 h 10000"/>
                        <a:gd name="connsiteX3668" fmla="*/ 9766 w 10000"/>
                        <a:gd name="connsiteY3668" fmla="*/ 10000 h 10000"/>
                        <a:gd name="connsiteX3669" fmla="*/ 9766 w 10000"/>
                        <a:gd name="connsiteY3669" fmla="*/ 10000 h 10000"/>
                        <a:gd name="connsiteX3670" fmla="*/ 9777 w 10000"/>
                        <a:gd name="connsiteY3670" fmla="*/ 10000 h 10000"/>
                        <a:gd name="connsiteX3671" fmla="*/ 9777 w 10000"/>
                        <a:gd name="connsiteY3671" fmla="*/ 10000 h 10000"/>
                        <a:gd name="connsiteX3672" fmla="*/ 9777 w 10000"/>
                        <a:gd name="connsiteY3672" fmla="*/ 10000 h 10000"/>
                        <a:gd name="connsiteX3673" fmla="*/ 9777 w 10000"/>
                        <a:gd name="connsiteY3673" fmla="*/ 10000 h 10000"/>
                        <a:gd name="connsiteX3674" fmla="*/ 9789 w 10000"/>
                        <a:gd name="connsiteY3674" fmla="*/ 10000 h 10000"/>
                        <a:gd name="connsiteX3675" fmla="*/ 9789 w 10000"/>
                        <a:gd name="connsiteY3675" fmla="*/ 10000 h 10000"/>
                        <a:gd name="connsiteX3676" fmla="*/ 9789 w 10000"/>
                        <a:gd name="connsiteY3676" fmla="*/ 10000 h 10000"/>
                        <a:gd name="connsiteX3677" fmla="*/ 9789 w 10000"/>
                        <a:gd name="connsiteY3677" fmla="*/ 10000 h 10000"/>
                        <a:gd name="connsiteX3678" fmla="*/ 9797 w 10000"/>
                        <a:gd name="connsiteY3678" fmla="*/ 10000 h 10000"/>
                        <a:gd name="connsiteX3679" fmla="*/ 9797 w 10000"/>
                        <a:gd name="connsiteY3679" fmla="*/ 10000 h 10000"/>
                        <a:gd name="connsiteX3680" fmla="*/ 9797 w 10000"/>
                        <a:gd name="connsiteY3680" fmla="*/ 10000 h 10000"/>
                        <a:gd name="connsiteX3681" fmla="*/ 9797 w 10000"/>
                        <a:gd name="connsiteY3681" fmla="*/ 10000 h 10000"/>
                        <a:gd name="connsiteX3682" fmla="*/ 9809 w 10000"/>
                        <a:gd name="connsiteY3682" fmla="*/ 10000 h 10000"/>
                        <a:gd name="connsiteX3683" fmla="*/ 9809 w 10000"/>
                        <a:gd name="connsiteY3683" fmla="*/ 10000 h 10000"/>
                        <a:gd name="connsiteX3684" fmla="*/ 9809 w 10000"/>
                        <a:gd name="connsiteY3684" fmla="*/ 10000 h 10000"/>
                        <a:gd name="connsiteX3685" fmla="*/ 9809 w 10000"/>
                        <a:gd name="connsiteY3685" fmla="*/ 10000 h 10000"/>
                        <a:gd name="connsiteX3686" fmla="*/ 9820 w 10000"/>
                        <a:gd name="connsiteY3686" fmla="*/ 10000 h 10000"/>
                        <a:gd name="connsiteX3687" fmla="*/ 9820 w 10000"/>
                        <a:gd name="connsiteY3687" fmla="*/ 10000 h 10000"/>
                        <a:gd name="connsiteX3688" fmla="*/ 9820 w 10000"/>
                        <a:gd name="connsiteY3688" fmla="*/ 10000 h 10000"/>
                        <a:gd name="connsiteX3689" fmla="*/ 9820 w 10000"/>
                        <a:gd name="connsiteY3689" fmla="*/ 10000 h 10000"/>
                        <a:gd name="connsiteX3690" fmla="*/ 9831 w 10000"/>
                        <a:gd name="connsiteY3690" fmla="*/ 10000 h 10000"/>
                        <a:gd name="connsiteX3691" fmla="*/ 9831 w 10000"/>
                        <a:gd name="connsiteY3691" fmla="*/ 10000 h 10000"/>
                        <a:gd name="connsiteX3692" fmla="*/ 9831 w 10000"/>
                        <a:gd name="connsiteY3692" fmla="*/ 10000 h 10000"/>
                        <a:gd name="connsiteX3693" fmla="*/ 9831 w 10000"/>
                        <a:gd name="connsiteY3693" fmla="*/ 10000 h 10000"/>
                        <a:gd name="connsiteX3694" fmla="*/ 9840 w 10000"/>
                        <a:gd name="connsiteY3694" fmla="*/ 10000 h 10000"/>
                        <a:gd name="connsiteX3695" fmla="*/ 9840 w 10000"/>
                        <a:gd name="connsiteY3695" fmla="*/ 10000 h 10000"/>
                        <a:gd name="connsiteX3696" fmla="*/ 9840 w 10000"/>
                        <a:gd name="connsiteY3696" fmla="*/ 10000 h 10000"/>
                        <a:gd name="connsiteX3697" fmla="*/ 9840 w 10000"/>
                        <a:gd name="connsiteY3697" fmla="*/ 10000 h 10000"/>
                        <a:gd name="connsiteX3698" fmla="*/ 9851 w 10000"/>
                        <a:gd name="connsiteY3698" fmla="*/ 10000 h 10000"/>
                        <a:gd name="connsiteX3699" fmla="*/ 9851 w 10000"/>
                        <a:gd name="connsiteY3699" fmla="*/ 10000 h 10000"/>
                        <a:gd name="connsiteX3700" fmla="*/ 9851 w 10000"/>
                        <a:gd name="connsiteY3700" fmla="*/ 10000 h 10000"/>
                        <a:gd name="connsiteX3701" fmla="*/ 9851 w 10000"/>
                        <a:gd name="connsiteY3701" fmla="*/ 10000 h 10000"/>
                        <a:gd name="connsiteX3702" fmla="*/ 9863 w 10000"/>
                        <a:gd name="connsiteY3702" fmla="*/ 10000 h 10000"/>
                        <a:gd name="connsiteX3703" fmla="*/ 9863 w 10000"/>
                        <a:gd name="connsiteY3703" fmla="*/ 10000 h 10000"/>
                        <a:gd name="connsiteX3704" fmla="*/ 9863 w 10000"/>
                        <a:gd name="connsiteY3704" fmla="*/ 10000 h 10000"/>
                        <a:gd name="connsiteX3705" fmla="*/ 9863 w 10000"/>
                        <a:gd name="connsiteY3705" fmla="*/ 10000 h 10000"/>
                        <a:gd name="connsiteX3706" fmla="*/ 9874 w 10000"/>
                        <a:gd name="connsiteY3706" fmla="*/ 10000 h 10000"/>
                        <a:gd name="connsiteX3707" fmla="*/ 9874 w 10000"/>
                        <a:gd name="connsiteY3707" fmla="*/ 10000 h 10000"/>
                        <a:gd name="connsiteX3708" fmla="*/ 9874 w 10000"/>
                        <a:gd name="connsiteY3708" fmla="*/ 10000 h 10000"/>
                        <a:gd name="connsiteX3709" fmla="*/ 9874 w 10000"/>
                        <a:gd name="connsiteY3709" fmla="*/ 10000 h 10000"/>
                        <a:gd name="connsiteX3710" fmla="*/ 9883 w 10000"/>
                        <a:gd name="connsiteY3710" fmla="*/ 10000 h 10000"/>
                        <a:gd name="connsiteX3711" fmla="*/ 9883 w 10000"/>
                        <a:gd name="connsiteY3711" fmla="*/ 10000 h 10000"/>
                        <a:gd name="connsiteX3712" fmla="*/ 9883 w 10000"/>
                        <a:gd name="connsiteY3712" fmla="*/ 10000 h 10000"/>
                        <a:gd name="connsiteX3713" fmla="*/ 9883 w 10000"/>
                        <a:gd name="connsiteY3713" fmla="*/ 10000 h 10000"/>
                        <a:gd name="connsiteX3714" fmla="*/ 9894 w 10000"/>
                        <a:gd name="connsiteY3714" fmla="*/ 10000 h 10000"/>
                        <a:gd name="connsiteX3715" fmla="*/ 9894 w 10000"/>
                        <a:gd name="connsiteY3715" fmla="*/ 10000 h 10000"/>
                        <a:gd name="connsiteX3716" fmla="*/ 9894 w 10000"/>
                        <a:gd name="connsiteY3716" fmla="*/ 10000 h 10000"/>
                        <a:gd name="connsiteX3717" fmla="*/ 9894 w 10000"/>
                        <a:gd name="connsiteY3717" fmla="*/ 10000 h 10000"/>
                        <a:gd name="connsiteX3718" fmla="*/ 9906 w 10000"/>
                        <a:gd name="connsiteY3718" fmla="*/ 10000 h 10000"/>
                        <a:gd name="connsiteX3719" fmla="*/ 9906 w 10000"/>
                        <a:gd name="connsiteY3719" fmla="*/ 10000 h 10000"/>
                        <a:gd name="connsiteX3720" fmla="*/ 9906 w 10000"/>
                        <a:gd name="connsiteY3720" fmla="*/ 10000 h 10000"/>
                        <a:gd name="connsiteX3721" fmla="*/ 9906 w 10000"/>
                        <a:gd name="connsiteY3721" fmla="*/ 10000 h 10000"/>
                        <a:gd name="connsiteX3722" fmla="*/ 9914 w 10000"/>
                        <a:gd name="connsiteY3722" fmla="*/ 10000 h 10000"/>
                        <a:gd name="connsiteX3723" fmla="*/ 9914 w 10000"/>
                        <a:gd name="connsiteY3723" fmla="*/ 10000 h 10000"/>
                        <a:gd name="connsiteX3724" fmla="*/ 9914 w 10000"/>
                        <a:gd name="connsiteY3724" fmla="*/ 10000 h 10000"/>
                        <a:gd name="connsiteX3725" fmla="*/ 9914 w 10000"/>
                        <a:gd name="connsiteY3725" fmla="*/ 10000 h 10000"/>
                        <a:gd name="connsiteX3726" fmla="*/ 9926 w 10000"/>
                        <a:gd name="connsiteY3726" fmla="*/ 10000 h 10000"/>
                        <a:gd name="connsiteX3727" fmla="*/ 9926 w 10000"/>
                        <a:gd name="connsiteY3727" fmla="*/ 10000 h 10000"/>
                        <a:gd name="connsiteX3728" fmla="*/ 9926 w 10000"/>
                        <a:gd name="connsiteY3728" fmla="*/ 10000 h 10000"/>
                        <a:gd name="connsiteX3729" fmla="*/ 9926 w 10000"/>
                        <a:gd name="connsiteY3729" fmla="*/ 10000 h 10000"/>
                        <a:gd name="connsiteX3730" fmla="*/ 9937 w 10000"/>
                        <a:gd name="connsiteY3730" fmla="*/ 10000 h 10000"/>
                        <a:gd name="connsiteX3731" fmla="*/ 9937 w 10000"/>
                        <a:gd name="connsiteY3731" fmla="*/ 10000 h 10000"/>
                        <a:gd name="connsiteX3732" fmla="*/ 9937 w 10000"/>
                        <a:gd name="connsiteY3732" fmla="*/ 10000 h 10000"/>
                        <a:gd name="connsiteX3733" fmla="*/ 9937 w 10000"/>
                        <a:gd name="connsiteY3733" fmla="*/ 10000 h 10000"/>
                        <a:gd name="connsiteX3734" fmla="*/ 9949 w 10000"/>
                        <a:gd name="connsiteY3734" fmla="*/ 10000 h 10000"/>
                        <a:gd name="connsiteX3735" fmla="*/ 9949 w 10000"/>
                        <a:gd name="connsiteY3735" fmla="*/ 10000 h 10000"/>
                        <a:gd name="connsiteX3736" fmla="*/ 9949 w 10000"/>
                        <a:gd name="connsiteY3736" fmla="*/ 10000 h 10000"/>
                        <a:gd name="connsiteX3737" fmla="*/ 9949 w 10000"/>
                        <a:gd name="connsiteY3737" fmla="*/ 10000 h 10000"/>
                        <a:gd name="connsiteX3738" fmla="*/ 9957 w 10000"/>
                        <a:gd name="connsiteY3738" fmla="*/ 10000 h 10000"/>
                        <a:gd name="connsiteX3739" fmla="*/ 9957 w 10000"/>
                        <a:gd name="connsiteY3739" fmla="*/ 10000 h 10000"/>
                        <a:gd name="connsiteX3740" fmla="*/ 9957 w 10000"/>
                        <a:gd name="connsiteY3740" fmla="*/ 10000 h 10000"/>
                        <a:gd name="connsiteX3741" fmla="*/ 9957 w 10000"/>
                        <a:gd name="connsiteY3741" fmla="*/ 10000 h 10000"/>
                        <a:gd name="connsiteX3742" fmla="*/ 9969 w 10000"/>
                        <a:gd name="connsiteY3742" fmla="*/ 10000 h 10000"/>
                        <a:gd name="connsiteX3743" fmla="*/ 9969 w 10000"/>
                        <a:gd name="connsiteY3743" fmla="*/ 10000 h 10000"/>
                        <a:gd name="connsiteX3744" fmla="*/ 9969 w 10000"/>
                        <a:gd name="connsiteY3744" fmla="*/ 10000 h 10000"/>
                        <a:gd name="connsiteX3745" fmla="*/ 9969 w 10000"/>
                        <a:gd name="connsiteY3745" fmla="*/ 10000 h 10000"/>
                        <a:gd name="connsiteX3746" fmla="*/ 9980 w 10000"/>
                        <a:gd name="connsiteY3746" fmla="*/ 10000 h 10000"/>
                        <a:gd name="connsiteX3747" fmla="*/ 9980 w 10000"/>
                        <a:gd name="connsiteY3747" fmla="*/ 10000 h 10000"/>
                        <a:gd name="connsiteX3748" fmla="*/ 9980 w 10000"/>
                        <a:gd name="connsiteY3748" fmla="*/ 10000 h 10000"/>
                        <a:gd name="connsiteX3749" fmla="*/ 9980 w 10000"/>
                        <a:gd name="connsiteY3749" fmla="*/ 10000 h 10000"/>
                        <a:gd name="connsiteX3750" fmla="*/ 9991 w 10000"/>
                        <a:gd name="connsiteY3750" fmla="*/ 10000 h 10000"/>
                        <a:gd name="connsiteX3751" fmla="*/ 9991 w 10000"/>
                        <a:gd name="connsiteY3751" fmla="*/ 10000 h 10000"/>
                        <a:gd name="connsiteX3752" fmla="*/ 9991 w 10000"/>
                        <a:gd name="connsiteY3752" fmla="*/ 10000 h 10000"/>
                        <a:gd name="connsiteX3753" fmla="*/ 9991 w 10000"/>
                        <a:gd name="connsiteY3753" fmla="*/ 10000 h 10000"/>
                        <a:gd name="connsiteX3754" fmla="*/ 10000 w 10000"/>
                        <a:gd name="connsiteY3754" fmla="*/ 10000 h 10000"/>
                        <a:gd name="connsiteX3755" fmla="*/ 10000 w 10000"/>
                        <a:gd name="connsiteY3755" fmla="*/ 10000 h 10000"/>
                        <a:gd name="connsiteX3756" fmla="*/ 10000 w 10000"/>
                        <a:gd name="connsiteY3756" fmla="*/ 10000 h 10000"/>
                        <a:gd name="connsiteX3757" fmla="*/ 10000 w 10000"/>
                        <a:gd name="connsiteY3757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8006 h 10000"/>
                        <a:gd name="connsiteX791" fmla="*/ 2099 w 10000"/>
                        <a:gd name="connsiteY791" fmla="*/ 9450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737 h 10000"/>
                        <a:gd name="connsiteX895" fmla="*/ 2376 w 10000"/>
                        <a:gd name="connsiteY895" fmla="*/ 9304 h 10000"/>
                        <a:gd name="connsiteX896" fmla="*/ 2388 w 10000"/>
                        <a:gd name="connsiteY896" fmla="*/ 9907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7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4860 h 10000"/>
                        <a:gd name="connsiteX1855" fmla="*/ 4933 w 10000"/>
                        <a:gd name="connsiteY1855" fmla="*/ 8006 h 10000"/>
                        <a:gd name="connsiteX1856" fmla="*/ 4941 w 10000"/>
                        <a:gd name="connsiteY1856" fmla="*/ 8847 h 10000"/>
                        <a:gd name="connsiteX1857" fmla="*/ 4941 w 10000"/>
                        <a:gd name="connsiteY1857" fmla="*/ 10000 h 10000"/>
                        <a:gd name="connsiteX1858" fmla="*/ 4941 w 10000"/>
                        <a:gd name="connsiteY1858" fmla="*/ 8847 h 10000"/>
                        <a:gd name="connsiteX1859" fmla="*/ 4941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53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64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76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84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4996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07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16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27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39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0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59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70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81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093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01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13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24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33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44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56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67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76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87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199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0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19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30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41 w 10000"/>
                        <a:gd name="connsiteY1971" fmla="*/ 10000 h 10000"/>
                        <a:gd name="connsiteX1972" fmla="*/ 5250 w 10000"/>
                        <a:gd name="connsiteY1972" fmla="*/ 6854 h 10000"/>
                        <a:gd name="connsiteX1973" fmla="*/ 5250 w 10000"/>
                        <a:gd name="connsiteY1973" fmla="*/ 10000 h 10000"/>
                        <a:gd name="connsiteX1974" fmla="*/ 5250 w 10000"/>
                        <a:gd name="connsiteY1974" fmla="*/ 2222 h 10000"/>
                        <a:gd name="connsiteX1975" fmla="*/ 5250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61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73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84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293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04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16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27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36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47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58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67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78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390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01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10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21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33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44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53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64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76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84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496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07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18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27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10000 h 10000"/>
                        <a:gd name="connsiteX2082" fmla="*/ 5538 w 10000"/>
                        <a:gd name="connsiteY2082" fmla="*/ 9543 h 10000"/>
                        <a:gd name="connsiteX2083" fmla="*/ 5538 w 10000"/>
                        <a:gd name="connsiteY2083" fmla="*/ 9772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50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61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70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81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593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04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13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24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36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44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56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67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78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87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698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10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21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30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41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53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61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73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84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795 w 10000"/>
                        <a:gd name="connsiteY2177" fmla="*/ 10000 h 10000"/>
                        <a:gd name="connsiteX2178" fmla="*/ 5795 w 10000"/>
                        <a:gd name="connsiteY2178" fmla="*/ 5929 h 10000"/>
                        <a:gd name="connsiteX2179" fmla="*/ 5804 w 10000"/>
                        <a:gd name="connsiteY2179" fmla="*/ 10000 h 10000"/>
                        <a:gd name="connsiteX2180" fmla="*/ 5804 w 10000"/>
                        <a:gd name="connsiteY2180" fmla="*/ 10000 h 10000"/>
                        <a:gd name="connsiteX2181" fmla="*/ 5815 w 10000"/>
                        <a:gd name="connsiteY2181" fmla="*/ 10000 h 10000"/>
                        <a:gd name="connsiteX2182" fmla="*/ 5815 w 10000"/>
                        <a:gd name="connsiteY2182" fmla="*/ 10000 h 10000"/>
                        <a:gd name="connsiteX2183" fmla="*/ 5815 w 10000"/>
                        <a:gd name="connsiteY2183" fmla="*/ 10000 h 10000"/>
                        <a:gd name="connsiteX2184" fmla="*/ 5815 w 10000"/>
                        <a:gd name="connsiteY2184" fmla="*/ 10000 h 10000"/>
                        <a:gd name="connsiteX2185" fmla="*/ 5827 w 10000"/>
                        <a:gd name="connsiteY2185" fmla="*/ 10000 h 10000"/>
                        <a:gd name="connsiteX2186" fmla="*/ 5827 w 10000"/>
                        <a:gd name="connsiteY2186" fmla="*/ 10000 h 10000"/>
                        <a:gd name="connsiteX2187" fmla="*/ 5827 w 10000"/>
                        <a:gd name="connsiteY2187" fmla="*/ 10000 h 10000"/>
                        <a:gd name="connsiteX2188" fmla="*/ 5827 w 10000"/>
                        <a:gd name="connsiteY2188" fmla="*/ 10000 h 10000"/>
                        <a:gd name="connsiteX2189" fmla="*/ 5838 w 10000"/>
                        <a:gd name="connsiteY2189" fmla="*/ 10000 h 10000"/>
                        <a:gd name="connsiteX2190" fmla="*/ 5838 w 10000"/>
                        <a:gd name="connsiteY2190" fmla="*/ 10000 h 10000"/>
                        <a:gd name="connsiteX2191" fmla="*/ 5838 w 10000"/>
                        <a:gd name="connsiteY2191" fmla="*/ 10000 h 10000"/>
                        <a:gd name="connsiteX2192" fmla="*/ 5838 w 10000"/>
                        <a:gd name="connsiteY2192" fmla="*/ 10000 h 10000"/>
                        <a:gd name="connsiteX2193" fmla="*/ 5847 w 10000"/>
                        <a:gd name="connsiteY2193" fmla="*/ 10000 h 10000"/>
                        <a:gd name="connsiteX2194" fmla="*/ 5847 w 10000"/>
                        <a:gd name="connsiteY2194" fmla="*/ 10000 h 10000"/>
                        <a:gd name="connsiteX2195" fmla="*/ 5847 w 10000"/>
                        <a:gd name="connsiteY2195" fmla="*/ 10000 h 10000"/>
                        <a:gd name="connsiteX2196" fmla="*/ 5847 w 10000"/>
                        <a:gd name="connsiteY2196" fmla="*/ 10000 h 10000"/>
                        <a:gd name="connsiteX2197" fmla="*/ 5858 w 10000"/>
                        <a:gd name="connsiteY2197" fmla="*/ 10000 h 10000"/>
                        <a:gd name="connsiteX2198" fmla="*/ 5858 w 10000"/>
                        <a:gd name="connsiteY2198" fmla="*/ 10000 h 10000"/>
                        <a:gd name="connsiteX2199" fmla="*/ 5858 w 10000"/>
                        <a:gd name="connsiteY2199" fmla="*/ 10000 h 10000"/>
                        <a:gd name="connsiteX2200" fmla="*/ 5858 w 10000"/>
                        <a:gd name="connsiteY2200" fmla="*/ 10000 h 10000"/>
                        <a:gd name="connsiteX2201" fmla="*/ 5870 w 10000"/>
                        <a:gd name="connsiteY2201" fmla="*/ 10000 h 10000"/>
                        <a:gd name="connsiteX2202" fmla="*/ 5870 w 10000"/>
                        <a:gd name="connsiteY2202" fmla="*/ 10000 h 10000"/>
                        <a:gd name="connsiteX2203" fmla="*/ 5870 w 10000"/>
                        <a:gd name="connsiteY2203" fmla="*/ 10000 h 10000"/>
                        <a:gd name="connsiteX2204" fmla="*/ 5870 w 10000"/>
                        <a:gd name="connsiteY2204" fmla="*/ 10000 h 10000"/>
                        <a:gd name="connsiteX2205" fmla="*/ 5878 w 10000"/>
                        <a:gd name="connsiteY2205" fmla="*/ 10000 h 10000"/>
                        <a:gd name="connsiteX2206" fmla="*/ 5878 w 10000"/>
                        <a:gd name="connsiteY2206" fmla="*/ 10000 h 10000"/>
                        <a:gd name="connsiteX2207" fmla="*/ 5878 w 10000"/>
                        <a:gd name="connsiteY2207" fmla="*/ 10000 h 10000"/>
                        <a:gd name="connsiteX2208" fmla="*/ 5878 w 10000"/>
                        <a:gd name="connsiteY2208" fmla="*/ 10000 h 10000"/>
                        <a:gd name="connsiteX2209" fmla="*/ 5890 w 10000"/>
                        <a:gd name="connsiteY2209" fmla="*/ 10000 h 10000"/>
                        <a:gd name="connsiteX2210" fmla="*/ 5890 w 10000"/>
                        <a:gd name="connsiteY2210" fmla="*/ 10000 h 10000"/>
                        <a:gd name="connsiteX2211" fmla="*/ 5890 w 10000"/>
                        <a:gd name="connsiteY2211" fmla="*/ 10000 h 10000"/>
                        <a:gd name="connsiteX2212" fmla="*/ 5890 w 10000"/>
                        <a:gd name="connsiteY2212" fmla="*/ 10000 h 10000"/>
                        <a:gd name="connsiteX2213" fmla="*/ 5901 w 10000"/>
                        <a:gd name="connsiteY2213" fmla="*/ 10000 h 10000"/>
                        <a:gd name="connsiteX2214" fmla="*/ 5901 w 10000"/>
                        <a:gd name="connsiteY2214" fmla="*/ 10000 h 10000"/>
                        <a:gd name="connsiteX2215" fmla="*/ 5901 w 10000"/>
                        <a:gd name="connsiteY2215" fmla="*/ 10000 h 10000"/>
                        <a:gd name="connsiteX2216" fmla="*/ 5901 w 10000"/>
                        <a:gd name="connsiteY2216" fmla="*/ 10000 h 10000"/>
                        <a:gd name="connsiteX2217" fmla="*/ 5913 w 10000"/>
                        <a:gd name="connsiteY2217" fmla="*/ 10000 h 10000"/>
                        <a:gd name="connsiteX2218" fmla="*/ 5913 w 10000"/>
                        <a:gd name="connsiteY2218" fmla="*/ 10000 h 10000"/>
                        <a:gd name="connsiteX2219" fmla="*/ 5913 w 10000"/>
                        <a:gd name="connsiteY2219" fmla="*/ 10000 h 10000"/>
                        <a:gd name="connsiteX2220" fmla="*/ 5913 w 10000"/>
                        <a:gd name="connsiteY2220" fmla="*/ 10000 h 10000"/>
                        <a:gd name="connsiteX2221" fmla="*/ 5921 w 10000"/>
                        <a:gd name="connsiteY2221" fmla="*/ 10000 h 10000"/>
                        <a:gd name="connsiteX2222" fmla="*/ 5921 w 10000"/>
                        <a:gd name="connsiteY2222" fmla="*/ 10000 h 10000"/>
                        <a:gd name="connsiteX2223" fmla="*/ 5921 w 10000"/>
                        <a:gd name="connsiteY2223" fmla="*/ 10000 h 10000"/>
                        <a:gd name="connsiteX2224" fmla="*/ 5921 w 10000"/>
                        <a:gd name="connsiteY2224" fmla="*/ 10000 h 10000"/>
                        <a:gd name="connsiteX2225" fmla="*/ 5933 w 10000"/>
                        <a:gd name="connsiteY2225" fmla="*/ 10000 h 10000"/>
                        <a:gd name="connsiteX2226" fmla="*/ 5933 w 10000"/>
                        <a:gd name="connsiteY2226" fmla="*/ 10000 h 10000"/>
                        <a:gd name="connsiteX2227" fmla="*/ 5933 w 10000"/>
                        <a:gd name="connsiteY2227" fmla="*/ 10000 h 10000"/>
                        <a:gd name="connsiteX2228" fmla="*/ 5933 w 10000"/>
                        <a:gd name="connsiteY2228" fmla="*/ 10000 h 10000"/>
                        <a:gd name="connsiteX2229" fmla="*/ 5944 w 10000"/>
                        <a:gd name="connsiteY2229" fmla="*/ 10000 h 10000"/>
                        <a:gd name="connsiteX2230" fmla="*/ 5944 w 10000"/>
                        <a:gd name="connsiteY2230" fmla="*/ 10000 h 10000"/>
                        <a:gd name="connsiteX2231" fmla="*/ 5944 w 10000"/>
                        <a:gd name="connsiteY2231" fmla="*/ 10000 h 10000"/>
                        <a:gd name="connsiteX2232" fmla="*/ 5944 w 10000"/>
                        <a:gd name="connsiteY2232" fmla="*/ 10000 h 10000"/>
                        <a:gd name="connsiteX2233" fmla="*/ 5955 w 10000"/>
                        <a:gd name="connsiteY2233" fmla="*/ 10000 h 10000"/>
                        <a:gd name="connsiteX2234" fmla="*/ 5955 w 10000"/>
                        <a:gd name="connsiteY2234" fmla="*/ 10000 h 10000"/>
                        <a:gd name="connsiteX2235" fmla="*/ 5955 w 10000"/>
                        <a:gd name="connsiteY2235" fmla="*/ 10000 h 10000"/>
                        <a:gd name="connsiteX2236" fmla="*/ 5955 w 10000"/>
                        <a:gd name="connsiteY2236" fmla="*/ 10000 h 10000"/>
                        <a:gd name="connsiteX2237" fmla="*/ 5964 w 10000"/>
                        <a:gd name="connsiteY2237" fmla="*/ 10000 h 10000"/>
                        <a:gd name="connsiteX2238" fmla="*/ 5964 w 10000"/>
                        <a:gd name="connsiteY2238" fmla="*/ 10000 h 10000"/>
                        <a:gd name="connsiteX2239" fmla="*/ 5964 w 10000"/>
                        <a:gd name="connsiteY2239" fmla="*/ 10000 h 10000"/>
                        <a:gd name="connsiteX2240" fmla="*/ 5964 w 10000"/>
                        <a:gd name="connsiteY2240" fmla="*/ 10000 h 10000"/>
                        <a:gd name="connsiteX2241" fmla="*/ 5975 w 10000"/>
                        <a:gd name="connsiteY2241" fmla="*/ 10000 h 10000"/>
                        <a:gd name="connsiteX2242" fmla="*/ 5975 w 10000"/>
                        <a:gd name="connsiteY2242" fmla="*/ 10000 h 10000"/>
                        <a:gd name="connsiteX2243" fmla="*/ 5975 w 10000"/>
                        <a:gd name="connsiteY2243" fmla="*/ 10000 h 10000"/>
                        <a:gd name="connsiteX2244" fmla="*/ 5975 w 10000"/>
                        <a:gd name="connsiteY2244" fmla="*/ 10000 h 10000"/>
                        <a:gd name="connsiteX2245" fmla="*/ 5987 w 10000"/>
                        <a:gd name="connsiteY2245" fmla="*/ 10000 h 10000"/>
                        <a:gd name="connsiteX2246" fmla="*/ 5987 w 10000"/>
                        <a:gd name="connsiteY2246" fmla="*/ 10000 h 10000"/>
                        <a:gd name="connsiteX2247" fmla="*/ 5987 w 10000"/>
                        <a:gd name="connsiteY2247" fmla="*/ 10000 h 10000"/>
                        <a:gd name="connsiteX2248" fmla="*/ 5987 w 10000"/>
                        <a:gd name="connsiteY2248" fmla="*/ 10000 h 10000"/>
                        <a:gd name="connsiteX2249" fmla="*/ 5995 w 10000"/>
                        <a:gd name="connsiteY2249" fmla="*/ 10000 h 10000"/>
                        <a:gd name="connsiteX2250" fmla="*/ 5995 w 10000"/>
                        <a:gd name="connsiteY2250" fmla="*/ 10000 h 10000"/>
                        <a:gd name="connsiteX2251" fmla="*/ 5995 w 10000"/>
                        <a:gd name="connsiteY2251" fmla="*/ 10000 h 10000"/>
                        <a:gd name="connsiteX2252" fmla="*/ 5995 w 10000"/>
                        <a:gd name="connsiteY2252" fmla="*/ 10000 h 10000"/>
                        <a:gd name="connsiteX2253" fmla="*/ 6007 w 10000"/>
                        <a:gd name="connsiteY2253" fmla="*/ 10000 h 10000"/>
                        <a:gd name="connsiteX2254" fmla="*/ 6007 w 10000"/>
                        <a:gd name="connsiteY2254" fmla="*/ 10000 h 10000"/>
                        <a:gd name="connsiteX2255" fmla="*/ 6007 w 10000"/>
                        <a:gd name="connsiteY2255" fmla="*/ 10000 h 10000"/>
                        <a:gd name="connsiteX2256" fmla="*/ 6007 w 10000"/>
                        <a:gd name="connsiteY2256" fmla="*/ 10000 h 10000"/>
                        <a:gd name="connsiteX2257" fmla="*/ 6018 w 10000"/>
                        <a:gd name="connsiteY2257" fmla="*/ 10000 h 10000"/>
                        <a:gd name="connsiteX2258" fmla="*/ 6018 w 10000"/>
                        <a:gd name="connsiteY2258" fmla="*/ 10000 h 10000"/>
                        <a:gd name="connsiteX2259" fmla="*/ 6018 w 10000"/>
                        <a:gd name="connsiteY2259" fmla="*/ 10000 h 10000"/>
                        <a:gd name="connsiteX2260" fmla="*/ 6018 w 10000"/>
                        <a:gd name="connsiteY2260" fmla="*/ 10000 h 10000"/>
                        <a:gd name="connsiteX2261" fmla="*/ 6030 w 10000"/>
                        <a:gd name="connsiteY2261" fmla="*/ 10000 h 10000"/>
                        <a:gd name="connsiteX2262" fmla="*/ 6030 w 10000"/>
                        <a:gd name="connsiteY2262" fmla="*/ 10000 h 10000"/>
                        <a:gd name="connsiteX2263" fmla="*/ 6030 w 10000"/>
                        <a:gd name="connsiteY2263" fmla="*/ 10000 h 10000"/>
                        <a:gd name="connsiteX2264" fmla="*/ 6030 w 10000"/>
                        <a:gd name="connsiteY2264" fmla="*/ 10000 h 10000"/>
                        <a:gd name="connsiteX2265" fmla="*/ 6038 w 10000"/>
                        <a:gd name="connsiteY2265" fmla="*/ 9585 h 10000"/>
                        <a:gd name="connsiteX2266" fmla="*/ 6038 w 10000"/>
                        <a:gd name="connsiteY2266" fmla="*/ 10000 h 10000"/>
                        <a:gd name="connsiteX2267" fmla="*/ 6038 w 10000"/>
                        <a:gd name="connsiteY2267" fmla="*/ 9076 h 10000"/>
                        <a:gd name="connsiteX2268" fmla="*/ 6038 w 10000"/>
                        <a:gd name="connsiteY2268" fmla="*/ 10000 h 10000"/>
                        <a:gd name="connsiteX2269" fmla="*/ 6050 w 10000"/>
                        <a:gd name="connsiteY2269" fmla="*/ 10000 h 10000"/>
                        <a:gd name="connsiteX2270" fmla="*/ 6050 w 10000"/>
                        <a:gd name="connsiteY2270" fmla="*/ 10000 h 10000"/>
                        <a:gd name="connsiteX2271" fmla="*/ 6050 w 10000"/>
                        <a:gd name="connsiteY2271" fmla="*/ 10000 h 10000"/>
                        <a:gd name="connsiteX2272" fmla="*/ 6050 w 10000"/>
                        <a:gd name="connsiteY2272" fmla="*/ 10000 h 10000"/>
                        <a:gd name="connsiteX2273" fmla="*/ 6061 w 10000"/>
                        <a:gd name="connsiteY2273" fmla="*/ 10000 h 10000"/>
                        <a:gd name="connsiteX2274" fmla="*/ 6061 w 10000"/>
                        <a:gd name="connsiteY2274" fmla="*/ 10000 h 10000"/>
                        <a:gd name="connsiteX2275" fmla="*/ 6061 w 10000"/>
                        <a:gd name="connsiteY2275" fmla="*/ 10000 h 10000"/>
                        <a:gd name="connsiteX2276" fmla="*/ 6061 w 10000"/>
                        <a:gd name="connsiteY2276" fmla="*/ 10000 h 10000"/>
                        <a:gd name="connsiteX2277" fmla="*/ 6073 w 10000"/>
                        <a:gd name="connsiteY2277" fmla="*/ 10000 h 10000"/>
                        <a:gd name="connsiteX2278" fmla="*/ 6073 w 10000"/>
                        <a:gd name="connsiteY2278" fmla="*/ 10000 h 10000"/>
                        <a:gd name="connsiteX2279" fmla="*/ 6073 w 10000"/>
                        <a:gd name="connsiteY2279" fmla="*/ 10000 h 10000"/>
                        <a:gd name="connsiteX2280" fmla="*/ 6073 w 10000"/>
                        <a:gd name="connsiteY2280" fmla="*/ 10000 h 10000"/>
                        <a:gd name="connsiteX2281" fmla="*/ 6081 w 10000"/>
                        <a:gd name="connsiteY2281" fmla="*/ 10000 h 10000"/>
                        <a:gd name="connsiteX2282" fmla="*/ 6081 w 10000"/>
                        <a:gd name="connsiteY2282" fmla="*/ 10000 h 10000"/>
                        <a:gd name="connsiteX2283" fmla="*/ 6081 w 10000"/>
                        <a:gd name="connsiteY2283" fmla="*/ 10000 h 10000"/>
                        <a:gd name="connsiteX2284" fmla="*/ 6081 w 10000"/>
                        <a:gd name="connsiteY2284" fmla="*/ 10000 h 10000"/>
                        <a:gd name="connsiteX2285" fmla="*/ 6093 w 10000"/>
                        <a:gd name="connsiteY2285" fmla="*/ 10000 h 10000"/>
                        <a:gd name="connsiteX2286" fmla="*/ 6093 w 10000"/>
                        <a:gd name="connsiteY2286" fmla="*/ 10000 h 10000"/>
                        <a:gd name="connsiteX2287" fmla="*/ 6093 w 10000"/>
                        <a:gd name="connsiteY2287" fmla="*/ 10000 h 10000"/>
                        <a:gd name="connsiteX2288" fmla="*/ 6093 w 10000"/>
                        <a:gd name="connsiteY2288" fmla="*/ 10000 h 10000"/>
                        <a:gd name="connsiteX2289" fmla="*/ 6104 w 10000"/>
                        <a:gd name="connsiteY2289" fmla="*/ 10000 h 10000"/>
                        <a:gd name="connsiteX2290" fmla="*/ 6104 w 10000"/>
                        <a:gd name="connsiteY2290" fmla="*/ 10000 h 10000"/>
                        <a:gd name="connsiteX2291" fmla="*/ 6104 w 10000"/>
                        <a:gd name="connsiteY2291" fmla="*/ 10000 h 10000"/>
                        <a:gd name="connsiteX2292" fmla="*/ 6104 w 10000"/>
                        <a:gd name="connsiteY2292" fmla="*/ 10000 h 10000"/>
                        <a:gd name="connsiteX2293" fmla="*/ 6113 w 10000"/>
                        <a:gd name="connsiteY2293" fmla="*/ 10000 h 10000"/>
                        <a:gd name="connsiteX2294" fmla="*/ 6113 w 10000"/>
                        <a:gd name="connsiteY2294" fmla="*/ 10000 h 10000"/>
                        <a:gd name="connsiteX2295" fmla="*/ 6113 w 10000"/>
                        <a:gd name="connsiteY2295" fmla="*/ 10000 h 10000"/>
                        <a:gd name="connsiteX2296" fmla="*/ 6113 w 10000"/>
                        <a:gd name="connsiteY2296" fmla="*/ 10000 h 10000"/>
                        <a:gd name="connsiteX2297" fmla="*/ 6124 w 10000"/>
                        <a:gd name="connsiteY2297" fmla="*/ 10000 h 10000"/>
                        <a:gd name="connsiteX2298" fmla="*/ 6124 w 10000"/>
                        <a:gd name="connsiteY2298" fmla="*/ 10000 h 10000"/>
                        <a:gd name="connsiteX2299" fmla="*/ 6124 w 10000"/>
                        <a:gd name="connsiteY2299" fmla="*/ 10000 h 10000"/>
                        <a:gd name="connsiteX2300" fmla="*/ 6124 w 10000"/>
                        <a:gd name="connsiteY2300" fmla="*/ 10000 h 10000"/>
                        <a:gd name="connsiteX2301" fmla="*/ 6135 w 10000"/>
                        <a:gd name="connsiteY2301" fmla="*/ 10000 h 10000"/>
                        <a:gd name="connsiteX2302" fmla="*/ 6135 w 10000"/>
                        <a:gd name="connsiteY2302" fmla="*/ 10000 h 10000"/>
                        <a:gd name="connsiteX2303" fmla="*/ 6135 w 10000"/>
                        <a:gd name="connsiteY2303" fmla="*/ 10000 h 10000"/>
                        <a:gd name="connsiteX2304" fmla="*/ 6135 w 10000"/>
                        <a:gd name="connsiteY2304" fmla="*/ 10000 h 10000"/>
                        <a:gd name="connsiteX2305" fmla="*/ 6147 w 10000"/>
                        <a:gd name="connsiteY2305" fmla="*/ 10000 h 10000"/>
                        <a:gd name="connsiteX2306" fmla="*/ 6147 w 10000"/>
                        <a:gd name="connsiteY2306" fmla="*/ 10000 h 10000"/>
                        <a:gd name="connsiteX2307" fmla="*/ 6147 w 10000"/>
                        <a:gd name="connsiteY2307" fmla="*/ 10000 h 10000"/>
                        <a:gd name="connsiteX2308" fmla="*/ 6147 w 10000"/>
                        <a:gd name="connsiteY2308" fmla="*/ 10000 h 10000"/>
                        <a:gd name="connsiteX2309" fmla="*/ 6155 w 10000"/>
                        <a:gd name="connsiteY2309" fmla="*/ 10000 h 10000"/>
                        <a:gd name="connsiteX2310" fmla="*/ 6155 w 10000"/>
                        <a:gd name="connsiteY2310" fmla="*/ 10000 h 10000"/>
                        <a:gd name="connsiteX2311" fmla="*/ 6155 w 10000"/>
                        <a:gd name="connsiteY2311" fmla="*/ 10000 h 10000"/>
                        <a:gd name="connsiteX2312" fmla="*/ 6155 w 10000"/>
                        <a:gd name="connsiteY2312" fmla="*/ 10000 h 10000"/>
                        <a:gd name="connsiteX2313" fmla="*/ 6167 w 10000"/>
                        <a:gd name="connsiteY2313" fmla="*/ 10000 h 10000"/>
                        <a:gd name="connsiteX2314" fmla="*/ 6167 w 10000"/>
                        <a:gd name="connsiteY2314" fmla="*/ 10000 h 10000"/>
                        <a:gd name="connsiteX2315" fmla="*/ 6167 w 10000"/>
                        <a:gd name="connsiteY2315" fmla="*/ 10000 h 10000"/>
                        <a:gd name="connsiteX2316" fmla="*/ 6167 w 10000"/>
                        <a:gd name="connsiteY2316" fmla="*/ 10000 h 10000"/>
                        <a:gd name="connsiteX2317" fmla="*/ 6178 w 10000"/>
                        <a:gd name="connsiteY2317" fmla="*/ 10000 h 10000"/>
                        <a:gd name="connsiteX2318" fmla="*/ 6178 w 10000"/>
                        <a:gd name="connsiteY2318" fmla="*/ 10000 h 10000"/>
                        <a:gd name="connsiteX2319" fmla="*/ 6178 w 10000"/>
                        <a:gd name="connsiteY2319" fmla="*/ 10000 h 10000"/>
                        <a:gd name="connsiteX2320" fmla="*/ 6178 w 10000"/>
                        <a:gd name="connsiteY2320" fmla="*/ 10000 h 10000"/>
                        <a:gd name="connsiteX2321" fmla="*/ 6190 w 10000"/>
                        <a:gd name="connsiteY2321" fmla="*/ 10000 h 10000"/>
                        <a:gd name="connsiteX2322" fmla="*/ 6190 w 10000"/>
                        <a:gd name="connsiteY2322" fmla="*/ 10000 h 10000"/>
                        <a:gd name="connsiteX2323" fmla="*/ 6190 w 10000"/>
                        <a:gd name="connsiteY2323" fmla="*/ 10000 h 10000"/>
                        <a:gd name="connsiteX2324" fmla="*/ 6190 w 10000"/>
                        <a:gd name="connsiteY2324" fmla="*/ 10000 h 10000"/>
                        <a:gd name="connsiteX2325" fmla="*/ 6198 w 10000"/>
                        <a:gd name="connsiteY2325" fmla="*/ 10000 h 10000"/>
                        <a:gd name="connsiteX2326" fmla="*/ 6198 w 10000"/>
                        <a:gd name="connsiteY2326" fmla="*/ 10000 h 10000"/>
                        <a:gd name="connsiteX2327" fmla="*/ 6198 w 10000"/>
                        <a:gd name="connsiteY2327" fmla="*/ 10000 h 10000"/>
                        <a:gd name="connsiteX2328" fmla="*/ 6198 w 10000"/>
                        <a:gd name="connsiteY2328" fmla="*/ 10000 h 10000"/>
                        <a:gd name="connsiteX2329" fmla="*/ 6210 w 10000"/>
                        <a:gd name="connsiteY2329" fmla="*/ 10000 h 10000"/>
                        <a:gd name="connsiteX2330" fmla="*/ 6210 w 10000"/>
                        <a:gd name="connsiteY2330" fmla="*/ 10000 h 10000"/>
                        <a:gd name="connsiteX2331" fmla="*/ 6210 w 10000"/>
                        <a:gd name="connsiteY2331" fmla="*/ 10000 h 10000"/>
                        <a:gd name="connsiteX2332" fmla="*/ 6210 w 10000"/>
                        <a:gd name="connsiteY2332" fmla="*/ 10000 h 10000"/>
                        <a:gd name="connsiteX2333" fmla="*/ 6221 w 10000"/>
                        <a:gd name="connsiteY2333" fmla="*/ 10000 h 10000"/>
                        <a:gd name="connsiteX2334" fmla="*/ 6221 w 10000"/>
                        <a:gd name="connsiteY2334" fmla="*/ 10000 h 10000"/>
                        <a:gd name="connsiteX2335" fmla="*/ 6221 w 10000"/>
                        <a:gd name="connsiteY2335" fmla="*/ 10000 h 10000"/>
                        <a:gd name="connsiteX2336" fmla="*/ 6221 w 10000"/>
                        <a:gd name="connsiteY2336" fmla="*/ 10000 h 10000"/>
                        <a:gd name="connsiteX2337" fmla="*/ 6230 w 10000"/>
                        <a:gd name="connsiteY2337" fmla="*/ 10000 h 10000"/>
                        <a:gd name="connsiteX2338" fmla="*/ 6230 w 10000"/>
                        <a:gd name="connsiteY2338" fmla="*/ 10000 h 10000"/>
                        <a:gd name="connsiteX2339" fmla="*/ 6230 w 10000"/>
                        <a:gd name="connsiteY2339" fmla="*/ 10000 h 10000"/>
                        <a:gd name="connsiteX2340" fmla="*/ 6230 w 10000"/>
                        <a:gd name="connsiteY2340" fmla="*/ 10000 h 10000"/>
                        <a:gd name="connsiteX2341" fmla="*/ 6241 w 10000"/>
                        <a:gd name="connsiteY2341" fmla="*/ 10000 h 10000"/>
                        <a:gd name="connsiteX2342" fmla="*/ 6241 w 10000"/>
                        <a:gd name="connsiteY2342" fmla="*/ 10000 h 10000"/>
                        <a:gd name="connsiteX2343" fmla="*/ 6241 w 10000"/>
                        <a:gd name="connsiteY2343" fmla="*/ 10000 h 10000"/>
                        <a:gd name="connsiteX2344" fmla="*/ 6241 w 10000"/>
                        <a:gd name="connsiteY2344" fmla="*/ 10000 h 10000"/>
                        <a:gd name="connsiteX2345" fmla="*/ 6252 w 10000"/>
                        <a:gd name="connsiteY2345" fmla="*/ 10000 h 10000"/>
                        <a:gd name="connsiteX2346" fmla="*/ 6252 w 10000"/>
                        <a:gd name="connsiteY2346" fmla="*/ 10000 h 10000"/>
                        <a:gd name="connsiteX2347" fmla="*/ 6252 w 10000"/>
                        <a:gd name="connsiteY2347" fmla="*/ 10000 h 10000"/>
                        <a:gd name="connsiteX2348" fmla="*/ 6252 w 10000"/>
                        <a:gd name="connsiteY2348" fmla="*/ 10000 h 10000"/>
                        <a:gd name="connsiteX2349" fmla="*/ 6264 w 10000"/>
                        <a:gd name="connsiteY2349" fmla="*/ 10000 h 10000"/>
                        <a:gd name="connsiteX2350" fmla="*/ 6264 w 10000"/>
                        <a:gd name="connsiteY2350" fmla="*/ 10000 h 10000"/>
                        <a:gd name="connsiteX2351" fmla="*/ 6264 w 10000"/>
                        <a:gd name="connsiteY2351" fmla="*/ 10000 h 10000"/>
                        <a:gd name="connsiteX2352" fmla="*/ 6264 w 10000"/>
                        <a:gd name="connsiteY2352" fmla="*/ 10000 h 10000"/>
                        <a:gd name="connsiteX2353" fmla="*/ 6272 w 10000"/>
                        <a:gd name="connsiteY2353" fmla="*/ 10000 h 10000"/>
                        <a:gd name="connsiteX2354" fmla="*/ 6272 w 10000"/>
                        <a:gd name="connsiteY2354" fmla="*/ 10000 h 10000"/>
                        <a:gd name="connsiteX2355" fmla="*/ 6272 w 10000"/>
                        <a:gd name="connsiteY2355" fmla="*/ 10000 h 10000"/>
                        <a:gd name="connsiteX2356" fmla="*/ 6272 w 10000"/>
                        <a:gd name="connsiteY2356" fmla="*/ 10000 h 10000"/>
                        <a:gd name="connsiteX2357" fmla="*/ 6284 w 10000"/>
                        <a:gd name="connsiteY2357" fmla="*/ 10000 h 10000"/>
                        <a:gd name="connsiteX2358" fmla="*/ 6284 w 10000"/>
                        <a:gd name="connsiteY2358" fmla="*/ 10000 h 10000"/>
                        <a:gd name="connsiteX2359" fmla="*/ 6284 w 10000"/>
                        <a:gd name="connsiteY2359" fmla="*/ 10000 h 10000"/>
                        <a:gd name="connsiteX2360" fmla="*/ 6284 w 10000"/>
                        <a:gd name="connsiteY2360" fmla="*/ 10000 h 10000"/>
                        <a:gd name="connsiteX2361" fmla="*/ 6295 w 10000"/>
                        <a:gd name="connsiteY2361" fmla="*/ 10000 h 10000"/>
                        <a:gd name="connsiteX2362" fmla="*/ 6295 w 10000"/>
                        <a:gd name="connsiteY2362" fmla="*/ 10000 h 10000"/>
                        <a:gd name="connsiteX2363" fmla="*/ 6295 w 10000"/>
                        <a:gd name="connsiteY2363" fmla="*/ 10000 h 10000"/>
                        <a:gd name="connsiteX2364" fmla="*/ 6295 w 10000"/>
                        <a:gd name="connsiteY2364" fmla="*/ 10000 h 10000"/>
                        <a:gd name="connsiteX2365" fmla="*/ 6307 w 10000"/>
                        <a:gd name="connsiteY2365" fmla="*/ 10000 h 10000"/>
                        <a:gd name="connsiteX2366" fmla="*/ 6307 w 10000"/>
                        <a:gd name="connsiteY2366" fmla="*/ 10000 h 10000"/>
                        <a:gd name="connsiteX2367" fmla="*/ 6307 w 10000"/>
                        <a:gd name="connsiteY2367" fmla="*/ 10000 h 10000"/>
                        <a:gd name="connsiteX2368" fmla="*/ 6307 w 10000"/>
                        <a:gd name="connsiteY2368" fmla="*/ 10000 h 10000"/>
                        <a:gd name="connsiteX2369" fmla="*/ 6315 w 10000"/>
                        <a:gd name="connsiteY2369" fmla="*/ 10000 h 10000"/>
                        <a:gd name="connsiteX2370" fmla="*/ 6315 w 10000"/>
                        <a:gd name="connsiteY2370" fmla="*/ 10000 h 10000"/>
                        <a:gd name="connsiteX2371" fmla="*/ 6315 w 10000"/>
                        <a:gd name="connsiteY2371" fmla="*/ 10000 h 10000"/>
                        <a:gd name="connsiteX2372" fmla="*/ 6315 w 10000"/>
                        <a:gd name="connsiteY2372" fmla="*/ 10000 h 10000"/>
                        <a:gd name="connsiteX2373" fmla="*/ 6327 w 10000"/>
                        <a:gd name="connsiteY2373" fmla="*/ 10000 h 10000"/>
                        <a:gd name="connsiteX2374" fmla="*/ 6327 w 10000"/>
                        <a:gd name="connsiteY2374" fmla="*/ 10000 h 10000"/>
                        <a:gd name="connsiteX2375" fmla="*/ 6327 w 10000"/>
                        <a:gd name="connsiteY2375" fmla="*/ 10000 h 10000"/>
                        <a:gd name="connsiteX2376" fmla="*/ 6327 w 10000"/>
                        <a:gd name="connsiteY2376" fmla="*/ 10000 h 10000"/>
                        <a:gd name="connsiteX2377" fmla="*/ 6338 w 10000"/>
                        <a:gd name="connsiteY2377" fmla="*/ 10000 h 10000"/>
                        <a:gd name="connsiteX2378" fmla="*/ 6338 w 10000"/>
                        <a:gd name="connsiteY2378" fmla="*/ 10000 h 10000"/>
                        <a:gd name="connsiteX2379" fmla="*/ 6338 w 10000"/>
                        <a:gd name="connsiteY2379" fmla="*/ 10000 h 10000"/>
                        <a:gd name="connsiteX2380" fmla="*/ 6338 w 10000"/>
                        <a:gd name="connsiteY2380" fmla="*/ 10000 h 10000"/>
                        <a:gd name="connsiteX2381" fmla="*/ 6347 w 10000"/>
                        <a:gd name="connsiteY2381" fmla="*/ 10000 h 10000"/>
                        <a:gd name="connsiteX2382" fmla="*/ 6347 w 10000"/>
                        <a:gd name="connsiteY2382" fmla="*/ 10000 h 10000"/>
                        <a:gd name="connsiteX2383" fmla="*/ 6347 w 10000"/>
                        <a:gd name="connsiteY2383" fmla="*/ 10000 h 10000"/>
                        <a:gd name="connsiteX2384" fmla="*/ 6347 w 10000"/>
                        <a:gd name="connsiteY2384" fmla="*/ 10000 h 10000"/>
                        <a:gd name="connsiteX2385" fmla="*/ 6358 w 10000"/>
                        <a:gd name="connsiteY2385" fmla="*/ 10000 h 10000"/>
                        <a:gd name="connsiteX2386" fmla="*/ 6358 w 10000"/>
                        <a:gd name="connsiteY2386" fmla="*/ 10000 h 10000"/>
                        <a:gd name="connsiteX2387" fmla="*/ 6358 w 10000"/>
                        <a:gd name="connsiteY2387" fmla="*/ 10000 h 10000"/>
                        <a:gd name="connsiteX2388" fmla="*/ 6358 w 10000"/>
                        <a:gd name="connsiteY2388" fmla="*/ 10000 h 10000"/>
                        <a:gd name="connsiteX2389" fmla="*/ 6370 w 10000"/>
                        <a:gd name="connsiteY2389" fmla="*/ 10000 h 10000"/>
                        <a:gd name="connsiteX2390" fmla="*/ 6370 w 10000"/>
                        <a:gd name="connsiteY2390" fmla="*/ 10000 h 10000"/>
                        <a:gd name="connsiteX2391" fmla="*/ 6370 w 10000"/>
                        <a:gd name="connsiteY2391" fmla="*/ 10000 h 10000"/>
                        <a:gd name="connsiteX2392" fmla="*/ 6370 w 10000"/>
                        <a:gd name="connsiteY2392" fmla="*/ 10000 h 10000"/>
                        <a:gd name="connsiteX2393" fmla="*/ 6381 w 10000"/>
                        <a:gd name="connsiteY2393" fmla="*/ 10000 h 10000"/>
                        <a:gd name="connsiteX2394" fmla="*/ 6381 w 10000"/>
                        <a:gd name="connsiteY2394" fmla="*/ 10000 h 10000"/>
                        <a:gd name="connsiteX2395" fmla="*/ 6381 w 10000"/>
                        <a:gd name="connsiteY2395" fmla="*/ 10000 h 10000"/>
                        <a:gd name="connsiteX2396" fmla="*/ 6381 w 10000"/>
                        <a:gd name="connsiteY2396" fmla="*/ 10000 h 10000"/>
                        <a:gd name="connsiteX2397" fmla="*/ 6390 w 10000"/>
                        <a:gd name="connsiteY2397" fmla="*/ 10000 h 10000"/>
                        <a:gd name="connsiteX2398" fmla="*/ 6390 w 10000"/>
                        <a:gd name="connsiteY2398" fmla="*/ 10000 h 10000"/>
                        <a:gd name="connsiteX2399" fmla="*/ 6390 w 10000"/>
                        <a:gd name="connsiteY2399" fmla="*/ 10000 h 10000"/>
                        <a:gd name="connsiteX2400" fmla="*/ 6390 w 10000"/>
                        <a:gd name="connsiteY2400" fmla="*/ 10000 h 10000"/>
                        <a:gd name="connsiteX2401" fmla="*/ 6401 w 10000"/>
                        <a:gd name="connsiteY2401" fmla="*/ 10000 h 10000"/>
                        <a:gd name="connsiteX2402" fmla="*/ 6401 w 10000"/>
                        <a:gd name="connsiteY2402" fmla="*/ 10000 h 10000"/>
                        <a:gd name="connsiteX2403" fmla="*/ 6401 w 10000"/>
                        <a:gd name="connsiteY2403" fmla="*/ 10000 h 10000"/>
                        <a:gd name="connsiteX2404" fmla="*/ 6401 w 10000"/>
                        <a:gd name="connsiteY2404" fmla="*/ 10000 h 10000"/>
                        <a:gd name="connsiteX2405" fmla="*/ 6412 w 10000"/>
                        <a:gd name="connsiteY2405" fmla="*/ 10000 h 10000"/>
                        <a:gd name="connsiteX2406" fmla="*/ 6412 w 10000"/>
                        <a:gd name="connsiteY2406" fmla="*/ 10000 h 10000"/>
                        <a:gd name="connsiteX2407" fmla="*/ 6412 w 10000"/>
                        <a:gd name="connsiteY2407" fmla="*/ 10000 h 10000"/>
                        <a:gd name="connsiteX2408" fmla="*/ 6412 w 10000"/>
                        <a:gd name="connsiteY2408" fmla="*/ 10000 h 10000"/>
                        <a:gd name="connsiteX2409" fmla="*/ 6424 w 10000"/>
                        <a:gd name="connsiteY2409" fmla="*/ 10000 h 10000"/>
                        <a:gd name="connsiteX2410" fmla="*/ 6424 w 10000"/>
                        <a:gd name="connsiteY2410" fmla="*/ 10000 h 10000"/>
                        <a:gd name="connsiteX2411" fmla="*/ 6424 w 10000"/>
                        <a:gd name="connsiteY2411" fmla="*/ 10000 h 10000"/>
                        <a:gd name="connsiteX2412" fmla="*/ 6424 w 10000"/>
                        <a:gd name="connsiteY2412" fmla="*/ 10000 h 10000"/>
                        <a:gd name="connsiteX2413" fmla="*/ 6432 w 10000"/>
                        <a:gd name="connsiteY2413" fmla="*/ 10000 h 10000"/>
                        <a:gd name="connsiteX2414" fmla="*/ 6432 w 10000"/>
                        <a:gd name="connsiteY2414" fmla="*/ 10000 h 10000"/>
                        <a:gd name="connsiteX2415" fmla="*/ 6432 w 10000"/>
                        <a:gd name="connsiteY2415" fmla="*/ 10000 h 10000"/>
                        <a:gd name="connsiteX2416" fmla="*/ 6432 w 10000"/>
                        <a:gd name="connsiteY2416" fmla="*/ 10000 h 10000"/>
                        <a:gd name="connsiteX2417" fmla="*/ 6444 w 10000"/>
                        <a:gd name="connsiteY2417" fmla="*/ 10000 h 10000"/>
                        <a:gd name="connsiteX2418" fmla="*/ 6444 w 10000"/>
                        <a:gd name="connsiteY2418" fmla="*/ 10000 h 10000"/>
                        <a:gd name="connsiteX2419" fmla="*/ 6444 w 10000"/>
                        <a:gd name="connsiteY2419" fmla="*/ 10000 h 10000"/>
                        <a:gd name="connsiteX2420" fmla="*/ 6444 w 10000"/>
                        <a:gd name="connsiteY2420" fmla="*/ 10000 h 10000"/>
                        <a:gd name="connsiteX2421" fmla="*/ 6455 w 10000"/>
                        <a:gd name="connsiteY2421" fmla="*/ 10000 h 10000"/>
                        <a:gd name="connsiteX2422" fmla="*/ 6455 w 10000"/>
                        <a:gd name="connsiteY2422" fmla="*/ 10000 h 10000"/>
                        <a:gd name="connsiteX2423" fmla="*/ 6455 w 10000"/>
                        <a:gd name="connsiteY2423" fmla="*/ 10000 h 10000"/>
                        <a:gd name="connsiteX2424" fmla="*/ 6455 w 10000"/>
                        <a:gd name="connsiteY2424" fmla="*/ 10000 h 10000"/>
                        <a:gd name="connsiteX2425" fmla="*/ 6464 w 10000"/>
                        <a:gd name="connsiteY2425" fmla="*/ 10000 h 10000"/>
                        <a:gd name="connsiteX2426" fmla="*/ 6464 w 10000"/>
                        <a:gd name="connsiteY2426" fmla="*/ 10000 h 10000"/>
                        <a:gd name="connsiteX2427" fmla="*/ 6464 w 10000"/>
                        <a:gd name="connsiteY2427" fmla="*/ 10000 h 10000"/>
                        <a:gd name="connsiteX2428" fmla="*/ 6464 w 10000"/>
                        <a:gd name="connsiteY2428" fmla="*/ 10000 h 10000"/>
                        <a:gd name="connsiteX2429" fmla="*/ 6475 w 10000"/>
                        <a:gd name="connsiteY2429" fmla="*/ 10000 h 10000"/>
                        <a:gd name="connsiteX2430" fmla="*/ 6475 w 10000"/>
                        <a:gd name="connsiteY2430" fmla="*/ 10000 h 10000"/>
                        <a:gd name="connsiteX2431" fmla="*/ 6475 w 10000"/>
                        <a:gd name="connsiteY2431" fmla="*/ 10000 h 10000"/>
                        <a:gd name="connsiteX2432" fmla="*/ 6475 w 10000"/>
                        <a:gd name="connsiteY2432" fmla="*/ 10000 h 10000"/>
                        <a:gd name="connsiteX2433" fmla="*/ 6487 w 10000"/>
                        <a:gd name="connsiteY2433" fmla="*/ 10000 h 10000"/>
                        <a:gd name="connsiteX2434" fmla="*/ 6487 w 10000"/>
                        <a:gd name="connsiteY2434" fmla="*/ 10000 h 10000"/>
                        <a:gd name="connsiteX2435" fmla="*/ 6487 w 10000"/>
                        <a:gd name="connsiteY2435" fmla="*/ 10000 h 10000"/>
                        <a:gd name="connsiteX2436" fmla="*/ 6487 w 10000"/>
                        <a:gd name="connsiteY2436" fmla="*/ 10000 h 10000"/>
                        <a:gd name="connsiteX2437" fmla="*/ 6498 w 10000"/>
                        <a:gd name="connsiteY2437" fmla="*/ 10000 h 10000"/>
                        <a:gd name="connsiteX2438" fmla="*/ 6498 w 10000"/>
                        <a:gd name="connsiteY2438" fmla="*/ 10000 h 10000"/>
                        <a:gd name="connsiteX2439" fmla="*/ 6498 w 10000"/>
                        <a:gd name="connsiteY2439" fmla="*/ 10000 h 10000"/>
                        <a:gd name="connsiteX2440" fmla="*/ 6498 w 10000"/>
                        <a:gd name="connsiteY2440" fmla="*/ 10000 h 10000"/>
                        <a:gd name="connsiteX2441" fmla="*/ 6507 w 10000"/>
                        <a:gd name="connsiteY2441" fmla="*/ 10000 h 10000"/>
                        <a:gd name="connsiteX2442" fmla="*/ 6507 w 10000"/>
                        <a:gd name="connsiteY2442" fmla="*/ 10000 h 10000"/>
                        <a:gd name="connsiteX2443" fmla="*/ 6507 w 10000"/>
                        <a:gd name="connsiteY2443" fmla="*/ 10000 h 10000"/>
                        <a:gd name="connsiteX2444" fmla="*/ 6507 w 10000"/>
                        <a:gd name="connsiteY2444" fmla="*/ 10000 h 10000"/>
                        <a:gd name="connsiteX2445" fmla="*/ 6518 w 10000"/>
                        <a:gd name="connsiteY2445" fmla="*/ 10000 h 10000"/>
                        <a:gd name="connsiteX2446" fmla="*/ 6518 w 10000"/>
                        <a:gd name="connsiteY2446" fmla="*/ 10000 h 10000"/>
                        <a:gd name="connsiteX2447" fmla="*/ 6518 w 10000"/>
                        <a:gd name="connsiteY2447" fmla="*/ 10000 h 10000"/>
                        <a:gd name="connsiteX2448" fmla="*/ 6518 w 10000"/>
                        <a:gd name="connsiteY2448" fmla="*/ 10000 h 10000"/>
                        <a:gd name="connsiteX2449" fmla="*/ 6530 w 10000"/>
                        <a:gd name="connsiteY2449" fmla="*/ 10000 h 10000"/>
                        <a:gd name="connsiteX2450" fmla="*/ 6530 w 10000"/>
                        <a:gd name="connsiteY2450" fmla="*/ 10000 h 10000"/>
                        <a:gd name="connsiteX2451" fmla="*/ 6530 w 10000"/>
                        <a:gd name="connsiteY2451" fmla="*/ 10000 h 10000"/>
                        <a:gd name="connsiteX2452" fmla="*/ 6530 w 10000"/>
                        <a:gd name="connsiteY2452" fmla="*/ 10000 h 10000"/>
                        <a:gd name="connsiteX2453" fmla="*/ 6541 w 10000"/>
                        <a:gd name="connsiteY2453" fmla="*/ 10000 h 10000"/>
                        <a:gd name="connsiteX2454" fmla="*/ 6541 w 10000"/>
                        <a:gd name="connsiteY2454" fmla="*/ 10000 h 10000"/>
                        <a:gd name="connsiteX2455" fmla="*/ 6541 w 10000"/>
                        <a:gd name="connsiteY2455" fmla="*/ 10000 h 10000"/>
                        <a:gd name="connsiteX2456" fmla="*/ 6541 w 10000"/>
                        <a:gd name="connsiteY2456" fmla="*/ 10000 h 10000"/>
                        <a:gd name="connsiteX2457" fmla="*/ 6550 w 10000"/>
                        <a:gd name="connsiteY2457" fmla="*/ 10000 h 10000"/>
                        <a:gd name="connsiteX2458" fmla="*/ 6550 w 10000"/>
                        <a:gd name="connsiteY2458" fmla="*/ 10000 h 10000"/>
                        <a:gd name="connsiteX2459" fmla="*/ 6550 w 10000"/>
                        <a:gd name="connsiteY2459" fmla="*/ 10000 h 10000"/>
                        <a:gd name="connsiteX2460" fmla="*/ 6550 w 10000"/>
                        <a:gd name="connsiteY2460" fmla="*/ 10000 h 10000"/>
                        <a:gd name="connsiteX2461" fmla="*/ 6561 w 10000"/>
                        <a:gd name="connsiteY2461" fmla="*/ 10000 h 10000"/>
                        <a:gd name="connsiteX2462" fmla="*/ 6561 w 10000"/>
                        <a:gd name="connsiteY2462" fmla="*/ 10000 h 10000"/>
                        <a:gd name="connsiteX2463" fmla="*/ 6561 w 10000"/>
                        <a:gd name="connsiteY2463" fmla="*/ 10000 h 10000"/>
                        <a:gd name="connsiteX2464" fmla="*/ 6561 w 10000"/>
                        <a:gd name="connsiteY2464" fmla="*/ 10000 h 10000"/>
                        <a:gd name="connsiteX2465" fmla="*/ 6572 w 10000"/>
                        <a:gd name="connsiteY2465" fmla="*/ 10000 h 10000"/>
                        <a:gd name="connsiteX2466" fmla="*/ 6572 w 10000"/>
                        <a:gd name="connsiteY2466" fmla="*/ 10000 h 10000"/>
                        <a:gd name="connsiteX2467" fmla="*/ 6572 w 10000"/>
                        <a:gd name="connsiteY2467" fmla="*/ 10000 h 10000"/>
                        <a:gd name="connsiteX2468" fmla="*/ 6572 w 10000"/>
                        <a:gd name="connsiteY2468" fmla="*/ 10000 h 10000"/>
                        <a:gd name="connsiteX2469" fmla="*/ 6584 w 10000"/>
                        <a:gd name="connsiteY2469" fmla="*/ 10000 h 10000"/>
                        <a:gd name="connsiteX2470" fmla="*/ 6584 w 10000"/>
                        <a:gd name="connsiteY2470" fmla="*/ 10000 h 10000"/>
                        <a:gd name="connsiteX2471" fmla="*/ 6584 w 10000"/>
                        <a:gd name="connsiteY2471" fmla="*/ 10000 h 10000"/>
                        <a:gd name="connsiteX2472" fmla="*/ 6584 w 10000"/>
                        <a:gd name="connsiteY2472" fmla="*/ 10000 h 10000"/>
                        <a:gd name="connsiteX2473" fmla="*/ 6592 w 10000"/>
                        <a:gd name="connsiteY2473" fmla="*/ 10000 h 10000"/>
                        <a:gd name="connsiteX2474" fmla="*/ 6592 w 10000"/>
                        <a:gd name="connsiteY2474" fmla="*/ 10000 h 10000"/>
                        <a:gd name="connsiteX2475" fmla="*/ 6592 w 10000"/>
                        <a:gd name="connsiteY2475" fmla="*/ 10000 h 10000"/>
                        <a:gd name="connsiteX2476" fmla="*/ 6592 w 10000"/>
                        <a:gd name="connsiteY2476" fmla="*/ 10000 h 10000"/>
                        <a:gd name="connsiteX2477" fmla="*/ 6604 w 10000"/>
                        <a:gd name="connsiteY2477" fmla="*/ 10000 h 10000"/>
                        <a:gd name="connsiteX2478" fmla="*/ 6604 w 10000"/>
                        <a:gd name="connsiteY2478" fmla="*/ 10000 h 10000"/>
                        <a:gd name="connsiteX2479" fmla="*/ 6604 w 10000"/>
                        <a:gd name="connsiteY2479" fmla="*/ 10000 h 10000"/>
                        <a:gd name="connsiteX2480" fmla="*/ 6604 w 10000"/>
                        <a:gd name="connsiteY2480" fmla="*/ 10000 h 10000"/>
                        <a:gd name="connsiteX2481" fmla="*/ 6615 w 10000"/>
                        <a:gd name="connsiteY2481" fmla="*/ 10000 h 10000"/>
                        <a:gd name="connsiteX2482" fmla="*/ 6615 w 10000"/>
                        <a:gd name="connsiteY2482" fmla="*/ 10000 h 10000"/>
                        <a:gd name="connsiteX2483" fmla="*/ 6615 w 10000"/>
                        <a:gd name="connsiteY2483" fmla="*/ 10000 h 10000"/>
                        <a:gd name="connsiteX2484" fmla="*/ 6615 w 10000"/>
                        <a:gd name="connsiteY2484" fmla="*/ 10000 h 10000"/>
                        <a:gd name="connsiteX2485" fmla="*/ 6624 w 10000"/>
                        <a:gd name="connsiteY2485" fmla="*/ 10000 h 10000"/>
                        <a:gd name="connsiteX2486" fmla="*/ 6624 w 10000"/>
                        <a:gd name="connsiteY2486" fmla="*/ 10000 h 10000"/>
                        <a:gd name="connsiteX2487" fmla="*/ 6624 w 10000"/>
                        <a:gd name="connsiteY2487" fmla="*/ 10000 h 10000"/>
                        <a:gd name="connsiteX2488" fmla="*/ 6624 w 10000"/>
                        <a:gd name="connsiteY2488" fmla="*/ 10000 h 10000"/>
                        <a:gd name="connsiteX2489" fmla="*/ 6635 w 10000"/>
                        <a:gd name="connsiteY2489" fmla="*/ 10000 h 10000"/>
                        <a:gd name="connsiteX2490" fmla="*/ 6635 w 10000"/>
                        <a:gd name="connsiteY2490" fmla="*/ 10000 h 10000"/>
                        <a:gd name="connsiteX2491" fmla="*/ 6635 w 10000"/>
                        <a:gd name="connsiteY2491" fmla="*/ 10000 h 10000"/>
                        <a:gd name="connsiteX2492" fmla="*/ 6635 w 10000"/>
                        <a:gd name="connsiteY2492" fmla="*/ 10000 h 10000"/>
                        <a:gd name="connsiteX2493" fmla="*/ 6647 w 10000"/>
                        <a:gd name="connsiteY2493" fmla="*/ 10000 h 10000"/>
                        <a:gd name="connsiteX2494" fmla="*/ 6647 w 10000"/>
                        <a:gd name="connsiteY2494" fmla="*/ 10000 h 10000"/>
                        <a:gd name="connsiteX2495" fmla="*/ 6647 w 10000"/>
                        <a:gd name="connsiteY2495" fmla="*/ 10000 h 10000"/>
                        <a:gd name="connsiteX2496" fmla="*/ 6647 w 10000"/>
                        <a:gd name="connsiteY2496" fmla="*/ 10000 h 10000"/>
                        <a:gd name="connsiteX2497" fmla="*/ 6658 w 10000"/>
                        <a:gd name="connsiteY2497" fmla="*/ 10000 h 10000"/>
                        <a:gd name="connsiteX2498" fmla="*/ 6658 w 10000"/>
                        <a:gd name="connsiteY2498" fmla="*/ 10000 h 10000"/>
                        <a:gd name="connsiteX2499" fmla="*/ 6658 w 10000"/>
                        <a:gd name="connsiteY2499" fmla="*/ 10000 h 10000"/>
                        <a:gd name="connsiteX2500" fmla="*/ 6658 w 10000"/>
                        <a:gd name="connsiteY2500" fmla="*/ 10000 h 10000"/>
                        <a:gd name="connsiteX2501" fmla="*/ 6667 w 10000"/>
                        <a:gd name="connsiteY2501" fmla="*/ 10000 h 10000"/>
                        <a:gd name="connsiteX2502" fmla="*/ 6667 w 10000"/>
                        <a:gd name="connsiteY2502" fmla="*/ 10000 h 10000"/>
                        <a:gd name="connsiteX2503" fmla="*/ 6667 w 10000"/>
                        <a:gd name="connsiteY2503" fmla="*/ 10000 h 10000"/>
                        <a:gd name="connsiteX2504" fmla="*/ 6667 w 10000"/>
                        <a:gd name="connsiteY2504" fmla="*/ 10000 h 10000"/>
                        <a:gd name="connsiteX2505" fmla="*/ 6678 w 10000"/>
                        <a:gd name="connsiteY2505" fmla="*/ 10000 h 10000"/>
                        <a:gd name="connsiteX2506" fmla="*/ 6678 w 10000"/>
                        <a:gd name="connsiteY2506" fmla="*/ 10000 h 10000"/>
                        <a:gd name="connsiteX2507" fmla="*/ 6678 w 10000"/>
                        <a:gd name="connsiteY2507" fmla="*/ 10000 h 10000"/>
                        <a:gd name="connsiteX2508" fmla="*/ 6678 w 10000"/>
                        <a:gd name="connsiteY2508" fmla="*/ 10000 h 10000"/>
                        <a:gd name="connsiteX2509" fmla="*/ 6690 w 10000"/>
                        <a:gd name="connsiteY2509" fmla="*/ 10000 h 10000"/>
                        <a:gd name="connsiteX2510" fmla="*/ 6690 w 10000"/>
                        <a:gd name="connsiteY2510" fmla="*/ 10000 h 10000"/>
                        <a:gd name="connsiteX2511" fmla="*/ 6690 w 10000"/>
                        <a:gd name="connsiteY2511" fmla="*/ 10000 h 10000"/>
                        <a:gd name="connsiteX2512" fmla="*/ 6690 w 10000"/>
                        <a:gd name="connsiteY2512" fmla="*/ 10000 h 10000"/>
                        <a:gd name="connsiteX2513" fmla="*/ 6701 w 10000"/>
                        <a:gd name="connsiteY2513" fmla="*/ 10000 h 10000"/>
                        <a:gd name="connsiteX2514" fmla="*/ 6701 w 10000"/>
                        <a:gd name="connsiteY2514" fmla="*/ 10000 h 10000"/>
                        <a:gd name="connsiteX2515" fmla="*/ 6701 w 10000"/>
                        <a:gd name="connsiteY2515" fmla="*/ 10000 h 10000"/>
                        <a:gd name="connsiteX2516" fmla="*/ 6701 w 10000"/>
                        <a:gd name="connsiteY2516" fmla="*/ 10000 h 10000"/>
                        <a:gd name="connsiteX2517" fmla="*/ 6710 w 10000"/>
                        <a:gd name="connsiteY2517" fmla="*/ 10000 h 10000"/>
                        <a:gd name="connsiteX2518" fmla="*/ 6710 w 10000"/>
                        <a:gd name="connsiteY2518" fmla="*/ 10000 h 10000"/>
                        <a:gd name="connsiteX2519" fmla="*/ 6710 w 10000"/>
                        <a:gd name="connsiteY2519" fmla="*/ 10000 h 10000"/>
                        <a:gd name="connsiteX2520" fmla="*/ 6710 w 10000"/>
                        <a:gd name="connsiteY2520" fmla="*/ 10000 h 10000"/>
                        <a:gd name="connsiteX2521" fmla="*/ 6721 w 10000"/>
                        <a:gd name="connsiteY2521" fmla="*/ 10000 h 10000"/>
                        <a:gd name="connsiteX2522" fmla="*/ 6721 w 10000"/>
                        <a:gd name="connsiteY2522" fmla="*/ 10000 h 10000"/>
                        <a:gd name="connsiteX2523" fmla="*/ 6721 w 10000"/>
                        <a:gd name="connsiteY2523" fmla="*/ 10000 h 10000"/>
                        <a:gd name="connsiteX2524" fmla="*/ 6721 w 10000"/>
                        <a:gd name="connsiteY2524" fmla="*/ 10000 h 10000"/>
                        <a:gd name="connsiteX2525" fmla="*/ 6732 w 10000"/>
                        <a:gd name="connsiteY2525" fmla="*/ 10000 h 10000"/>
                        <a:gd name="connsiteX2526" fmla="*/ 6732 w 10000"/>
                        <a:gd name="connsiteY2526" fmla="*/ 10000 h 10000"/>
                        <a:gd name="connsiteX2527" fmla="*/ 6732 w 10000"/>
                        <a:gd name="connsiteY2527" fmla="*/ 10000 h 10000"/>
                        <a:gd name="connsiteX2528" fmla="*/ 6732 w 10000"/>
                        <a:gd name="connsiteY2528" fmla="*/ 10000 h 10000"/>
                        <a:gd name="connsiteX2529" fmla="*/ 6741 w 10000"/>
                        <a:gd name="connsiteY2529" fmla="*/ 10000 h 10000"/>
                        <a:gd name="connsiteX2530" fmla="*/ 6741 w 10000"/>
                        <a:gd name="connsiteY2530" fmla="*/ 10000 h 10000"/>
                        <a:gd name="connsiteX2531" fmla="*/ 6741 w 10000"/>
                        <a:gd name="connsiteY2531" fmla="*/ 10000 h 10000"/>
                        <a:gd name="connsiteX2532" fmla="*/ 6741 w 10000"/>
                        <a:gd name="connsiteY2532" fmla="*/ 10000 h 10000"/>
                        <a:gd name="connsiteX2533" fmla="*/ 6752 w 10000"/>
                        <a:gd name="connsiteY2533" fmla="*/ 10000 h 10000"/>
                        <a:gd name="connsiteX2534" fmla="*/ 6752 w 10000"/>
                        <a:gd name="connsiteY2534" fmla="*/ 10000 h 10000"/>
                        <a:gd name="connsiteX2535" fmla="*/ 6752 w 10000"/>
                        <a:gd name="connsiteY2535" fmla="*/ 10000 h 10000"/>
                        <a:gd name="connsiteX2536" fmla="*/ 6752 w 10000"/>
                        <a:gd name="connsiteY2536" fmla="*/ 10000 h 10000"/>
                        <a:gd name="connsiteX2537" fmla="*/ 6764 w 10000"/>
                        <a:gd name="connsiteY2537" fmla="*/ 10000 h 10000"/>
                        <a:gd name="connsiteX2538" fmla="*/ 6764 w 10000"/>
                        <a:gd name="connsiteY2538" fmla="*/ 10000 h 10000"/>
                        <a:gd name="connsiteX2539" fmla="*/ 6764 w 10000"/>
                        <a:gd name="connsiteY2539" fmla="*/ 10000 h 10000"/>
                        <a:gd name="connsiteX2540" fmla="*/ 6764 w 10000"/>
                        <a:gd name="connsiteY2540" fmla="*/ 10000 h 10000"/>
                        <a:gd name="connsiteX2541" fmla="*/ 6775 w 10000"/>
                        <a:gd name="connsiteY2541" fmla="*/ 10000 h 10000"/>
                        <a:gd name="connsiteX2542" fmla="*/ 6775 w 10000"/>
                        <a:gd name="connsiteY2542" fmla="*/ 10000 h 10000"/>
                        <a:gd name="connsiteX2543" fmla="*/ 6775 w 10000"/>
                        <a:gd name="connsiteY2543" fmla="*/ 10000 h 10000"/>
                        <a:gd name="connsiteX2544" fmla="*/ 6775 w 10000"/>
                        <a:gd name="connsiteY2544" fmla="*/ 10000 h 10000"/>
                        <a:gd name="connsiteX2545" fmla="*/ 6784 w 10000"/>
                        <a:gd name="connsiteY2545" fmla="*/ 10000 h 10000"/>
                        <a:gd name="connsiteX2546" fmla="*/ 6784 w 10000"/>
                        <a:gd name="connsiteY2546" fmla="*/ 10000 h 10000"/>
                        <a:gd name="connsiteX2547" fmla="*/ 6784 w 10000"/>
                        <a:gd name="connsiteY2547" fmla="*/ 10000 h 10000"/>
                        <a:gd name="connsiteX2548" fmla="*/ 6784 w 10000"/>
                        <a:gd name="connsiteY2548" fmla="*/ 10000 h 10000"/>
                        <a:gd name="connsiteX2549" fmla="*/ 6795 w 10000"/>
                        <a:gd name="connsiteY2549" fmla="*/ 10000 h 10000"/>
                        <a:gd name="connsiteX2550" fmla="*/ 6795 w 10000"/>
                        <a:gd name="connsiteY2550" fmla="*/ 10000 h 10000"/>
                        <a:gd name="connsiteX2551" fmla="*/ 6795 w 10000"/>
                        <a:gd name="connsiteY2551" fmla="*/ 10000 h 10000"/>
                        <a:gd name="connsiteX2552" fmla="*/ 6795 w 10000"/>
                        <a:gd name="connsiteY2552" fmla="*/ 10000 h 10000"/>
                        <a:gd name="connsiteX2553" fmla="*/ 6807 w 10000"/>
                        <a:gd name="connsiteY2553" fmla="*/ 10000 h 10000"/>
                        <a:gd name="connsiteX2554" fmla="*/ 6807 w 10000"/>
                        <a:gd name="connsiteY2554" fmla="*/ 10000 h 10000"/>
                        <a:gd name="connsiteX2555" fmla="*/ 6807 w 10000"/>
                        <a:gd name="connsiteY2555" fmla="*/ 10000 h 10000"/>
                        <a:gd name="connsiteX2556" fmla="*/ 6807 w 10000"/>
                        <a:gd name="connsiteY2556" fmla="*/ 10000 h 10000"/>
                        <a:gd name="connsiteX2557" fmla="*/ 6818 w 10000"/>
                        <a:gd name="connsiteY2557" fmla="*/ 10000 h 10000"/>
                        <a:gd name="connsiteX2558" fmla="*/ 6818 w 10000"/>
                        <a:gd name="connsiteY2558" fmla="*/ 10000 h 10000"/>
                        <a:gd name="connsiteX2559" fmla="*/ 6818 w 10000"/>
                        <a:gd name="connsiteY2559" fmla="*/ 10000 h 10000"/>
                        <a:gd name="connsiteX2560" fmla="*/ 6818 w 10000"/>
                        <a:gd name="connsiteY2560" fmla="*/ 10000 h 10000"/>
                        <a:gd name="connsiteX2561" fmla="*/ 6827 w 10000"/>
                        <a:gd name="connsiteY2561" fmla="*/ 10000 h 10000"/>
                        <a:gd name="connsiteX2562" fmla="*/ 6827 w 10000"/>
                        <a:gd name="connsiteY2562" fmla="*/ 10000 h 10000"/>
                        <a:gd name="connsiteX2563" fmla="*/ 6827 w 10000"/>
                        <a:gd name="connsiteY2563" fmla="*/ 10000 h 10000"/>
                        <a:gd name="connsiteX2564" fmla="*/ 6827 w 10000"/>
                        <a:gd name="connsiteY2564" fmla="*/ 10000 h 10000"/>
                        <a:gd name="connsiteX2565" fmla="*/ 6838 w 10000"/>
                        <a:gd name="connsiteY2565" fmla="*/ 10000 h 10000"/>
                        <a:gd name="connsiteX2566" fmla="*/ 6838 w 10000"/>
                        <a:gd name="connsiteY2566" fmla="*/ 10000 h 10000"/>
                        <a:gd name="connsiteX2567" fmla="*/ 6838 w 10000"/>
                        <a:gd name="connsiteY2567" fmla="*/ 10000 h 10000"/>
                        <a:gd name="connsiteX2568" fmla="*/ 6838 w 10000"/>
                        <a:gd name="connsiteY2568" fmla="*/ 10000 h 10000"/>
                        <a:gd name="connsiteX2569" fmla="*/ 6849 w 10000"/>
                        <a:gd name="connsiteY2569" fmla="*/ 10000 h 10000"/>
                        <a:gd name="connsiteX2570" fmla="*/ 6849 w 10000"/>
                        <a:gd name="connsiteY2570" fmla="*/ 10000 h 10000"/>
                        <a:gd name="connsiteX2571" fmla="*/ 6849 w 10000"/>
                        <a:gd name="connsiteY2571" fmla="*/ 10000 h 10000"/>
                        <a:gd name="connsiteX2572" fmla="*/ 6849 w 10000"/>
                        <a:gd name="connsiteY2572" fmla="*/ 10000 h 10000"/>
                        <a:gd name="connsiteX2573" fmla="*/ 6858 w 10000"/>
                        <a:gd name="connsiteY2573" fmla="*/ 10000 h 10000"/>
                        <a:gd name="connsiteX2574" fmla="*/ 6858 w 10000"/>
                        <a:gd name="connsiteY2574" fmla="*/ 10000 h 10000"/>
                        <a:gd name="connsiteX2575" fmla="*/ 6858 w 10000"/>
                        <a:gd name="connsiteY2575" fmla="*/ 10000 h 10000"/>
                        <a:gd name="connsiteX2576" fmla="*/ 6858 w 10000"/>
                        <a:gd name="connsiteY2576" fmla="*/ 10000 h 10000"/>
                        <a:gd name="connsiteX2577" fmla="*/ 6869 w 10000"/>
                        <a:gd name="connsiteY2577" fmla="*/ 10000 h 10000"/>
                        <a:gd name="connsiteX2578" fmla="*/ 6869 w 10000"/>
                        <a:gd name="connsiteY2578" fmla="*/ 10000 h 10000"/>
                        <a:gd name="connsiteX2579" fmla="*/ 6869 w 10000"/>
                        <a:gd name="connsiteY2579" fmla="*/ 10000 h 10000"/>
                        <a:gd name="connsiteX2580" fmla="*/ 6869 w 10000"/>
                        <a:gd name="connsiteY2580" fmla="*/ 10000 h 10000"/>
                        <a:gd name="connsiteX2581" fmla="*/ 6881 w 10000"/>
                        <a:gd name="connsiteY2581" fmla="*/ 10000 h 10000"/>
                        <a:gd name="connsiteX2582" fmla="*/ 6881 w 10000"/>
                        <a:gd name="connsiteY2582" fmla="*/ 10000 h 10000"/>
                        <a:gd name="connsiteX2583" fmla="*/ 6881 w 10000"/>
                        <a:gd name="connsiteY2583" fmla="*/ 10000 h 10000"/>
                        <a:gd name="connsiteX2584" fmla="*/ 6881 w 10000"/>
                        <a:gd name="connsiteY2584" fmla="*/ 10000 h 10000"/>
                        <a:gd name="connsiteX2585" fmla="*/ 6892 w 10000"/>
                        <a:gd name="connsiteY2585" fmla="*/ 10000 h 10000"/>
                        <a:gd name="connsiteX2586" fmla="*/ 6892 w 10000"/>
                        <a:gd name="connsiteY2586" fmla="*/ 10000 h 10000"/>
                        <a:gd name="connsiteX2587" fmla="*/ 6892 w 10000"/>
                        <a:gd name="connsiteY2587" fmla="*/ 10000 h 10000"/>
                        <a:gd name="connsiteX2588" fmla="*/ 6892 w 10000"/>
                        <a:gd name="connsiteY2588" fmla="*/ 10000 h 10000"/>
                        <a:gd name="connsiteX2589" fmla="*/ 6901 w 10000"/>
                        <a:gd name="connsiteY2589" fmla="*/ 10000 h 10000"/>
                        <a:gd name="connsiteX2590" fmla="*/ 6901 w 10000"/>
                        <a:gd name="connsiteY2590" fmla="*/ 10000 h 10000"/>
                        <a:gd name="connsiteX2591" fmla="*/ 6901 w 10000"/>
                        <a:gd name="connsiteY2591" fmla="*/ 10000 h 10000"/>
                        <a:gd name="connsiteX2592" fmla="*/ 6901 w 10000"/>
                        <a:gd name="connsiteY2592" fmla="*/ 10000 h 10000"/>
                        <a:gd name="connsiteX2593" fmla="*/ 6912 w 10000"/>
                        <a:gd name="connsiteY2593" fmla="*/ 10000 h 10000"/>
                        <a:gd name="connsiteX2594" fmla="*/ 6912 w 10000"/>
                        <a:gd name="connsiteY2594" fmla="*/ 10000 h 10000"/>
                        <a:gd name="connsiteX2595" fmla="*/ 6912 w 10000"/>
                        <a:gd name="connsiteY2595" fmla="*/ 10000 h 10000"/>
                        <a:gd name="connsiteX2596" fmla="*/ 6912 w 10000"/>
                        <a:gd name="connsiteY2596" fmla="*/ 10000 h 10000"/>
                        <a:gd name="connsiteX2597" fmla="*/ 6924 w 10000"/>
                        <a:gd name="connsiteY2597" fmla="*/ 10000 h 10000"/>
                        <a:gd name="connsiteX2598" fmla="*/ 6924 w 10000"/>
                        <a:gd name="connsiteY2598" fmla="*/ 10000 h 10000"/>
                        <a:gd name="connsiteX2599" fmla="*/ 6924 w 10000"/>
                        <a:gd name="connsiteY2599" fmla="*/ 10000 h 10000"/>
                        <a:gd name="connsiteX2600" fmla="*/ 6924 w 10000"/>
                        <a:gd name="connsiteY2600" fmla="*/ 10000 h 10000"/>
                        <a:gd name="connsiteX2601" fmla="*/ 6935 w 10000"/>
                        <a:gd name="connsiteY2601" fmla="*/ 10000 h 10000"/>
                        <a:gd name="connsiteX2602" fmla="*/ 6935 w 10000"/>
                        <a:gd name="connsiteY2602" fmla="*/ 10000 h 10000"/>
                        <a:gd name="connsiteX2603" fmla="*/ 6935 w 10000"/>
                        <a:gd name="connsiteY2603" fmla="*/ 10000 h 10000"/>
                        <a:gd name="connsiteX2604" fmla="*/ 6935 w 10000"/>
                        <a:gd name="connsiteY2604" fmla="*/ 10000 h 10000"/>
                        <a:gd name="connsiteX2605" fmla="*/ 6944 w 10000"/>
                        <a:gd name="connsiteY2605" fmla="*/ 10000 h 10000"/>
                        <a:gd name="connsiteX2606" fmla="*/ 6944 w 10000"/>
                        <a:gd name="connsiteY2606" fmla="*/ 10000 h 10000"/>
                        <a:gd name="connsiteX2607" fmla="*/ 6944 w 10000"/>
                        <a:gd name="connsiteY2607" fmla="*/ 10000 h 10000"/>
                        <a:gd name="connsiteX2608" fmla="*/ 6944 w 10000"/>
                        <a:gd name="connsiteY2608" fmla="*/ 10000 h 10000"/>
                        <a:gd name="connsiteX2609" fmla="*/ 6955 w 10000"/>
                        <a:gd name="connsiteY2609" fmla="*/ 10000 h 10000"/>
                        <a:gd name="connsiteX2610" fmla="*/ 6955 w 10000"/>
                        <a:gd name="connsiteY2610" fmla="*/ 10000 h 10000"/>
                        <a:gd name="connsiteX2611" fmla="*/ 6955 w 10000"/>
                        <a:gd name="connsiteY2611" fmla="*/ 10000 h 10000"/>
                        <a:gd name="connsiteX2612" fmla="*/ 6955 w 10000"/>
                        <a:gd name="connsiteY2612" fmla="*/ 10000 h 10000"/>
                        <a:gd name="connsiteX2613" fmla="*/ 6967 w 10000"/>
                        <a:gd name="connsiteY2613" fmla="*/ 10000 h 10000"/>
                        <a:gd name="connsiteX2614" fmla="*/ 6967 w 10000"/>
                        <a:gd name="connsiteY2614" fmla="*/ 10000 h 10000"/>
                        <a:gd name="connsiteX2615" fmla="*/ 6967 w 10000"/>
                        <a:gd name="connsiteY2615" fmla="*/ 10000 h 10000"/>
                        <a:gd name="connsiteX2616" fmla="*/ 6967 w 10000"/>
                        <a:gd name="connsiteY2616" fmla="*/ 10000 h 10000"/>
                        <a:gd name="connsiteX2617" fmla="*/ 6975 w 10000"/>
                        <a:gd name="connsiteY2617" fmla="*/ 10000 h 10000"/>
                        <a:gd name="connsiteX2618" fmla="*/ 6975 w 10000"/>
                        <a:gd name="connsiteY2618" fmla="*/ 10000 h 10000"/>
                        <a:gd name="connsiteX2619" fmla="*/ 6975 w 10000"/>
                        <a:gd name="connsiteY2619" fmla="*/ 10000 h 10000"/>
                        <a:gd name="connsiteX2620" fmla="*/ 6975 w 10000"/>
                        <a:gd name="connsiteY2620" fmla="*/ 10000 h 10000"/>
                        <a:gd name="connsiteX2621" fmla="*/ 6987 w 10000"/>
                        <a:gd name="connsiteY2621" fmla="*/ 10000 h 10000"/>
                        <a:gd name="connsiteX2622" fmla="*/ 6987 w 10000"/>
                        <a:gd name="connsiteY2622" fmla="*/ 10000 h 10000"/>
                        <a:gd name="connsiteX2623" fmla="*/ 6987 w 10000"/>
                        <a:gd name="connsiteY2623" fmla="*/ 10000 h 10000"/>
                        <a:gd name="connsiteX2624" fmla="*/ 6987 w 10000"/>
                        <a:gd name="connsiteY2624" fmla="*/ 10000 h 10000"/>
                        <a:gd name="connsiteX2625" fmla="*/ 6998 w 10000"/>
                        <a:gd name="connsiteY2625" fmla="*/ 10000 h 10000"/>
                        <a:gd name="connsiteX2626" fmla="*/ 6998 w 10000"/>
                        <a:gd name="connsiteY2626" fmla="*/ 10000 h 10000"/>
                        <a:gd name="connsiteX2627" fmla="*/ 6998 w 10000"/>
                        <a:gd name="connsiteY2627" fmla="*/ 10000 h 10000"/>
                        <a:gd name="connsiteX2628" fmla="*/ 6998 w 10000"/>
                        <a:gd name="connsiteY2628" fmla="*/ 10000 h 10000"/>
                        <a:gd name="connsiteX2629" fmla="*/ 7009 w 10000"/>
                        <a:gd name="connsiteY2629" fmla="*/ 10000 h 10000"/>
                        <a:gd name="connsiteX2630" fmla="*/ 7009 w 10000"/>
                        <a:gd name="connsiteY2630" fmla="*/ 10000 h 10000"/>
                        <a:gd name="connsiteX2631" fmla="*/ 7009 w 10000"/>
                        <a:gd name="connsiteY2631" fmla="*/ 10000 h 10000"/>
                        <a:gd name="connsiteX2632" fmla="*/ 7009 w 10000"/>
                        <a:gd name="connsiteY2632" fmla="*/ 10000 h 10000"/>
                        <a:gd name="connsiteX2633" fmla="*/ 7018 w 10000"/>
                        <a:gd name="connsiteY2633" fmla="*/ 10000 h 10000"/>
                        <a:gd name="connsiteX2634" fmla="*/ 7018 w 10000"/>
                        <a:gd name="connsiteY2634" fmla="*/ 10000 h 10000"/>
                        <a:gd name="connsiteX2635" fmla="*/ 7018 w 10000"/>
                        <a:gd name="connsiteY2635" fmla="*/ 10000 h 10000"/>
                        <a:gd name="connsiteX2636" fmla="*/ 7018 w 10000"/>
                        <a:gd name="connsiteY2636" fmla="*/ 10000 h 10000"/>
                        <a:gd name="connsiteX2637" fmla="*/ 7029 w 10000"/>
                        <a:gd name="connsiteY2637" fmla="*/ 10000 h 10000"/>
                        <a:gd name="connsiteX2638" fmla="*/ 7029 w 10000"/>
                        <a:gd name="connsiteY2638" fmla="*/ 10000 h 10000"/>
                        <a:gd name="connsiteX2639" fmla="*/ 7029 w 10000"/>
                        <a:gd name="connsiteY2639" fmla="*/ 10000 h 10000"/>
                        <a:gd name="connsiteX2640" fmla="*/ 7029 w 10000"/>
                        <a:gd name="connsiteY2640" fmla="*/ 10000 h 10000"/>
                        <a:gd name="connsiteX2641" fmla="*/ 7041 w 10000"/>
                        <a:gd name="connsiteY2641" fmla="*/ 10000 h 10000"/>
                        <a:gd name="connsiteX2642" fmla="*/ 7041 w 10000"/>
                        <a:gd name="connsiteY2642" fmla="*/ 10000 h 10000"/>
                        <a:gd name="connsiteX2643" fmla="*/ 7041 w 10000"/>
                        <a:gd name="connsiteY2643" fmla="*/ 10000 h 10000"/>
                        <a:gd name="connsiteX2644" fmla="*/ 7041 w 10000"/>
                        <a:gd name="connsiteY2644" fmla="*/ 10000 h 10000"/>
                        <a:gd name="connsiteX2645" fmla="*/ 7052 w 10000"/>
                        <a:gd name="connsiteY2645" fmla="*/ 10000 h 10000"/>
                        <a:gd name="connsiteX2646" fmla="*/ 7052 w 10000"/>
                        <a:gd name="connsiteY2646" fmla="*/ 10000 h 10000"/>
                        <a:gd name="connsiteX2647" fmla="*/ 7052 w 10000"/>
                        <a:gd name="connsiteY2647" fmla="*/ 10000 h 10000"/>
                        <a:gd name="connsiteX2648" fmla="*/ 7052 w 10000"/>
                        <a:gd name="connsiteY2648" fmla="*/ 10000 h 10000"/>
                        <a:gd name="connsiteX2649" fmla="*/ 7061 w 10000"/>
                        <a:gd name="connsiteY2649" fmla="*/ 10000 h 10000"/>
                        <a:gd name="connsiteX2650" fmla="*/ 7061 w 10000"/>
                        <a:gd name="connsiteY2650" fmla="*/ 10000 h 10000"/>
                        <a:gd name="connsiteX2651" fmla="*/ 7061 w 10000"/>
                        <a:gd name="connsiteY2651" fmla="*/ 10000 h 10000"/>
                        <a:gd name="connsiteX2652" fmla="*/ 7061 w 10000"/>
                        <a:gd name="connsiteY2652" fmla="*/ 10000 h 10000"/>
                        <a:gd name="connsiteX2653" fmla="*/ 7072 w 10000"/>
                        <a:gd name="connsiteY2653" fmla="*/ 10000 h 10000"/>
                        <a:gd name="connsiteX2654" fmla="*/ 7072 w 10000"/>
                        <a:gd name="connsiteY2654" fmla="*/ 10000 h 10000"/>
                        <a:gd name="connsiteX2655" fmla="*/ 7072 w 10000"/>
                        <a:gd name="connsiteY2655" fmla="*/ 10000 h 10000"/>
                        <a:gd name="connsiteX2656" fmla="*/ 7072 w 10000"/>
                        <a:gd name="connsiteY2656" fmla="*/ 10000 h 10000"/>
                        <a:gd name="connsiteX2657" fmla="*/ 7084 w 10000"/>
                        <a:gd name="connsiteY2657" fmla="*/ 10000 h 10000"/>
                        <a:gd name="connsiteX2658" fmla="*/ 7084 w 10000"/>
                        <a:gd name="connsiteY2658" fmla="*/ 10000 h 10000"/>
                        <a:gd name="connsiteX2659" fmla="*/ 7084 w 10000"/>
                        <a:gd name="connsiteY2659" fmla="*/ 10000 h 10000"/>
                        <a:gd name="connsiteX2660" fmla="*/ 7084 w 10000"/>
                        <a:gd name="connsiteY2660" fmla="*/ 10000 h 10000"/>
                        <a:gd name="connsiteX2661" fmla="*/ 7092 w 10000"/>
                        <a:gd name="connsiteY2661" fmla="*/ 10000 h 10000"/>
                        <a:gd name="connsiteX2662" fmla="*/ 7092 w 10000"/>
                        <a:gd name="connsiteY2662" fmla="*/ 10000 h 10000"/>
                        <a:gd name="connsiteX2663" fmla="*/ 7092 w 10000"/>
                        <a:gd name="connsiteY2663" fmla="*/ 10000 h 10000"/>
                        <a:gd name="connsiteX2664" fmla="*/ 7092 w 10000"/>
                        <a:gd name="connsiteY2664" fmla="*/ 10000 h 10000"/>
                        <a:gd name="connsiteX2665" fmla="*/ 7104 w 10000"/>
                        <a:gd name="connsiteY2665" fmla="*/ 10000 h 10000"/>
                        <a:gd name="connsiteX2666" fmla="*/ 7104 w 10000"/>
                        <a:gd name="connsiteY2666" fmla="*/ 10000 h 10000"/>
                        <a:gd name="connsiteX2667" fmla="*/ 7104 w 10000"/>
                        <a:gd name="connsiteY2667" fmla="*/ 10000 h 10000"/>
                        <a:gd name="connsiteX2668" fmla="*/ 7104 w 10000"/>
                        <a:gd name="connsiteY2668" fmla="*/ 10000 h 10000"/>
                        <a:gd name="connsiteX2669" fmla="*/ 7115 w 10000"/>
                        <a:gd name="connsiteY2669" fmla="*/ 10000 h 10000"/>
                        <a:gd name="connsiteX2670" fmla="*/ 7115 w 10000"/>
                        <a:gd name="connsiteY2670" fmla="*/ 10000 h 10000"/>
                        <a:gd name="connsiteX2671" fmla="*/ 7115 w 10000"/>
                        <a:gd name="connsiteY2671" fmla="*/ 10000 h 10000"/>
                        <a:gd name="connsiteX2672" fmla="*/ 7115 w 10000"/>
                        <a:gd name="connsiteY2672" fmla="*/ 10000 h 10000"/>
                        <a:gd name="connsiteX2673" fmla="*/ 7127 w 10000"/>
                        <a:gd name="connsiteY2673" fmla="*/ 10000 h 10000"/>
                        <a:gd name="connsiteX2674" fmla="*/ 7127 w 10000"/>
                        <a:gd name="connsiteY2674" fmla="*/ 10000 h 10000"/>
                        <a:gd name="connsiteX2675" fmla="*/ 7127 w 10000"/>
                        <a:gd name="connsiteY2675" fmla="*/ 10000 h 10000"/>
                        <a:gd name="connsiteX2676" fmla="*/ 7127 w 10000"/>
                        <a:gd name="connsiteY2676" fmla="*/ 10000 h 10000"/>
                        <a:gd name="connsiteX2677" fmla="*/ 7135 w 10000"/>
                        <a:gd name="connsiteY2677" fmla="*/ 10000 h 10000"/>
                        <a:gd name="connsiteX2678" fmla="*/ 7135 w 10000"/>
                        <a:gd name="connsiteY2678" fmla="*/ 10000 h 10000"/>
                        <a:gd name="connsiteX2679" fmla="*/ 7135 w 10000"/>
                        <a:gd name="connsiteY2679" fmla="*/ 10000 h 10000"/>
                        <a:gd name="connsiteX2680" fmla="*/ 7135 w 10000"/>
                        <a:gd name="connsiteY2680" fmla="*/ 10000 h 10000"/>
                        <a:gd name="connsiteX2681" fmla="*/ 7147 w 10000"/>
                        <a:gd name="connsiteY2681" fmla="*/ 10000 h 10000"/>
                        <a:gd name="connsiteX2682" fmla="*/ 7147 w 10000"/>
                        <a:gd name="connsiteY2682" fmla="*/ 10000 h 10000"/>
                        <a:gd name="connsiteX2683" fmla="*/ 7147 w 10000"/>
                        <a:gd name="connsiteY2683" fmla="*/ 10000 h 10000"/>
                        <a:gd name="connsiteX2684" fmla="*/ 7147 w 10000"/>
                        <a:gd name="connsiteY2684" fmla="*/ 10000 h 10000"/>
                        <a:gd name="connsiteX2685" fmla="*/ 7158 w 10000"/>
                        <a:gd name="connsiteY2685" fmla="*/ 10000 h 10000"/>
                        <a:gd name="connsiteX2686" fmla="*/ 7158 w 10000"/>
                        <a:gd name="connsiteY2686" fmla="*/ 10000 h 10000"/>
                        <a:gd name="connsiteX2687" fmla="*/ 7158 w 10000"/>
                        <a:gd name="connsiteY2687" fmla="*/ 10000 h 10000"/>
                        <a:gd name="connsiteX2688" fmla="*/ 7158 w 10000"/>
                        <a:gd name="connsiteY2688" fmla="*/ 10000 h 10000"/>
                        <a:gd name="connsiteX2689" fmla="*/ 7169 w 10000"/>
                        <a:gd name="connsiteY2689" fmla="*/ 10000 h 10000"/>
                        <a:gd name="connsiteX2690" fmla="*/ 7169 w 10000"/>
                        <a:gd name="connsiteY2690" fmla="*/ 10000 h 10000"/>
                        <a:gd name="connsiteX2691" fmla="*/ 7169 w 10000"/>
                        <a:gd name="connsiteY2691" fmla="*/ 10000 h 10000"/>
                        <a:gd name="connsiteX2692" fmla="*/ 7169 w 10000"/>
                        <a:gd name="connsiteY2692" fmla="*/ 10000 h 10000"/>
                        <a:gd name="connsiteX2693" fmla="*/ 7178 w 10000"/>
                        <a:gd name="connsiteY2693" fmla="*/ 10000 h 10000"/>
                        <a:gd name="connsiteX2694" fmla="*/ 7178 w 10000"/>
                        <a:gd name="connsiteY2694" fmla="*/ 10000 h 10000"/>
                        <a:gd name="connsiteX2695" fmla="*/ 7178 w 10000"/>
                        <a:gd name="connsiteY2695" fmla="*/ 10000 h 10000"/>
                        <a:gd name="connsiteX2696" fmla="*/ 7178 w 10000"/>
                        <a:gd name="connsiteY2696" fmla="*/ 10000 h 10000"/>
                        <a:gd name="connsiteX2697" fmla="*/ 7189 w 10000"/>
                        <a:gd name="connsiteY2697" fmla="*/ 10000 h 10000"/>
                        <a:gd name="connsiteX2698" fmla="*/ 7189 w 10000"/>
                        <a:gd name="connsiteY2698" fmla="*/ 10000 h 10000"/>
                        <a:gd name="connsiteX2699" fmla="*/ 7189 w 10000"/>
                        <a:gd name="connsiteY2699" fmla="*/ 10000 h 10000"/>
                        <a:gd name="connsiteX2700" fmla="*/ 7189 w 10000"/>
                        <a:gd name="connsiteY2700" fmla="*/ 10000 h 10000"/>
                        <a:gd name="connsiteX2701" fmla="*/ 7201 w 10000"/>
                        <a:gd name="connsiteY2701" fmla="*/ 10000 h 10000"/>
                        <a:gd name="connsiteX2702" fmla="*/ 7201 w 10000"/>
                        <a:gd name="connsiteY2702" fmla="*/ 10000 h 10000"/>
                        <a:gd name="connsiteX2703" fmla="*/ 7201 w 10000"/>
                        <a:gd name="connsiteY2703" fmla="*/ 10000 h 10000"/>
                        <a:gd name="connsiteX2704" fmla="*/ 7201 w 10000"/>
                        <a:gd name="connsiteY2704" fmla="*/ 10000 h 10000"/>
                        <a:gd name="connsiteX2705" fmla="*/ 7209 w 10000"/>
                        <a:gd name="connsiteY2705" fmla="*/ 10000 h 10000"/>
                        <a:gd name="connsiteX2706" fmla="*/ 7209 w 10000"/>
                        <a:gd name="connsiteY2706" fmla="*/ 10000 h 10000"/>
                        <a:gd name="connsiteX2707" fmla="*/ 7209 w 10000"/>
                        <a:gd name="connsiteY2707" fmla="*/ 10000 h 10000"/>
                        <a:gd name="connsiteX2708" fmla="*/ 7209 w 10000"/>
                        <a:gd name="connsiteY2708" fmla="*/ 10000 h 10000"/>
                        <a:gd name="connsiteX2709" fmla="*/ 7221 w 10000"/>
                        <a:gd name="connsiteY2709" fmla="*/ 10000 h 10000"/>
                        <a:gd name="connsiteX2710" fmla="*/ 7221 w 10000"/>
                        <a:gd name="connsiteY2710" fmla="*/ 10000 h 10000"/>
                        <a:gd name="connsiteX2711" fmla="*/ 7221 w 10000"/>
                        <a:gd name="connsiteY2711" fmla="*/ 10000 h 10000"/>
                        <a:gd name="connsiteX2712" fmla="*/ 7221 w 10000"/>
                        <a:gd name="connsiteY2712" fmla="*/ 10000 h 10000"/>
                        <a:gd name="connsiteX2713" fmla="*/ 7232 w 10000"/>
                        <a:gd name="connsiteY2713" fmla="*/ 10000 h 10000"/>
                        <a:gd name="connsiteX2714" fmla="*/ 7232 w 10000"/>
                        <a:gd name="connsiteY2714" fmla="*/ 10000 h 10000"/>
                        <a:gd name="connsiteX2715" fmla="*/ 7232 w 10000"/>
                        <a:gd name="connsiteY2715" fmla="*/ 10000 h 10000"/>
                        <a:gd name="connsiteX2716" fmla="*/ 7232 w 10000"/>
                        <a:gd name="connsiteY2716" fmla="*/ 10000 h 10000"/>
                        <a:gd name="connsiteX2717" fmla="*/ 7244 w 10000"/>
                        <a:gd name="connsiteY2717" fmla="*/ 10000 h 10000"/>
                        <a:gd name="connsiteX2718" fmla="*/ 7244 w 10000"/>
                        <a:gd name="connsiteY2718" fmla="*/ 10000 h 10000"/>
                        <a:gd name="connsiteX2719" fmla="*/ 7244 w 10000"/>
                        <a:gd name="connsiteY2719" fmla="*/ 10000 h 10000"/>
                        <a:gd name="connsiteX2720" fmla="*/ 7244 w 10000"/>
                        <a:gd name="connsiteY2720" fmla="*/ 10000 h 10000"/>
                        <a:gd name="connsiteX2721" fmla="*/ 7252 w 10000"/>
                        <a:gd name="connsiteY2721" fmla="*/ 10000 h 10000"/>
                        <a:gd name="connsiteX2722" fmla="*/ 7252 w 10000"/>
                        <a:gd name="connsiteY2722" fmla="*/ 10000 h 10000"/>
                        <a:gd name="connsiteX2723" fmla="*/ 7252 w 10000"/>
                        <a:gd name="connsiteY2723" fmla="*/ 10000 h 10000"/>
                        <a:gd name="connsiteX2724" fmla="*/ 7252 w 10000"/>
                        <a:gd name="connsiteY2724" fmla="*/ 10000 h 10000"/>
                        <a:gd name="connsiteX2725" fmla="*/ 7264 w 10000"/>
                        <a:gd name="connsiteY2725" fmla="*/ 10000 h 10000"/>
                        <a:gd name="connsiteX2726" fmla="*/ 7264 w 10000"/>
                        <a:gd name="connsiteY2726" fmla="*/ 10000 h 10000"/>
                        <a:gd name="connsiteX2727" fmla="*/ 7264 w 10000"/>
                        <a:gd name="connsiteY2727" fmla="*/ 10000 h 10000"/>
                        <a:gd name="connsiteX2728" fmla="*/ 7264 w 10000"/>
                        <a:gd name="connsiteY2728" fmla="*/ 10000 h 10000"/>
                        <a:gd name="connsiteX2729" fmla="*/ 7275 w 10000"/>
                        <a:gd name="connsiteY2729" fmla="*/ 10000 h 10000"/>
                        <a:gd name="connsiteX2730" fmla="*/ 7275 w 10000"/>
                        <a:gd name="connsiteY2730" fmla="*/ 10000 h 10000"/>
                        <a:gd name="connsiteX2731" fmla="*/ 7275 w 10000"/>
                        <a:gd name="connsiteY2731" fmla="*/ 10000 h 10000"/>
                        <a:gd name="connsiteX2732" fmla="*/ 7275 w 10000"/>
                        <a:gd name="connsiteY2732" fmla="*/ 10000 h 10000"/>
                        <a:gd name="connsiteX2733" fmla="*/ 7286 w 10000"/>
                        <a:gd name="connsiteY2733" fmla="*/ 10000 h 10000"/>
                        <a:gd name="connsiteX2734" fmla="*/ 7286 w 10000"/>
                        <a:gd name="connsiteY2734" fmla="*/ 10000 h 10000"/>
                        <a:gd name="connsiteX2735" fmla="*/ 7286 w 10000"/>
                        <a:gd name="connsiteY2735" fmla="*/ 10000 h 10000"/>
                        <a:gd name="connsiteX2736" fmla="*/ 7286 w 10000"/>
                        <a:gd name="connsiteY2736" fmla="*/ 10000 h 10000"/>
                        <a:gd name="connsiteX2737" fmla="*/ 7295 w 10000"/>
                        <a:gd name="connsiteY2737" fmla="*/ 10000 h 10000"/>
                        <a:gd name="connsiteX2738" fmla="*/ 7295 w 10000"/>
                        <a:gd name="connsiteY2738" fmla="*/ 10000 h 10000"/>
                        <a:gd name="connsiteX2739" fmla="*/ 7295 w 10000"/>
                        <a:gd name="connsiteY2739" fmla="*/ 10000 h 10000"/>
                        <a:gd name="connsiteX2740" fmla="*/ 7295 w 10000"/>
                        <a:gd name="connsiteY2740" fmla="*/ 10000 h 10000"/>
                        <a:gd name="connsiteX2741" fmla="*/ 7306 w 10000"/>
                        <a:gd name="connsiteY2741" fmla="*/ 10000 h 10000"/>
                        <a:gd name="connsiteX2742" fmla="*/ 7306 w 10000"/>
                        <a:gd name="connsiteY2742" fmla="*/ 10000 h 10000"/>
                        <a:gd name="connsiteX2743" fmla="*/ 7306 w 10000"/>
                        <a:gd name="connsiteY2743" fmla="*/ 10000 h 10000"/>
                        <a:gd name="connsiteX2744" fmla="*/ 7306 w 10000"/>
                        <a:gd name="connsiteY2744" fmla="*/ 10000 h 10000"/>
                        <a:gd name="connsiteX2745" fmla="*/ 7318 w 10000"/>
                        <a:gd name="connsiteY2745" fmla="*/ 10000 h 10000"/>
                        <a:gd name="connsiteX2746" fmla="*/ 7318 w 10000"/>
                        <a:gd name="connsiteY2746" fmla="*/ 10000 h 10000"/>
                        <a:gd name="connsiteX2747" fmla="*/ 7318 w 10000"/>
                        <a:gd name="connsiteY2747" fmla="*/ 10000 h 10000"/>
                        <a:gd name="connsiteX2748" fmla="*/ 7318 w 10000"/>
                        <a:gd name="connsiteY2748" fmla="*/ 10000 h 10000"/>
                        <a:gd name="connsiteX2749" fmla="*/ 7326 w 10000"/>
                        <a:gd name="connsiteY2749" fmla="*/ 10000 h 10000"/>
                        <a:gd name="connsiteX2750" fmla="*/ 7326 w 10000"/>
                        <a:gd name="connsiteY2750" fmla="*/ 10000 h 10000"/>
                        <a:gd name="connsiteX2751" fmla="*/ 7326 w 10000"/>
                        <a:gd name="connsiteY2751" fmla="*/ 10000 h 10000"/>
                        <a:gd name="connsiteX2752" fmla="*/ 7326 w 10000"/>
                        <a:gd name="connsiteY2752" fmla="*/ 10000 h 10000"/>
                        <a:gd name="connsiteX2753" fmla="*/ 7338 w 10000"/>
                        <a:gd name="connsiteY2753" fmla="*/ 10000 h 10000"/>
                        <a:gd name="connsiteX2754" fmla="*/ 7338 w 10000"/>
                        <a:gd name="connsiteY2754" fmla="*/ 10000 h 10000"/>
                        <a:gd name="connsiteX2755" fmla="*/ 7338 w 10000"/>
                        <a:gd name="connsiteY2755" fmla="*/ 10000 h 10000"/>
                        <a:gd name="connsiteX2756" fmla="*/ 7338 w 10000"/>
                        <a:gd name="connsiteY2756" fmla="*/ 10000 h 10000"/>
                        <a:gd name="connsiteX2757" fmla="*/ 7349 w 10000"/>
                        <a:gd name="connsiteY2757" fmla="*/ 10000 h 10000"/>
                        <a:gd name="connsiteX2758" fmla="*/ 7349 w 10000"/>
                        <a:gd name="connsiteY2758" fmla="*/ 10000 h 10000"/>
                        <a:gd name="connsiteX2759" fmla="*/ 7349 w 10000"/>
                        <a:gd name="connsiteY2759" fmla="*/ 10000 h 10000"/>
                        <a:gd name="connsiteX2760" fmla="*/ 7349 w 10000"/>
                        <a:gd name="connsiteY2760" fmla="*/ 10000 h 10000"/>
                        <a:gd name="connsiteX2761" fmla="*/ 7361 w 10000"/>
                        <a:gd name="connsiteY2761" fmla="*/ 10000 h 10000"/>
                        <a:gd name="connsiteX2762" fmla="*/ 7361 w 10000"/>
                        <a:gd name="connsiteY2762" fmla="*/ 10000 h 10000"/>
                        <a:gd name="connsiteX2763" fmla="*/ 7361 w 10000"/>
                        <a:gd name="connsiteY2763" fmla="*/ 10000 h 10000"/>
                        <a:gd name="connsiteX2764" fmla="*/ 7361 w 10000"/>
                        <a:gd name="connsiteY2764" fmla="*/ 10000 h 10000"/>
                        <a:gd name="connsiteX2765" fmla="*/ 7369 w 10000"/>
                        <a:gd name="connsiteY2765" fmla="*/ 10000 h 10000"/>
                        <a:gd name="connsiteX2766" fmla="*/ 7369 w 10000"/>
                        <a:gd name="connsiteY2766" fmla="*/ 10000 h 10000"/>
                        <a:gd name="connsiteX2767" fmla="*/ 7369 w 10000"/>
                        <a:gd name="connsiteY2767" fmla="*/ 10000 h 10000"/>
                        <a:gd name="connsiteX2768" fmla="*/ 7369 w 10000"/>
                        <a:gd name="connsiteY2768" fmla="*/ 10000 h 10000"/>
                        <a:gd name="connsiteX2769" fmla="*/ 7381 w 10000"/>
                        <a:gd name="connsiteY2769" fmla="*/ 10000 h 10000"/>
                        <a:gd name="connsiteX2770" fmla="*/ 7381 w 10000"/>
                        <a:gd name="connsiteY2770" fmla="*/ 10000 h 10000"/>
                        <a:gd name="connsiteX2771" fmla="*/ 7381 w 10000"/>
                        <a:gd name="connsiteY2771" fmla="*/ 10000 h 10000"/>
                        <a:gd name="connsiteX2772" fmla="*/ 7381 w 10000"/>
                        <a:gd name="connsiteY2772" fmla="*/ 10000 h 10000"/>
                        <a:gd name="connsiteX2773" fmla="*/ 7392 w 10000"/>
                        <a:gd name="connsiteY2773" fmla="*/ 10000 h 10000"/>
                        <a:gd name="connsiteX2774" fmla="*/ 7392 w 10000"/>
                        <a:gd name="connsiteY2774" fmla="*/ 10000 h 10000"/>
                        <a:gd name="connsiteX2775" fmla="*/ 7392 w 10000"/>
                        <a:gd name="connsiteY2775" fmla="*/ 10000 h 10000"/>
                        <a:gd name="connsiteX2776" fmla="*/ 7392 w 10000"/>
                        <a:gd name="connsiteY2776" fmla="*/ 10000 h 10000"/>
                        <a:gd name="connsiteX2777" fmla="*/ 7404 w 10000"/>
                        <a:gd name="connsiteY2777" fmla="*/ 10000 h 10000"/>
                        <a:gd name="connsiteX2778" fmla="*/ 7404 w 10000"/>
                        <a:gd name="connsiteY2778" fmla="*/ 10000 h 10000"/>
                        <a:gd name="connsiteX2779" fmla="*/ 7404 w 10000"/>
                        <a:gd name="connsiteY2779" fmla="*/ 10000 h 10000"/>
                        <a:gd name="connsiteX2780" fmla="*/ 7404 w 10000"/>
                        <a:gd name="connsiteY2780" fmla="*/ 10000 h 10000"/>
                        <a:gd name="connsiteX2781" fmla="*/ 7412 w 10000"/>
                        <a:gd name="connsiteY2781" fmla="*/ 10000 h 10000"/>
                        <a:gd name="connsiteX2782" fmla="*/ 7412 w 10000"/>
                        <a:gd name="connsiteY2782" fmla="*/ 10000 h 10000"/>
                        <a:gd name="connsiteX2783" fmla="*/ 7412 w 10000"/>
                        <a:gd name="connsiteY2783" fmla="*/ 10000 h 10000"/>
                        <a:gd name="connsiteX2784" fmla="*/ 7412 w 10000"/>
                        <a:gd name="connsiteY2784" fmla="*/ 10000 h 10000"/>
                        <a:gd name="connsiteX2785" fmla="*/ 7424 w 10000"/>
                        <a:gd name="connsiteY2785" fmla="*/ 10000 h 10000"/>
                        <a:gd name="connsiteX2786" fmla="*/ 7424 w 10000"/>
                        <a:gd name="connsiteY2786" fmla="*/ 10000 h 10000"/>
                        <a:gd name="connsiteX2787" fmla="*/ 7424 w 10000"/>
                        <a:gd name="connsiteY2787" fmla="*/ 10000 h 10000"/>
                        <a:gd name="connsiteX2788" fmla="*/ 7424 w 10000"/>
                        <a:gd name="connsiteY2788" fmla="*/ 10000 h 10000"/>
                        <a:gd name="connsiteX2789" fmla="*/ 7435 w 10000"/>
                        <a:gd name="connsiteY2789" fmla="*/ 10000 h 10000"/>
                        <a:gd name="connsiteX2790" fmla="*/ 7435 w 10000"/>
                        <a:gd name="connsiteY2790" fmla="*/ 10000 h 10000"/>
                        <a:gd name="connsiteX2791" fmla="*/ 7435 w 10000"/>
                        <a:gd name="connsiteY2791" fmla="*/ 10000 h 10000"/>
                        <a:gd name="connsiteX2792" fmla="*/ 7435 w 10000"/>
                        <a:gd name="connsiteY2792" fmla="*/ 10000 h 10000"/>
                        <a:gd name="connsiteX2793" fmla="*/ 7444 w 10000"/>
                        <a:gd name="connsiteY2793" fmla="*/ 10000 h 10000"/>
                        <a:gd name="connsiteX2794" fmla="*/ 7444 w 10000"/>
                        <a:gd name="connsiteY2794" fmla="*/ 10000 h 10000"/>
                        <a:gd name="connsiteX2795" fmla="*/ 7444 w 10000"/>
                        <a:gd name="connsiteY2795" fmla="*/ 10000 h 10000"/>
                        <a:gd name="connsiteX2796" fmla="*/ 7444 w 10000"/>
                        <a:gd name="connsiteY2796" fmla="*/ 10000 h 10000"/>
                        <a:gd name="connsiteX2797" fmla="*/ 7455 w 10000"/>
                        <a:gd name="connsiteY2797" fmla="*/ 10000 h 10000"/>
                        <a:gd name="connsiteX2798" fmla="*/ 7455 w 10000"/>
                        <a:gd name="connsiteY2798" fmla="*/ 10000 h 10000"/>
                        <a:gd name="connsiteX2799" fmla="*/ 7455 w 10000"/>
                        <a:gd name="connsiteY2799" fmla="*/ 10000 h 10000"/>
                        <a:gd name="connsiteX2800" fmla="*/ 7455 w 10000"/>
                        <a:gd name="connsiteY2800" fmla="*/ 10000 h 10000"/>
                        <a:gd name="connsiteX2801" fmla="*/ 7466 w 10000"/>
                        <a:gd name="connsiteY2801" fmla="*/ 10000 h 10000"/>
                        <a:gd name="connsiteX2802" fmla="*/ 7466 w 10000"/>
                        <a:gd name="connsiteY2802" fmla="*/ 10000 h 10000"/>
                        <a:gd name="connsiteX2803" fmla="*/ 7466 w 10000"/>
                        <a:gd name="connsiteY2803" fmla="*/ 10000 h 10000"/>
                        <a:gd name="connsiteX2804" fmla="*/ 7466 w 10000"/>
                        <a:gd name="connsiteY2804" fmla="*/ 10000 h 10000"/>
                        <a:gd name="connsiteX2805" fmla="*/ 7478 w 10000"/>
                        <a:gd name="connsiteY2805" fmla="*/ 10000 h 10000"/>
                        <a:gd name="connsiteX2806" fmla="*/ 7478 w 10000"/>
                        <a:gd name="connsiteY2806" fmla="*/ 10000 h 10000"/>
                        <a:gd name="connsiteX2807" fmla="*/ 7478 w 10000"/>
                        <a:gd name="connsiteY2807" fmla="*/ 9543 h 10000"/>
                        <a:gd name="connsiteX2808" fmla="*/ 7478 w 10000"/>
                        <a:gd name="connsiteY2808" fmla="*/ 9585 h 10000"/>
                        <a:gd name="connsiteX2809" fmla="*/ 7486 w 10000"/>
                        <a:gd name="connsiteY2809" fmla="*/ 9865 h 10000"/>
                        <a:gd name="connsiteX2810" fmla="*/ 7486 w 10000"/>
                        <a:gd name="connsiteY2810" fmla="*/ 10000 h 10000"/>
                        <a:gd name="connsiteX2811" fmla="*/ 7486 w 10000"/>
                        <a:gd name="connsiteY2811" fmla="*/ 9865 h 10000"/>
                        <a:gd name="connsiteX2812" fmla="*/ 7486 w 10000"/>
                        <a:gd name="connsiteY2812" fmla="*/ 10000 h 10000"/>
                        <a:gd name="connsiteX2813" fmla="*/ 7498 w 10000"/>
                        <a:gd name="connsiteY2813" fmla="*/ 10000 h 10000"/>
                        <a:gd name="connsiteX2814" fmla="*/ 7498 w 10000"/>
                        <a:gd name="connsiteY2814" fmla="*/ 10000 h 10000"/>
                        <a:gd name="connsiteX2815" fmla="*/ 7498 w 10000"/>
                        <a:gd name="connsiteY2815" fmla="*/ 10000 h 10000"/>
                        <a:gd name="connsiteX2816" fmla="*/ 7498 w 10000"/>
                        <a:gd name="connsiteY2816" fmla="*/ 10000 h 10000"/>
                        <a:gd name="connsiteX2817" fmla="*/ 7509 w 10000"/>
                        <a:gd name="connsiteY2817" fmla="*/ 10000 h 10000"/>
                        <a:gd name="connsiteX2818" fmla="*/ 7509 w 10000"/>
                        <a:gd name="connsiteY2818" fmla="*/ 10000 h 10000"/>
                        <a:gd name="connsiteX2819" fmla="*/ 7509 w 10000"/>
                        <a:gd name="connsiteY2819" fmla="*/ 10000 h 10000"/>
                        <a:gd name="connsiteX2820" fmla="*/ 7509 w 10000"/>
                        <a:gd name="connsiteY2820" fmla="*/ 10000 h 10000"/>
                        <a:gd name="connsiteX2821" fmla="*/ 7521 w 10000"/>
                        <a:gd name="connsiteY2821" fmla="*/ 10000 h 10000"/>
                        <a:gd name="connsiteX2822" fmla="*/ 7521 w 10000"/>
                        <a:gd name="connsiteY2822" fmla="*/ 10000 h 10000"/>
                        <a:gd name="connsiteX2823" fmla="*/ 7521 w 10000"/>
                        <a:gd name="connsiteY2823" fmla="*/ 10000 h 10000"/>
                        <a:gd name="connsiteX2824" fmla="*/ 7521 w 10000"/>
                        <a:gd name="connsiteY2824" fmla="*/ 10000 h 10000"/>
                        <a:gd name="connsiteX2825" fmla="*/ 7529 w 10000"/>
                        <a:gd name="connsiteY2825" fmla="*/ 10000 h 10000"/>
                        <a:gd name="connsiteX2826" fmla="*/ 7529 w 10000"/>
                        <a:gd name="connsiteY2826" fmla="*/ 10000 h 10000"/>
                        <a:gd name="connsiteX2827" fmla="*/ 7529 w 10000"/>
                        <a:gd name="connsiteY2827" fmla="*/ 10000 h 10000"/>
                        <a:gd name="connsiteX2828" fmla="*/ 7529 w 10000"/>
                        <a:gd name="connsiteY2828" fmla="*/ 10000 h 10000"/>
                        <a:gd name="connsiteX2829" fmla="*/ 7541 w 10000"/>
                        <a:gd name="connsiteY2829" fmla="*/ 10000 h 10000"/>
                        <a:gd name="connsiteX2830" fmla="*/ 7541 w 10000"/>
                        <a:gd name="connsiteY2830" fmla="*/ 10000 h 10000"/>
                        <a:gd name="connsiteX2831" fmla="*/ 7541 w 10000"/>
                        <a:gd name="connsiteY2831" fmla="*/ 10000 h 10000"/>
                        <a:gd name="connsiteX2832" fmla="*/ 7541 w 10000"/>
                        <a:gd name="connsiteY2832" fmla="*/ 10000 h 10000"/>
                        <a:gd name="connsiteX2833" fmla="*/ 7552 w 10000"/>
                        <a:gd name="connsiteY2833" fmla="*/ 10000 h 10000"/>
                        <a:gd name="connsiteX2834" fmla="*/ 7552 w 10000"/>
                        <a:gd name="connsiteY2834" fmla="*/ 10000 h 10000"/>
                        <a:gd name="connsiteX2835" fmla="*/ 7552 w 10000"/>
                        <a:gd name="connsiteY2835" fmla="*/ 10000 h 10000"/>
                        <a:gd name="connsiteX2836" fmla="*/ 7552 w 10000"/>
                        <a:gd name="connsiteY2836" fmla="*/ 10000 h 10000"/>
                        <a:gd name="connsiteX2837" fmla="*/ 7564 w 10000"/>
                        <a:gd name="connsiteY2837" fmla="*/ 10000 h 10000"/>
                        <a:gd name="connsiteX2838" fmla="*/ 7564 w 10000"/>
                        <a:gd name="connsiteY2838" fmla="*/ 10000 h 10000"/>
                        <a:gd name="connsiteX2839" fmla="*/ 7564 w 10000"/>
                        <a:gd name="connsiteY2839" fmla="*/ 10000 h 10000"/>
                        <a:gd name="connsiteX2840" fmla="*/ 7564 w 10000"/>
                        <a:gd name="connsiteY2840" fmla="*/ 10000 h 10000"/>
                        <a:gd name="connsiteX2841" fmla="*/ 7572 w 10000"/>
                        <a:gd name="connsiteY2841" fmla="*/ 10000 h 10000"/>
                        <a:gd name="connsiteX2842" fmla="*/ 7572 w 10000"/>
                        <a:gd name="connsiteY2842" fmla="*/ 10000 h 10000"/>
                        <a:gd name="connsiteX2843" fmla="*/ 7572 w 10000"/>
                        <a:gd name="connsiteY2843" fmla="*/ 10000 h 10000"/>
                        <a:gd name="connsiteX2844" fmla="*/ 7572 w 10000"/>
                        <a:gd name="connsiteY2844" fmla="*/ 10000 h 10000"/>
                        <a:gd name="connsiteX2845" fmla="*/ 7584 w 10000"/>
                        <a:gd name="connsiteY2845" fmla="*/ 10000 h 10000"/>
                        <a:gd name="connsiteX2846" fmla="*/ 7584 w 10000"/>
                        <a:gd name="connsiteY2846" fmla="*/ 10000 h 10000"/>
                        <a:gd name="connsiteX2847" fmla="*/ 7584 w 10000"/>
                        <a:gd name="connsiteY2847" fmla="*/ 10000 h 10000"/>
                        <a:gd name="connsiteX2848" fmla="*/ 7584 w 10000"/>
                        <a:gd name="connsiteY2848" fmla="*/ 10000 h 10000"/>
                        <a:gd name="connsiteX2849" fmla="*/ 7595 w 10000"/>
                        <a:gd name="connsiteY2849" fmla="*/ 10000 h 10000"/>
                        <a:gd name="connsiteX2850" fmla="*/ 7595 w 10000"/>
                        <a:gd name="connsiteY2850" fmla="*/ 10000 h 10000"/>
                        <a:gd name="connsiteX2851" fmla="*/ 7595 w 10000"/>
                        <a:gd name="connsiteY2851" fmla="*/ 10000 h 10000"/>
                        <a:gd name="connsiteX2852" fmla="*/ 7595 w 10000"/>
                        <a:gd name="connsiteY2852" fmla="*/ 10000 h 10000"/>
                        <a:gd name="connsiteX2853" fmla="*/ 7604 w 10000"/>
                        <a:gd name="connsiteY2853" fmla="*/ 10000 h 10000"/>
                        <a:gd name="connsiteX2854" fmla="*/ 7604 w 10000"/>
                        <a:gd name="connsiteY2854" fmla="*/ 10000 h 10000"/>
                        <a:gd name="connsiteX2855" fmla="*/ 7604 w 10000"/>
                        <a:gd name="connsiteY2855" fmla="*/ 10000 h 10000"/>
                        <a:gd name="connsiteX2856" fmla="*/ 7604 w 10000"/>
                        <a:gd name="connsiteY2856" fmla="*/ 10000 h 10000"/>
                        <a:gd name="connsiteX2857" fmla="*/ 7615 w 10000"/>
                        <a:gd name="connsiteY2857" fmla="*/ 10000 h 10000"/>
                        <a:gd name="connsiteX2858" fmla="*/ 7615 w 10000"/>
                        <a:gd name="connsiteY2858" fmla="*/ 10000 h 10000"/>
                        <a:gd name="connsiteX2859" fmla="*/ 7615 w 10000"/>
                        <a:gd name="connsiteY2859" fmla="*/ 10000 h 10000"/>
                        <a:gd name="connsiteX2860" fmla="*/ 7615 w 10000"/>
                        <a:gd name="connsiteY2860" fmla="*/ 10000 h 10000"/>
                        <a:gd name="connsiteX2861" fmla="*/ 7626 w 10000"/>
                        <a:gd name="connsiteY2861" fmla="*/ 10000 h 10000"/>
                        <a:gd name="connsiteX2862" fmla="*/ 7626 w 10000"/>
                        <a:gd name="connsiteY2862" fmla="*/ 10000 h 10000"/>
                        <a:gd name="connsiteX2863" fmla="*/ 7626 w 10000"/>
                        <a:gd name="connsiteY2863" fmla="*/ 10000 h 10000"/>
                        <a:gd name="connsiteX2864" fmla="*/ 7626 w 10000"/>
                        <a:gd name="connsiteY2864" fmla="*/ 10000 h 10000"/>
                        <a:gd name="connsiteX2865" fmla="*/ 7638 w 10000"/>
                        <a:gd name="connsiteY2865" fmla="*/ 10000 h 10000"/>
                        <a:gd name="connsiteX2866" fmla="*/ 7638 w 10000"/>
                        <a:gd name="connsiteY2866" fmla="*/ 10000 h 10000"/>
                        <a:gd name="connsiteX2867" fmla="*/ 7638 w 10000"/>
                        <a:gd name="connsiteY2867" fmla="*/ 10000 h 10000"/>
                        <a:gd name="connsiteX2868" fmla="*/ 7638 w 10000"/>
                        <a:gd name="connsiteY2868" fmla="*/ 10000 h 10000"/>
                        <a:gd name="connsiteX2869" fmla="*/ 7646 w 10000"/>
                        <a:gd name="connsiteY2869" fmla="*/ 10000 h 10000"/>
                        <a:gd name="connsiteX2870" fmla="*/ 7646 w 10000"/>
                        <a:gd name="connsiteY2870" fmla="*/ 10000 h 10000"/>
                        <a:gd name="connsiteX2871" fmla="*/ 7646 w 10000"/>
                        <a:gd name="connsiteY2871" fmla="*/ 10000 h 10000"/>
                        <a:gd name="connsiteX2872" fmla="*/ 7646 w 10000"/>
                        <a:gd name="connsiteY2872" fmla="*/ 10000 h 10000"/>
                        <a:gd name="connsiteX2873" fmla="*/ 7658 w 10000"/>
                        <a:gd name="connsiteY2873" fmla="*/ 10000 h 10000"/>
                        <a:gd name="connsiteX2874" fmla="*/ 7658 w 10000"/>
                        <a:gd name="connsiteY2874" fmla="*/ 10000 h 10000"/>
                        <a:gd name="connsiteX2875" fmla="*/ 7658 w 10000"/>
                        <a:gd name="connsiteY2875" fmla="*/ 10000 h 10000"/>
                        <a:gd name="connsiteX2876" fmla="*/ 7658 w 10000"/>
                        <a:gd name="connsiteY2876" fmla="*/ 10000 h 10000"/>
                        <a:gd name="connsiteX2877" fmla="*/ 7669 w 10000"/>
                        <a:gd name="connsiteY2877" fmla="*/ 10000 h 10000"/>
                        <a:gd name="connsiteX2878" fmla="*/ 7669 w 10000"/>
                        <a:gd name="connsiteY2878" fmla="*/ 10000 h 10000"/>
                        <a:gd name="connsiteX2879" fmla="*/ 7669 w 10000"/>
                        <a:gd name="connsiteY2879" fmla="*/ 10000 h 10000"/>
                        <a:gd name="connsiteX2880" fmla="*/ 7669 w 10000"/>
                        <a:gd name="connsiteY2880" fmla="*/ 10000 h 10000"/>
                        <a:gd name="connsiteX2881" fmla="*/ 7681 w 10000"/>
                        <a:gd name="connsiteY2881" fmla="*/ 10000 h 10000"/>
                        <a:gd name="connsiteX2882" fmla="*/ 7681 w 10000"/>
                        <a:gd name="connsiteY2882" fmla="*/ 10000 h 10000"/>
                        <a:gd name="connsiteX2883" fmla="*/ 7681 w 10000"/>
                        <a:gd name="connsiteY2883" fmla="*/ 10000 h 10000"/>
                        <a:gd name="connsiteX2884" fmla="*/ 7681 w 10000"/>
                        <a:gd name="connsiteY2884" fmla="*/ 10000 h 10000"/>
                        <a:gd name="connsiteX2885" fmla="*/ 7689 w 10000"/>
                        <a:gd name="connsiteY2885" fmla="*/ 10000 h 10000"/>
                        <a:gd name="connsiteX2886" fmla="*/ 7689 w 10000"/>
                        <a:gd name="connsiteY2886" fmla="*/ 10000 h 10000"/>
                        <a:gd name="connsiteX2887" fmla="*/ 7689 w 10000"/>
                        <a:gd name="connsiteY2887" fmla="*/ 10000 h 10000"/>
                        <a:gd name="connsiteX2888" fmla="*/ 7689 w 10000"/>
                        <a:gd name="connsiteY2888" fmla="*/ 10000 h 10000"/>
                        <a:gd name="connsiteX2889" fmla="*/ 7701 w 10000"/>
                        <a:gd name="connsiteY2889" fmla="*/ 10000 h 10000"/>
                        <a:gd name="connsiteX2890" fmla="*/ 7701 w 10000"/>
                        <a:gd name="connsiteY2890" fmla="*/ 10000 h 10000"/>
                        <a:gd name="connsiteX2891" fmla="*/ 7701 w 10000"/>
                        <a:gd name="connsiteY2891" fmla="*/ 10000 h 10000"/>
                        <a:gd name="connsiteX2892" fmla="*/ 7701 w 10000"/>
                        <a:gd name="connsiteY2892" fmla="*/ 10000 h 10000"/>
                        <a:gd name="connsiteX2893" fmla="*/ 7712 w 10000"/>
                        <a:gd name="connsiteY2893" fmla="*/ 10000 h 10000"/>
                        <a:gd name="connsiteX2894" fmla="*/ 7712 w 10000"/>
                        <a:gd name="connsiteY2894" fmla="*/ 10000 h 10000"/>
                        <a:gd name="connsiteX2895" fmla="*/ 7712 w 10000"/>
                        <a:gd name="connsiteY2895" fmla="*/ 10000 h 10000"/>
                        <a:gd name="connsiteX2896" fmla="*/ 7712 w 10000"/>
                        <a:gd name="connsiteY2896" fmla="*/ 10000 h 10000"/>
                        <a:gd name="connsiteX2897" fmla="*/ 7721 w 10000"/>
                        <a:gd name="connsiteY2897" fmla="*/ 10000 h 10000"/>
                        <a:gd name="connsiteX2898" fmla="*/ 7721 w 10000"/>
                        <a:gd name="connsiteY2898" fmla="*/ 10000 h 10000"/>
                        <a:gd name="connsiteX2899" fmla="*/ 7721 w 10000"/>
                        <a:gd name="connsiteY2899" fmla="*/ 10000 h 10000"/>
                        <a:gd name="connsiteX2900" fmla="*/ 7721 w 10000"/>
                        <a:gd name="connsiteY2900" fmla="*/ 10000 h 10000"/>
                        <a:gd name="connsiteX2901" fmla="*/ 7732 w 10000"/>
                        <a:gd name="connsiteY2901" fmla="*/ 10000 h 10000"/>
                        <a:gd name="connsiteX2902" fmla="*/ 7732 w 10000"/>
                        <a:gd name="connsiteY2902" fmla="*/ 10000 h 10000"/>
                        <a:gd name="connsiteX2903" fmla="*/ 7732 w 10000"/>
                        <a:gd name="connsiteY2903" fmla="*/ 10000 h 10000"/>
                        <a:gd name="connsiteX2904" fmla="*/ 7732 w 10000"/>
                        <a:gd name="connsiteY2904" fmla="*/ 10000 h 10000"/>
                        <a:gd name="connsiteX2905" fmla="*/ 7744 w 10000"/>
                        <a:gd name="connsiteY2905" fmla="*/ 10000 h 10000"/>
                        <a:gd name="connsiteX2906" fmla="*/ 7744 w 10000"/>
                        <a:gd name="connsiteY2906" fmla="*/ 10000 h 10000"/>
                        <a:gd name="connsiteX2907" fmla="*/ 7744 w 10000"/>
                        <a:gd name="connsiteY2907" fmla="*/ 4216 h 10000"/>
                        <a:gd name="connsiteX2908" fmla="*/ 7744 w 10000"/>
                        <a:gd name="connsiteY2908" fmla="*/ 9865 h 10000"/>
                        <a:gd name="connsiteX2909" fmla="*/ 7755 w 10000"/>
                        <a:gd name="connsiteY2909" fmla="*/ 10000 h 10000"/>
                        <a:gd name="connsiteX2910" fmla="*/ 7755 w 10000"/>
                        <a:gd name="connsiteY2910" fmla="*/ 10000 h 10000"/>
                        <a:gd name="connsiteX2911" fmla="*/ 7755 w 10000"/>
                        <a:gd name="connsiteY2911" fmla="*/ 10000 h 10000"/>
                        <a:gd name="connsiteX2912" fmla="*/ 7755 w 10000"/>
                        <a:gd name="connsiteY2912" fmla="*/ 10000 h 10000"/>
                        <a:gd name="connsiteX2913" fmla="*/ 7763 w 10000"/>
                        <a:gd name="connsiteY2913" fmla="*/ 10000 h 10000"/>
                        <a:gd name="connsiteX2914" fmla="*/ 7763 w 10000"/>
                        <a:gd name="connsiteY2914" fmla="*/ 10000 h 10000"/>
                        <a:gd name="connsiteX2915" fmla="*/ 7763 w 10000"/>
                        <a:gd name="connsiteY2915" fmla="*/ 10000 h 10000"/>
                        <a:gd name="connsiteX2916" fmla="*/ 7763 w 10000"/>
                        <a:gd name="connsiteY2916" fmla="*/ 10000 h 10000"/>
                        <a:gd name="connsiteX2917" fmla="*/ 7775 w 10000"/>
                        <a:gd name="connsiteY2917" fmla="*/ 10000 h 10000"/>
                        <a:gd name="connsiteX2918" fmla="*/ 7775 w 10000"/>
                        <a:gd name="connsiteY2918" fmla="*/ 10000 h 10000"/>
                        <a:gd name="connsiteX2919" fmla="*/ 7775 w 10000"/>
                        <a:gd name="connsiteY2919" fmla="*/ 10000 h 10000"/>
                        <a:gd name="connsiteX2920" fmla="*/ 7775 w 10000"/>
                        <a:gd name="connsiteY2920" fmla="*/ 10000 h 10000"/>
                        <a:gd name="connsiteX2921" fmla="*/ 7786 w 10000"/>
                        <a:gd name="connsiteY2921" fmla="*/ 10000 h 10000"/>
                        <a:gd name="connsiteX2922" fmla="*/ 7786 w 10000"/>
                        <a:gd name="connsiteY2922" fmla="*/ 10000 h 10000"/>
                        <a:gd name="connsiteX2923" fmla="*/ 7786 w 10000"/>
                        <a:gd name="connsiteY2923" fmla="*/ 10000 h 10000"/>
                        <a:gd name="connsiteX2924" fmla="*/ 7786 w 10000"/>
                        <a:gd name="connsiteY2924" fmla="*/ 10000 h 10000"/>
                        <a:gd name="connsiteX2925" fmla="*/ 7798 w 10000"/>
                        <a:gd name="connsiteY2925" fmla="*/ 10000 h 10000"/>
                        <a:gd name="connsiteX2926" fmla="*/ 7798 w 10000"/>
                        <a:gd name="connsiteY2926" fmla="*/ 10000 h 10000"/>
                        <a:gd name="connsiteX2927" fmla="*/ 7798 w 10000"/>
                        <a:gd name="connsiteY2927" fmla="*/ 10000 h 10000"/>
                        <a:gd name="connsiteX2928" fmla="*/ 7798 w 10000"/>
                        <a:gd name="connsiteY2928" fmla="*/ 10000 h 10000"/>
                        <a:gd name="connsiteX2929" fmla="*/ 7806 w 10000"/>
                        <a:gd name="connsiteY2929" fmla="*/ 10000 h 10000"/>
                        <a:gd name="connsiteX2930" fmla="*/ 7806 w 10000"/>
                        <a:gd name="connsiteY2930" fmla="*/ 10000 h 10000"/>
                        <a:gd name="connsiteX2931" fmla="*/ 7806 w 10000"/>
                        <a:gd name="connsiteY2931" fmla="*/ 10000 h 10000"/>
                        <a:gd name="connsiteX2932" fmla="*/ 7806 w 10000"/>
                        <a:gd name="connsiteY2932" fmla="*/ 10000 h 10000"/>
                        <a:gd name="connsiteX2933" fmla="*/ 7818 w 10000"/>
                        <a:gd name="connsiteY2933" fmla="*/ 10000 h 10000"/>
                        <a:gd name="connsiteX2934" fmla="*/ 7818 w 10000"/>
                        <a:gd name="connsiteY2934" fmla="*/ 10000 h 10000"/>
                        <a:gd name="connsiteX2935" fmla="*/ 7818 w 10000"/>
                        <a:gd name="connsiteY2935" fmla="*/ 10000 h 10000"/>
                        <a:gd name="connsiteX2936" fmla="*/ 7818 w 10000"/>
                        <a:gd name="connsiteY2936" fmla="*/ 10000 h 10000"/>
                        <a:gd name="connsiteX2937" fmla="*/ 7829 w 10000"/>
                        <a:gd name="connsiteY2937" fmla="*/ 10000 h 10000"/>
                        <a:gd name="connsiteX2938" fmla="*/ 7829 w 10000"/>
                        <a:gd name="connsiteY2938" fmla="*/ 10000 h 10000"/>
                        <a:gd name="connsiteX2939" fmla="*/ 7829 w 10000"/>
                        <a:gd name="connsiteY2939" fmla="*/ 10000 h 10000"/>
                        <a:gd name="connsiteX2940" fmla="*/ 7829 w 10000"/>
                        <a:gd name="connsiteY2940" fmla="*/ 10000 h 10000"/>
                        <a:gd name="connsiteX2941" fmla="*/ 7838 w 10000"/>
                        <a:gd name="connsiteY2941" fmla="*/ 10000 h 10000"/>
                        <a:gd name="connsiteX2942" fmla="*/ 7838 w 10000"/>
                        <a:gd name="connsiteY2942" fmla="*/ 10000 h 10000"/>
                        <a:gd name="connsiteX2943" fmla="*/ 7838 w 10000"/>
                        <a:gd name="connsiteY2943" fmla="*/ 10000 h 10000"/>
                        <a:gd name="connsiteX2944" fmla="*/ 7838 w 10000"/>
                        <a:gd name="connsiteY2944" fmla="*/ 10000 h 10000"/>
                        <a:gd name="connsiteX2945" fmla="*/ 7849 w 10000"/>
                        <a:gd name="connsiteY2945" fmla="*/ 10000 h 10000"/>
                        <a:gd name="connsiteX2946" fmla="*/ 7849 w 10000"/>
                        <a:gd name="connsiteY2946" fmla="*/ 10000 h 10000"/>
                        <a:gd name="connsiteX2947" fmla="*/ 7849 w 10000"/>
                        <a:gd name="connsiteY2947" fmla="*/ 10000 h 10000"/>
                        <a:gd name="connsiteX2948" fmla="*/ 7849 w 10000"/>
                        <a:gd name="connsiteY2948" fmla="*/ 10000 h 10000"/>
                        <a:gd name="connsiteX2949" fmla="*/ 7861 w 10000"/>
                        <a:gd name="connsiteY2949" fmla="*/ 10000 h 10000"/>
                        <a:gd name="connsiteX2950" fmla="*/ 7861 w 10000"/>
                        <a:gd name="connsiteY2950" fmla="*/ 10000 h 10000"/>
                        <a:gd name="connsiteX2951" fmla="*/ 7861 w 10000"/>
                        <a:gd name="connsiteY2951" fmla="*/ 10000 h 10000"/>
                        <a:gd name="connsiteX2952" fmla="*/ 7861 w 10000"/>
                        <a:gd name="connsiteY2952" fmla="*/ 10000 h 10000"/>
                        <a:gd name="connsiteX2953" fmla="*/ 7872 w 10000"/>
                        <a:gd name="connsiteY2953" fmla="*/ 10000 h 10000"/>
                        <a:gd name="connsiteX2954" fmla="*/ 7872 w 10000"/>
                        <a:gd name="connsiteY2954" fmla="*/ 10000 h 10000"/>
                        <a:gd name="connsiteX2955" fmla="*/ 7872 w 10000"/>
                        <a:gd name="connsiteY2955" fmla="*/ 10000 h 10000"/>
                        <a:gd name="connsiteX2956" fmla="*/ 7872 w 10000"/>
                        <a:gd name="connsiteY2956" fmla="*/ 10000 h 10000"/>
                        <a:gd name="connsiteX2957" fmla="*/ 7881 w 10000"/>
                        <a:gd name="connsiteY2957" fmla="*/ 10000 h 10000"/>
                        <a:gd name="connsiteX2958" fmla="*/ 7881 w 10000"/>
                        <a:gd name="connsiteY2958" fmla="*/ 10000 h 10000"/>
                        <a:gd name="connsiteX2959" fmla="*/ 7881 w 10000"/>
                        <a:gd name="connsiteY2959" fmla="*/ 10000 h 10000"/>
                        <a:gd name="connsiteX2960" fmla="*/ 7881 w 10000"/>
                        <a:gd name="connsiteY2960" fmla="*/ 10000 h 10000"/>
                        <a:gd name="connsiteX2961" fmla="*/ 7892 w 10000"/>
                        <a:gd name="connsiteY2961" fmla="*/ 10000 h 10000"/>
                        <a:gd name="connsiteX2962" fmla="*/ 7892 w 10000"/>
                        <a:gd name="connsiteY2962" fmla="*/ 10000 h 10000"/>
                        <a:gd name="connsiteX2963" fmla="*/ 7892 w 10000"/>
                        <a:gd name="connsiteY2963" fmla="*/ 10000 h 10000"/>
                        <a:gd name="connsiteX2964" fmla="*/ 7892 w 10000"/>
                        <a:gd name="connsiteY2964" fmla="*/ 10000 h 10000"/>
                        <a:gd name="connsiteX2965" fmla="*/ 7903 w 10000"/>
                        <a:gd name="connsiteY2965" fmla="*/ 10000 h 10000"/>
                        <a:gd name="connsiteX2966" fmla="*/ 7903 w 10000"/>
                        <a:gd name="connsiteY2966" fmla="*/ 10000 h 10000"/>
                        <a:gd name="connsiteX2967" fmla="*/ 7903 w 10000"/>
                        <a:gd name="connsiteY2967" fmla="*/ 10000 h 10000"/>
                        <a:gd name="connsiteX2968" fmla="*/ 7903 w 10000"/>
                        <a:gd name="connsiteY2968" fmla="*/ 10000 h 10000"/>
                        <a:gd name="connsiteX2969" fmla="*/ 7915 w 10000"/>
                        <a:gd name="connsiteY2969" fmla="*/ 10000 h 10000"/>
                        <a:gd name="connsiteX2970" fmla="*/ 7915 w 10000"/>
                        <a:gd name="connsiteY2970" fmla="*/ 10000 h 10000"/>
                        <a:gd name="connsiteX2971" fmla="*/ 7915 w 10000"/>
                        <a:gd name="connsiteY2971" fmla="*/ 10000 h 10000"/>
                        <a:gd name="connsiteX2972" fmla="*/ 7915 w 10000"/>
                        <a:gd name="connsiteY2972" fmla="*/ 10000 h 10000"/>
                        <a:gd name="connsiteX2973" fmla="*/ 7923 w 10000"/>
                        <a:gd name="connsiteY2973" fmla="*/ 10000 h 10000"/>
                        <a:gd name="connsiteX2974" fmla="*/ 7923 w 10000"/>
                        <a:gd name="connsiteY2974" fmla="*/ 10000 h 10000"/>
                        <a:gd name="connsiteX2975" fmla="*/ 7923 w 10000"/>
                        <a:gd name="connsiteY2975" fmla="*/ 10000 h 10000"/>
                        <a:gd name="connsiteX2976" fmla="*/ 7923 w 10000"/>
                        <a:gd name="connsiteY2976" fmla="*/ 10000 h 10000"/>
                        <a:gd name="connsiteX2977" fmla="*/ 7935 w 10000"/>
                        <a:gd name="connsiteY2977" fmla="*/ 10000 h 10000"/>
                        <a:gd name="connsiteX2978" fmla="*/ 7935 w 10000"/>
                        <a:gd name="connsiteY2978" fmla="*/ 10000 h 10000"/>
                        <a:gd name="connsiteX2979" fmla="*/ 7935 w 10000"/>
                        <a:gd name="connsiteY2979" fmla="*/ 10000 h 10000"/>
                        <a:gd name="connsiteX2980" fmla="*/ 7935 w 10000"/>
                        <a:gd name="connsiteY2980" fmla="*/ 10000 h 10000"/>
                        <a:gd name="connsiteX2981" fmla="*/ 7946 w 10000"/>
                        <a:gd name="connsiteY2981" fmla="*/ 10000 h 10000"/>
                        <a:gd name="connsiteX2982" fmla="*/ 7946 w 10000"/>
                        <a:gd name="connsiteY2982" fmla="*/ 10000 h 10000"/>
                        <a:gd name="connsiteX2983" fmla="*/ 7946 w 10000"/>
                        <a:gd name="connsiteY2983" fmla="*/ 10000 h 10000"/>
                        <a:gd name="connsiteX2984" fmla="*/ 7946 w 10000"/>
                        <a:gd name="connsiteY2984" fmla="*/ 10000 h 10000"/>
                        <a:gd name="connsiteX2985" fmla="*/ 7955 w 10000"/>
                        <a:gd name="connsiteY2985" fmla="*/ 10000 h 10000"/>
                        <a:gd name="connsiteX2986" fmla="*/ 7955 w 10000"/>
                        <a:gd name="connsiteY2986" fmla="*/ 10000 h 10000"/>
                        <a:gd name="connsiteX2987" fmla="*/ 7955 w 10000"/>
                        <a:gd name="connsiteY2987" fmla="*/ 10000 h 10000"/>
                        <a:gd name="connsiteX2988" fmla="*/ 7955 w 10000"/>
                        <a:gd name="connsiteY2988" fmla="*/ 10000 h 10000"/>
                        <a:gd name="connsiteX2989" fmla="*/ 7966 w 10000"/>
                        <a:gd name="connsiteY2989" fmla="*/ 10000 h 10000"/>
                        <a:gd name="connsiteX2990" fmla="*/ 7966 w 10000"/>
                        <a:gd name="connsiteY2990" fmla="*/ 10000 h 10000"/>
                        <a:gd name="connsiteX2991" fmla="*/ 7966 w 10000"/>
                        <a:gd name="connsiteY2991" fmla="*/ 10000 h 10000"/>
                        <a:gd name="connsiteX2992" fmla="*/ 7966 w 10000"/>
                        <a:gd name="connsiteY2992" fmla="*/ 10000 h 10000"/>
                        <a:gd name="connsiteX2993" fmla="*/ 7978 w 10000"/>
                        <a:gd name="connsiteY2993" fmla="*/ 10000 h 10000"/>
                        <a:gd name="connsiteX2994" fmla="*/ 7978 w 10000"/>
                        <a:gd name="connsiteY2994" fmla="*/ 10000 h 10000"/>
                        <a:gd name="connsiteX2995" fmla="*/ 7978 w 10000"/>
                        <a:gd name="connsiteY2995" fmla="*/ 10000 h 10000"/>
                        <a:gd name="connsiteX2996" fmla="*/ 7978 w 10000"/>
                        <a:gd name="connsiteY2996" fmla="*/ 10000 h 10000"/>
                        <a:gd name="connsiteX2997" fmla="*/ 7989 w 10000"/>
                        <a:gd name="connsiteY2997" fmla="*/ 10000 h 10000"/>
                        <a:gd name="connsiteX2998" fmla="*/ 7989 w 10000"/>
                        <a:gd name="connsiteY2998" fmla="*/ 10000 h 10000"/>
                        <a:gd name="connsiteX2999" fmla="*/ 7989 w 10000"/>
                        <a:gd name="connsiteY2999" fmla="*/ 10000 h 10000"/>
                        <a:gd name="connsiteX3000" fmla="*/ 7989 w 10000"/>
                        <a:gd name="connsiteY3000" fmla="*/ 10000 h 10000"/>
                        <a:gd name="connsiteX3001" fmla="*/ 7998 w 10000"/>
                        <a:gd name="connsiteY3001" fmla="*/ 10000 h 10000"/>
                        <a:gd name="connsiteX3002" fmla="*/ 7998 w 10000"/>
                        <a:gd name="connsiteY3002" fmla="*/ 10000 h 10000"/>
                        <a:gd name="connsiteX3003" fmla="*/ 7998 w 10000"/>
                        <a:gd name="connsiteY3003" fmla="*/ 10000 h 10000"/>
                        <a:gd name="connsiteX3004" fmla="*/ 7998 w 10000"/>
                        <a:gd name="connsiteY3004" fmla="*/ 10000 h 10000"/>
                        <a:gd name="connsiteX3005" fmla="*/ 8009 w 10000"/>
                        <a:gd name="connsiteY3005" fmla="*/ 10000 h 10000"/>
                        <a:gd name="connsiteX3006" fmla="*/ 8009 w 10000"/>
                        <a:gd name="connsiteY3006" fmla="*/ 10000 h 10000"/>
                        <a:gd name="connsiteX3007" fmla="*/ 8009 w 10000"/>
                        <a:gd name="connsiteY3007" fmla="*/ 10000 h 10000"/>
                        <a:gd name="connsiteX3008" fmla="*/ 8009 w 10000"/>
                        <a:gd name="connsiteY3008" fmla="*/ 10000 h 10000"/>
                        <a:gd name="connsiteX3009" fmla="*/ 8021 w 10000"/>
                        <a:gd name="connsiteY3009" fmla="*/ 10000 h 10000"/>
                        <a:gd name="connsiteX3010" fmla="*/ 8021 w 10000"/>
                        <a:gd name="connsiteY3010" fmla="*/ 10000 h 10000"/>
                        <a:gd name="connsiteX3011" fmla="*/ 8021 w 10000"/>
                        <a:gd name="connsiteY3011" fmla="*/ 10000 h 10000"/>
                        <a:gd name="connsiteX3012" fmla="*/ 8021 w 10000"/>
                        <a:gd name="connsiteY3012" fmla="*/ 10000 h 10000"/>
                        <a:gd name="connsiteX3013" fmla="*/ 8032 w 10000"/>
                        <a:gd name="connsiteY3013" fmla="*/ 10000 h 10000"/>
                        <a:gd name="connsiteX3014" fmla="*/ 8032 w 10000"/>
                        <a:gd name="connsiteY3014" fmla="*/ 10000 h 10000"/>
                        <a:gd name="connsiteX3015" fmla="*/ 8032 w 10000"/>
                        <a:gd name="connsiteY3015" fmla="*/ 10000 h 10000"/>
                        <a:gd name="connsiteX3016" fmla="*/ 8032 w 10000"/>
                        <a:gd name="connsiteY3016" fmla="*/ 10000 h 10000"/>
                        <a:gd name="connsiteX3017" fmla="*/ 8041 w 10000"/>
                        <a:gd name="connsiteY3017" fmla="*/ 10000 h 10000"/>
                        <a:gd name="connsiteX3018" fmla="*/ 8041 w 10000"/>
                        <a:gd name="connsiteY3018" fmla="*/ 10000 h 10000"/>
                        <a:gd name="connsiteX3019" fmla="*/ 8041 w 10000"/>
                        <a:gd name="connsiteY3019" fmla="*/ 10000 h 10000"/>
                        <a:gd name="connsiteX3020" fmla="*/ 8041 w 10000"/>
                        <a:gd name="connsiteY3020" fmla="*/ 10000 h 10000"/>
                        <a:gd name="connsiteX3021" fmla="*/ 8052 w 10000"/>
                        <a:gd name="connsiteY3021" fmla="*/ 10000 h 10000"/>
                        <a:gd name="connsiteX3022" fmla="*/ 8052 w 10000"/>
                        <a:gd name="connsiteY3022" fmla="*/ 10000 h 10000"/>
                        <a:gd name="connsiteX3023" fmla="*/ 8052 w 10000"/>
                        <a:gd name="connsiteY3023" fmla="*/ 10000 h 10000"/>
                        <a:gd name="connsiteX3024" fmla="*/ 8052 w 10000"/>
                        <a:gd name="connsiteY3024" fmla="*/ 10000 h 10000"/>
                        <a:gd name="connsiteX3025" fmla="*/ 8063 w 10000"/>
                        <a:gd name="connsiteY3025" fmla="*/ 10000 h 10000"/>
                        <a:gd name="connsiteX3026" fmla="*/ 8063 w 10000"/>
                        <a:gd name="connsiteY3026" fmla="*/ 10000 h 10000"/>
                        <a:gd name="connsiteX3027" fmla="*/ 8063 w 10000"/>
                        <a:gd name="connsiteY3027" fmla="*/ 10000 h 10000"/>
                        <a:gd name="connsiteX3028" fmla="*/ 8063 w 10000"/>
                        <a:gd name="connsiteY3028" fmla="*/ 10000 h 10000"/>
                        <a:gd name="connsiteX3029" fmla="*/ 8072 w 10000"/>
                        <a:gd name="connsiteY3029" fmla="*/ 10000 h 10000"/>
                        <a:gd name="connsiteX3030" fmla="*/ 8072 w 10000"/>
                        <a:gd name="connsiteY3030" fmla="*/ 10000 h 10000"/>
                        <a:gd name="connsiteX3031" fmla="*/ 8072 w 10000"/>
                        <a:gd name="connsiteY3031" fmla="*/ 10000 h 10000"/>
                        <a:gd name="connsiteX3032" fmla="*/ 8072 w 10000"/>
                        <a:gd name="connsiteY3032" fmla="*/ 10000 h 10000"/>
                        <a:gd name="connsiteX3033" fmla="*/ 8083 w 10000"/>
                        <a:gd name="connsiteY3033" fmla="*/ 10000 h 10000"/>
                        <a:gd name="connsiteX3034" fmla="*/ 8083 w 10000"/>
                        <a:gd name="connsiteY3034" fmla="*/ 10000 h 10000"/>
                        <a:gd name="connsiteX3035" fmla="*/ 8083 w 10000"/>
                        <a:gd name="connsiteY3035" fmla="*/ 8702 h 10000"/>
                        <a:gd name="connsiteX3036" fmla="*/ 8083 w 10000"/>
                        <a:gd name="connsiteY3036" fmla="*/ 10000 h 10000"/>
                        <a:gd name="connsiteX3037" fmla="*/ 8095 w 10000"/>
                        <a:gd name="connsiteY3037" fmla="*/ 10000 h 10000"/>
                        <a:gd name="connsiteX3038" fmla="*/ 8095 w 10000"/>
                        <a:gd name="connsiteY3038" fmla="*/ 10000 h 10000"/>
                        <a:gd name="connsiteX3039" fmla="*/ 8095 w 10000"/>
                        <a:gd name="connsiteY3039" fmla="*/ 10000 h 10000"/>
                        <a:gd name="connsiteX3040" fmla="*/ 8095 w 10000"/>
                        <a:gd name="connsiteY3040" fmla="*/ 10000 h 10000"/>
                        <a:gd name="connsiteX3041" fmla="*/ 8106 w 10000"/>
                        <a:gd name="connsiteY3041" fmla="*/ 10000 h 10000"/>
                        <a:gd name="connsiteX3042" fmla="*/ 8106 w 10000"/>
                        <a:gd name="connsiteY3042" fmla="*/ 10000 h 10000"/>
                        <a:gd name="connsiteX3043" fmla="*/ 8106 w 10000"/>
                        <a:gd name="connsiteY3043" fmla="*/ 10000 h 10000"/>
                        <a:gd name="connsiteX3044" fmla="*/ 8106 w 10000"/>
                        <a:gd name="connsiteY3044" fmla="*/ 10000 h 10000"/>
                        <a:gd name="connsiteX3045" fmla="*/ 8115 w 10000"/>
                        <a:gd name="connsiteY3045" fmla="*/ 10000 h 10000"/>
                        <a:gd name="connsiteX3046" fmla="*/ 8115 w 10000"/>
                        <a:gd name="connsiteY3046" fmla="*/ 10000 h 10000"/>
                        <a:gd name="connsiteX3047" fmla="*/ 8115 w 10000"/>
                        <a:gd name="connsiteY3047" fmla="*/ 10000 h 10000"/>
                        <a:gd name="connsiteX3048" fmla="*/ 8115 w 10000"/>
                        <a:gd name="connsiteY3048" fmla="*/ 10000 h 10000"/>
                        <a:gd name="connsiteX3049" fmla="*/ 8126 w 10000"/>
                        <a:gd name="connsiteY3049" fmla="*/ 10000 h 10000"/>
                        <a:gd name="connsiteX3050" fmla="*/ 8126 w 10000"/>
                        <a:gd name="connsiteY3050" fmla="*/ 10000 h 10000"/>
                        <a:gd name="connsiteX3051" fmla="*/ 8126 w 10000"/>
                        <a:gd name="connsiteY3051" fmla="*/ 10000 h 10000"/>
                        <a:gd name="connsiteX3052" fmla="*/ 8126 w 10000"/>
                        <a:gd name="connsiteY3052" fmla="*/ 10000 h 10000"/>
                        <a:gd name="connsiteX3053" fmla="*/ 8138 w 10000"/>
                        <a:gd name="connsiteY3053" fmla="*/ 10000 h 10000"/>
                        <a:gd name="connsiteX3054" fmla="*/ 8138 w 10000"/>
                        <a:gd name="connsiteY3054" fmla="*/ 10000 h 10000"/>
                        <a:gd name="connsiteX3055" fmla="*/ 8138 w 10000"/>
                        <a:gd name="connsiteY3055" fmla="*/ 10000 h 10000"/>
                        <a:gd name="connsiteX3056" fmla="*/ 8138 w 10000"/>
                        <a:gd name="connsiteY3056" fmla="*/ 10000 h 10000"/>
                        <a:gd name="connsiteX3057" fmla="*/ 8149 w 10000"/>
                        <a:gd name="connsiteY3057" fmla="*/ 10000 h 10000"/>
                        <a:gd name="connsiteX3058" fmla="*/ 8149 w 10000"/>
                        <a:gd name="connsiteY3058" fmla="*/ 10000 h 10000"/>
                        <a:gd name="connsiteX3059" fmla="*/ 8149 w 10000"/>
                        <a:gd name="connsiteY3059" fmla="*/ 10000 h 10000"/>
                        <a:gd name="connsiteX3060" fmla="*/ 8149 w 10000"/>
                        <a:gd name="connsiteY3060" fmla="*/ 10000 h 10000"/>
                        <a:gd name="connsiteX3061" fmla="*/ 8158 w 10000"/>
                        <a:gd name="connsiteY3061" fmla="*/ 10000 h 10000"/>
                        <a:gd name="connsiteX3062" fmla="*/ 8158 w 10000"/>
                        <a:gd name="connsiteY3062" fmla="*/ 10000 h 10000"/>
                        <a:gd name="connsiteX3063" fmla="*/ 8158 w 10000"/>
                        <a:gd name="connsiteY3063" fmla="*/ 10000 h 10000"/>
                        <a:gd name="connsiteX3064" fmla="*/ 8158 w 10000"/>
                        <a:gd name="connsiteY3064" fmla="*/ 10000 h 10000"/>
                        <a:gd name="connsiteX3065" fmla="*/ 8169 w 10000"/>
                        <a:gd name="connsiteY3065" fmla="*/ 10000 h 10000"/>
                        <a:gd name="connsiteX3066" fmla="*/ 8169 w 10000"/>
                        <a:gd name="connsiteY3066" fmla="*/ 10000 h 10000"/>
                        <a:gd name="connsiteX3067" fmla="*/ 8169 w 10000"/>
                        <a:gd name="connsiteY3067" fmla="*/ 10000 h 10000"/>
                        <a:gd name="connsiteX3068" fmla="*/ 8169 w 10000"/>
                        <a:gd name="connsiteY3068" fmla="*/ 10000 h 10000"/>
                        <a:gd name="connsiteX3069" fmla="*/ 8181 w 10000"/>
                        <a:gd name="connsiteY3069" fmla="*/ 10000 h 10000"/>
                        <a:gd name="connsiteX3070" fmla="*/ 8181 w 10000"/>
                        <a:gd name="connsiteY3070" fmla="*/ 10000 h 10000"/>
                        <a:gd name="connsiteX3071" fmla="*/ 8181 w 10000"/>
                        <a:gd name="connsiteY3071" fmla="*/ 10000 h 10000"/>
                        <a:gd name="connsiteX3072" fmla="*/ 8181 w 10000"/>
                        <a:gd name="connsiteY3072" fmla="*/ 10000 h 10000"/>
                        <a:gd name="connsiteX3073" fmla="*/ 8189 w 10000"/>
                        <a:gd name="connsiteY3073" fmla="*/ 10000 h 10000"/>
                        <a:gd name="connsiteX3074" fmla="*/ 8189 w 10000"/>
                        <a:gd name="connsiteY3074" fmla="*/ 10000 h 10000"/>
                        <a:gd name="connsiteX3075" fmla="*/ 8189 w 10000"/>
                        <a:gd name="connsiteY3075" fmla="*/ 10000 h 10000"/>
                        <a:gd name="connsiteX3076" fmla="*/ 8189 w 10000"/>
                        <a:gd name="connsiteY3076" fmla="*/ 10000 h 10000"/>
                        <a:gd name="connsiteX3077" fmla="*/ 8201 w 10000"/>
                        <a:gd name="connsiteY3077" fmla="*/ 10000 h 10000"/>
                        <a:gd name="connsiteX3078" fmla="*/ 8201 w 10000"/>
                        <a:gd name="connsiteY3078" fmla="*/ 10000 h 10000"/>
                        <a:gd name="connsiteX3079" fmla="*/ 8201 w 10000"/>
                        <a:gd name="connsiteY3079" fmla="*/ 10000 h 10000"/>
                        <a:gd name="connsiteX3080" fmla="*/ 8201 w 10000"/>
                        <a:gd name="connsiteY3080" fmla="*/ 10000 h 10000"/>
                        <a:gd name="connsiteX3081" fmla="*/ 8212 w 10000"/>
                        <a:gd name="connsiteY3081" fmla="*/ 10000 h 10000"/>
                        <a:gd name="connsiteX3082" fmla="*/ 8212 w 10000"/>
                        <a:gd name="connsiteY3082" fmla="*/ 10000 h 10000"/>
                        <a:gd name="connsiteX3083" fmla="*/ 8212 w 10000"/>
                        <a:gd name="connsiteY3083" fmla="*/ 10000 h 10000"/>
                        <a:gd name="connsiteX3084" fmla="*/ 8212 w 10000"/>
                        <a:gd name="connsiteY3084" fmla="*/ 10000 h 10000"/>
                        <a:gd name="connsiteX3085" fmla="*/ 8223 w 10000"/>
                        <a:gd name="connsiteY3085" fmla="*/ 10000 h 10000"/>
                        <a:gd name="connsiteX3086" fmla="*/ 8223 w 10000"/>
                        <a:gd name="connsiteY3086" fmla="*/ 10000 h 10000"/>
                        <a:gd name="connsiteX3087" fmla="*/ 8223 w 10000"/>
                        <a:gd name="connsiteY3087" fmla="*/ 10000 h 10000"/>
                        <a:gd name="connsiteX3088" fmla="*/ 8223 w 10000"/>
                        <a:gd name="connsiteY3088" fmla="*/ 10000 h 10000"/>
                        <a:gd name="connsiteX3089" fmla="*/ 8232 w 10000"/>
                        <a:gd name="connsiteY3089" fmla="*/ 10000 h 10000"/>
                        <a:gd name="connsiteX3090" fmla="*/ 8232 w 10000"/>
                        <a:gd name="connsiteY3090" fmla="*/ 10000 h 10000"/>
                        <a:gd name="connsiteX3091" fmla="*/ 8232 w 10000"/>
                        <a:gd name="connsiteY3091" fmla="*/ 10000 h 10000"/>
                        <a:gd name="connsiteX3092" fmla="*/ 8232 w 10000"/>
                        <a:gd name="connsiteY3092" fmla="*/ 10000 h 10000"/>
                        <a:gd name="connsiteX3093" fmla="*/ 8243 w 10000"/>
                        <a:gd name="connsiteY3093" fmla="*/ 10000 h 10000"/>
                        <a:gd name="connsiteX3094" fmla="*/ 8243 w 10000"/>
                        <a:gd name="connsiteY3094" fmla="*/ 10000 h 10000"/>
                        <a:gd name="connsiteX3095" fmla="*/ 8243 w 10000"/>
                        <a:gd name="connsiteY3095" fmla="*/ 10000 h 10000"/>
                        <a:gd name="connsiteX3096" fmla="*/ 8243 w 10000"/>
                        <a:gd name="connsiteY3096" fmla="*/ 10000 h 10000"/>
                        <a:gd name="connsiteX3097" fmla="*/ 8255 w 10000"/>
                        <a:gd name="connsiteY3097" fmla="*/ 10000 h 10000"/>
                        <a:gd name="connsiteX3098" fmla="*/ 8255 w 10000"/>
                        <a:gd name="connsiteY3098" fmla="*/ 10000 h 10000"/>
                        <a:gd name="connsiteX3099" fmla="*/ 8255 w 10000"/>
                        <a:gd name="connsiteY3099" fmla="*/ 10000 h 10000"/>
                        <a:gd name="connsiteX3100" fmla="*/ 8255 w 10000"/>
                        <a:gd name="connsiteY3100" fmla="*/ 10000 h 10000"/>
                        <a:gd name="connsiteX3101" fmla="*/ 8266 w 10000"/>
                        <a:gd name="connsiteY3101" fmla="*/ 10000 h 10000"/>
                        <a:gd name="connsiteX3102" fmla="*/ 8266 w 10000"/>
                        <a:gd name="connsiteY3102" fmla="*/ 10000 h 10000"/>
                        <a:gd name="connsiteX3103" fmla="*/ 8266 w 10000"/>
                        <a:gd name="connsiteY3103" fmla="*/ 10000 h 10000"/>
                        <a:gd name="connsiteX3104" fmla="*/ 8266 w 10000"/>
                        <a:gd name="connsiteY3104" fmla="*/ 10000 h 10000"/>
                        <a:gd name="connsiteX3105" fmla="*/ 8275 w 10000"/>
                        <a:gd name="connsiteY3105" fmla="*/ 10000 h 10000"/>
                        <a:gd name="connsiteX3106" fmla="*/ 8275 w 10000"/>
                        <a:gd name="connsiteY3106" fmla="*/ 10000 h 10000"/>
                        <a:gd name="connsiteX3107" fmla="*/ 8275 w 10000"/>
                        <a:gd name="connsiteY3107" fmla="*/ 10000 h 10000"/>
                        <a:gd name="connsiteX3108" fmla="*/ 8275 w 10000"/>
                        <a:gd name="connsiteY3108" fmla="*/ 10000 h 10000"/>
                        <a:gd name="connsiteX3109" fmla="*/ 8286 w 10000"/>
                        <a:gd name="connsiteY3109" fmla="*/ 10000 h 10000"/>
                        <a:gd name="connsiteX3110" fmla="*/ 8286 w 10000"/>
                        <a:gd name="connsiteY3110" fmla="*/ 10000 h 10000"/>
                        <a:gd name="connsiteX3111" fmla="*/ 8286 w 10000"/>
                        <a:gd name="connsiteY3111" fmla="*/ 10000 h 10000"/>
                        <a:gd name="connsiteX3112" fmla="*/ 8286 w 10000"/>
                        <a:gd name="connsiteY3112" fmla="*/ 10000 h 10000"/>
                        <a:gd name="connsiteX3113" fmla="*/ 8298 w 10000"/>
                        <a:gd name="connsiteY3113" fmla="*/ 10000 h 10000"/>
                        <a:gd name="connsiteX3114" fmla="*/ 8298 w 10000"/>
                        <a:gd name="connsiteY3114" fmla="*/ 10000 h 10000"/>
                        <a:gd name="connsiteX3115" fmla="*/ 8298 w 10000"/>
                        <a:gd name="connsiteY3115" fmla="*/ 10000 h 10000"/>
                        <a:gd name="connsiteX3116" fmla="*/ 8298 w 10000"/>
                        <a:gd name="connsiteY3116" fmla="*/ 10000 h 10000"/>
                        <a:gd name="connsiteX3117" fmla="*/ 8306 w 10000"/>
                        <a:gd name="connsiteY3117" fmla="*/ 10000 h 10000"/>
                        <a:gd name="connsiteX3118" fmla="*/ 8306 w 10000"/>
                        <a:gd name="connsiteY3118" fmla="*/ 10000 h 10000"/>
                        <a:gd name="connsiteX3119" fmla="*/ 8306 w 10000"/>
                        <a:gd name="connsiteY3119" fmla="*/ 10000 h 10000"/>
                        <a:gd name="connsiteX3120" fmla="*/ 8306 w 10000"/>
                        <a:gd name="connsiteY3120" fmla="*/ 10000 h 10000"/>
                        <a:gd name="connsiteX3121" fmla="*/ 8318 w 10000"/>
                        <a:gd name="connsiteY3121" fmla="*/ 10000 h 10000"/>
                        <a:gd name="connsiteX3122" fmla="*/ 8318 w 10000"/>
                        <a:gd name="connsiteY3122" fmla="*/ 10000 h 10000"/>
                        <a:gd name="connsiteX3123" fmla="*/ 8318 w 10000"/>
                        <a:gd name="connsiteY3123" fmla="*/ 10000 h 10000"/>
                        <a:gd name="connsiteX3124" fmla="*/ 8318 w 10000"/>
                        <a:gd name="connsiteY3124" fmla="*/ 10000 h 10000"/>
                        <a:gd name="connsiteX3125" fmla="*/ 8329 w 10000"/>
                        <a:gd name="connsiteY3125" fmla="*/ 10000 h 10000"/>
                        <a:gd name="connsiteX3126" fmla="*/ 8329 w 10000"/>
                        <a:gd name="connsiteY3126" fmla="*/ 10000 h 10000"/>
                        <a:gd name="connsiteX3127" fmla="*/ 8329 w 10000"/>
                        <a:gd name="connsiteY3127" fmla="*/ 10000 h 10000"/>
                        <a:gd name="connsiteX3128" fmla="*/ 8329 w 10000"/>
                        <a:gd name="connsiteY3128" fmla="*/ 10000 h 10000"/>
                        <a:gd name="connsiteX3129" fmla="*/ 8340 w 10000"/>
                        <a:gd name="connsiteY3129" fmla="*/ 10000 h 10000"/>
                        <a:gd name="connsiteX3130" fmla="*/ 8340 w 10000"/>
                        <a:gd name="connsiteY3130" fmla="*/ 10000 h 10000"/>
                        <a:gd name="connsiteX3131" fmla="*/ 8340 w 10000"/>
                        <a:gd name="connsiteY3131" fmla="*/ 10000 h 10000"/>
                        <a:gd name="connsiteX3132" fmla="*/ 8340 w 10000"/>
                        <a:gd name="connsiteY3132" fmla="*/ 10000 h 10000"/>
                        <a:gd name="connsiteX3133" fmla="*/ 8349 w 10000"/>
                        <a:gd name="connsiteY3133" fmla="*/ 10000 h 10000"/>
                        <a:gd name="connsiteX3134" fmla="*/ 8349 w 10000"/>
                        <a:gd name="connsiteY3134" fmla="*/ 10000 h 10000"/>
                        <a:gd name="connsiteX3135" fmla="*/ 8349 w 10000"/>
                        <a:gd name="connsiteY3135" fmla="*/ 4123 h 10000"/>
                        <a:gd name="connsiteX3136" fmla="*/ 8349 w 10000"/>
                        <a:gd name="connsiteY3136" fmla="*/ 4123 h 10000"/>
                        <a:gd name="connsiteX3137" fmla="*/ 8360 w 10000"/>
                        <a:gd name="connsiteY3137" fmla="*/ 0 h 10000"/>
                        <a:gd name="connsiteX3138" fmla="*/ 8360 w 10000"/>
                        <a:gd name="connsiteY3138" fmla="*/ 10000 h 10000"/>
                        <a:gd name="connsiteX3139" fmla="*/ 8360 w 10000"/>
                        <a:gd name="connsiteY3139" fmla="*/ 0 h 10000"/>
                        <a:gd name="connsiteX3140" fmla="*/ 8360 w 10000"/>
                        <a:gd name="connsiteY3140" fmla="*/ 10000 h 10000"/>
                        <a:gd name="connsiteX3141" fmla="*/ 8372 w 10000"/>
                        <a:gd name="connsiteY3141" fmla="*/ 10000 h 10000"/>
                        <a:gd name="connsiteX3142" fmla="*/ 8372 w 10000"/>
                        <a:gd name="connsiteY3142" fmla="*/ 10000 h 10000"/>
                        <a:gd name="connsiteX3143" fmla="*/ 8372 w 10000"/>
                        <a:gd name="connsiteY3143" fmla="*/ 10000 h 10000"/>
                        <a:gd name="connsiteX3144" fmla="*/ 8372 w 10000"/>
                        <a:gd name="connsiteY3144" fmla="*/ 10000 h 10000"/>
                        <a:gd name="connsiteX3145" fmla="*/ 8383 w 10000"/>
                        <a:gd name="connsiteY3145" fmla="*/ 10000 h 10000"/>
                        <a:gd name="connsiteX3146" fmla="*/ 8383 w 10000"/>
                        <a:gd name="connsiteY3146" fmla="*/ 10000 h 10000"/>
                        <a:gd name="connsiteX3147" fmla="*/ 8383 w 10000"/>
                        <a:gd name="connsiteY3147" fmla="*/ 10000 h 10000"/>
                        <a:gd name="connsiteX3148" fmla="*/ 8383 w 10000"/>
                        <a:gd name="connsiteY3148" fmla="*/ 10000 h 10000"/>
                        <a:gd name="connsiteX3149" fmla="*/ 8392 w 10000"/>
                        <a:gd name="connsiteY3149" fmla="*/ 10000 h 10000"/>
                        <a:gd name="connsiteX3150" fmla="*/ 8392 w 10000"/>
                        <a:gd name="connsiteY3150" fmla="*/ 10000 h 10000"/>
                        <a:gd name="connsiteX3151" fmla="*/ 8392 w 10000"/>
                        <a:gd name="connsiteY3151" fmla="*/ 10000 h 10000"/>
                        <a:gd name="connsiteX3152" fmla="*/ 8392 w 10000"/>
                        <a:gd name="connsiteY3152" fmla="*/ 10000 h 10000"/>
                        <a:gd name="connsiteX3153" fmla="*/ 8403 w 10000"/>
                        <a:gd name="connsiteY3153" fmla="*/ 10000 h 10000"/>
                        <a:gd name="connsiteX3154" fmla="*/ 8403 w 10000"/>
                        <a:gd name="connsiteY3154" fmla="*/ 10000 h 10000"/>
                        <a:gd name="connsiteX3155" fmla="*/ 8403 w 10000"/>
                        <a:gd name="connsiteY3155" fmla="*/ 10000 h 10000"/>
                        <a:gd name="connsiteX3156" fmla="*/ 8403 w 10000"/>
                        <a:gd name="connsiteY3156" fmla="*/ 10000 h 10000"/>
                        <a:gd name="connsiteX3157" fmla="*/ 8415 w 10000"/>
                        <a:gd name="connsiteY3157" fmla="*/ 10000 h 10000"/>
                        <a:gd name="connsiteX3158" fmla="*/ 8415 w 10000"/>
                        <a:gd name="connsiteY3158" fmla="*/ 10000 h 10000"/>
                        <a:gd name="connsiteX3159" fmla="*/ 8415 w 10000"/>
                        <a:gd name="connsiteY3159" fmla="*/ 10000 h 10000"/>
                        <a:gd name="connsiteX3160" fmla="*/ 8415 w 10000"/>
                        <a:gd name="connsiteY3160" fmla="*/ 10000 h 10000"/>
                        <a:gd name="connsiteX3161" fmla="*/ 8426 w 10000"/>
                        <a:gd name="connsiteY3161" fmla="*/ 10000 h 10000"/>
                        <a:gd name="connsiteX3162" fmla="*/ 8426 w 10000"/>
                        <a:gd name="connsiteY3162" fmla="*/ 10000 h 10000"/>
                        <a:gd name="connsiteX3163" fmla="*/ 8426 w 10000"/>
                        <a:gd name="connsiteY3163" fmla="*/ 10000 h 10000"/>
                        <a:gd name="connsiteX3164" fmla="*/ 8426 w 10000"/>
                        <a:gd name="connsiteY3164" fmla="*/ 10000 h 10000"/>
                        <a:gd name="connsiteX3165" fmla="*/ 8435 w 10000"/>
                        <a:gd name="connsiteY3165" fmla="*/ 10000 h 10000"/>
                        <a:gd name="connsiteX3166" fmla="*/ 8435 w 10000"/>
                        <a:gd name="connsiteY3166" fmla="*/ 10000 h 10000"/>
                        <a:gd name="connsiteX3167" fmla="*/ 8435 w 10000"/>
                        <a:gd name="connsiteY3167" fmla="*/ 10000 h 10000"/>
                        <a:gd name="connsiteX3168" fmla="*/ 8435 w 10000"/>
                        <a:gd name="connsiteY3168" fmla="*/ 10000 h 10000"/>
                        <a:gd name="connsiteX3169" fmla="*/ 8446 w 10000"/>
                        <a:gd name="connsiteY3169" fmla="*/ 10000 h 10000"/>
                        <a:gd name="connsiteX3170" fmla="*/ 8446 w 10000"/>
                        <a:gd name="connsiteY3170" fmla="*/ 10000 h 10000"/>
                        <a:gd name="connsiteX3171" fmla="*/ 8446 w 10000"/>
                        <a:gd name="connsiteY3171" fmla="*/ 10000 h 10000"/>
                        <a:gd name="connsiteX3172" fmla="*/ 8446 w 10000"/>
                        <a:gd name="connsiteY3172" fmla="*/ 10000 h 10000"/>
                        <a:gd name="connsiteX3173" fmla="*/ 8458 w 10000"/>
                        <a:gd name="connsiteY3173" fmla="*/ 10000 h 10000"/>
                        <a:gd name="connsiteX3174" fmla="*/ 8458 w 10000"/>
                        <a:gd name="connsiteY3174" fmla="*/ 10000 h 10000"/>
                        <a:gd name="connsiteX3175" fmla="*/ 8458 w 10000"/>
                        <a:gd name="connsiteY3175" fmla="*/ 10000 h 10000"/>
                        <a:gd name="connsiteX3176" fmla="*/ 8458 w 10000"/>
                        <a:gd name="connsiteY3176" fmla="*/ 10000 h 10000"/>
                        <a:gd name="connsiteX3177" fmla="*/ 8466 w 10000"/>
                        <a:gd name="connsiteY3177" fmla="*/ 10000 h 10000"/>
                        <a:gd name="connsiteX3178" fmla="*/ 8466 w 10000"/>
                        <a:gd name="connsiteY3178" fmla="*/ 10000 h 10000"/>
                        <a:gd name="connsiteX3179" fmla="*/ 8466 w 10000"/>
                        <a:gd name="connsiteY3179" fmla="*/ 10000 h 10000"/>
                        <a:gd name="connsiteX3180" fmla="*/ 8466 w 10000"/>
                        <a:gd name="connsiteY3180" fmla="*/ 10000 h 10000"/>
                        <a:gd name="connsiteX3181" fmla="*/ 8478 w 10000"/>
                        <a:gd name="connsiteY3181" fmla="*/ 10000 h 10000"/>
                        <a:gd name="connsiteX3182" fmla="*/ 8478 w 10000"/>
                        <a:gd name="connsiteY3182" fmla="*/ 10000 h 10000"/>
                        <a:gd name="connsiteX3183" fmla="*/ 8478 w 10000"/>
                        <a:gd name="connsiteY3183" fmla="*/ 10000 h 10000"/>
                        <a:gd name="connsiteX3184" fmla="*/ 8478 w 10000"/>
                        <a:gd name="connsiteY3184" fmla="*/ 10000 h 10000"/>
                        <a:gd name="connsiteX3185" fmla="*/ 8489 w 10000"/>
                        <a:gd name="connsiteY3185" fmla="*/ 10000 h 10000"/>
                        <a:gd name="connsiteX3186" fmla="*/ 8489 w 10000"/>
                        <a:gd name="connsiteY3186" fmla="*/ 10000 h 10000"/>
                        <a:gd name="connsiteX3187" fmla="*/ 8489 w 10000"/>
                        <a:gd name="connsiteY3187" fmla="*/ 10000 h 10000"/>
                        <a:gd name="connsiteX3188" fmla="*/ 8489 w 10000"/>
                        <a:gd name="connsiteY3188" fmla="*/ 10000 h 10000"/>
                        <a:gd name="connsiteX3189" fmla="*/ 8500 w 10000"/>
                        <a:gd name="connsiteY3189" fmla="*/ 10000 h 10000"/>
                        <a:gd name="connsiteX3190" fmla="*/ 8500 w 10000"/>
                        <a:gd name="connsiteY3190" fmla="*/ 10000 h 10000"/>
                        <a:gd name="connsiteX3191" fmla="*/ 8500 w 10000"/>
                        <a:gd name="connsiteY3191" fmla="*/ 10000 h 10000"/>
                        <a:gd name="connsiteX3192" fmla="*/ 8500 w 10000"/>
                        <a:gd name="connsiteY3192" fmla="*/ 10000 h 10000"/>
                        <a:gd name="connsiteX3193" fmla="*/ 8509 w 10000"/>
                        <a:gd name="connsiteY3193" fmla="*/ 10000 h 10000"/>
                        <a:gd name="connsiteX3194" fmla="*/ 8509 w 10000"/>
                        <a:gd name="connsiteY3194" fmla="*/ 10000 h 10000"/>
                        <a:gd name="connsiteX3195" fmla="*/ 8509 w 10000"/>
                        <a:gd name="connsiteY3195" fmla="*/ 10000 h 10000"/>
                        <a:gd name="connsiteX3196" fmla="*/ 8509 w 10000"/>
                        <a:gd name="connsiteY3196" fmla="*/ 10000 h 10000"/>
                        <a:gd name="connsiteX3197" fmla="*/ 8520 w 10000"/>
                        <a:gd name="connsiteY3197" fmla="*/ 10000 h 10000"/>
                        <a:gd name="connsiteX3198" fmla="*/ 8520 w 10000"/>
                        <a:gd name="connsiteY3198" fmla="*/ 10000 h 10000"/>
                        <a:gd name="connsiteX3199" fmla="*/ 8520 w 10000"/>
                        <a:gd name="connsiteY3199" fmla="*/ 10000 h 10000"/>
                        <a:gd name="connsiteX3200" fmla="*/ 8520 w 10000"/>
                        <a:gd name="connsiteY3200" fmla="*/ 10000 h 10000"/>
                        <a:gd name="connsiteX3201" fmla="*/ 8532 w 10000"/>
                        <a:gd name="connsiteY3201" fmla="*/ 10000 h 10000"/>
                        <a:gd name="connsiteX3202" fmla="*/ 8532 w 10000"/>
                        <a:gd name="connsiteY3202" fmla="*/ 10000 h 10000"/>
                        <a:gd name="connsiteX3203" fmla="*/ 8532 w 10000"/>
                        <a:gd name="connsiteY3203" fmla="*/ 10000 h 10000"/>
                        <a:gd name="connsiteX3204" fmla="*/ 8532 w 10000"/>
                        <a:gd name="connsiteY3204" fmla="*/ 10000 h 10000"/>
                        <a:gd name="connsiteX3205" fmla="*/ 8543 w 10000"/>
                        <a:gd name="connsiteY3205" fmla="*/ 10000 h 10000"/>
                        <a:gd name="connsiteX3206" fmla="*/ 8543 w 10000"/>
                        <a:gd name="connsiteY3206" fmla="*/ 10000 h 10000"/>
                        <a:gd name="connsiteX3207" fmla="*/ 8543 w 10000"/>
                        <a:gd name="connsiteY3207" fmla="*/ 10000 h 10000"/>
                        <a:gd name="connsiteX3208" fmla="*/ 8543 w 10000"/>
                        <a:gd name="connsiteY3208" fmla="*/ 10000 h 10000"/>
                        <a:gd name="connsiteX3209" fmla="*/ 8552 w 10000"/>
                        <a:gd name="connsiteY3209" fmla="*/ 10000 h 10000"/>
                        <a:gd name="connsiteX3210" fmla="*/ 8552 w 10000"/>
                        <a:gd name="connsiteY3210" fmla="*/ 10000 h 10000"/>
                        <a:gd name="connsiteX3211" fmla="*/ 8552 w 10000"/>
                        <a:gd name="connsiteY3211" fmla="*/ 10000 h 10000"/>
                        <a:gd name="connsiteX3212" fmla="*/ 8552 w 10000"/>
                        <a:gd name="connsiteY3212" fmla="*/ 10000 h 10000"/>
                        <a:gd name="connsiteX3213" fmla="*/ 8563 w 10000"/>
                        <a:gd name="connsiteY3213" fmla="*/ 10000 h 10000"/>
                        <a:gd name="connsiteX3214" fmla="*/ 8563 w 10000"/>
                        <a:gd name="connsiteY3214" fmla="*/ 10000 h 10000"/>
                        <a:gd name="connsiteX3215" fmla="*/ 8563 w 10000"/>
                        <a:gd name="connsiteY3215" fmla="*/ 10000 h 10000"/>
                        <a:gd name="connsiteX3216" fmla="*/ 8563 w 10000"/>
                        <a:gd name="connsiteY3216" fmla="*/ 10000 h 10000"/>
                        <a:gd name="connsiteX3217" fmla="*/ 8575 w 10000"/>
                        <a:gd name="connsiteY3217" fmla="*/ 10000 h 10000"/>
                        <a:gd name="connsiteX3218" fmla="*/ 8575 w 10000"/>
                        <a:gd name="connsiteY3218" fmla="*/ 10000 h 10000"/>
                        <a:gd name="connsiteX3219" fmla="*/ 8575 w 10000"/>
                        <a:gd name="connsiteY3219" fmla="*/ 10000 h 10000"/>
                        <a:gd name="connsiteX3220" fmla="*/ 8575 w 10000"/>
                        <a:gd name="connsiteY3220" fmla="*/ 10000 h 10000"/>
                        <a:gd name="connsiteX3221" fmla="*/ 8583 w 10000"/>
                        <a:gd name="connsiteY3221" fmla="*/ 10000 h 10000"/>
                        <a:gd name="connsiteX3222" fmla="*/ 8583 w 10000"/>
                        <a:gd name="connsiteY3222" fmla="*/ 10000 h 10000"/>
                        <a:gd name="connsiteX3223" fmla="*/ 8583 w 10000"/>
                        <a:gd name="connsiteY3223" fmla="*/ 10000 h 10000"/>
                        <a:gd name="connsiteX3224" fmla="*/ 8583 w 10000"/>
                        <a:gd name="connsiteY3224" fmla="*/ 10000 h 10000"/>
                        <a:gd name="connsiteX3225" fmla="*/ 8595 w 10000"/>
                        <a:gd name="connsiteY3225" fmla="*/ 10000 h 10000"/>
                        <a:gd name="connsiteX3226" fmla="*/ 8595 w 10000"/>
                        <a:gd name="connsiteY3226" fmla="*/ 10000 h 10000"/>
                        <a:gd name="connsiteX3227" fmla="*/ 8595 w 10000"/>
                        <a:gd name="connsiteY3227" fmla="*/ 10000 h 10000"/>
                        <a:gd name="connsiteX3228" fmla="*/ 8595 w 10000"/>
                        <a:gd name="connsiteY3228" fmla="*/ 10000 h 10000"/>
                        <a:gd name="connsiteX3229" fmla="*/ 8606 w 10000"/>
                        <a:gd name="connsiteY3229" fmla="*/ 10000 h 10000"/>
                        <a:gd name="connsiteX3230" fmla="*/ 8606 w 10000"/>
                        <a:gd name="connsiteY3230" fmla="*/ 10000 h 10000"/>
                        <a:gd name="connsiteX3231" fmla="*/ 8606 w 10000"/>
                        <a:gd name="connsiteY3231" fmla="*/ 10000 h 10000"/>
                        <a:gd name="connsiteX3232" fmla="*/ 8606 w 10000"/>
                        <a:gd name="connsiteY3232" fmla="*/ 10000 h 10000"/>
                        <a:gd name="connsiteX3233" fmla="*/ 8618 w 10000"/>
                        <a:gd name="connsiteY3233" fmla="*/ 10000 h 10000"/>
                        <a:gd name="connsiteX3234" fmla="*/ 8618 w 10000"/>
                        <a:gd name="connsiteY3234" fmla="*/ 10000 h 10000"/>
                        <a:gd name="connsiteX3235" fmla="*/ 8618 w 10000"/>
                        <a:gd name="connsiteY3235" fmla="*/ 10000 h 10000"/>
                        <a:gd name="connsiteX3236" fmla="*/ 8618 w 10000"/>
                        <a:gd name="connsiteY3236" fmla="*/ 10000 h 10000"/>
                        <a:gd name="connsiteX3237" fmla="*/ 8626 w 10000"/>
                        <a:gd name="connsiteY3237" fmla="*/ 10000 h 10000"/>
                        <a:gd name="connsiteX3238" fmla="*/ 8626 w 10000"/>
                        <a:gd name="connsiteY3238" fmla="*/ 10000 h 10000"/>
                        <a:gd name="connsiteX3239" fmla="*/ 8626 w 10000"/>
                        <a:gd name="connsiteY3239" fmla="*/ 8058 h 10000"/>
                        <a:gd name="connsiteX3240" fmla="*/ 8626 w 10000"/>
                        <a:gd name="connsiteY3240" fmla="*/ 9398 h 10000"/>
                        <a:gd name="connsiteX3241" fmla="*/ 8638 w 10000"/>
                        <a:gd name="connsiteY3241" fmla="*/ 9398 h 10000"/>
                        <a:gd name="connsiteX3242" fmla="*/ 8638 w 10000"/>
                        <a:gd name="connsiteY3242" fmla="*/ 10000 h 10000"/>
                        <a:gd name="connsiteX3243" fmla="*/ 8638 w 10000"/>
                        <a:gd name="connsiteY3243" fmla="*/ 8982 h 10000"/>
                        <a:gd name="connsiteX3244" fmla="*/ 8638 w 10000"/>
                        <a:gd name="connsiteY3244" fmla="*/ 8982 h 10000"/>
                        <a:gd name="connsiteX3245" fmla="*/ 8649 w 10000"/>
                        <a:gd name="connsiteY3245" fmla="*/ 7040 h 10000"/>
                        <a:gd name="connsiteX3246" fmla="*/ 8649 w 10000"/>
                        <a:gd name="connsiteY3246" fmla="*/ 9772 h 10000"/>
                        <a:gd name="connsiteX3247" fmla="*/ 8649 w 10000"/>
                        <a:gd name="connsiteY3247" fmla="*/ 4579 h 10000"/>
                        <a:gd name="connsiteX3248" fmla="*/ 8649 w 10000"/>
                        <a:gd name="connsiteY3248" fmla="*/ 9772 h 10000"/>
                        <a:gd name="connsiteX3249" fmla="*/ 8660 w 10000"/>
                        <a:gd name="connsiteY3249" fmla="*/ 10000 h 10000"/>
                        <a:gd name="connsiteX3250" fmla="*/ 8660 w 10000"/>
                        <a:gd name="connsiteY3250" fmla="*/ 10000 h 10000"/>
                        <a:gd name="connsiteX3251" fmla="*/ 8660 w 10000"/>
                        <a:gd name="connsiteY3251" fmla="*/ 10000 h 10000"/>
                        <a:gd name="connsiteX3252" fmla="*/ 8660 w 10000"/>
                        <a:gd name="connsiteY3252" fmla="*/ 10000 h 10000"/>
                        <a:gd name="connsiteX3253" fmla="*/ 8669 w 10000"/>
                        <a:gd name="connsiteY3253" fmla="*/ 10000 h 10000"/>
                        <a:gd name="connsiteX3254" fmla="*/ 8669 w 10000"/>
                        <a:gd name="connsiteY3254" fmla="*/ 10000 h 10000"/>
                        <a:gd name="connsiteX3255" fmla="*/ 8669 w 10000"/>
                        <a:gd name="connsiteY3255" fmla="*/ 3562 h 10000"/>
                        <a:gd name="connsiteX3256" fmla="*/ 8669 w 10000"/>
                        <a:gd name="connsiteY3256" fmla="*/ 8380 h 10000"/>
                        <a:gd name="connsiteX3257" fmla="*/ 8680 w 10000"/>
                        <a:gd name="connsiteY3257" fmla="*/ 9813 h 10000"/>
                        <a:gd name="connsiteX3258" fmla="*/ 8680 w 10000"/>
                        <a:gd name="connsiteY3258" fmla="*/ 10000 h 10000"/>
                        <a:gd name="connsiteX3259" fmla="*/ 8680 w 10000"/>
                        <a:gd name="connsiteY3259" fmla="*/ 9813 h 10000"/>
                        <a:gd name="connsiteX3260" fmla="*/ 8680 w 10000"/>
                        <a:gd name="connsiteY3260" fmla="*/ 10000 h 10000"/>
                        <a:gd name="connsiteX3261" fmla="*/ 8692 w 10000"/>
                        <a:gd name="connsiteY3261" fmla="*/ 10000 h 10000"/>
                        <a:gd name="connsiteX3262" fmla="*/ 8692 w 10000"/>
                        <a:gd name="connsiteY3262" fmla="*/ 10000 h 10000"/>
                        <a:gd name="connsiteX3263" fmla="*/ 8692 w 10000"/>
                        <a:gd name="connsiteY3263" fmla="*/ 10000 h 10000"/>
                        <a:gd name="connsiteX3264" fmla="*/ 8692 w 10000"/>
                        <a:gd name="connsiteY3264" fmla="*/ 10000 h 10000"/>
                        <a:gd name="connsiteX3265" fmla="*/ 8700 w 10000"/>
                        <a:gd name="connsiteY3265" fmla="*/ 10000 h 10000"/>
                        <a:gd name="connsiteX3266" fmla="*/ 8700 w 10000"/>
                        <a:gd name="connsiteY3266" fmla="*/ 10000 h 10000"/>
                        <a:gd name="connsiteX3267" fmla="*/ 8700 w 10000"/>
                        <a:gd name="connsiteY3267" fmla="*/ 10000 h 10000"/>
                        <a:gd name="connsiteX3268" fmla="*/ 8700 w 10000"/>
                        <a:gd name="connsiteY3268" fmla="*/ 10000 h 10000"/>
                        <a:gd name="connsiteX3269" fmla="*/ 8712 w 10000"/>
                        <a:gd name="connsiteY3269" fmla="*/ 10000 h 10000"/>
                        <a:gd name="connsiteX3270" fmla="*/ 8712 w 10000"/>
                        <a:gd name="connsiteY3270" fmla="*/ 10000 h 10000"/>
                        <a:gd name="connsiteX3271" fmla="*/ 8712 w 10000"/>
                        <a:gd name="connsiteY3271" fmla="*/ 10000 h 10000"/>
                        <a:gd name="connsiteX3272" fmla="*/ 8712 w 10000"/>
                        <a:gd name="connsiteY3272" fmla="*/ 10000 h 10000"/>
                        <a:gd name="connsiteX3273" fmla="*/ 8723 w 10000"/>
                        <a:gd name="connsiteY3273" fmla="*/ 10000 h 10000"/>
                        <a:gd name="connsiteX3274" fmla="*/ 8723 w 10000"/>
                        <a:gd name="connsiteY3274" fmla="*/ 10000 h 10000"/>
                        <a:gd name="connsiteX3275" fmla="*/ 8723 w 10000"/>
                        <a:gd name="connsiteY3275" fmla="*/ 10000 h 10000"/>
                        <a:gd name="connsiteX3276" fmla="*/ 8723 w 10000"/>
                        <a:gd name="connsiteY3276" fmla="*/ 10000 h 10000"/>
                        <a:gd name="connsiteX3277" fmla="*/ 8735 w 10000"/>
                        <a:gd name="connsiteY3277" fmla="*/ 10000 h 10000"/>
                        <a:gd name="connsiteX3278" fmla="*/ 8735 w 10000"/>
                        <a:gd name="connsiteY3278" fmla="*/ 10000 h 10000"/>
                        <a:gd name="connsiteX3279" fmla="*/ 8735 w 10000"/>
                        <a:gd name="connsiteY3279" fmla="*/ 10000 h 10000"/>
                        <a:gd name="connsiteX3280" fmla="*/ 8735 w 10000"/>
                        <a:gd name="connsiteY3280" fmla="*/ 10000 h 10000"/>
                        <a:gd name="connsiteX3281" fmla="*/ 8743 w 10000"/>
                        <a:gd name="connsiteY3281" fmla="*/ 10000 h 10000"/>
                        <a:gd name="connsiteX3282" fmla="*/ 8743 w 10000"/>
                        <a:gd name="connsiteY3282" fmla="*/ 10000 h 10000"/>
                        <a:gd name="connsiteX3283" fmla="*/ 8743 w 10000"/>
                        <a:gd name="connsiteY3283" fmla="*/ 10000 h 10000"/>
                        <a:gd name="connsiteX3284" fmla="*/ 8743 w 10000"/>
                        <a:gd name="connsiteY3284" fmla="*/ 10000 h 10000"/>
                        <a:gd name="connsiteX3285" fmla="*/ 8755 w 10000"/>
                        <a:gd name="connsiteY3285" fmla="*/ 10000 h 10000"/>
                        <a:gd name="connsiteX3286" fmla="*/ 8755 w 10000"/>
                        <a:gd name="connsiteY3286" fmla="*/ 10000 h 10000"/>
                        <a:gd name="connsiteX3287" fmla="*/ 8755 w 10000"/>
                        <a:gd name="connsiteY3287" fmla="*/ 10000 h 10000"/>
                        <a:gd name="connsiteX3288" fmla="*/ 8755 w 10000"/>
                        <a:gd name="connsiteY3288" fmla="*/ 10000 h 10000"/>
                        <a:gd name="connsiteX3289" fmla="*/ 8766 w 10000"/>
                        <a:gd name="connsiteY3289" fmla="*/ 10000 h 10000"/>
                        <a:gd name="connsiteX3290" fmla="*/ 8766 w 10000"/>
                        <a:gd name="connsiteY3290" fmla="*/ 10000 h 10000"/>
                        <a:gd name="connsiteX3291" fmla="*/ 8766 w 10000"/>
                        <a:gd name="connsiteY3291" fmla="*/ 10000 h 10000"/>
                        <a:gd name="connsiteX3292" fmla="*/ 8766 w 10000"/>
                        <a:gd name="connsiteY3292" fmla="*/ 10000 h 10000"/>
                        <a:gd name="connsiteX3293" fmla="*/ 8777 w 10000"/>
                        <a:gd name="connsiteY3293" fmla="*/ 10000 h 10000"/>
                        <a:gd name="connsiteX3294" fmla="*/ 8777 w 10000"/>
                        <a:gd name="connsiteY3294" fmla="*/ 10000 h 10000"/>
                        <a:gd name="connsiteX3295" fmla="*/ 8777 w 10000"/>
                        <a:gd name="connsiteY3295" fmla="*/ 10000 h 10000"/>
                        <a:gd name="connsiteX3296" fmla="*/ 8777 w 10000"/>
                        <a:gd name="connsiteY3296" fmla="*/ 10000 h 10000"/>
                        <a:gd name="connsiteX3297" fmla="*/ 8786 w 10000"/>
                        <a:gd name="connsiteY3297" fmla="*/ 10000 h 10000"/>
                        <a:gd name="connsiteX3298" fmla="*/ 8786 w 10000"/>
                        <a:gd name="connsiteY3298" fmla="*/ 10000 h 10000"/>
                        <a:gd name="connsiteX3299" fmla="*/ 8786 w 10000"/>
                        <a:gd name="connsiteY3299" fmla="*/ 10000 h 10000"/>
                        <a:gd name="connsiteX3300" fmla="*/ 8786 w 10000"/>
                        <a:gd name="connsiteY3300" fmla="*/ 10000 h 10000"/>
                        <a:gd name="connsiteX3301" fmla="*/ 8797 w 10000"/>
                        <a:gd name="connsiteY3301" fmla="*/ 10000 h 10000"/>
                        <a:gd name="connsiteX3302" fmla="*/ 8797 w 10000"/>
                        <a:gd name="connsiteY3302" fmla="*/ 10000 h 10000"/>
                        <a:gd name="connsiteX3303" fmla="*/ 8797 w 10000"/>
                        <a:gd name="connsiteY3303" fmla="*/ 10000 h 10000"/>
                        <a:gd name="connsiteX3304" fmla="*/ 8797 w 10000"/>
                        <a:gd name="connsiteY3304" fmla="*/ 10000 h 10000"/>
                        <a:gd name="connsiteX3305" fmla="*/ 8809 w 10000"/>
                        <a:gd name="connsiteY3305" fmla="*/ 10000 h 10000"/>
                        <a:gd name="connsiteX3306" fmla="*/ 8809 w 10000"/>
                        <a:gd name="connsiteY3306" fmla="*/ 10000 h 10000"/>
                        <a:gd name="connsiteX3307" fmla="*/ 8809 w 10000"/>
                        <a:gd name="connsiteY3307" fmla="*/ 10000 h 10000"/>
                        <a:gd name="connsiteX3308" fmla="*/ 8809 w 10000"/>
                        <a:gd name="connsiteY3308" fmla="*/ 10000 h 10000"/>
                        <a:gd name="connsiteX3309" fmla="*/ 8817 w 10000"/>
                        <a:gd name="connsiteY3309" fmla="*/ 10000 h 10000"/>
                        <a:gd name="connsiteX3310" fmla="*/ 8817 w 10000"/>
                        <a:gd name="connsiteY3310" fmla="*/ 10000 h 10000"/>
                        <a:gd name="connsiteX3311" fmla="*/ 8817 w 10000"/>
                        <a:gd name="connsiteY3311" fmla="*/ 10000 h 10000"/>
                        <a:gd name="connsiteX3312" fmla="*/ 8817 w 10000"/>
                        <a:gd name="connsiteY3312" fmla="*/ 10000 h 10000"/>
                        <a:gd name="connsiteX3313" fmla="*/ 8829 w 10000"/>
                        <a:gd name="connsiteY3313" fmla="*/ 10000 h 10000"/>
                        <a:gd name="connsiteX3314" fmla="*/ 8829 w 10000"/>
                        <a:gd name="connsiteY3314" fmla="*/ 10000 h 10000"/>
                        <a:gd name="connsiteX3315" fmla="*/ 8829 w 10000"/>
                        <a:gd name="connsiteY3315" fmla="*/ 10000 h 10000"/>
                        <a:gd name="connsiteX3316" fmla="*/ 8829 w 10000"/>
                        <a:gd name="connsiteY3316" fmla="*/ 10000 h 10000"/>
                        <a:gd name="connsiteX3317" fmla="*/ 8840 w 10000"/>
                        <a:gd name="connsiteY3317" fmla="*/ 10000 h 10000"/>
                        <a:gd name="connsiteX3318" fmla="*/ 8840 w 10000"/>
                        <a:gd name="connsiteY3318" fmla="*/ 10000 h 10000"/>
                        <a:gd name="connsiteX3319" fmla="*/ 8840 w 10000"/>
                        <a:gd name="connsiteY3319" fmla="*/ 10000 h 10000"/>
                        <a:gd name="connsiteX3320" fmla="*/ 8840 w 10000"/>
                        <a:gd name="connsiteY3320" fmla="*/ 10000 h 10000"/>
                        <a:gd name="connsiteX3321" fmla="*/ 8852 w 10000"/>
                        <a:gd name="connsiteY3321" fmla="*/ 10000 h 10000"/>
                        <a:gd name="connsiteX3322" fmla="*/ 8852 w 10000"/>
                        <a:gd name="connsiteY3322" fmla="*/ 10000 h 10000"/>
                        <a:gd name="connsiteX3323" fmla="*/ 8852 w 10000"/>
                        <a:gd name="connsiteY3323" fmla="*/ 10000 h 10000"/>
                        <a:gd name="connsiteX3324" fmla="*/ 8852 w 10000"/>
                        <a:gd name="connsiteY3324" fmla="*/ 10000 h 10000"/>
                        <a:gd name="connsiteX3325" fmla="*/ 8860 w 10000"/>
                        <a:gd name="connsiteY3325" fmla="*/ 10000 h 10000"/>
                        <a:gd name="connsiteX3326" fmla="*/ 8860 w 10000"/>
                        <a:gd name="connsiteY3326" fmla="*/ 10000 h 10000"/>
                        <a:gd name="connsiteX3327" fmla="*/ 8860 w 10000"/>
                        <a:gd name="connsiteY3327" fmla="*/ 10000 h 10000"/>
                        <a:gd name="connsiteX3328" fmla="*/ 8860 w 10000"/>
                        <a:gd name="connsiteY3328" fmla="*/ 10000 h 10000"/>
                        <a:gd name="connsiteX3329" fmla="*/ 8872 w 10000"/>
                        <a:gd name="connsiteY3329" fmla="*/ 10000 h 10000"/>
                        <a:gd name="connsiteX3330" fmla="*/ 8872 w 10000"/>
                        <a:gd name="connsiteY3330" fmla="*/ 10000 h 10000"/>
                        <a:gd name="connsiteX3331" fmla="*/ 8872 w 10000"/>
                        <a:gd name="connsiteY3331" fmla="*/ 10000 h 10000"/>
                        <a:gd name="connsiteX3332" fmla="*/ 8872 w 10000"/>
                        <a:gd name="connsiteY3332" fmla="*/ 10000 h 10000"/>
                        <a:gd name="connsiteX3333" fmla="*/ 8883 w 10000"/>
                        <a:gd name="connsiteY3333" fmla="*/ 10000 h 10000"/>
                        <a:gd name="connsiteX3334" fmla="*/ 8883 w 10000"/>
                        <a:gd name="connsiteY3334" fmla="*/ 10000 h 10000"/>
                        <a:gd name="connsiteX3335" fmla="*/ 8883 w 10000"/>
                        <a:gd name="connsiteY3335" fmla="*/ 10000 h 10000"/>
                        <a:gd name="connsiteX3336" fmla="*/ 8883 w 10000"/>
                        <a:gd name="connsiteY3336" fmla="*/ 10000 h 10000"/>
                        <a:gd name="connsiteX3337" fmla="*/ 8895 w 10000"/>
                        <a:gd name="connsiteY3337" fmla="*/ 10000 h 10000"/>
                        <a:gd name="connsiteX3338" fmla="*/ 8895 w 10000"/>
                        <a:gd name="connsiteY3338" fmla="*/ 10000 h 10000"/>
                        <a:gd name="connsiteX3339" fmla="*/ 8895 w 10000"/>
                        <a:gd name="connsiteY3339" fmla="*/ 10000 h 10000"/>
                        <a:gd name="connsiteX3340" fmla="*/ 8895 w 10000"/>
                        <a:gd name="connsiteY3340" fmla="*/ 10000 h 10000"/>
                        <a:gd name="connsiteX3341" fmla="*/ 8903 w 10000"/>
                        <a:gd name="connsiteY3341" fmla="*/ 10000 h 10000"/>
                        <a:gd name="connsiteX3342" fmla="*/ 8903 w 10000"/>
                        <a:gd name="connsiteY3342" fmla="*/ 10000 h 10000"/>
                        <a:gd name="connsiteX3343" fmla="*/ 8903 w 10000"/>
                        <a:gd name="connsiteY3343" fmla="*/ 10000 h 10000"/>
                        <a:gd name="connsiteX3344" fmla="*/ 8903 w 10000"/>
                        <a:gd name="connsiteY3344" fmla="*/ 10000 h 10000"/>
                        <a:gd name="connsiteX3345" fmla="*/ 8915 w 10000"/>
                        <a:gd name="connsiteY3345" fmla="*/ 10000 h 10000"/>
                        <a:gd name="connsiteX3346" fmla="*/ 8915 w 10000"/>
                        <a:gd name="connsiteY3346" fmla="*/ 10000 h 10000"/>
                        <a:gd name="connsiteX3347" fmla="*/ 8915 w 10000"/>
                        <a:gd name="connsiteY3347" fmla="*/ 10000 h 10000"/>
                        <a:gd name="connsiteX3348" fmla="*/ 8915 w 10000"/>
                        <a:gd name="connsiteY3348" fmla="*/ 10000 h 10000"/>
                        <a:gd name="connsiteX3349" fmla="*/ 8926 w 10000"/>
                        <a:gd name="connsiteY3349" fmla="*/ 10000 h 10000"/>
                        <a:gd name="connsiteX3350" fmla="*/ 8926 w 10000"/>
                        <a:gd name="connsiteY3350" fmla="*/ 10000 h 10000"/>
                        <a:gd name="connsiteX3351" fmla="*/ 8926 w 10000"/>
                        <a:gd name="connsiteY3351" fmla="*/ 10000 h 10000"/>
                        <a:gd name="connsiteX3352" fmla="*/ 8926 w 10000"/>
                        <a:gd name="connsiteY3352" fmla="*/ 10000 h 10000"/>
                        <a:gd name="connsiteX3353" fmla="*/ 8935 w 10000"/>
                        <a:gd name="connsiteY3353" fmla="*/ 10000 h 10000"/>
                        <a:gd name="connsiteX3354" fmla="*/ 8935 w 10000"/>
                        <a:gd name="connsiteY3354" fmla="*/ 10000 h 10000"/>
                        <a:gd name="connsiteX3355" fmla="*/ 8935 w 10000"/>
                        <a:gd name="connsiteY3355" fmla="*/ 10000 h 10000"/>
                        <a:gd name="connsiteX3356" fmla="*/ 8935 w 10000"/>
                        <a:gd name="connsiteY3356" fmla="*/ 10000 h 10000"/>
                        <a:gd name="connsiteX3357" fmla="*/ 8946 w 10000"/>
                        <a:gd name="connsiteY3357" fmla="*/ 10000 h 10000"/>
                        <a:gd name="connsiteX3358" fmla="*/ 8946 w 10000"/>
                        <a:gd name="connsiteY3358" fmla="*/ 10000 h 10000"/>
                        <a:gd name="connsiteX3359" fmla="*/ 8946 w 10000"/>
                        <a:gd name="connsiteY3359" fmla="*/ 10000 h 10000"/>
                        <a:gd name="connsiteX3360" fmla="*/ 8946 w 10000"/>
                        <a:gd name="connsiteY3360" fmla="*/ 10000 h 10000"/>
                        <a:gd name="connsiteX3361" fmla="*/ 8957 w 10000"/>
                        <a:gd name="connsiteY3361" fmla="*/ 10000 h 10000"/>
                        <a:gd name="connsiteX3362" fmla="*/ 8957 w 10000"/>
                        <a:gd name="connsiteY3362" fmla="*/ 10000 h 10000"/>
                        <a:gd name="connsiteX3363" fmla="*/ 8957 w 10000"/>
                        <a:gd name="connsiteY3363" fmla="*/ 10000 h 10000"/>
                        <a:gd name="connsiteX3364" fmla="*/ 8957 w 10000"/>
                        <a:gd name="connsiteY3364" fmla="*/ 10000 h 10000"/>
                        <a:gd name="connsiteX3365" fmla="*/ 8969 w 10000"/>
                        <a:gd name="connsiteY3365" fmla="*/ 10000 h 10000"/>
                        <a:gd name="connsiteX3366" fmla="*/ 8969 w 10000"/>
                        <a:gd name="connsiteY3366" fmla="*/ 10000 h 10000"/>
                        <a:gd name="connsiteX3367" fmla="*/ 8969 w 10000"/>
                        <a:gd name="connsiteY3367" fmla="*/ 10000 h 10000"/>
                        <a:gd name="connsiteX3368" fmla="*/ 8969 w 10000"/>
                        <a:gd name="connsiteY3368" fmla="*/ 10000 h 10000"/>
                        <a:gd name="connsiteX3369" fmla="*/ 8977 w 10000"/>
                        <a:gd name="connsiteY3369" fmla="*/ 10000 h 10000"/>
                        <a:gd name="connsiteX3370" fmla="*/ 8977 w 10000"/>
                        <a:gd name="connsiteY3370" fmla="*/ 10000 h 10000"/>
                        <a:gd name="connsiteX3371" fmla="*/ 8977 w 10000"/>
                        <a:gd name="connsiteY3371" fmla="*/ 10000 h 10000"/>
                        <a:gd name="connsiteX3372" fmla="*/ 8977 w 10000"/>
                        <a:gd name="connsiteY3372" fmla="*/ 10000 h 10000"/>
                        <a:gd name="connsiteX3373" fmla="*/ 8989 w 10000"/>
                        <a:gd name="connsiteY3373" fmla="*/ 10000 h 10000"/>
                        <a:gd name="connsiteX3374" fmla="*/ 8989 w 10000"/>
                        <a:gd name="connsiteY3374" fmla="*/ 10000 h 10000"/>
                        <a:gd name="connsiteX3375" fmla="*/ 8989 w 10000"/>
                        <a:gd name="connsiteY3375" fmla="*/ 10000 h 10000"/>
                        <a:gd name="connsiteX3376" fmla="*/ 8989 w 10000"/>
                        <a:gd name="connsiteY3376" fmla="*/ 10000 h 10000"/>
                        <a:gd name="connsiteX3377" fmla="*/ 9000 w 10000"/>
                        <a:gd name="connsiteY3377" fmla="*/ 10000 h 10000"/>
                        <a:gd name="connsiteX3378" fmla="*/ 9000 w 10000"/>
                        <a:gd name="connsiteY3378" fmla="*/ 10000 h 10000"/>
                        <a:gd name="connsiteX3379" fmla="*/ 9000 w 10000"/>
                        <a:gd name="connsiteY3379" fmla="*/ 10000 h 10000"/>
                        <a:gd name="connsiteX3380" fmla="*/ 9000 w 10000"/>
                        <a:gd name="connsiteY3380" fmla="*/ 10000 h 10000"/>
                        <a:gd name="connsiteX3381" fmla="*/ 9012 w 10000"/>
                        <a:gd name="connsiteY3381" fmla="*/ 10000 h 10000"/>
                        <a:gd name="connsiteX3382" fmla="*/ 9012 w 10000"/>
                        <a:gd name="connsiteY3382" fmla="*/ 10000 h 10000"/>
                        <a:gd name="connsiteX3383" fmla="*/ 9012 w 10000"/>
                        <a:gd name="connsiteY3383" fmla="*/ 10000 h 10000"/>
                        <a:gd name="connsiteX3384" fmla="*/ 9012 w 10000"/>
                        <a:gd name="connsiteY3384" fmla="*/ 10000 h 10000"/>
                        <a:gd name="connsiteX3385" fmla="*/ 9020 w 10000"/>
                        <a:gd name="connsiteY3385" fmla="*/ 10000 h 10000"/>
                        <a:gd name="connsiteX3386" fmla="*/ 9020 w 10000"/>
                        <a:gd name="connsiteY3386" fmla="*/ 10000 h 10000"/>
                        <a:gd name="connsiteX3387" fmla="*/ 9020 w 10000"/>
                        <a:gd name="connsiteY3387" fmla="*/ 10000 h 10000"/>
                        <a:gd name="connsiteX3388" fmla="*/ 9020 w 10000"/>
                        <a:gd name="connsiteY3388" fmla="*/ 10000 h 10000"/>
                        <a:gd name="connsiteX3389" fmla="*/ 9032 w 10000"/>
                        <a:gd name="connsiteY3389" fmla="*/ 10000 h 10000"/>
                        <a:gd name="connsiteX3390" fmla="*/ 9032 w 10000"/>
                        <a:gd name="connsiteY3390" fmla="*/ 10000 h 10000"/>
                        <a:gd name="connsiteX3391" fmla="*/ 9032 w 10000"/>
                        <a:gd name="connsiteY3391" fmla="*/ 10000 h 10000"/>
                        <a:gd name="connsiteX3392" fmla="*/ 9032 w 10000"/>
                        <a:gd name="connsiteY3392" fmla="*/ 10000 h 10000"/>
                        <a:gd name="connsiteX3393" fmla="*/ 9043 w 10000"/>
                        <a:gd name="connsiteY3393" fmla="*/ 10000 h 10000"/>
                        <a:gd name="connsiteX3394" fmla="*/ 9043 w 10000"/>
                        <a:gd name="connsiteY3394" fmla="*/ 10000 h 10000"/>
                        <a:gd name="connsiteX3395" fmla="*/ 9043 w 10000"/>
                        <a:gd name="connsiteY3395" fmla="*/ 10000 h 10000"/>
                        <a:gd name="connsiteX3396" fmla="*/ 9043 w 10000"/>
                        <a:gd name="connsiteY3396" fmla="*/ 10000 h 10000"/>
                        <a:gd name="connsiteX3397" fmla="*/ 9052 w 10000"/>
                        <a:gd name="connsiteY3397" fmla="*/ 10000 h 10000"/>
                        <a:gd name="connsiteX3398" fmla="*/ 9052 w 10000"/>
                        <a:gd name="connsiteY3398" fmla="*/ 10000 h 10000"/>
                        <a:gd name="connsiteX3399" fmla="*/ 9052 w 10000"/>
                        <a:gd name="connsiteY3399" fmla="*/ 10000 h 10000"/>
                        <a:gd name="connsiteX3400" fmla="*/ 9052 w 10000"/>
                        <a:gd name="connsiteY3400" fmla="*/ 10000 h 10000"/>
                        <a:gd name="connsiteX3401" fmla="*/ 9063 w 10000"/>
                        <a:gd name="connsiteY3401" fmla="*/ 10000 h 10000"/>
                        <a:gd name="connsiteX3402" fmla="*/ 9063 w 10000"/>
                        <a:gd name="connsiteY3402" fmla="*/ 10000 h 10000"/>
                        <a:gd name="connsiteX3403" fmla="*/ 9063 w 10000"/>
                        <a:gd name="connsiteY3403" fmla="*/ 10000 h 10000"/>
                        <a:gd name="connsiteX3404" fmla="*/ 9063 w 10000"/>
                        <a:gd name="connsiteY3404" fmla="*/ 10000 h 10000"/>
                        <a:gd name="connsiteX3405" fmla="*/ 9075 w 10000"/>
                        <a:gd name="connsiteY3405" fmla="*/ 10000 h 10000"/>
                        <a:gd name="connsiteX3406" fmla="*/ 9075 w 10000"/>
                        <a:gd name="connsiteY3406" fmla="*/ 10000 h 10000"/>
                        <a:gd name="connsiteX3407" fmla="*/ 9075 w 10000"/>
                        <a:gd name="connsiteY3407" fmla="*/ 10000 h 10000"/>
                        <a:gd name="connsiteX3408" fmla="*/ 9075 w 10000"/>
                        <a:gd name="connsiteY3408" fmla="*/ 10000 h 10000"/>
                        <a:gd name="connsiteX3409" fmla="*/ 9086 w 10000"/>
                        <a:gd name="connsiteY3409" fmla="*/ 10000 h 10000"/>
                        <a:gd name="connsiteX3410" fmla="*/ 9086 w 10000"/>
                        <a:gd name="connsiteY3410" fmla="*/ 10000 h 10000"/>
                        <a:gd name="connsiteX3411" fmla="*/ 9086 w 10000"/>
                        <a:gd name="connsiteY3411" fmla="*/ 10000 h 10000"/>
                        <a:gd name="connsiteX3412" fmla="*/ 9086 w 10000"/>
                        <a:gd name="connsiteY3412" fmla="*/ 10000 h 10000"/>
                        <a:gd name="connsiteX3413" fmla="*/ 9095 w 10000"/>
                        <a:gd name="connsiteY3413" fmla="*/ 10000 h 10000"/>
                        <a:gd name="connsiteX3414" fmla="*/ 9095 w 10000"/>
                        <a:gd name="connsiteY3414" fmla="*/ 10000 h 10000"/>
                        <a:gd name="connsiteX3415" fmla="*/ 9095 w 10000"/>
                        <a:gd name="connsiteY3415" fmla="*/ 10000 h 10000"/>
                        <a:gd name="connsiteX3416" fmla="*/ 9095 w 10000"/>
                        <a:gd name="connsiteY3416" fmla="*/ 10000 h 10000"/>
                        <a:gd name="connsiteX3417" fmla="*/ 9106 w 10000"/>
                        <a:gd name="connsiteY3417" fmla="*/ 10000 h 10000"/>
                        <a:gd name="connsiteX3418" fmla="*/ 9106 w 10000"/>
                        <a:gd name="connsiteY3418" fmla="*/ 10000 h 10000"/>
                        <a:gd name="connsiteX3419" fmla="*/ 9106 w 10000"/>
                        <a:gd name="connsiteY3419" fmla="*/ 10000 h 10000"/>
                        <a:gd name="connsiteX3420" fmla="*/ 9106 w 10000"/>
                        <a:gd name="connsiteY3420" fmla="*/ 10000 h 10000"/>
                        <a:gd name="connsiteX3421" fmla="*/ 9117 w 10000"/>
                        <a:gd name="connsiteY3421" fmla="*/ 10000 h 10000"/>
                        <a:gd name="connsiteX3422" fmla="*/ 9117 w 10000"/>
                        <a:gd name="connsiteY3422" fmla="*/ 10000 h 10000"/>
                        <a:gd name="connsiteX3423" fmla="*/ 9117 w 10000"/>
                        <a:gd name="connsiteY3423" fmla="*/ 10000 h 10000"/>
                        <a:gd name="connsiteX3424" fmla="*/ 9117 w 10000"/>
                        <a:gd name="connsiteY3424" fmla="*/ 10000 h 10000"/>
                        <a:gd name="connsiteX3425" fmla="*/ 9129 w 10000"/>
                        <a:gd name="connsiteY3425" fmla="*/ 10000 h 10000"/>
                        <a:gd name="connsiteX3426" fmla="*/ 9129 w 10000"/>
                        <a:gd name="connsiteY3426" fmla="*/ 10000 h 10000"/>
                        <a:gd name="connsiteX3427" fmla="*/ 9129 w 10000"/>
                        <a:gd name="connsiteY3427" fmla="*/ 10000 h 10000"/>
                        <a:gd name="connsiteX3428" fmla="*/ 9129 w 10000"/>
                        <a:gd name="connsiteY3428" fmla="*/ 10000 h 10000"/>
                        <a:gd name="connsiteX3429" fmla="*/ 9137 w 10000"/>
                        <a:gd name="connsiteY3429" fmla="*/ 10000 h 10000"/>
                        <a:gd name="connsiteX3430" fmla="*/ 9137 w 10000"/>
                        <a:gd name="connsiteY3430" fmla="*/ 10000 h 10000"/>
                        <a:gd name="connsiteX3431" fmla="*/ 9137 w 10000"/>
                        <a:gd name="connsiteY3431" fmla="*/ 10000 h 10000"/>
                        <a:gd name="connsiteX3432" fmla="*/ 9137 w 10000"/>
                        <a:gd name="connsiteY3432" fmla="*/ 10000 h 10000"/>
                        <a:gd name="connsiteX3433" fmla="*/ 9149 w 10000"/>
                        <a:gd name="connsiteY3433" fmla="*/ 10000 h 10000"/>
                        <a:gd name="connsiteX3434" fmla="*/ 9149 w 10000"/>
                        <a:gd name="connsiteY3434" fmla="*/ 10000 h 10000"/>
                        <a:gd name="connsiteX3435" fmla="*/ 9149 w 10000"/>
                        <a:gd name="connsiteY3435" fmla="*/ 10000 h 10000"/>
                        <a:gd name="connsiteX3436" fmla="*/ 9149 w 10000"/>
                        <a:gd name="connsiteY3436" fmla="*/ 10000 h 10000"/>
                        <a:gd name="connsiteX3437" fmla="*/ 9160 w 10000"/>
                        <a:gd name="connsiteY3437" fmla="*/ 10000 h 10000"/>
                        <a:gd name="connsiteX3438" fmla="*/ 9160 w 10000"/>
                        <a:gd name="connsiteY3438" fmla="*/ 10000 h 10000"/>
                        <a:gd name="connsiteX3439" fmla="*/ 9160 w 10000"/>
                        <a:gd name="connsiteY3439" fmla="*/ 10000 h 10000"/>
                        <a:gd name="connsiteX3440" fmla="*/ 9160 w 10000"/>
                        <a:gd name="connsiteY3440" fmla="*/ 10000 h 10000"/>
                        <a:gd name="connsiteX3441" fmla="*/ 9169 w 10000"/>
                        <a:gd name="connsiteY3441" fmla="*/ 10000 h 10000"/>
                        <a:gd name="connsiteX3442" fmla="*/ 9169 w 10000"/>
                        <a:gd name="connsiteY3442" fmla="*/ 10000 h 10000"/>
                        <a:gd name="connsiteX3443" fmla="*/ 9169 w 10000"/>
                        <a:gd name="connsiteY3443" fmla="*/ 10000 h 10000"/>
                        <a:gd name="connsiteX3444" fmla="*/ 9169 w 10000"/>
                        <a:gd name="connsiteY3444" fmla="*/ 10000 h 10000"/>
                        <a:gd name="connsiteX3445" fmla="*/ 9180 w 10000"/>
                        <a:gd name="connsiteY3445" fmla="*/ 10000 h 10000"/>
                        <a:gd name="connsiteX3446" fmla="*/ 9180 w 10000"/>
                        <a:gd name="connsiteY3446" fmla="*/ 10000 h 10000"/>
                        <a:gd name="connsiteX3447" fmla="*/ 9180 w 10000"/>
                        <a:gd name="connsiteY3447" fmla="*/ 10000 h 10000"/>
                        <a:gd name="connsiteX3448" fmla="*/ 9180 w 10000"/>
                        <a:gd name="connsiteY3448" fmla="*/ 10000 h 10000"/>
                        <a:gd name="connsiteX3449" fmla="*/ 9192 w 10000"/>
                        <a:gd name="connsiteY3449" fmla="*/ 10000 h 10000"/>
                        <a:gd name="connsiteX3450" fmla="*/ 9192 w 10000"/>
                        <a:gd name="connsiteY3450" fmla="*/ 10000 h 10000"/>
                        <a:gd name="connsiteX3451" fmla="*/ 9192 w 10000"/>
                        <a:gd name="connsiteY3451" fmla="*/ 10000 h 10000"/>
                        <a:gd name="connsiteX3452" fmla="*/ 9192 w 10000"/>
                        <a:gd name="connsiteY3452" fmla="*/ 10000 h 10000"/>
                        <a:gd name="connsiteX3453" fmla="*/ 9203 w 10000"/>
                        <a:gd name="connsiteY3453" fmla="*/ 10000 h 10000"/>
                        <a:gd name="connsiteX3454" fmla="*/ 9203 w 10000"/>
                        <a:gd name="connsiteY3454" fmla="*/ 10000 h 10000"/>
                        <a:gd name="connsiteX3455" fmla="*/ 9203 w 10000"/>
                        <a:gd name="connsiteY3455" fmla="*/ 10000 h 10000"/>
                        <a:gd name="connsiteX3456" fmla="*/ 9203 w 10000"/>
                        <a:gd name="connsiteY3456" fmla="*/ 10000 h 10000"/>
                        <a:gd name="connsiteX3457" fmla="*/ 9212 w 10000"/>
                        <a:gd name="connsiteY3457" fmla="*/ 10000 h 10000"/>
                        <a:gd name="connsiteX3458" fmla="*/ 9212 w 10000"/>
                        <a:gd name="connsiteY3458" fmla="*/ 10000 h 10000"/>
                        <a:gd name="connsiteX3459" fmla="*/ 9212 w 10000"/>
                        <a:gd name="connsiteY3459" fmla="*/ 10000 h 10000"/>
                        <a:gd name="connsiteX3460" fmla="*/ 9212 w 10000"/>
                        <a:gd name="connsiteY3460" fmla="*/ 10000 h 10000"/>
                        <a:gd name="connsiteX3461" fmla="*/ 9223 w 10000"/>
                        <a:gd name="connsiteY3461" fmla="*/ 10000 h 10000"/>
                        <a:gd name="connsiteX3462" fmla="*/ 9223 w 10000"/>
                        <a:gd name="connsiteY3462" fmla="*/ 10000 h 10000"/>
                        <a:gd name="connsiteX3463" fmla="*/ 9223 w 10000"/>
                        <a:gd name="connsiteY3463" fmla="*/ 10000 h 10000"/>
                        <a:gd name="connsiteX3464" fmla="*/ 9223 w 10000"/>
                        <a:gd name="connsiteY3464" fmla="*/ 10000 h 10000"/>
                        <a:gd name="connsiteX3465" fmla="*/ 9235 w 10000"/>
                        <a:gd name="connsiteY3465" fmla="*/ 10000 h 10000"/>
                        <a:gd name="connsiteX3466" fmla="*/ 9235 w 10000"/>
                        <a:gd name="connsiteY3466" fmla="*/ 10000 h 10000"/>
                        <a:gd name="connsiteX3467" fmla="*/ 9235 w 10000"/>
                        <a:gd name="connsiteY3467" fmla="*/ 10000 h 10000"/>
                        <a:gd name="connsiteX3468" fmla="*/ 9235 w 10000"/>
                        <a:gd name="connsiteY3468" fmla="*/ 10000 h 10000"/>
                        <a:gd name="connsiteX3469" fmla="*/ 9246 w 10000"/>
                        <a:gd name="connsiteY3469" fmla="*/ 10000 h 10000"/>
                        <a:gd name="connsiteX3470" fmla="*/ 9246 w 10000"/>
                        <a:gd name="connsiteY3470" fmla="*/ 10000 h 10000"/>
                        <a:gd name="connsiteX3471" fmla="*/ 9246 w 10000"/>
                        <a:gd name="connsiteY3471" fmla="*/ 10000 h 10000"/>
                        <a:gd name="connsiteX3472" fmla="*/ 9246 w 10000"/>
                        <a:gd name="connsiteY3472" fmla="*/ 10000 h 10000"/>
                        <a:gd name="connsiteX3473" fmla="*/ 9254 w 10000"/>
                        <a:gd name="connsiteY3473" fmla="*/ 10000 h 10000"/>
                        <a:gd name="connsiteX3474" fmla="*/ 9254 w 10000"/>
                        <a:gd name="connsiteY3474" fmla="*/ 10000 h 10000"/>
                        <a:gd name="connsiteX3475" fmla="*/ 9254 w 10000"/>
                        <a:gd name="connsiteY3475" fmla="*/ 10000 h 10000"/>
                        <a:gd name="connsiteX3476" fmla="*/ 9254 w 10000"/>
                        <a:gd name="connsiteY3476" fmla="*/ 10000 h 10000"/>
                        <a:gd name="connsiteX3477" fmla="*/ 9266 w 10000"/>
                        <a:gd name="connsiteY3477" fmla="*/ 10000 h 10000"/>
                        <a:gd name="connsiteX3478" fmla="*/ 9266 w 10000"/>
                        <a:gd name="connsiteY3478" fmla="*/ 10000 h 10000"/>
                        <a:gd name="connsiteX3479" fmla="*/ 9266 w 10000"/>
                        <a:gd name="connsiteY3479" fmla="*/ 10000 h 10000"/>
                        <a:gd name="connsiteX3480" fmla="*/ 9266 w 10000"/>
                        <a:gd name="connsiteY3480" fmla="*/ 10000 h 10000"/>
                        <a:gd name="connsiteX3481" fmla="*/ 9277 w 10000"/>
                        <a:gd name="connsiteY3481" fmla="*/ 10000 h 10000"/>
                        <a:gd name="connsiteX3482" fmla="*/ 9277 w 10000"/>
                        <a:gd name="connsiteY3482" fmla="*/ 10000 h 10000"/>
                        <a:gd name="connsiteX3483" fmla="*/ 9277 w 10000"/>
                        <a:gd name="connsiteY3483" fmla="*/ 10000 h 10000"/>
                        <a:gd name="connsiteX3484" fmla="*/ 9277 w 10000"/>
                        <a:gd name="connsiteY3484" fmla="*/ 10000 h 10000"/>
                        <a:gd name="connsiteX3485" fmla="*/ 9286 w 10000"/>
                        <a:gd name="connsiteY3485" fmla="*/ 10000 h 10000"/>
                        <a:gd name="connsiteX3486" fmla="*/ 9286 w 10000"/>
                        <a:gd name="connsiteY3486" fmla="*/ 10000 h 10000"/>
                        <a:gd name="connsiteX3487" fmla="*/ 9286 w 10000"/>
                        <a:gd name="connsiteY3487" fmla="*/ 10000 h 10000"/>
                        <a:gd name="connsiteX3488" fmla="*/ 9286 w 10000"/>
                        <a:gd name="connsiteY3488" fmla="*/ 10000 h 10000"/>
                        <a:gd name="connsiteX3489" fmla="*/ 9297 w 10000"/>
                        <a:gd name="connsiteY3489" fmla="*/ 10000 h 10000"/>
                        <a:gd name="connsiteX3490" fmla="*/ 9297 w 10000"/>
                        <a:gd name="connsiteY3490" fmla="*/ 10000 h 10000"/>
                        <a:gd name="connsiteX3491" fmla="*/ 9297 w 10000"/>
                        <a:gd name="connsiteY3491" fmla="*/ 10000 h 10000"/>
                        <a:gd name="connsiteX3492" fmla="*/ 9297 w 10000"/>
                        <a:gd name="connsiteY3492" fmla="*/ 10000 h 10000"/>
                        <a:gd name="connsiteX3493" fmla="*/ 9309 w 10000"/>
                        <a:gd name="connsiteY3493" fmla="*/ 10000 h 10000"/>
                        <a:gd name="connsiteX3494" fmla="*/ 9309 w 10000"/>
                        <a:gd name="connsiteY3494" fmla="*/ 10000 h 10000"/>
                        <a:gd name="connsiteX3495" fmla="*/ 9309 w 10000"/>
                        <a:gd name="connsiteY3495" fmla="*/ 10000 h 10000"/>
                        <a:gd name="connsiteX3496" fmla="*/ 9309 w 10000"/>
                        <a:gd name="connsiteY3496" fmla="*/ 10000 h 10000"/>
                        <a:gd name="connsiteX3497" fmla="*/ 9320 w 10000"/>
                        <a:gd name="connsiteY3497" fmla="*/ 10000 h 10000"/>
                        <a:gd name="connsiteX3498" fmla="*/ 9320 w 10000"/>
                        <a:gd name="connsiteY3498" fmla="*/ 10000 h 10000"/>
                        <a:gd name="connsiteX3499" fmla="*/ 9320 w 10000"/>
                        <a:gd name="connsiteY3499" fmla="*/ 10000 h 10000"/>
                        <a:gd name="connsiteX3500" fmla="*/ 9320 w 10000"/>
                        <a:gd name="connsiteY3500" fmla="*/ 10000 h 10000"/>
                        <a:gd name="connsiteX3501" fmla="*/ 9329 w 10000"/>
                        <a:gd name="connsiteY3501" fmla="*/ 10000 h 10000"/>
                        <a:gd name="connsiteX3502" fmla="*/ 9329 w 10000"/>
                        <a:gd name="connsiteY3502" fmla="*/ 10000 h 10000"/>
                        <a:gd name="connsiteX3503" fmla="*/ 9329 w 10000"/>
                        <a:gd name="connsiteY3503" fmla="*/ 10000 h 10000"/>
                        <a:gd name="connsiteX3504" fmla="*/ 9329 w 10000"/>
                        <a:gd name="connsiteY3504" fmla="*/ 10000 h 10000"/>
                        <a:gd name="connsiteX3505" fmla="*/ 9340 w 10000"/>
                        <a:gd name="connsiteY3505" fmla="*/ 10000 h 10000"/>
                        <a:gd name="connsiteX3506" fmla="*/ 9340 w 10000"/>
                        <a:gd name="connsiteY3506" fmla="*/ 10000 h 10000"/>
                        <a:gd name="connsiteX3507" fmla="*/ 9340 w 10000"/>
                        <a:gd name="connsiteY3507" fmla="*/ 10000 h 10000"/>
                        <a:gd name="connsiteX3508" fmla="*/ 9340 w 10000"/>
                        <a:gd name="connsiteY3508" fmla="*/ 10000 h 10000"/>
                        <a:gd name="connsiteX3509" fmla="*/ 9352 w 10000"/>
                        <a:gd name="connsiteY3509" fmla="*/ 10000 h 10000"/>
                        <a:gd name="connsiteX3510" fmla="*/ 9352 w 10000"/>
                        <a:gd name="connsiteY3510" fmla="*/ 10000 h 10000"/>
                        <a:gd name="connsiteX3511" fmla="*/ 9352 w 10000"/>
                        <a:gd name="connsiteY3511" fmla="*/ 10000 h 10000"/>
                        <a:gd name="connsiteX3512" fmla="*/ 9352 w 10000"/>
                        <a:gd name="connsiteY3512" fmla="*/ 10000 h 10000"/>
                        <a:gd name="connsiteX3513" fmla="*/ 9363 w 10000"/>
                        <a:gd name="connsiteY3513" fmla="*/ 10000 h 10000"/>
                        <a:gd name="connsiteX3514" fmla="*/ 9363 w 10000"/>
                        <a:gd name="connsiteY3514" fmla="*/ 10000 h 10000"/>
                        <a:gd name="connsiteX3515" fmla="*/ 9363 w 10000"/>
                        <a:gd name="connsiteY3515" fmla="*/ 10000 h 10000"/>
                        <a:gd name="connsiteX3516" fmla="*/ 9363 w 10000"/>
                        <a:gd name="connsiteY3516" fmla="*/ 10000 h 10000"/>
                        <a:gd name="connsiteX3517" fmla="*/ 9372 w 10000"/>
                        <a:gd name="connsiteY3517" fmla="*/ 10000 h 10000"/>
                        <a:gd name="connsiteX3518" fmla="*/ 9372 w 10000"/>
                        <a:gd name="connsiteY3518" fmla="*/ 10000 h 10000"/>
                        <a:gd name="connsiteX3519" fmla="*/ 9372 w 10000"/>
                        <a:gd name="connsiteY3519" fmla="*/ 10000 h 10000"/>
                        <a:gd name="connsiteX3520" fmla="*/ 9372 w 10000"/>
                        <a:gd name="connsiteY3520" fmla="*/ 10000 h 10000"/>
                        <a:gd name="connsiteX3521" fmla="*/ 9383 w 10000"/>
                        <a:gd name="connsiteY3521" fmla="*/ 10000 h 10000"/>
                        <a:gd name="connsiteX3522" fmla="*/ 9383 w 10000"/>
                        <a:gd name="connsiteY3522" fmla="*/ 10000 h 10000"/>
                        <a:gd name="connsiteX3523" fmla="*/ 9383 w 10000"/>
                        <a:gd name="connsiteY3523" fmla="*/ 10000 h 10000"/>
                        <a:gd name="connsiteX3524" fmla="*/ 9383 w 10000"/>
                        <a:gd name="connsiteY3524" fmla="*/ 10000 h 10000"/>
                        <a:gd name="connsiteX3525" fmla="*/ 9394 w 10000"/>
                        <a:gd name="connsiteY3525" fmla="*/ 10000 h 10000"/>
                        <a:gd name="connsiteX3526" fmla="*/ 9394 w 10000"/>
                        <a:gd name="connsiteY3526" fmla="*/ 10000 h 10000"/>
                        <a:gd name="connsiteX3527" fmla="*/ 9394 w 10000"/>
                        <a:gd name="connsiteY3527" fmla="*/ 10000 h 10000"/>
                        <a:gd name="connsiteX3528" fmla="*/ 9394 w 10000"/>
                        <a:gd name="connsiteY3528" fmla="*/ 10000 h 10000"/>
                        <a:gd name="connsiteX3529" fmla="*/ 9406 w 10000"/>
                        <a:gd name="connsiteY3529" fmla="*/ 10000 h 10000"/>
                        <a:gd name="connsiteX3530" fmla="*/ 9406 w 10000"/>
                        <a:gd name="connsiteY3530" fmla="*/ 10000 h 10000"/>
                        <a:gd name="connsiteX3531" fmla="*/ 9406 w 10000"/>
                        <a:gd name="connsiteY3531" fmla="*/ 10000 h 10000"/>
                        <a:gd name="connsiteX3532" fmla="*/ 9406 w 10000"/>
                        <a:gd name="connsiteY3532" fmla="*/ 10000 h 10000"/>
                        <a:gd name="connsiteX3533" fmla="*/ 9414 w 10000"/>
                        <a:gd name="connsiteY3533" fmla="*/ 10000 h 10000"/>
                        <a:gd name="connsiteX3534" fmla="*/ 9414 w 10000"/>
                        <a:gd name="connsiteY3534" fmla="*/ 10000 h 10000"/>
                        <a:gd name="connsiteX3535" fmla="*/ 9414 w 10000"/>
                        <a:gd name="connsiteY3535" fmla="*/ 10000 h 10000"/>
                        <a:gd name="connsiteX3536" fmla="*/ 9414 w 10000"/>
                        <a:gd name="connsiteY3536" fmla="*/ 10000 h 10000"/>
                        <a:gd name="connsiteX3537" fmla="*/ 9426 w 10000"/>
                        <a:gd name="connsiteY3537" fmla="*/ 10000 h 10000"/>
                        <a:gd name="connsiteX3538" fmla="*/ 9426 w 10000"/>
                        <a:gd name="connsiteY3538" fmla="*/ 10000 h 10000"/>
                        <a:gd name="connsiteX3539" fmla="*/ 9426 w 10000"/>
                        <a:gd name="connsiteY3539" fmla="*/ 10000 h 10000"/>
                        <a:gd name="connsiteX3540" fmla="*/ 9426 w 10000"/>
                        <a:gd name="connsiteY3540" fmla="*/ 10000 h 10000"/>
                        <a:gd name="connsiteX3541" fmla="*/ 9437 w 10000"/>
                        <a:gd name="connsiteY3541" fmla="*/ 10000 h 10000"/>
                        <a:gd name="connsiteX3542" fmla="*/ 9437 w 10000"/>
                        <a:gd name="connsiteY3542" fmla="*/ 10000 h 10000"/>
                        <a:gd name="connsiteX3543" fmla="*/ 9437 w 10000"/>
                        <a:gd name="connsiteY3543" fmla="*/ 10000 h 10000"/>
                        <a:gd name="connsiteX3544" fmla="*/ 9437 w 10000"/>
                        <a:gd name="connsiteY3544" fmla="*/ 10000 h 10000"/>
                        <a:gd name="connsiteX3545" fmla="*/ 9446 w 10000"/>
                        <a:gd name="connsiteY3545" fmla="*/ 10000 h 10000"/>
                        <a:gd name="connsiteX3546" fmla="*/ 9446 w 10000"/>
                        <a:gd name="connsiteY3546" fmla="*/ 10000 h 10000"/>
                        <a:gd name="connsiteX3547" fmla="*/ 9446 w 10000"/>
                        <a:gd name="connsiteY3547" fmla="*/ 10000 h 10000"/>
                        <a:gd name="connsiteX3548" fmla="*/ 9446 w 10000"/>
                        <a:gd name="connsiteY3548" fmla="*/ 10000 h 10000"/>
                        <a:gd name="connsiteX3549" fmla="*/ 9457 w 10000"/>
                        <a:gd name="connsiteY3549" fmla="*/ 10000 h 10000"/>
                        <a:gd name="connsiteX3550" fmla="*/ 9457 w 10000"/>
                        <a:gd name="connsiteY3550" fmla="*/ 10000 h 10000"/>
                        <a:gd name="connsiteX3551" fmla="*/ 9457 w 10000"/>
                        <a:gd name="connsiteY3551" fmla="*/ 10000 h 10000"/>
                        <a:gd name="connsiteX3552" fmla="*/ 9457 w 10000"/>
                        <a:gd name="connsiteY3552" fmla="*/ 10000 h 10000"/>
                        <a:gd name="connsiteX3553" fmla="*/ 9469 w 10000"/>
                        <a:gd name="connsiteY3553" fmla="*/ 10000 h 10000"/>
                        <a:gd name="connsiteX3554" fmla="*/ 9469 w 10000"/>
                        <a:gd name="connsiteY3554" fmla="*/ 10000 h 10000"/>
                        <a:gd name="connsiteX3555" fmla="*/ 9469 w 10000"/>
                        <a:gd name="connsiteY3555" fmla="*/ 10000 h 10000"/>
                        <a:gd name="connsiteX3556" fmla="*/ 9469 w 10000"/>
                        <a:gd name="connsiteY3556" fmla="*/ 10000 h 10000"/>
                        <a:gd name="connsiteX3557" fmla="*/ 9480 w 10000"/>
                        <a:gd name="connsiteY3557" fmla="*/ 10000 h 10000"/>
                        <a:gd name="connsiteX3558" fmla="*/ 9480 w 10000"/>
                        <a:gd name="connsiteY3558" fmla="*/ 10000 h 10000"/>
                        <a:gd name="connsiteX3559" fmla="*/ 9480 w 10000"/>
                        <a:gd name="connsiteY3559" fmla="*/ 10000 h 10000"/>
                        <a:gd name="connsiteX3560" fmla="*/ 9480 w 10000"/>
                        <a:gd name="connsiteY3560" fmla="*/ 10000 h 10000"/>
                        <a:gd name="connsiteX3561" fmla="*/ 9489 w 10000"/>
                        <a:gd name="connsiteY3561" fmla="*/ 10000 h 10000"/>
                        <a:gd name="connsiteX3562" fmla="*/ 9489 w 10000"/>
                        <a:gd name="connsiteY3562" fmla="*/ 10000 h 10000"/>
                        <a:gd name="connsiteX3563" fmla="*/ 9489 w 10000"/>
                        <a:gd name="connsiteY3563" fmla="*/ 10000 h 10000"/>
                        <a:gd name="connsiteX3564" fmla="*/ 9489 w 10000"/>
                        <a:gd name="connsiteY3564" fmla="*/ 10000 h 10000"/>
                        <a:gd name="connsiteX3565" fmla="*/ 9500 w 10000"/>
                        <a:gd name="connsiteY3565" fmla="*/ 10000 h 10000"/>
                        <a:gd name="connsiteX3566" fmla="*/ 9500 w 10000"/>
                        <a:gd name="connsiteY3566" fmla="*/ 10000 h 10000"/>
                        <a:gd name="connsiteX3567" fmla="*/ 9500 w 10000"/>
                        <a:gd name="connsiteY3567" fmla="*/ 10000 h 10000"/>
                        <a:gd name="connsiteX3568" fmla="*/ 9500 w 10000"/>
                        <a:gd name="connsiteY3568" fmla="*/ 10000 h 10000"/>
                        <a:gd name="connsiteX3569" fmla="*/ 9512 w 10000"/>
                        <a:gd name="connsiteY3569" fmla="*/ 10000 h 10000"/>
                        <a:gd name="connsiteX3570" fmla="*/ 9512 w 10000"/>
                        <a:gd name="connsiteY3570" fmla="*/ 10000 h 10000"/>
                        <a:gd name="connsiteX3571" fmla="*/ 9512 w 10000"/>
                        <a:gd name="connsiteY3571" fmla="*/ 10000 h 10000"/>
                        <a:gd name="connsiteX3572" fmla="*/ 9512 w 10000"/>
                        <a:gd name="connsiteY3572" fmla="*/ 10000 h 10000"/>
                        <a:gd name="connsiteX3573" fmla="*/ 9523 w 10000"/>
                        <a:gd name="connsiteY3573" fmla="*/ 10000 h 10000"/>
                        <a:gd name="connsiteX3574" fmla="*/ 9523 w 10000"/>
                        <a:gd name="connsiteY3574" fmla="*/ 10000 h 10000"/>
                        <a:gd name="connsiteX3575" fmla="*/ 9523 w 10000"/>
                        <a:gd name="connsiteY3575" fmla="*/ 10000 h 10000"/>
                        <a:gd name="connsiteX3576" fmla="*/ 9523 w 10000"/>
                        <a:gd name="connsiteY3576" fmla="*/ 10000 h 10000"/>
                        <a:gd name="connsiteX3577" fmla="*/ 9532 w 10000"/>
                        <a:gd name="connsiteY3577" fmla="*/ 10000 h 10000"/>
                        <a:gd name="connsiteX3578" fmla="*/ 9532 w 10000"/>
                        <a:gd name="connsiteY3578" fmla="*/ 10000 h 10000"/>
                        <a:gd name="connsiteX3579" fmla="*/ 9532 w 10000"/>
                        <a:gd name="connsiteY3579" fmla="*/ 10000 h 10000"/>
                        <a:gd name="connsiteX3580" fmla="*/ 9532 w 10000"/>
                        <a:gd name="connsiteY3580" fmla="*/ 10000 h 10000"/>
                        <a:gd name="connsiteX3581" fmla="*/ 9543 w 10000"/>
                        <a:gd name="connsiteY3581" fmla="*/ 10000 h 10000"/>
                        <a:gd name="connsiteX3582" fmla="*/ 9543 w 10000"/>
                        <a:gd name="connsiteY3582" fmla="*/ 10000 h 10000"/>
                        <a:gd name="connsiteX3583" fmla="*/ 9543 w 10000"/>
                        <a:gd name="connsiteY3583" fmla="*/ 10000 h 10000"/>
                        <a:gd name="connsiteX3584" fmla="*/ 9543 w 10000"/>
                        <a:gd name="connsiteY3584" fmla="*/ 10000 h 10000"/>
                        <a:gd name="connsiteX3585" fmla="*/ 9554 w 10000"/>
                        <a:gd name="connsiteY3585" fmla="*/ 10000 h 10000"/>
                        <a:gd name="connsiteX3586" fmla="*/ 9554 w 10000"/>
                        <a:gd name="connsiteY3586" fmla="*/ 10000 h 10000"/>
                        <a:gd name="connsiteX3587" fmla="*/ 9554 w 10000"/>
                        <a:gd name="connsiteY3587" fmla="*/ 10000 h 10000"/>
                        <a:gd name="connsiteX3588" fmla="*/ 9554 w 10000"/>
                        <a:gd name="connsiteY3588" fmla="*/ 10000 h 10000"/>
                        <a:gd name="connsiteX3589" fmla="*/ 9563 w 10000"/>
                        <a:gd name="connsiteY3589" fmla="*/ 10000 h 10000"/>
                        <a:gd name="connsiteX3590" fmla="*/ 9563 w 10000"/>
                        <a:gd name="connsiteY3590" fmla="*/ 10000 h 10000"/>
                        <a:gd name="connsiteX3591" fmla="*/ 9563 w 10000"/>
                        <a:gd name="connsiteY3591" fmla="*/ 10000 h 10000"/>
                        <a:gd name="connsiteX3592" fmla="*/ 9563 w 10000"/>
                        <a:gd name="connsiteY3592" fmla="*/ 10000 h 10000"/>
                        <a:gd name="connsiteX3593" fmla="*/ 9574 w 10000"/>
                        <a:gd name="connsiteY3593" fmla="*/ 10000 h 10000"/>
                        <a:gd name="connsiteX3594" fmla="*/ 9574 w 10000"/>
                        <a:gd name="connsiteY3594" fmla="*/ 10000 h 10000"/>
                        <a:gd name="connsiteX3595" fmla="*/ 9574 w 10000"/>
                        <a:gd name="connsiteY3595" fmla="*/ 10000 h 10000"/>
                        <a:gd name="connsiteX3596" fmla="*/ 9574 w 10000"/>
                        <a:gd name="connsiteY3596" fmla="*/ 10000 h 10000"/>
                        <a:gd name="connsiteX3597" fmla="*/ 9586 w 10000"/>
                        <a:gd name="connsiteY3597" fmla="*/ 10000 h 10000"/>
                        <a:gd name="connsiteX3598" fmla="*/ 9586 w 10000"/>
                        <a:gd name="connsiteY3598" fmla="*/ 10000 h 10000"/>
                        <a:gd name="connsiteX3599" fmla="*/ 9586 w 10000"/>
                        <a:gd name="connsiteY3599" fmla="*/ 10000 h 10000"/>
                        <a:gd name="connsiteX3600" fmla="*/ 9586 w 10000"/>
                        <a:gd name="connsiteY3600" fmla="*/ 10000 h 10000"/>
                        <a:gd name="connsiteX3601" fmla="*/ 9597 w 10000"/>
                        <a:gd name="connsiteY3601" fmla="*/ 10000 h 10000"/>
                        <a:gd name="connsiteX3602" fmla="*/ 9597 w 10000"/>
                        <a:gd name="connsiteY3602" fmla="*/ 10000 h 10000"/>
                        <a:gd name="connsiteX3603" fmla="*/ 9597 w 10000"/>
                        <a:gd name="connsiteY3603" fmla="*/ 10000 h 10000"/>
                        <a:gd name="connsiteX3604" fmla="*/ 9597 w 10000"/>
                        <a:gd name="connsiteY3604" fmla="*/ 10000 h 10000"/>
                        <a:gd name="connsiteX3605" fmla="*/ 9606 w 10000"/>
                        <a:gd name="connsiteY3605" fmla="*/ 10000 h 10000"/>
                        <a:gd name="connsiteX3606" fmla="*/ 9606 w 10000"/>
                        <a:gd name="connsiteY3606" fmla="*/ 10000 h 10000"/>
                        <a:gd name="connsiteX3607" fmla="*/ 9606 w 10000"/>
                        <a:gd name="connsiteY3607" fmla="*/ 10000 h 10000"/>
                        <a:gd name="connsiteX3608" fmla="*/ 9606 w 10000"/>
                        <a:gd name="connsiteY3608" fmla="*/ 10000 h 10000"/>
                        <a:gd name="connsiteX3609" fmla="*/ 9617 w 10000"/>
                        <a:gd name="connsiteY3609" fmla="*/ 10000 h 10000"/>
                        <a:gd name="connsiteX3610" fmla="*/ 9617 w 10000"/>
                        <a:gd name="connsiteY3610" fmla="*/ 10000 h 10000"/>
                        <a:gd name="connsiteX3611" fmla="*/ 9617 w 10000"/>
                        <a:gd name="connsiteY3611" fmla="*/ 10000 h 10000"/>
                        <a:gd name="connsiteX3612" fmla="*/ 9617 w 10000"/>
                        <a:gd name="connsiteY3612" fmla="*/ 10000 h 10000"/>
                        <a:gd name="connsiteX3613" fmla="*/ 9629 w 10000"/>
                        <a:gd name="connsiteY3613" fmla="*/ 10000 h 10000"/>
                        <a:gd name="connsiteX3614" fmla="*/ 9629 w 10000"/>
                        <a:gd name="connsiteY3614" fmla="*/ 10000 h 10000"/>
                        <a:gd name="connsiteX3615" fmla="*/ 9629 w 10000"/>
                        <a:gd name="connsiteY3615" fmla="*/ 10000 h 10000"/>
                        <a:gd name="connsiteX3616" fmla="*/ 9629 w 10000"/>
                        <a:gd name="connsiteY3616" fmla="*/ 10000 h 10000"/>
                        <a:gd name="connsiteX3617" fmla="*/ 9640 w 10000"/>
                        <a:gd name="connsiteY3617" fmla="*/ 10000 h 10000"/>
                        <a:gd name="connsiteX3618" fmla="*/ 9640 w 10000"/>
                        <a:gd name="connsiteY3618" fmla="*/ 10000 h 10000"/>
                        <a:gd name="connsiteX3619" fmla="*/ 9640 w 10000"/>
                        <a:gd name="connsiteY3619" fmla="*/ 10000 h 10000"/>
                        <a:gd name="connsiteX3620" fmla="*/ 9640 w 10000"/>
                        <a:gd name="connsiteY3620" fmla="*/ 10000 h 10000"/>
                        <a:gd name="connsiteX3621" fmla="*/ 9649 w 10000"/>
                        <a:gd name="connsiteY3621" fmla="*/ 10000 h 10000"/>
                        <a:gd name="connsiteX3622" fmla="*/ 9649 w 10000"/>
                        <a:gd name="connsiteY3622" fmla="*/ 10000 h 10000"/>
                        <a:gd name="connsiteX3623" fmla="*/ 9649 w 10000"/>
                        <a:gd name="connsiteY3623" fmla="*/ 10000 h 10000"/>
                        <a:gd name="connsiteX3624" fmla="*/ 9649 w 10000"/>
                        <a:gd name="connsiteY3624" fmla="*/ 10000 h 10000"/>
                        <a:gd name="connsiteX3625" fmla="*/ 9660 w 10000"/>
                        <a:gd name="connsiteY3625" fmla="*/ 10000 h 10000"/>
                        <a:gd name="connsiteX3626" fmla="*/ 9660 w 10000"/>
                        <a:gd name="connsiteY3626" fmla="*/ 10000 h 10000"/>
                        <a:gd name="connsiteX3627" fmla="*/ 9660 w 10000"/>
                        <a:gd name="connsiteY3627" fmla="*/ 10000 h 10000"/>
                        <a:gd name="connsiteX3628" fmla="*/ 9660 w 10000"/>
                        <a:gd name="connsiteY3628" fmla="*/ 10000 h 10000"/>
                        <a:gd name="connsiteX3629" fmla="*/ 9672 w 10000"/>
                        <a:gd name="connsiteY3629" fmla="*/ 10000 h 10000"/>
                        <a:gd name="connsiteX3630" fmla="*/ 9672 w 10000"/>
                        <a:gd name="connsiteY3630" fmla="*/ 10000 h 10000"/>
                        <a:gd name="connsiteX3631" fmla="*/ 9672 w 10000"/>
                        <a:gd name="connsiteY3631" fmla="*/ 10000 h 10000"/>
                        <a:gd name="connsiteX3632" fmla="*/ 9672 w 10000"/>
                        <a:gd name="connsiteY3632" fmla="*/ 10000 h 10000"/>
                        <a:gd name="connsiteX3633" fmla="*/ 9680 w 10000"/>
                        <a:gd name="connsiteY3633" fmla="*/ 10000 h 10000"/>
                        <a:gd name="connsiteX3634" fmla="*/ 9680 w 10000"/>
                        <a:gd name="connsiteY3634" fmla="*/ 10000 h 10000"/>
                        <a:gd name="connsiteX3635" fmla="*/ 9680 w 10000"/>
                        <a:gd name="connsiteY3635" fmla="*/ 10000 h 10000"/>
                        <a:gd name="connsiteX3636" fmla="*/ 9680 w 10000"/>
                        <a:gd name="connsiteY3636" fmla="*/ 10000 h 10000"/>
                        <a:gd name="connsiteX3637" fmla="*/ 9692 w 10000"/>
                        <a:gd name="connsiteY3637" fmla="*/ 10000 h 10000"/>
                        <a:gd name="connsiteX3638" fmla="*/ 9692 w 10000"/>
                        <a:gd name="connsiteY3638" fmla="*/ 10000 h 10000"/>
                        <a:gd name="connsiteX3639" fmla="*/ 9692 w 10000"/>
                        <a:gd name="connsiteY3639" fmla="*/ 10000 h 10000"/>
                        <a:gd name="connsiteX3640" fmla="*/ 9692 w 10000"/>
                        <a:gd name="connsiteY3640" fmla="*/ 10000 h 10000"/>
                        <a:gd name="connsiteX3641" fmla="*/ 9703 w 10000"/>
                        <a:gd name="connsiteY3641" fmla="*/ 10000 h 10000"/>
                        <a:gd name="connsiteX3642" fmla="*/ 9703 w 10000"/>
                        <a:gd name="connsiteY3642" fmla="*/ 10000 h 10000"/>
                        <a:gd name="connsiteX3643" fmla="*/ 9703 w 10000"/>
                        <a:gd name="connsiteY3643" fmla="*/ 10000 h 10000"/>
                        <a:gd name="connsiteX3644" fmla="*/ 9703 w 10000"/>
                        <a:gd name="connsiteY3644" fmla="*/ 10000 h 10000"/>
                        <a:gd name="connsiteX3645" fmla="*/ 9714 w 10000"/>
                        <a:gd name="connsiteY3645" fmla="*/ 10000 h 10000"/>
                        <a:gd name="connsiteX3646" fmla="*/ 9714 w 10000"/>
                        <a:gd name="connsiteY3646" fmla="*/ 10000 h 10000"/>
                        <a:gd name="connsiteX3647" fmla="*/ 9714 w 10000"/>
                        <a:gd name="connsiteY3647" fmla="*/ 10000 h 10000"/>
                        <a:gd name="connsiteX3648" fmla="*/ 9714 w 10000"/>
                        <a:gd name="connsiteY3648" fmla="*/ 10000 h 10000"/>
                        <a:gd name="connsiteX3649" fmla="*/ 9723 w 10000"/>
                        <a:gd name="connsiteY3649" fmla="*/ 10000 h 10000"/>
                        <a:gd name="connsiteX3650" fmla="*/ 9723 w 10000"/>
                        <a:gd name="connsiteY3650" fmla="*/ 10000 h 10000"/>
                        <a:gd name="connsiteX3651" fmla="*/ 9723 w 10000"/>
                        <a:gd name="connsiteY3651" fmla="*/ 10000 h 10000"/>
                        <a:gd name="connsiteX3652" fmla="*/ 9723 w 10000"/>
                        <a:gd name="connsiteY3652" fmla="*/ 10000 h 10000"/>
                        <a:gd name="connsiteX3653" fmla="*/ 9734 w 10000"/>
                        <a:gd name="connsiteY3653" fmla="*/ 10000 h 10000"/>
                        <a:gd name="connsiteX3654" fmla="*/ 9734 w 10000"/>
                        <a:gd name="connsiteY3654" fmla="*/ 10000 h 10000"/>
                        <a:gd name="connsiteX3655" fmla="*/ 9734 w 10000"/>
                        <a:gd name="connsiteY3655" fmla="*/ 10000 h 10000"/>
                        <a:gd name="connsiteX3656" fmla="*/ 9734 w 10000"/>
                        <a:gd name="connsiteY3656" fmla="*/ 10000 h 10000"/>
                        <a:gd name="connsiteX3657" fmla="*/ 9746 w 10000"/>
                        <a:gd name="connsiteY3657" fmla="*/ 10000 h 10000"/>
                        <a:gd name="connsiteX3658" fmla="*/ 9746 w 10000"/>
                        <a:gd name="connsiteY3658" fmla="*/ 10000 h 10000"/>
                        <a:gd name="connsiteX3659" fmla="*/ 9746 w 10000"/>
                        <a:gd name="connsiteY3659" fmla="*/ 10000 h 10000"/>
                        <a:gd name="connsiteX3660" fmla="*/ 9746 w 10000"/>
                        <a:gd name="connsiteY3660" fmla="*/ 10000 h 10000"/>
                        <a:gd name="connsiteX3661" fmla="*/ 9757 w 10000"/>
                        <a:gd name="connsiteY3661" fmla="*/ 10000 h 10000"/>
                        <a:gd name="connsiteX3662" fmla="*/ 9757 w 10000"/>
                        <a:gd name="connsiteY3662" fmla="*/ 10000 h 10000"/>
                        <a:gd name="connsiteX3663" fmla="*/ 9757 w 10000"/>
                        <a:gd name="connsiteY3663" fmla="*/ 10000 h 10000"/>
                        <a:gd name="connsiteX3664" fmla="*/ 9757 w 10000"/>
                        <a:gd name="connsiteY3664" fmla="*/ 10000 h 10000"/>
                        <a:gd name="connsiteX3665" fmla="*/ 9766 w 10000"/>
                        <a:gd name="connsiteY3665" fmla="*/ 10000 h 10000"/>
                        <a:gd name="connsiteX3666" fmla="*/ 9766 w 10000"/>
                        <a:gd name="connsiteY3666" fmla="*/ 10000 h 10000"/>
                        <a:gd name="connsiteX3667" fmla="*/ 9766 w 10000"/>
                        <a:gd name="connsiteY3667" fmla="*/ 10000 h 10000"/>
                        <a:gd name="connsiteX3668" fmla="*/ 9766 w 10000"/>
                        <a:gd name="connsiteY3668" fmla="*/ 10000 h 10000"/>
                        <a:gd name="connsiteX3669" fmla="*/ 9777 w 10000"/>
                        <a:gd name="connsiteY3669" fmla="*/ 10000 h 10000"/>
                        <a:gd name="connsiteX3670" fmla="*/ 9777 w 10000"/>
                        <a:gd name="connsiteY3670" fmla="*/ 10000 h 10000"/>
                        <a:gd name="connsiteX3671" fmla="*/ 9777 w 10000"/>
                        <a:gd name="connsiteY3671" fmla="*/ 10000 h 10000"/>
                        <a:gd name="connsiteX3672" fmla="*/ 9777 w 10000"/>
                        <a:gd name="connsiteY3672" fmla="*/ 10000 h 10000"/>
                        <a:gd name="connsiteX3673" fmla="*/ 9789 w 10000"/>
                        <a:gd name="connsiteY3673" fmla="*/ 10000 h 10000"/>
                        <a:gd name="connsiteX3674" fmla="*/ 9789 w 10000"/>
                        <a:gd name="connsiteY3674" fmla="*/ 10000 h 10000"/>
                        <a:gd name="connsiteX3675" fmla="*/ 9789 w 10000"/>
                        <a:gd name="connsiteY3675" fmla="*/ 10000 h 10000"/>
                        <a:gd name="connsiteX3676" fmla="*/ 9789 w 10000"/>
                        <a:gd name="connsiteY3676" fmla="*/ 10000 h 10000"/>
                        <a:gd name="connsiteX3677" fmla="*/ 9797 w 10000"/>
                        <a:gd name="connsiteY3677" fmla="*/ 10000 h 10000"/>
                        <a:gd name="connsiteX3678" fmla="*/ 9797 w 10000"/>
                        <a:gd name="connsiteY3678" fmla="*/ 10000 h 10000"/>
                        <a:gd name="connsiteX3679" fmla="*/ 9797 w 10000"/>
                        <a:gd name="connsiteY3679" fmla="*/ 10000 h 10000"/>
                        <a:gd name="connsiteX3680" fmla="*/ 9797 w 10000"/>
                        <a:gd name="connsiteY3680" fmla="*/ 10000 h 10000"/>
                        <a:gd name="connsiteX3681" fmla="*/ 9809 w 10000"/>
                        <a:gd name="connsiteY3681" fmla="*/ 10000 h 10000"/>
                        <a:gd name="connsiteX3682" fmla="*/ 9809 w 10000"/>
                        <a:gd name="connsiteY3682" fmla="*/ 10000 h 10000"/>
                        <a:gd name="connsiteX3683" fmla="*/ 9809 w 10000"/>
                        <a:gd name="connsiteY3683" fmla="*/ 10000 h 10000"/>
                        <a:gd name="connsiteX3684" fmla="*/ 9809 w 10000"/>
                        <a:gd name="connsiteY3684" fmla="*/ 10000 h 10000"/>
                        <a:gd name="connsiteX3685" fmla="*/ 9820 w 10000"/>
                        <a:gd name="connsiteY3685" fmla="*/ 10000 h 10000"/>
                        <a:gd name="connsiteX3686" fmla="*/ 9820 w 10000"/>
                        <a:gd name="connsiteY3686" fmla="*/ 10000 h 10000"/>
                        <a:gd name="connsiteX3687" fmla="*/ 9820 w 10000"/>
                        <a:gd name="connsiteY3687" fmla="*/ 10000 h 10000"/>
                        <a:gd name="connsiteX3688" fmla="*/ 9820 w 10000"/>
                        <a:gd name="connsiteY3688" fmla="*/ 10000 h 10000"/>
                        <a:gd name="connsiteX3689" fmla="*/ 9831 w 10000"/>
                        <a:gd name="connsiteY3689" fmla="*/ 10000 h 10000"/>
                        <a:gd name="connsiteX3690" fmla="*/ 9831 w 10000"/>
                        <a:gd name="connsiteY3690" fmla="*/ 10000 h 10000"/>
                        <a:gd name="connsiteX3691" fmla="*/ 9831 w 10000"/>
                        <a:gd name="connsiteY3691" fmla="*/ 10000 h 10000"/>
                        <a:gd name="connsiteX3692" fmla="*/ 9831 w 10000"/>
                        <a:gd name="connsiteY3692" fmla="*/ 10000 h 10000"/>
                        <a:gd name="connsiteX3693" fmla="*/ 9840 w 10000"/>
                        <a:gd name="connsiteY3693" fmla="*/ 10000 h 10000"/>
                        <a:gd name="connsiteX3694" fmla="*/ 9840 w 10000"/>
                        <a:gd name="connsiteY3694" fmla="*/ 10000 h 10000"/>
                        <a:gd name="connsiteX3695" fmla="*/ 9840 w 10000"/>
                        <a:gd name="connsiteY3695" fmla="*/ 10000 h 10000"/>
                        <a:gd name="connsiteX3696" fmla="*/ 9840 w 10000"/>
                        <a:gd name="connsiteY3696" fmla="*/ 10000 h 10000"/>
                        <a:gd name="connsiteX3697" fmla="*/ 9851 w 10000"/>
                        <a:gd name="connsiteY3697" fmla="*/ 10000 h 10000"/>
                        <a:gd name="connsiteX3698" fmla="*/ 9851 w 10000"/>
                        <a:gd name="connsiteY3698" fmla="*/ 10000 h 10000"/>
                        <a:gd name="connsiteX3699" fmla="*/ 9851 w 10000"/>
                        <a:gd name="connsiteY3699" fmla="*/ 10000 h 10000"/>
                        <a:gd name="connsiteX3700" fmla="*/ 9851 w 10000"/>
                        <a:gd name="connsiteY3700" fmla="*/ 10000 h 10000"/>
                        <a:gd name="connsiteX3701" fmla="*/ 9863 w 10000"/>
                        <a:gd name="connsiteY3701" fmla="*/ 10000 h 10000"/>
                        <a:gd name="connsiteX3702" fmla="*/ 9863 w 10000"/>
                        <a:gd name="connsiteY3702" fmla="*/ 10000 h 10000"/>
                        <a:gd name="connsiteX3703" fmla="*/ 9863 w 10000"/>
                        <a:gd name="connsiteY3703" fmla="*/ 10000 h 10000"/>
                        <a:gd name="connsiteX3704" fmla="*/ 9863 w 10000"/>
                        <a:gd name="connsiteY3704" fmla="*/ 10000 h 10000"/>
                        <a:gd name="connsiteX3705" fmla="*/ 9874 w 10000"/>
                        <a:gd name="connsiteY3705" fmla="*/ 10000 h 10000"/>
                        <a:gd name="connsiteX3706" fmla="*/ 9874 w 10000"/>
                        <a:gd name="connsiteY3706" fmla="*/ 10000 h 10000"/>
                        <a:gd name="connsiteX3707" fmla="*/ 9874 w 10000"/>
                        <a:gd name="connsiteY3707" fmla="*/ 10000 h 10000"/>
                        <a:gd name="connsiteX3708" fmla="*/ 9874 w 10000"/>
                        <a:gd name="connsiteY3708" fmla="*/ 10000 h 10000"/>
                        <a:gd name="connsiteX3709" fmla="*/ 9883 w 10000"/>
                        <a:gd name="connsiteY3709" fmla="*/ 10000 h 10000"/>
                        <a:gd name="connsiteX3710" fmla="*/ 9883 w 10000"/>
                        <a:gd name="connsiteY3710" fmla="*/ 10000 h 10000"/>
                        <a:gd name="connsiteX3711" fmla="*/ 9883 w 10000"/>
                        <a:gd name="connsiteY3711" fmla="*/ 10000 h 10000"/>
                        <a:gd name="connsiteX3712" fmla="*/ 9883 w 10000"/>
                        <a:gd name="connsiteY3712" fmla="*/ 10000 h 10000"/>
                        <a:gd name="connsiteX3713" fmla="*/ 9894 w 10000"/>
                        <a:gd name="connsiteY3713" fmla="*/ 10000 h 10000"/>
                        <a:gd name="connsiteX3714" fmla="*/ 9894 w 10000"/>
                        <a:gd name="connsiteY3714" fmla="*/ 10000 h 10000"/>
                        <a:gd name="connsiteX3715" fmla="*/ 9894 w 10000"/>
                        <a:gd name="connsiteY3715" fmla="*/ 10000 h 10000"/>
                        <a:gd name="connsiteX3716" fmla="*/ 9894 w 10000"/>
                        <a:gd name="connsiteY3716" fmla="*/ 10000 h 10000"/>
                        <a:gd name="connsiteX3717" fmla="*/ 9906 w 10000"/>
                        <a:gd name="connsiteY3717" fmla="*/ 10000 h 10000"/>
                        <a:gd name="connsiteX3718" fmla="*/ 9906 w 10000"/>
                        <a:gd name="connsiteY3718" fmla="*/ 10000 h 10000"/>
                        <a:gd name="connsiteX3719" fmla="*/ 9906 w 10000"/>
                        <a:gd name="connsiteY3719" fmla="*/ 10000 h 10000"/>
                        <a:gd name="connsiteX3720" fmla="*/ 9906 w 10000"/>
                        <a:gd name="connsiteY3720" fmla="*/ 10000 h 10000"/>
                        <a:gd name="connsiteX3721" fmla="*/ 9914 w 10000"/>
                        <a:gd name="connsiteY3721" fmla="*/ 10000 h 10000"/>
                        <a:gd name="connsiteX3722" fmla="*/ 9914 w 10000"/>
                        <a:gd name="connsiteY3722" fmla="*/ 10000 h 10000"/>
                        <a:gd name="connsiteX3723" fmla="*/ 9914 w 10000"/>
                        <a:gd name="connsiteY3723" fmla="*/ 10000 h 10000"/>
                        <a:gd name="connsiteX3724" fmla="*/ 9914 w 10000"/>
                        <a:gd name="connsiteY3724" fmla="*/ 10000 h 10000"/>
                        <a:gd name="connsiteX3725" fmla="*/ 9926 w 10000"/>
                        <a:gd name="connsiteY3725" fmla="*/ 10000 h 10000"/>
                        <a:gd name="connsiteX3726" fmla="*/ 9926 w 10000"/>
                        <a:gd name="connsiteY3726" fmla="*/ 10000 h 10000"/>
                        <a:gd name="connsiteX3727" fmla="*/ 9926 w 10000"/>
                        <a:gd name="connsiteY3727" fmla="*/ 10000 h 10000"/>
                        <a:gd name="connsiteX3728" fmla="*/ 9926 w 10000"/>
                        <a:gd name="connsiteY3728" fmla="*/ 10000 h 10000"/>
                        <a:gd name="connsiteX3729" fmla="*/ 9937 w 10000"/>
                        <a:gd name="connsiteY3729" fmla="*/ 10000 h 10000"/>
                        <a:gd name="connsiteX3730" fmla="*/ 9937 w 10000"/>
                        <a:gd name="connsiteY3730" fmla="*/ 10000 h 10000"/>
                        <a:gd name="connsiteX3731" fmla="*/ 9937 w 10000"/>
                        <a:gd name="connsiteY3731" fmla="*/ 10000 h 10000"/>
                        <a:gd name="connsiteX3732" fmla="*/ 9937 w 10000"/>
                        <a:gd name="connsiteY3732" fmla="*/ 10000 h 10000"/>
                        <a:gd name="connsiteX3733" fmla="*/ 9949 w 10000"/>
                        <a:gd name="connsiteY3733" fmla="*/ 10000 h 10000"/>
                        <a:gd name="connsiteX3734" fmla="*/ 9949 w 10000"/>
                        <a:gd name="connsiteY3734" fmla="*/ 10000 h 10000"/>
                        <a:gd name="connsiteX3735" fmla="*/ 9949 w 10000"/>
                        <a:gd name="connsiteY3735" fmla="*/ 10000 h 10000"/>
                        <a:gd name="connsiteX3736" fmla="*/ 9949 w 10000"/>
                        <a:gd name="connsiteY3736" fmla="*/ 10000 h 10000"/>
                        <a:gd name="connsiteX3737" fmla="*/ 9957 w 10000"/>
                        <a:gd name="connsiteY3737" fmla="*/ 10000 h 10000"/>
                        <a:gd name="connsiteX3738" fmla="*/ 9957 w 10000"/>
                        <a:gd name="connsiteY3738" fmla="*/ 10000 h 10000"/>
                        <a:gd name="connsiteX3739" fmla="*/ 9957 w 10000"/>
                        <a:gd name="connsiteY3739" fmla="*/ 10000 h 10000"/>
                        <a:gd name="connsiteX3740" fmla="*/ 9957 w 10000"/>
                        <a:gd name="connsiteY3740" fmla="*/ 10000 h 10000"/>
                        <a:gd name="connsiteX3741" fmla="*/ 9969 w 10000"/>
                        <a:gd name="connsiteY3741" fmla="*/ 10000 h 10000"/>
                        <a:gd name="connsiteX3742" fmla="*/ 9969 w 10000"/>
                        <a:gd name="connsiteY3742" fmla="*/ 10000 h 10000"/>
                        <a:gd name="connsiteX3743" fmla="*/ 9969 w 10000"/>
                        <a:gd name="connsiteY3743" fmla="*/ 10000 h 10000"/>
                        <a:gd name="connsiteX3744" fmla="*/ 9969 w 10000"/>
                        <a:gd name="connsiteY3744" fmla="*/ 10000 h 10000"/>
                        <a:gd name="connsiteX3745" fmla="*/ 9980 w 10000"/>
                        <a:gd name="connsiteY3745" fmla="*/ 10000 h 10000"/>
                        <a:gd name="connsiteX3746" fmla="*/ 9980 w 10000"/>
                        <a:gd name="connsiteY3746" fmla="*/ 10000 h 10000"/>
                        <a:gd name="connsiteX3747" fmla="*/ 9980 w 10000"/>
                        <a:gd name="connsiteY3747" fmla="*/ 10000 h 10000"/>
                        <a:gd name="connsiteX3748" fmla="*/ 9980 w 10000"/>
                        <a:gd name="connsiteY3748" fmla="*/ 10000 h 10000"/>
                        <a:gd name="connsiteX3749" fmla="*/ 9991 w 10000"/>
                        <a:gd name="connsiteY3749" fmla="*/ 10000 h 10000"/>
                        <a:gd name="connsiteX3750" fmla="*/ 9991 w 10000"/>
                        <a:gd name="connsiteY3750" fmla="*/ 10000 h 10000"/>
                        <a:gd name="connsiteX3751" fmla="*/ 9991 w 10000"/>
                        <a:gd name="connsiteY3751" fmla="*/ 10000 h 10000"/>
                        <a:gd name="connsiteX3752" fmla="*/ 9991 w 10000"/>
                        <a:gd name="connsiteY3752" fmla="*/ 10000 h 10000"/>
                        <a:gd name="connsiteX3753" fmla="*/ 10000 w 10000"/>
                        <a:gd name="connsiteY3753" fmla="*/ 10000 h 10000"/>
                        <a:gd name="connsiteX3754" fmla="*/ 10000 w 10000"/>
                        <a:gd name="connsiteY3754" fmla="*/ 10000 h 10000"/>
                        <a:gd name="connsiteX3755" fmla="*/ 10000 w 10000"/>
                        <a:gd name="connsiteY3755" fmla="*/ 10000 h 10000"/>
                        <a:gd name="connsiteX3756" fmla="*/ 10000 w 10000"/>
                        <a:gd name="connsiteY3756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8006 h 10000"/>
                        <a:gd name="connsiteX791" fmla="*/ 2099 w 10000"/>
                        <a:gd name="connsiteY791" fmla="*/ 9450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737 h 10000"/>
                        <a:gd name="connsiteX895" fmla="*/ 2376 w 10000"/>
                        <a:gd name="connsiteY895" fmla="*/ 9304 h 10000"/>
                        <a:gd name="connsiteX896" fmla="*/ 2388 w 10000"/>
                        <a:gd name="connsiteY896" fmla="*/ 9907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7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4860 h 10000"/>
                        <a:gd name="connsiteX1855" fmla="*/ 4933 w 10000"/>
                        <a:gd name="connsiteY1855" fmla="*/ 8006 h 10000"/>
                        <a:gd name="connsiteX1856" fmla="*/ 4941 w 10000"/>
                        <a:gd name="connsiteY1856" fmla="*/ 8847 h 10000"/>
                        <a:gd name="connsiteX1857" fmla="*/ 4941 w 10000"/>
                        <a:gd name="connsiteY1857" fmla="*/ 10000 h 10000"/>
                        <a:gd name="connsiteX1858" fmla="*/ 4941 w 10000"/>
                        <a:gd name="connsiteY1858" fmla="*/ 8847 h 10000"/>
                        <a:gd name="connsiteX1859" fmla="*/ 4941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53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64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76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84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4996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07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16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27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39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0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59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70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81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093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01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13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24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33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44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56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67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76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87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199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0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19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30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41 w 10000"/>
                        <a:gd name="connsiteY1971" fmla="*/ 10000 h 10000"/>
                        <a:gd name="connsiteX1972" fmla="*/ 5250 w 10000"/>
                        <a:gd name="connsiteY1972" fmla="*/ 6854 h 10000"/>
                        <a:gd name="connsiteX1973" fmla="*/ 5250 w 10000"/>
                        <a:gd name="connsiteY1973" fmla="*/ 10000 h 10000"/>
                        <a:gd name="connsiteX1974" fmla="*/ 5250 w 10000"/>
                        <a:gd name="connsiteY1974" fmla="*/ 2222 h 10000"/>
                        <a:gd name="connsiteX1975" fmla="*/ 5250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61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73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84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293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04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16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27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36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47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58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67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78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390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01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10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21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33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44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53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64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76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84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496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07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18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27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10000 h 10000"/>
                        <a:gd name="connsiteX2082" fmla="*/ 5538 w 10000"/>
                        <a:gd name="connsiteY2082" fmla="*/ 9543 h 10000"/>
                        <a:gd name="connsiteX2083" fmla="*/ 5538 w 10000"/>
                        <a:gd name="connsiteY2083" fmla="*/ 9772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50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61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70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81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593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04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13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24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36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44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56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67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78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87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698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10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21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30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41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53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61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73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84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795 w 10000"/>
                        <a:gd name="connsiteY2177" fmla="*/ 10000 h 10000"/>
                        <a:gd name="connsiteX2178" fmla="*/ 5804 w 10000"/>
                        <a:gd name="connsiteY2178" fmla="*/ 10000 h 10000"/>
                        <a:gd name="connsiteX2179" fmla="*/ 5804 w 10000"/>
                        <a:gd name="connsiteY2179" fmla="*/ 10000 h 10000"/>
                        <a:gd name="connsiteX2180" fmla="*/ 5815 w 10000"/>
                        <a:gd name="connsiteY2180" fmla="*/ 10000 h 10000"/>
                        <a:gd name="connsiteX2181" fmla="*/ 5815 w 10000"/>
                        <a:gd name="connsiteY2181" fmla="*/ 10000 h 10000"/>
                        <a:gd name="connsiteX2182" fmla="*/ 5815 w 10000"/>
                        <a:gd name="connsiteY2182" fmla="*/ 10000 h 10000"/>
                        <a:gd name="connsiteX2183" fmla="*/ 5815 w 10000"/>
                        <a:gd name="connsiteY2183" fmla="*/ 10000 h 10000"/>
                        <a:gd name="connsiteX2184" fmla="*/ 5827 w 10000"/>
                        <a:gd name="connsiteY2184" fmla="*/ 10000 h 10000"/>
                        <a:gd name="connsiteX2185" fmla="*/ 5827 w 10000"/>
                        <a:gd name="connsiteY2185" fmla="*/ 10000 h 10000"/>
                        <a:gd name="connsiteX2186" fmla="*/ 5827 w 10000"/>
                        <a:gd name="connsiteY2186" fmla="*/ 10000 h 10000"/>
                        <a:gd name="connsiteX2187" fmla="*/ 5827 w 10000"/>
                        <a:gd name="connsiteY2187" fmla="*/ 10000 h 10000"/>
                        <a:gd name="connsiteX2188" fmla="*/ 5838 w 10000"/>
                        <a:gd name="connsiteY2188" fmla="*/ 10000 h 10000"/>
                        <a:gd name="connsiteX2189" fmla="*/ 5838 w 10000"/>
                        <a:gd name="connsiteY2189" fmla="*/ 10000 h 10000"/>
                        <a:gd name="connsiteX2190" fmla="*/ 5838 w 10000"/>
                        <a:gd name="connsiteY2190" fmla="*/ 10000 h 10000"/>
                        <a:gd name="connsiteX2191" fmla="*/ 5838 w 10000"/>
                        <a:gd name="connsiteY2191" fmla="*/ 10000 h 10000"/>
                        <a:gd name="connsiteX2192" fmla="*/ 5847 w 10000"/>
                        <a:gd name="connsiteY2192" fmla="*/ 10000 h 10000"/>
                        <a:gd name="connsiteX2193" fmla="*/ 5847 w 10000"/>
                        <a:gd name="connsiteY2193" fmla="*/ 10000 h 10000"/>
                        <a:gd name="connsiteX2194" fmla="*/ 5847 w 10000"/>
                        <a:gd name="connsiteY2194" fmla="*/ 10000 h 10000"/>
                        <a:gd name="connsiteX2195" fmla="*/ 5847 w 10000"/>
                        <a:gd name="connsiteY2195" fmla="*/ 10000 h 10000"/>
                        <a:gd name="connsiteX2196" fmla="*/ 5858 w 10000"/>
                        <a:gd name="connsiteY2196" fmla="*/ 10000 h 10000"/>
                        <a:gd name="connsiteX2197" fmla="*/ 5858 w 10000"/>
                        <a:gd name="connsiteY2197" fmla="*/ 10000 h 10000"/>
                        <a:gd name="connsiteX2198" fmla="*/ 5858 w 10000"/>
                        <a:gd name="connsiteY2198" fmla="*/ 10000 h 10000"/>
                        <a:gd name="connsiteX2199" fmla="*/ 5858 w 10000"/>
                        <a:gd name="connsiteY2199" fmla="*/ 10000 h 10000"/>
                        <a:gd name="connsiteX2200" fmla="*/ 5870 w 10000"/>
                        <a:gd name="connsiteY2200" fmla="*/ 10000 h 10000"/>
                        <a:gd name="connsiteX2201" fmla="*/ 5870 w 10000"/>
                        <a:gd name="connsiteY2201" fmla="*/ 10000 h 10000"/>
                        <a:gd name="connsiteX2202" fmla="*/ 5870 w 10000"/>
                        <a:gd name="connsiteY2202" fmla="*/ 10000 h 10000"/>
                        <a:gd name="connsiteX2203" fmla="*/ 5870 w 10000"/>
                        <a:gd name="connsiteY2203" fmla="*/ 10000 h 10000"/>
                        <a:gd name="connsiteX2204" fmla="*/ 5878 w 10000"/>
                        <a:gd name="connsiteY2204" fmla="*/ 10000 h 10000"/>
                        <a:gd name="connsiteX2205" fmla="*/ 5878 w 10000"/>
                        <a:gd name="connsiteY2205" fmla="*/ 10000 h 10000"/>
                        <a:gd name="connsiteX2206" fmla="*/ 5878 w 10000"/>
                        <a:gd name="connsiteY2206" fmla="*/ 10000 h 10000"/>
                        <a:gd name="connsiteX2207" fmla="*/ 5878 w 10000"/>
                        <a:gd name="connsiteY2207" fmla="*/ 10000 h 10000"/>
                        <a:gd name="connsiteX2208" fmla="*/ 5890 w 10000"/>
                        <a:gd name="connsiteY2208" fmla="*/ 10000 h 10000"/>
                        <a:gd name="connsiteX2209" fmla="*/ 5890 w 10000"/>
                        <a:gd name="connsiteY2209" fmla="*/ 10000 h 10000"/>
                        <a:gd name="connsiteX2210" fmla="*/ 5890 w 10000"/>
                        <a:gd name="connsiteY2210" fmla="*/ 10000 h 10000"/>
                        <a:gd name="connsiteX2211" fmla="*/ 5890 w 10000"/>
                        <a:gd name="connsiteY2211" fmla="*/ 10000 h 10000"/>
                        <a:gd name="connsiteX2212" fmla="*/ 5901 w 10000"/>
                        <a:gd name="connsiteY2212" fmla="*/ 10000 h 10000"/>
                        <a:gd name="connsiteX2213" fmla="*/ 5901 w 10000"/>
                        <a:gd name="connsiteY2213" fmla="*/ 10000 h 10000"/>
                        <a:gd name="connsiteX2214" fmla="*/ 5901 w 10000"/>
                        <a:gd name="connsiteY2214" fmla="*/ 10000 h 10000"/>
                        <a:gd name="connsiteX2215" fmla="*/ 5901 w 10000"/>
                        <a:gd name="connsiteY2215" fmla="*/ 10000 h 10000"/>
                        <a:gd name="connsiteX2216" fmla="*/ 5913 w 10000"/>
                        <a:gd name="connsiteY2216" fmla="*/ 10000 h 10000"/>
                        <a:gd name="connsiteX2217" fmla="*/ 5913 w 10000"/>
                        <a:gd name="connsiteY2217" fmla="*/ 10000 h 10000"/>
                        <a:gd name="connsiteX2218" fmla="*/ 5913 w 10000"/>
                        <a:gd name="connsiteY2218" fmla="*/ 10000 h 10000"/>
                        <a:gd name="connsiteX2219" fmla="*/ 5913 w 10000"/>
                        <a:gd name="connsiteY2219" fmla="*/ 10000 h 10000"/>
                        <a:gd name="connsiteX2220" fmla="*/ 5921 w 10000"/>
                        <a:gd name="connsiteY2220" fmla="*/ 10000 h 10000"/>
                        <a:gd name="connsiteX2221" fmla="*/ 5921 w 10000"/>
                        <a:gd name="connsiteY2221" fmla="*/ 10000 h 10000"/>
                        <a:gd name="connsiteX2222" fmla="*/ 5921 w 10000"/>
                        <a:gd name="connsiteY2222" fmla="*/ 10000 h 10000"/>
                        <a:gd name="connsiteX2223" fmla="*/ 5921 w 10000"/>
                        <a:gd name="connsiteY2223" fmla="*/ 10000 h 10000"/>
                        <a:gd name="connsiteX2224" fmla="*/ 5933 w 10000"/>
                        <a:gd name="connsiteY2224" fmla="*/ 10000 h 10000"/>
                        <a:gd name="connsiteX2225" fmla="*/ 5933 w 10000"/>
                        <a:gd name="connsiteY2225" fmla="*/ 10000 h 10000"/>
                        <a:gd name="connsiteX2226" fmla="*/ 5933 w 10000"/>
                        <a:gd name="connsiteY2226" fmla="*/ 10000 h 10000"/>
                        <a:gd name="connsiteX2227" fmla="*/ 5933 w 10000"/>
                        <a:gd name="connsiteY2227" fmla="*/ 10000 h 10000"/>
                        <a:gd name="connsiteX2228" fmla="*/ 5944 w 10000"/>
                        <a:gd name="connsiteY2228" fmla="*/ 10000 h 10000"/>
                        <a:gd name="connsiteX2229" fmla="*/ 5944 w 10000"/>
                        <a:gd name="connsiteY2229" fmla="*/ 10000 h 10000"/>
                        <a:gd name="connsiteX2230" fmla="*/ 5944 w 10000"/>
                        <a:gd name="connsiteY2230" fmla="*/ 10000 h 10000"/>
                        <a:gd name="connsiteX2231" fmla="*/ 5944 w 10000"/>
                        <a:gd name="connsiteY2231" fmla="*/ 10000 h 10000"/>
                        <a:gd name="connsiteX2232" fmla="*/ 5955 w 10000"/>
                        <a:gd name="connsiteY2232" fmla="*/ 10000 h 10000"/>
                        <a:gd name="connsiteX2233" fmla="*/ 5955 w 10000"/>
                        <a:gd name="connsiteY2233" fmla="*/ 10000 h 10000"/>
                        <a:gd name="connsiteX2234" fmla="*/ 5955 w 10000"/>
                        <a:gd name="connsiteY2234" fmla="*/ 10000 h 10000"/>
                        <a:gd name="connsiteX2235" fmla="*/ 5955 w 10000"/>
                        <a:gd name="connsiteY2235" fmla="*/ 10000 h 10000"/>
                        <a:gd name="connsiteX2236" fmla="*/ 5964 w 10000"/>
                        <a:gd name="connsiteY2236" fmla="*/ 10000 h 10000"/>
                        <a:gd name="connsiteX2237" fmla="*/ 5964 w 10000"/>
                        <a:gd name="connsiteY2237" fmla="*/ 10000 h 10000"/>
                        <a:gd name="connsiteX2238" fmla="*/ 5964 w 10000"/>
                        <a:gd name="connsiteY2238" fmla="*/ 10000 h 10000"/>
                        <a:gd name="connsiteX2239" fmla="*/ 5964 w 10000"/>
                        <a:gd name="connsiteY2239" fmla="*/ 10000 h 10000"/>
                        <a:gd name="connsiteX2240" fmla="*/ 5975 w 10000"/>
                        <a:gd name="connsiteY2240" fmla="*/ 10000 h 10000"/>
                        <a:gd name="connsiteX2241" fmla="*/ 5975 w 10000"/>
                        <a:gd name="connsiteY2241" fmla="*/ 10000 h 10000"/>
                        <a:gd name="connsiteX2242" fmla="*/ 5975 w 10000"/>
                        <a:gd name="connsiteY2242" fmla="*/ 10000 h 10000"/>
                        <a:gd name="connsiteX2243" fmla="*/ 5975 w 10000"/>
                        <a:gd name="connsiteY2243" fmla="*/ 10000 h 10000"/>
                        <a:gd name="connsiteX2244" fmla="*/ 5987 w 10000"/>
                        <a:gd name="connsiteY2244" fmla="*/ 10000 h 10000"/>
                        <a:gd name="connsiteX2245" fmla="*/ 5987 w 10000"/>
                        <a:gd name="connsiteY2245" fmla="*/ 10000 h 10000"/>
                        <a:gd name="connsiteX2246" fmla="*/ 5987 w 10000"/>
                        <a:gd name="connsiteY2246" fmla="*/ 10000 h 10000"/>
                        <a:gd name="connsiteX2247" fmla="*/ 5987 w 10000"/>
                        <a:gd name="connsiteY2247" fmla="*/ 10000 h 10000"/>
                        <a:gd name="connsiteX2248" fmla="*/ 5995 w 10000"/>
                        <a:gd name="connsiteY2248" fmla="*/ 10000 h 10000"/>
                        <a:gd name="connsiteX2249" fmla="*/ 5995 w 10000"/>
                        <a:gd name="connsiteY2249" fmla="*/ 10000 h 10000"/>
                        <a:gd name="connsiteX2250" fmla="*/ 5995 w 10000"/>
                        <a:gd name="connsiteY2250" fmla="*/ 10000 h 10000"/>
                        <a:gd name="connsiteX2251" fmla="*/ 5995 w 10000"/>
                        <a:gd name="connsiteY2251" fmla="*/ 10000 h 10000"/>
                        <a:gd name="connsiteX2252" fmla="*/ 6007 w 10000"/>
                        <a:gd name="connsiteY2252" fmla="*/ 10000 h 10000"/>
                        <a:gd name="connsiteX2253" fmla="*/ 6007 w 10000"/>
                        <a:gd name="connsiteY2253" fmla="*/ 10000 h 10000"/>
                        <a:gd name="connsiteX2254" fmla="*/ 6007 w 10000"/>
                        <a:gd name="connsiteY2254" fmla="*/ 10000 h 10000"/>
                        <a:gd name="connsiteX2255" fmla="*/ 6007 w 10000"/>
                        <a:gd name="connsiteY2255" fmla="*/ 10000 h 10000"/>
                        <a:gd name="connsiteX2256" fmla="*/ 6018 w 10000"/>
                        <a:gd name="connsiteY2256" fmla="*/ 10000 h 10000"/>
                        <a:gd name="connsiteX2257" fmla="*/ 6018 w 10000"/>
                        <a:gd name="connsiteY2257" fmla="*/ 10000 h 10000"/>
                        <a:gd name="connsiteX2258" fmla="*/ 6018 w 10000"/>
                        <a:gd name="connsiteY2258" fmla="*/ 10000 h 10000"/>
                        <a:gd name="connsiteX2259" fmla="*/ 6018 w 10000"/>
                        <a:gd name="connsiteY2259" fmla="*/ 10000 h 10000"/>
                        <a:gd name="connsiteX2260" fmla="*/ 6030 w 10000"/>
                        <a:gd name="connsiteY2260" fmla="*/ 10000 h 10000"/>
                        <a:gd name="connsiteX2261" fmla="*/ 6030 w 10000"/>
                        <a:gd name="connsiteY2261" fmla="*/ 10000 h 10000"/>
                        <a:gd name="connsiteX2262" fmla="*/ 6030 w 10000"/>
                        <a:gd name="connsiteY2262" fmla="*/ 10000 h 10000"/>
                        <a:gd name="connsiteX2263" fmla="*/ 6030 w 10000"/>
                        <a:gd name="connsiteY2263" fmla="*/ 10000 h 10000"/>
                        <a:gd name="connsiteX2264" fmla="*/ 6038 w 10000"/>
                        <a:gd name="connsiteY2264" fmla="*/ 9585 h 10000"/>
                        <a:gd name="connsiteX2265" fmla="*/ 6038 w 10000"/>
                        <a:gd name="connsiteY2265" fmla="*/ 10000 h 10000"/>
                        <a:gd name="connsiteX2266" fmla="*/ 6038 w 10000"/>
                        <a:gd name="connsiteY2266" fmla="*/ 9076 h 10000"/>
                        <a:gd name="connsiteX2267" fmla="*/ 6038 w 10000"/>
                        <a:gd name="connsiteY2267" fmla="*/ 10000 h 10000"/>
                        <a:gd name="connsiteX2268" fmla="*/ 6050 w 10000"/>
                        <a:gd name="connsiteY2268" fmla="*/ 10000 h 10000"/>
                        <a:gd name="connsiteX2269" fmla="*/ 6050 w 10000"/>
                        <a:gd name="connsiteY2269" fmla="*/ 10000 h 10000"/>
                        <a:gd name="connsiteX2270" fmla="*/ 6050 w 10000"/>
                        <a:gd name="connsiteY2270" fmla="*/ 10000 h 10000"/>
                        <a:gd name="connsiteX2271" fmla="*/ 6050 w 10000"/>
                        <a:gd name="connsiteY2271" fmla="*/ 10000 h 10000"/>
                        <a:gd name="connsiteX2272" fmla="*/ 6061 w 10000"/>
                        <a:gd name="connsiteY2272" fmla="*/ 10000 h 10000"/>
                        <a:gd name="connsiteX2273" fmla="*/ 6061 w 10000"/>
                        <a:gd name="connsiteY2273" fmla="*/ 10000 h 10000"/>
                        <a:gd name="connsiteX2274" fmla="*/ 6061 w 10000"/>
                        <a:gd name="connsiteY2274" fmla="*/ 10000 h 10000"/>
                        <a:gd name="connsiteX2275" fmla="*/ 6061 w 10000"/>
                        <a:gd name="connsiteY2275" fmla="*/ 10000 h 10000"/>
                        <a:gd name="connsiteX2276" fmla="*/ 6073 w 10000"/>
                        <a:gd name="connsiteY2276" fmla="*/ 10000 h 10000"/>
                        <a:gd name="connsiteX2277" fmla="*/ 6073 w 10000"/>
                        <a:gd name="connsiteY2277" fmla="*/ 10000 h 10000"/>
                        <a:gd name="connsiteX2278" fmla="*/ 6073 w 10000"/>
                        <a:gd name="connsiteY2278" fmla="*/ 10000 h 10000"/>
                        <a:gd name="connsiteX2279" fmla="*/ 6073 w 10000"/>
                        <a:gd name="connsiteY2279" fmla="*/ 10000 h 10000"/>
                        <a:gd name="connsiteX2280" fmla="*/ 6081 w 10000"/>
                        <a:gd name="connsiteY2280" fmla="*/ 10000 h 10000"/>
                        <a:gd name="connsiteX2281" fmla="*/ 6081 w 10000"/>
                        <a:gd name="connsiteY2281" fmla="*/ 10000 h 10000"/>
                        <a:gd name="connsiteX2282" fmla="*/ 6081 w 10000"/>
                        <a:gd name="connsiteY2282" fmla="*/ 10000 h 10000"/>
                        <a:gd name="connsiteX2283" fmla="*/ 6081 w 10000"/>
                        <a:gd name="connsiteY2283" fmla="*/ 10000 h 10000"/>
                        <a:gd name="connsiteX2284" fmla="*/ 6093 w 10000"/>
                        <a:gd name="connsiteY2284" fmla="*/ 10000 h 10000"/>
                        <a:gd name="connsiteX2285" fmla="*/ 6093 w 10000"/>
                        <a:gd name="connsiteY2285" fmla="*/ 10000 h 10000"/>
                        <a:gd name="connsiteX2286" fmla="*/ 6093 w 10000"/>
                        <a:gd name="connsiteY2286" fmla="*/ 10000 h 10000"/>
                        <a:gd name="connsiteX2287" fmla="*/ 6093 w 10000"/>
                        <a:gd name="connsiteY2287" fmla="*/ 10000 h 10000"/>
                        <a:gd name="connsiteX2288" fmla="*/ 6104 w 10000"/>
                        <a:gd name="connsiteY2288" fmla="*/ 10000 h 10000"/>
                        <a:gd name="connsiteX2289" fmla="*/ 6104 w 10000"/>
                        <a:gd name="connsiteY2289" fmla="*/ 10000 h 10000"/>
                        <a:gd name="connsiteX2290" fmla="*/ 6104 w 10000"/>
                        <a:gd name="connsiteY2290" fmla="*/ 10000 h 10000"/>
                        <a:gd name="connsiteX2291" fmla="*/ 6104 w 10000"/>
                        <a:gd name="connsiteY2291" fmla="*/ 10000 h 10000"/>
                        <a:gd name="connsiteX2292" fmla="*/ 6113 w 10000"/>
                        <a:gd name="connsiteY2292" fmla="*/ 10000 h 10000"/>
                        <a:gd name="connsiteX2293" fmla="*/ 6113 w 10000"/>
                        <a:gd name="connsiteY2293" fmla="*/ 10000 h 10000"/>
                        <a:gd name="connsiteX2294" fmla="*/ 6113 w 10000"/>
                        <a:gd name="connsiteY2294" fmla="*/ 10000 h 10000"/>
                        <a:gd name="connsiteX2295" fmla="*/ 6113 w 10000"/>
                        <a:gd name="connsiteY2295" fmla="*/ 10000 h 10000"/>
                        <a:gd name="connsiteX2296" fmla="*/ 6124 w 10000"/>
                        <a:gd name="connsiteY2296" fmla="*/ 10000 h 10000"/>
                        <a:gd name="connsiteX2297" fmla="*/ 6124 w 10000"/>
                        <a:gd name="connsiteY2297" fmla="*/ 10000 h 10000"/>
                        <a:gd name="connsiteX2298" fmla="*/ 6124 w 10000"/>
                        <a:gd name="connsiteY2298" fmla="*/ 10000 h 10000"/>
                        <a:gd name="connsiteX2299" fmla="*/ 6124 w 10000"/>
                        <a:gd name="connsiteY2299" fmla="*/ 10000 h 10000"/>
                        <a:gd name="connsiteX2300" fmla="*/ 6135 w 10000"/>
                        <a:gd name="connsiteY2300" fmla="*/ 10000 h 10000"/>
                        <a:gd name="connsiteX2301" fmla="*/ 6135 w 10000"/>
                        <a:gd name="connsiteY2301" fmla="*/ 10000 h 10000"/>
                        <a:gd name="connsiteX2302" fmla="*/ 6135 w 10000"/>
                        <a:gd name="connsiteY2302" fmla="*/ 10000 h 10000"/>
                        <a:gd name="connsiteX2303" fmla="*/ 6135 w 10000"/>
                        <a:gd name="connsiteY2303" fmla="*/ 10000 h 10000"/>
                        <a:gd name="connsiteX2304" fmla="*/ 6147 w 10000"/>
                        <a:gd name="connsiteY2304" fmla="*/ 10000 h 10000"/>
                        <a:gd name="connsiteX2305" fmla="*/ 6147 w 10000"/>
                        <a:gd name="connsiteY2305" fmla="*/ 10000 h 10000"/>
                        <a:gd name="connsiteX2306" fmla="*/ 6147 w 10000"/>
                        <a:gd name="connsiteY2306" fmla="*/ 10000 h 10000"/>
                        <a:gd name="connsiteX2307" fmla="*/ 6147 w 10000"/>
                        <a:gd name="connsiteY2307" fmla="*/ 10000 h 10000"/>
                        <a:gd name="connsiteX2308" fmla="*/ 6155 w 10000"/>
                        <a:gd name="connsiteY2308" fmla="*/ 10000 h 10000"/>
                        <a:gd name="connsiteX2309" fmla="*/ 6155 w 10000"/>
                        <a:gd name="connsiteY2309" fmla="*/ 10000 h 10000"/>
                        <a:gd name="connsiteX2310" fmla="*/ 6155 w 10000"/>
                        <a:gd name="connsiteY2310" fmla="*/ 10000 h 10000"/>
                        <a:gd name="connsiteX2311" fmla="*/ 6155 w 10000"/>
                        <a:gd name="connsiteY2311" fmla="*/ 10000 h 10000"/>
                        <a:gd name="connsiteX2312" fmla="*/ 6167 w 10000"/>
                        <a:gd name="connsiteY2312" fmla="*/ 10000 h 10000"/>
                        <a:gd name="connsiteX2313" fmla="*/ 6167 w 10000"/>
                        <a:gd name="connsiteY2313" fmla="*/ 10000 h 10000"/>
                        <a:gd name="connsiteX2314" fmla="*/ 6167 w 10000"/>
                        <a:gd name="connsiteY2314" fmla="*/ 10000 h 10000"/>
                        <a:gd name="connsiteX2315" fmla="*/ 6167 w 10000"/>
                        <a:gd name="connsiteY2315" fmla="*/ 10000 h 10000"/>
                        <a:gd name="connsiteX2316" fmla="*/ 6178 w 10000"/>
                        <a:gd name="connsiteY2316" fmla="*/ 10000 h 10000"/>
                        <a:gd name="connsiteX2317" fmla="*/ 6178 w 10000"/>
                        <a:gd name="connsiteY2317" fmla="*/ 10000 h 10000"/>
                        <a:gd name="connsiteX2318" fmla="*/ 6178 w 10000"/>
                        <a:gd name="connsiteY2318" fmla="*/ 10000 h 10000"/>
                        <a:gd name="connsiteX2319" fmla="*/ 6178 w 10000"/>
                        <a:gd name="connsiteY2319" fmla="*/ 10000 h 10000"/>
                        <a:gd name="connsiteX2320" fmla="*/ 6190 w 10000"/>
                        <a:gd name="connsiteY2320" fmla="*/ 10000 h 10000"/>
                        <a:gd name="connsiteX2321" fmla="*/ 6190 w 10000"/>
                        <a:gd name="connsiteY2321" fmla="*/ 10000 h 10000"/>
                        <a:gd name="connsiteX2322" fmla="*/ 6190 w 10000"/>
                        <a:gd name="connsiteY2322" fmla="*/ 10000 h 10000"/>
                        <a:gd name="connsiteX2323" fmla="*/ 6190 w 10000"/>
                        <a:gd name="connsiteY2323" fmla="*/ 10000 h 10000"/>
                        <a:gd name="connsiteX2324" fmla="*/ 6198 w 10000"/>
                        <a:gd name="connsiteY2324" fmla="*/ 10000 h 10000"/>
                        <a:gd name="connsiteX2325" fmla="*/ 6198 w 10000"/>
                        <a:gd name="connsiteY2325" fmla="*/ 10000 h 10000"/>
                        <a:gd name="connsiteX2326" fmla="*/ 6198 w 10000"/>
                        <a:gd name="connsiteY2326" fmla="*/ 10000 h 10000"/>
                        <a:gd name="connsiteX2327" fmla="*/ 6198 w 10000"/>
                        <a:gd name="connsiteY2327" fmla="*/ 10000 h 10000"/>
                        <a:gd name="connsiteX2328" fmla="*/ 6210 w 10000"/>
                        <a:gd name="connsiteY2328" fmla="*/ 10000 h 10000"/>
                        <a:gd name="connsiteX2329" fmla="*/ 6210 w 10000"/>
                        <a:gd name="connsiteY2329" fmla="*/ 10000 h 10000"/>
                        <a:gd name="connsiteX2330" fmla="*/ 6210 w 10000"/>
                        <a:gd name="connsiteY2330" fmla="*/ 10000 h 10000"/>
                        <a:gd name="connsiteX2331" fmla="*/ 6210 w 10000"/>
                        <a:gd name="connsiteY2331" fmla="*/ 10000 h 10000"/>
                        <a:gd name="connsiteX2332" fmla="*/ 6221 w 10000"/>
                        <a:gd name="connsiteY2332" fmla="*/ 10000 h 10000"/>
                        <a:gd name="connsiteX2333" fmla="*/ 6221 w 10000"/>
                        <a:gd name="connsiteY2333" fmla="*/ 10000 h 10000"/>
                        <a:gd name="connsiteX2334" fmla="*/ 6221 w 10000"/>
                        <a:gd name="connsiteY2334" fmla="*/ 10000 h 10000"/>
                        <a:gd name="connsiteX2335" fmla="*/ 6221 w 10000"/>
                        <a:gd name="connsiteY2335" fmla="*/ 10000 h 10000"/>
                        <a:gd name="connsiteX2336" fmla="*/ 6230 w 10000"/>
                        <a:gd name="connsiteY2336" fmla="*/ 10000 h 10000"/>
                        <a:gd name="connsiteX2337" fmla="*/ 6230 w 10000"/>
                        <a:gd name="connsiteY2337" fmla="*/ 10000 h 10000"/>
                        <a:gd name="connsiteX2338" fmla="*/ 6230 w 10000"/>
                        <a:gd name="connsiteY2338" fmla="*/ 10000 h 10000"/>
                        <a:gd name="connsiteX2339" fmla="*/ 6230 w 10000"/>
                        <a:gd name="connsiteY2339" fmla="*/ 10000 h 10000"/>
                        <a:gd name="connsiteX2340" fmla="*/ 6241 w 10000"/>
                        <a:gd name="connsiteY2340" fmla="*/ 10000 h 10000"/>
                        <a:gd name="connsiteX2341" fmla="*/ 6241 w 10000"/>
                        <a:gd name="connsiteY2341" fmla="*/ 10000 h 10000"/>
                        <a:gd name="connsiteX2342" fmla="*/ 6241 w 10000"/>
                        <a:gd name="connsiteY2342" fmla="*/ 10000 h 10000"/>
                        <a:gd name="connsiteX2343" fmla="*/ 6241 w 10000"/>
                        <a:gd name="connsiteY2343" fmla="*/ 10000 h 10000"/>
                        <a:gd name="connsiteX2344" fmla="*/ 6252 w 10000"/>
                        <a:gd name="connsiteY2344" fmla="*/ 10000 h 10000"/>
                        <a:gd name="connsiteX2345" fmla="*/ 6252 w 10000"/>
                        <a:gd name="connsiteY2345" fmla="*/ 10000 h 10000"/>
                        <a:gd name="connsiteX2346" fmla="*/ 6252 w 10000"/>
                        <a:gd name="connsiteY2346" fmla="*/ 10000 h 10000"/>
                        <a:gd name="connsiteX2347" fmla="*/ 6252 w 10000"/>
                        <a:gd name="connsiteY2347" fmla="*/ 10000 h 10000"/>
                        <a:gd name="connsiteX2348" fmla="*/ 6264 w 10000"/>
                        <a:gd name="connsiteY2348" fmla="*/ 10000 h 10000"/>
                        <a:gd name="connsiteX2349" fmla="*/ 6264 w 10000"/>
                        <a:gd name="connsiteY2349" fmla="*/ 10000 h 10000"/>
                        <a:gd name="connsiteX2350" fmla="*/ 6264 w 10000"/>
                        <a:gd name="connsiteY2350" fmla="*/ 10000 h 10000"/>
                        <a:gd name="connsiteX2351" fmla="*/ 6264 w 10000"/>
                        <a:gd name="connsiteY2351" fmla="*/ 10000 h 10000"/>
                        <a:gd name="connsiteX2352" fmla="*/ 6272 w 10000"/>
                        <a:gd name="connsiteY2352" fmla="*/ 10000 h 10000"/>
                        <a:gd name="connsiteX2353" fmla="*/ 6272 w 10000"/>
                        <a:gd name="connsiteY2353" fmla="*/ 10000 h 10000"/>
                        <a:gd name="connsiteX2354" fmla="*/ 6272 w 10000"/>
                        <a:gd name="connsiteY2354" fmla="*/ 10000 h 10000"/>
                        <a:gd name="connsiteX2355" fmla="*/ 6272 w 10000"/>
                        <a:gd name="connsiteY2355" fmla="*/ 10000 h 10000"/>
                        <a:gd name="connsiteX2356" fmla="*/ 6284 w 10000"/>
                        <a:gd name="connsiteY2356" fmla="*/ 10000 h 10000"/>
                        <a:gd name="connsiteX2357" fmla="*/ 6284 w 10000"/>
                        <a:gd name="connsiteY2357" fmla="*/ 10000 h 10000"/>
                        <a:gd name="connsiteX2358" fmla="*/ 6284 w 10000"/>
                        <a:gd name="connsiteY2358" fmla="*/ 10000 h 10000"/>
                        <a:gd name="connsiteX2359" fmla="*/ 6284 w 10000"/>
                        <a:gd name="connsiteY2359" fmla="*/ 10000 h 10000"/>
                        <a:gd name="connsiteX2360" fmla="*/ 6295 w 10000"/>
                        <a:gd name="connsiteY2360" fmla="*/ 10000 h 10000"/>
                        <a:gd name="connsiteX2361" fmla="*/ 6295 w 10000"/>
                        <a:gd name="connsiteY2361" fmla="*/ 10000 h 10000"/>
                        <a:gd name="connsiteX2362" fmla="*/ 6295 w 10000"/>
                        <a:gd name="connsiteY2362" fmla="*/ 10000 h 10000"/>
                        <a:gd name="connsiteX2363" fmla="*/ 6295 w 10000"/>
                        <a:gd name="connsiteY2363" fmla="*/ 10000 h 10000"/>
                        <a:gd name="connsiteX2364" fmla="*/ 6307 w 10000"/>
                        <a:gd name="connsiteY2364" fmla="*/ 10000 h 10000"/>
                        <a:gd name="connsiteX2365" fmla="*/ 6307 w 10000"/>
                        <a:gd name="connsiteY2365" fmla="*/ 10000 h 10000"/>
                        <a:gd name="connsiteX2366" fmla="*/ 6307 w 10000"/>
                        <a:gd name="connsiteY2366" fmla="*/ 10000 h 10000"/>
                        <a:gd name="connsiteX2367" fmla="*/ 6307 w 10000"/>
                        <a:gd name="connsiteY2367" fmla="*/ 10000 h 10000"/>
                        <a:gd name="connsiteX2368" fmla="*/ 6315 w 10000"/>
                        <a:gd name="connsiteY2368" fmla="*/ 10000 h 10000"/>
                        <a:gd name="connsiteX2369" fmla="*/ 6315 w 10000"/>
                        <a:gd name="connsiteY2369" fmla="*/ 10000 h 10000"/>
                        <a:gd name="connsiteX2370" fmla="*/ 6315 w 10000"/>
                        <a:gd name="connsiteY2370" fmla="*/ 10000 h 10000"/>
                        <a:gd name="connsiteX2371" fmla="*/ 6315 w 10000"/>
                        <a:gd name="connsiteY2371" fmla="*/ 10000 h 10000"/>
                        <a:gd name="connsiteX2372" fmla="*/ 6327 w 10000"/>
                        <a:gd name="connsiteY2372" fmla="*/ 10000 h 10000"/>
                        <a:gd name="connsiteX2373" fmla="*/ 6327 w 10000"/>
                        <a:gd name="connsiteY2373" fmla="*/ 10000 h 10000"/>
                        <a:gd name="connsiteX2374" fmla="*/ 6327 w 10000"/>
                        <a:gd name="connsiteY2374" fmla="*/ 10000 h 10000"/>
                        <a:gd name="connsiteX2375" fmla="*/ 6327 w 10000"/>
                        <a:gd name="connsiteY2375" fmla="*/ 10000 h 10000"/>
                        <a:gd name="connsiteX2376" fmla="*/ 6338 w 10000"/>
                        <a:gd name="connsiteY2376" fmla="*/ 10000 h 10000"/>
                        <a:gd name="connsiteX2377" fmla="*/ 6338 w 10000"/>
                        <a:gd name="connsiteY2377" fmla="*/ 10000 h 10000"/>
                        <a:gd name="connsiteX2378" fmla="*/ 6338 w 10000"/>
                        <a:gd name="connsiteY2378" fmla="*/ 10000 h 10000"/>
                        <a:gd name="connsiteX2379" fmla="*/ 6338 w 10000"/>
                        <a:gd name="connsiteY2379" fmla="*/ 10000 h 10000"/>
                        <a:gd name="connsiteX2380" fmla="*/ 6347 w 10000"/>
                        <a:gd name="connsiteY2380" fmla="*/ 10000 h 10000"/>
                        <a:gd name="connsiteX2381" fmla="*/ 6347 w 10000"/>
                        <a:gd name="connsiteY2381" fmla="*/ 10000 h 10000"/>
                        <a:gd name="connsiteX2382" fmla="*/ 6347 w 10000"/>
                        <a:gd name="connsiteY2382" fmla="*/ 10000 h 10000"/>
                        <a:gd name="connsiteX2383" fmla="*/ 6347 w 10000"/>
                        <a:gd name="connsiteY2383" fmla="*/ 10000 h 10000"/>
                        <a:gd name="connsiteX2384" fmla="*/ 6358 w 10000"/>
                        <a:gd name="connsiteY2384" fmla="*/ 10000 h 10000"/>
                        <a:gd name="connsiteX2385" fmla="*/ 6358 w 10000"/>
                        <a:gd name="connsiteY2385" fmla="*/ 10000 h 10000"/>
                        <a:gd name="connsiteX2386" fmla="*/ 6358 w 10000"/>
                        <a:gd name="connsiteY2386" fmla="*/ 10000 h 10000"/>
                        <a:gd name="connsiteX2387" fmla="*/ 6358 w 10000"/>
                        <a:gd name="connsiteY2387" fmla="*/ 10000 h 10000"/>
                        <a:gd name="connsiteX2388" fmla="*/ 6370 w 10000"/>
                        <a:gd name="connsiteY2388" fmla="*/ 10000 h 10000"/>
                        <a:gd name="connsiteX2389" fmla="*/ 6370 w 10000"/>
                        <a:gd name="connsiteY2389" fmla="*/ 10000 h 10000"/>
                        <a:gd name="connsiteX2390" fmla="*/ 6370 w 10000"/>
                        <a:gd name="connsiteY2390" fmla="*/ 10000 h 10000"/>
                        <a:gd name="connsiteX2391" fmla="*/ 6370 w 10000"/>
                        <a:gd name="connsiteY2391" fmla="*/ 10000 h 10000"/>
                        <a:gd name="connsiteX2392" fmla="*/ 6381 w 10000"/>
                        <a:gd name="connsiteY2392" fmla="*/ 10000 h 10000"/>
                        <a:gd name="connsiteX2393" fmla="*/ 6381 w 10000"/>
                        <a:gd name="connsiteY2393" fmla="*/ 10000 h 10000"/>
                        <a:gd name="connsiteX2394" fmla="*/ 6381 w 10000"/>
                        <a:gd name="connsiteY2394" fmla="*/ 10000 h 10000"/>
                        <a:gd name="connsiteX2395" fmla="*/ 6381 w 10000"/>
                        <a:gd name="connsiteY2395" fmla="*/ 10000 h 10000"/>
                        <a:gd name="connsiteX2396" fmla="*/ 6390 w 10000"/>
                        <a:gd name="connsiteY2396" fmla="*/ 10000 h 10000"/>
                        <a:gd name="connsiteX2397" fmla="*/ 6390 w 10000"/>
                        <a:gd name="connsiteY2397" fmla="*/ 10000 h 10000"/>
                        <a:gd name="connsiteX2398" fmla="*/ 6390 w 10000"/>
                        <a:gd name="connsiteY2398" fmla="*/ 10000 h 10000"/>
                        <a:gd name="connsiteX2399" fmla="*/ 6390 w 10000"/>
                        <a:gd name="connsiteY2399" fmla="*/ 10000 h 10000"/>
                        <a:gd name="connsiteX2400" fmla="*/ 6401 w 10000"/>
                        <a:gd name="connsiteY2400" fmla="*/ 10000 h 10000"/>
                        <a:gd name="connsiteX2401" fmla="*/ 6401 w 10000"/>
                        <a:gd name="connsiteY2401" fmla="*/ 10000 h 10000"/>
                        <a:gd name="connsiteX2402" fmla="*/ 6401 w 10000"/>
                        <a:gd name="connsiteY2402" fmla="*/ 10000 h 10000"/>
                        <a:gd name="connsiteX2403" fmla="*/ 6401 w 10000"/>
                        <a:gd name="connsiteY2403" fmla="*/ 10000 h 10000"/>
                        <a:gd name="connsiteX2404" fmla="*/ 6412 w 10000"/>
                        <a:gd name="connsiteY2404" fmla="*/ 10000 h 10000"/>
                        <a:gd name="connsiteX2405" fmla="*/ 6412 w 10000"/>
                        <a:gd name="connsiteY2405" fmla="*/ 10000 h 10000"/>
                        <a:gd name="connsiteX2406" fmla="*/ 6412 w 10000"/>
                        <a:gd name="connsiteY2406" fmla="*/ 10000 h 10000"/>
                        <a:gd name="connsiteX2407" fmla="*/ 6412 w 10000"/>
                        <a:gd name="connsiteY2407" fmla="*/ 10000 h 10000"/>
                        <a:gd name="connsiteX2408" fmla="*/ 6424 w 10000"/>
                        <a:gd name="connsiteY2408" fmla="*/ 10000 h 10000"/>
                        <a:gd name="connsiteX2409" fmla="*/ 6424 w 10000"/>
                        <a:gd name="connsiteY2409" fmla="*/ 10000 h 10000"/>
                        <a:gd name="connsiteX2410" fmla="*/ 6424 w 10000"/>
                        <a:gd name="connsiteY2410" fmla="*/ 10000 h 10000"/>
                        <a:gd name="connsiteX2411" fmla="*/ 6424 w 10000"/>
                        <a:gd name="connsiteY2411" fmla="*/ 10000 h 10000"/>
                        <a:gd name="connsiteX2412" fmla="*/ 6432 w 10000"/>
                        <a:gd name="connsiteY2412" fmla="*/ 10000 h 10000"/>
                        <a:gd name="connsiteX2413" fmla="*/ 6432 w 10000"/>
                        <a:gd name="connsiteY2413" fmla="*/ 10000 h 10000"/>
                        <a:gd name="connsiteX2414" fmla="*/ 6432 w 10000"/>
                        <a:gd name="connsiteY2414" fmla="*/ 10000 h 10000"/>
                        <a:gd name="connsiteX2415" fmla="*/ 6432 w 10000"/>
                        <a:gd name="connsiteY2415" fmla="*/ 10000 h 10000"/>
                        <a:gd name="connsiteX2416" fmla="*/ 6444 w 10000"/>
                        <a:gd name="connsiteY2416" fmla="*/ 10000 h 10000"/>
                        <a:gd name="connsiteX2417" fmla="*/ 6444 w 10000"/>
                        <a:gd name="connsiteY2417" fmla="*/ 10000 h 10000"/>
                        <a:gd name="connsiteX2418" fmla="*/ 6444 w 10000"/>
                        <a:gd name="connsiteY2418" fmla="*/ 10000 h 10000"/>
                        <a:gd name="connsiteX2419" fmla="*/ 6444 w 10000"/>
                        <a:gd name="connsiteY2419" fmla="*/ 10000 h 10000"/>
                        <a:gd name="connsiteX2420" fmla="*/ 6455 w 10000"/>
                        <a:gd name="connsiteY2420" fmla="*/ 10000 h 10000"/>
                        <a:gd name="connsiteX2421" fmla="*/ 6455 w 10000"/>
                        <a:gd name="connsiteY2421" fmla="*/ 10000 h 10000"/>
                        <a:gd name="connsiteX2422" fmla="*/ 6455 w 10000"/>
                        <a:gd name="connsiteY2422" fmla="*/ 10000 h 10000"/>
                        <a:gd name="connsiteX2423" fmla="*/ 6455 w 10000"/>
                        <a:gd name="connsiteY2423" fmla="*/ 10000 h 10000"/>
                        <a:gd name="connsiteX2424" fmla="*/ 6464 w 10000"/>
                        <a:gd name="connsiteY2424" fmla="*/ 10000 h 10000"/>
                        <a:gd name="connsiteX2425" fmla="*/ 6464 w 10000"/>
                        <a:gd name="connsiteY2425" fmla="*/ 10000 h 10000"/>
                        <a:gd name="connsiteX2426" fmla="*/ 6464 w 10000"/>
                        <a:gd name="connsiteY2426" fmla="*/ 10000 h 10000"/>
                        <a:gd name="connsiteX2427" fmla="*/ 6464 w 10000"/>
                        <a:gd name="connsiteY2427" fmla="*/ 10000 h 10000"/>
                        <a:gd name="connsiteX2428" fmla="*/ 6475 w 10000"/>
                        <a:gd name="connsiteY2428" fmla="*/ 10000 h 10000"/>
                        <a:gd name="connsiteX2429" fmla="*/ 6475 w 10000"/>
                        <a:gd name="connsiteY2429" fmla="*/ 10000 h 10000"/>
                        <a:gd name="connsiteX2430" fmla="*/ 6475 w 10000"/>
                        <a:gd name="connsiteY2430" fmla="*/ 10000 h 10000"/>
                        <a:gd name="connsiteX2431" fmla="*/ 6475 w 10000"/>
                        <a:gd name="connsiteY2431" fmla="*/ 10000 h 10000"/>
                        <a:gd name="connsiteX2432" fmla="*/ 6487 w 10000"/>
                        <a:gd name="connsiteY2432" fmla="*/ 10000 h 10000"/>
                        <a:gd name="connsiteX2433" fmla="*/ 6487 w 10000"/>
                        <a:gd name="connsiteY2433" fmla="*/ 10000 h 10000"/>
                        <a:gd name="connsiteX2434" fmla="*/ 6487 w 10000"/>
                        <a:gd name="connsiteY2434" fmla="*/ 10000 h 10000"/>
                        <a:gd name="connsiteX2435" fmla="*/ 6487 w 10000"/>
                        <a:gd name="connsiteY2435" fmla="*/ 10000 h 10000"/>
                        <a:gd name="connsiteX2436" fmla="*/ 6498 w 10000"/>
                        <a:gd name="connsiteY2436" fmla="*/ 10000 h 10000"/>
                        <a:gd name="connsiteX2437" fmla="*/ 6498 w 10000"/>
                        <a:gd name="connsiteY2437" fmla="*/ 10000 h 10000"/>
                        <a:gd name="connsiteX2438" fmla="*/ 6498 w 10000"/>
                        <a:gd name="connsiteY2438" fmla="*/ 10000 h 10000"/>
                        <a:gd name="connsiteX2439" fmla="*/ 6498 w 10000"/>
                        <a:gd name="connsiteY2439" fmla="*/ 10000 h 10000"/>
                        <a:gd name="connsiteX2440" fmla="*/ 6507 w 10000"/>
                        <a:gd name="connsiteY2440" fmla="*/ 10000 h 10000"/>
                        <a:gd name="connsiteX2441" fmla="*/ 6507 w 10000"/>
                        <a:gd name="connsiteY2441" fmla="*/ 10000 h 10000"/>
                        <a:gd name="connsiteX2442" fmla="*/ 6507 w 10000"/>
                        <a:gd name="connsiteY2442" fmla="*/ 10000 h 10000"/>
                        <a:gd name="connsiteX2443" fmla="*/ 6507 w 10000"/>
                        <a:gd name="connsiteY2443" fmla="*/ 10000 h 10000"/>
                        <a:gd name="connsiteX2444" fmla="*/ 6518 w 10000"/>
                        <a:gd name="connsiteY2444" fmla="*/ 10000 h 10000"/>
                        <a:gd name="connsiteX2445" fmla="*/ 6518 w 10000"/>
                        <a:gd name="connsiteY2445" fmla="*/ 10000 h 10000"/>
                        <a:gd name="connsiteX2446" fmla="*/ 6518 w 10000"/>
                        <a:gd name="connsiteY2446" fmla="*/ 10000 h 10000"/>
                        <a:gd name="connsiteX2447" fmla="*/ 6518 w 10000"/>
                        <a:gd name="connsiteY2447" fmla="*/ 10000 h 10000"/>
                        <a:gd name="connsiteX2448" fmla="*/ 6530 w 10000"/>
                        <a:gd name="connsiteY2448" fmla="*/ 10000 h 10000"/>
                        <a:gd name="connsiteX2449" fmla="*/ 6530 w 10000"/>
                        <a:gd name="connsiteY2449" fmla="*/ 10000 h 10000"/>
                        <a:gd name="connsiteX2450" fmla="*/ 6530 w 10000"/>
                        <a:gd name="connsiteY2450" fmla="*/ 10000 h 10000"/>
                        <a:gd name="connsiteX2451" fmla="*/ 6530 w 10000"/>
                        <a:gd name="connsiteY2451" fmla="*/ 10000 h 10000"/>
                        <a:gd name="connsiteX2452" fmla="*/ 6541 w 10000"/>
                        <a:gd name="connsiteY2452" fmla="*/ 10000 h 10000"/>
                        <a:gd name="connsiteX2453" fmla="*/ 6541 w 10000"/>
                        <a:gd name="connsiteY2453" fmla="*/ 10000 h 10000"/>
                        <a:gd name="connsiteX2454" fmla="*/ 6541 w 10000"/>
                        <a:gd name="connsiteY2454" fmla="*/ 10000 h 10000"/>
                        <a:gd name="connsiteX2455" fmla="*/ 6541 w 10000"/>
                        <a:gd name="connsiteY2455" fmla="*/ 10000 h 10000"/>
                        <a:gd name="connsiteX2456" fmla="*/ 6550 w 10000"/>
                        <a:gd name="connsiteY2456" fmla="*/ 10000 h 10000"/>
                        <a:gd name="connsiteX2457" fmla="*/ 6550 w 10000"/>
                        <a:gd name="connsiteY2457" fmla="*/ 10000 h 10000"/>
                        <a:gd name="connsiteX2458" fmla="*/ 6550 w 10000"/>
                        <a:gd name="connsiteY2458" fmla="*/ 10000 h 10000"/>
                        <a:gd name="connsiteX2459" fmla="*/ 6550 w 10000"/>
                        <a:gd name="connsiteY2459" fmla="*/ 10000 h 10000"/>
                        <a:gd name="connsiteX2460" fmla="*/ 6561 w 10000"/>
                        <a:gd name="connsiteY2460" fmla="*/ 10000 h 10000"/>
                        <a:gd name="connsiteX2461" fmla="*/ 6561 w 10000"/>
                        <a:gd name="connsiteY2461" fmla="*/ 10000 h 10000"/>
                        <a:gd name="connsiteX2462" fmla="*/ 6561 w 10000"/>
                        <a:gd name="connsiteY2462" fmla="*/ 10000 h 10000"/>
                        <a:gd name="connsiteX2463" fmla="*/ 6561 w 10000"/>
                        <a:gd name="connsiteY2463" fmla="*/ 10000 h 10000"/>
                        <a:gd name="connsiteX2464" fmla="*/ 6572 w 10000"/>
                        <a:gd name="connsiteY2464" fmla="*/ 10000 h 10000"/>
                        <a:gd name="connsiteX2465" fmla="*/ 6572 w 10000"/>
                        <a:gd name="connsiteY2465" fmla="*/ 10000 h 10000"/>
                        <a:gd name="connsiteX2466" fmla="*/ 6572 w 10000"/>
                        <a:gd name="connsiteY2466" fmla="*/ 10000 h 10000"/>
                        <a:gd name="connsiteX2467" fmla="*/ 6572 w 10000"/>
                        <a:gd name="connsiteY2467" fmla="*/ 10000 h 10000"/>
                        <a:gd name="connsiteX2468" fmla="*/ 6584 w 10000"/>
                        <a:gd name="connsiteY2468" fmla="*/ 10000 h 10000"/>
                        <a:gd name="connsiteX2469" fmla="*/ 6584 w 10000"/>
                        <a:gd name="connsiteY2469" fmla="*/ 10000 h 10000"/>
                        <a:gd name="connsiteX2470" fmla="*/ 6584 w 10000"/>
                        <a:gd name="connsiteY2470" fmla="*/ 10000 h 10000"/>
                        <a:gd name="connsiteX2471" fmla="*/ 6584 w 10000"/>
                        <a:gd name="connsiteY2471" fmla="*/ 10000 h 10000"/>
                        <a:gd name="connsiteX2472" fmla="*/ 6592 w 10000"/>
                        <a:gd name="connsiteY2472" fmla="*/ 10000 h 10000"/>
                        <a:gd name="connsiteX2473" fmla="*/ 6592 w 10000"/>
                        <a:gd name="connsiteY2473" fmla="*/ 10000 h 10000"/>
                        <a:gd name="connsiteX2474" fmla="*/ 6592 w 10000"/>
                        <a:gd name="connsiteY2474" fmla="*/ 10000 h 10000"/>
                        <a:gd name="connsiteX2475" fmla="*/ 6592 w 10000"/>
                        <a:gd name="connsiteY2475" fmla="*/ 10000 h 10000"/>
                        <a:gd name="connsiteX2476" fmla="*/ 6604 w 10000"/>
                        <a:gd name="connsiteY2476" fmla="*/ 10000 h 10000"/>
                        <a:gd name="connsiteX2477" fmla="*/ 6604 w 10000"/>
                        <a:gd name="connsiteY2477" fmla="*/ 10000 h 10000"/>
                        <a:gd name="connsiteX2478" fmla="*/ 6604 w 10000"/>
                        <a:gd name="connsiteY2478" fmla="*/ 10000 h 10000"/>
                        <a:gd name="connsiteX2479" fmla="*/ 6604 w 10000"/>
                        <a:gd name="connsiteY2479" fmla="*/ 10000 h 10000"/>
                        <a:gd name="connsiteX2480" fmla="*/ 6615 w 10000"/>
                        <a:gd name="connsiteY2480" fmla="*/ 10000 h 10000"/>
                        <a:gd name="connsiteX2481" fmla="*/ 6615 w 10000"/>
                        <a:gd name="connsiteY2481" fmla="*/ 10000 h 10000"/>
                        <a:gd name="connsiteX2482" fmla="*/ 6615 w 10000"/>
                        <a:gd name="connsiteY2482" fmla="*/ 10000 h 10000"/>
                        <a:gd name="connsiteX2483" fmla="*/ 6615 w 10000"/>
                        <a:gd name="connsiteY2483" fmla="*/ 10000 h 10000"/>
                        <a:gd name="connsiteX2484" fmla="*/ 6624 w 10000"/>
                        <a:gd name="connsiteY2484" fmla="*/ 10000 h 10000"/>
                        <a:gd name="connsiteX2485" fmla="*/ 6624 w 10000"/>
                        <a:gd name="connsiteY2485" fmla="*/ 10000 h 10000"/>
                        <a:gd name="connsiteX2486" fmla="*/ 6624 w 10000"/>
                        <a:gd name="connsiteY2486" fmla="*/ 10000 h 10000"/>
                        <a:gd name="connsiteX2487" fmla="*/ 6624 w 10000"/>
                        <a:gd name="connsiteY2487" fmla="*/ 10000 h 10000"/>
                        <a:gd name="connsiteX2488" fmla="*/ 6635 w 10000"/>
                        <a:gd name="connsiteY2488" fmla="*/ 10000 h 10000"/>
                        <a:gd name="connsiteX2489" fmla="*/ 6635 w 10000"/>
                        <a:gd name="connsiteY2489" fmla="*/ 10000 h 10000"/>
                        <a:gd name="connsiteX2490" fmla="*/ 6635 w 10000"/>
                        <a:gd name="connsiteY2490" fmla="*/ 10000 h 10000"/>
                        <a:gd name="connsiteX2491" fmla="*/ 6635 w 10000"/>
                        <a:gd name="connsiteY2491" fmla="*/ 10000 h 10000"/>
                        <a:gd name="connsiteX2492" fmla="*/ 6647 w 10000"/>
                        <a:gd name="connsiteY2492" fmla="*/ 10000 h 10000"/>
                        <a:gd name="connsiteX2493" fmla="*/ 6647 w 10000"/>
                        <a:gd name="connsiteY2493" fmla="*/ 10000 h 10000"/>
                        <a:gd name="connsiteX2494" fmla="*/ 6647 w 10000"/>
                        <a:gd name="connsiteY2494" fmla="*/ 10000 h 10000"/>
                        <a:gd name="connsiteX2495" fmla="*/ 6647 w 10000"/>
                        <a:gd name="connsiteY2495" fmla="*/ 10000 h 10000"/>
                        <a:gd name="connsiteX2496" fmla="*/ 6658 w 10000"/>
                        <a:gd name="connsiteY2496" fmla="*/ 10000 h 10000"/>
                        <a:gd name="connsiteX2497" fmla="*/ 6658 w 10000"/>
                        <a:gd name="connsiteY2497" fmla="*/ 10000 h 10000"/>
                        <a:gd name="connsiteX2498" fmla="*/ 6658 w 10000"/>
                        <a:gd name="connsiteY2498" fmla="*/ 10000 h 10000"/>
                        <a:gd name="connsiteX2499" fmla="*/ 6658 w 10000"/>
                        <a:gd name="connsiteY2499" fmla="*/ 10000 h 10000"/>
                        <a:gd name="connsiteX2500" fmla="*/ 6667 w 10000"/>
                        <a:gd name="connsiteY2500" fmla="*/ 10000 h 10000"/>
                        <a:gd name="connsiteX2501" fmla="*/ 6667 w 10000"/>
                        <a:gd name="connsiteY2501" fmla="*/ 10000 h 10000"/>
                        <a:gd name="connsiteX2502" fmla="*/ 6667 w 10000"/>
                        <a:gd name="connsiteY2502" fmla="*/ 10000 h 10000"/>
                        <a:gd name="connsiteX2503" fmla="*/ 6667 w 10000"/>
                        <a:gd name="connsiteY2503" fmla="*/ 10000 h 10000"/>
                        <a:gd name="connsiteX2504" fmla="*/ 6678 w 10000"/>
                        <a:gd name="connsiteY2504" fmla="*/ 10000 h 10000"/>
                        <a:gd name="connsiteX2505" fmla="*/ 6678 w 10000"/>
                        <a:gd name="connsiteY2505" fmla="*/ 10000 h 10000"/>
                        <a:gd name="connsiteX2506" fmla="*/ 6678 w 10000"/>
                        <a:gd name="connsiteY2506" fmla="*/ 10000 h 10000"/>
                        <a:gd name="connsiteX2507" fmla="*/ 6678 w 10000"/>
                        <a:gd name="connsiteY2507" fmla="*/ 10000 h 10000"/>
                        <a:gd name="connsiteX2508" fmla="*/ 6690 w 10000"/>
                        <a:gd name="connsiteY2508" fmla="*/ 10000 h 10000"/>
                        <a:gd name="connsiteX2509" fmla="*/ 6690 w 10000"/>
                        <a:gd name="connsiteY2509" fmla="*/ 10000 h 10000"/>
                        <a:gd name="connsiteX2510" fmla="*/ 6690 w 10000"/>
                        <a:gd name="connsiteY2510" fmla="*/ 10000 h 10000"/>
                        <a:gd name="connsiteX2511" fmla="*/ 6690 w 10000"/>
                        <a:gd name="connsiteY2511" fmla="*/ 10000 h 10000"/>
                        <a:gd name="connsiteX2512" fmla="*/ 6701 w 10000"/>
                        <a:gd name="connsiteY2512" fmla="*/ 10000 h 10000"/>
                        <a:gd name="connsiteX2513" fmla="*/ 6701 w 10000"/>
                        <a:gd name="connsiteY2513" fmla="*/ 10000 h 10000"/>
                        <a:gd name="connsiteX2514" fmla="*/ 6701 w 10000"/>
                        <a:gd name="connsiteY2514" fmla="*/ 10000 h 10000"/>
                        <a:gd name="connsiteX2515" fmla="*/ 6701 w 10000"/>
                        <a:gd name="connsiteY2515" fmla="*/ 10000 h 10000"/>
                        <a:gd name="connsiteX2516" fmla="*/ 6710 w 10000"/>
                        <a:gd name="connsiteY2516" fmla="*/ 10000 h 10000"/>
                        <a:gd name="connsiteX2517" fmla="*/ 6710 w 10000"/>
                        <a:gd name="connsiteY2517" fmla="*/ 10000 h 10000"/>
                        <a:gd name="connsiteX2518" fmla="*/ 6710 w 10000"/>
                        <a:gd name="connsiteY2518" fmla="*/ 10000 h 10000"/>
                        <a:gd name="connsiteX2519" fmla="*/ 6710 w 10000"/>
                        <a:gd name="connsiteY2519" fmla="*/ 10000 h 10000"/>
                        <a:gd name="connsiteX2520" fmla="*/ 6721 w 10000"/>
                        <a:gd name="connsiteY2520" fmla="*/ 10000 h 10000"/>
                        <a:gd name="connsiteX2521" fmla="*/ 6721 w 10000"/>
                        <a:gd name="connsiteY2521" fmla="*/ 10000 h 10000"/>
                        <a:gd name="connsiteX2522" fmla="*/ 6721 w 10000"/>
                        <a:gd name="connsiteY2522" fmla="*/ 10000 h 10000"/>
                        <a:gd name="connsiteX2523" fmla="*/ 6721 w 10000"/>
                        <a:gd name="connsiteY2523" fmla="*/ 10000 h 10000"/>
                        <a:gd name="connsiteX2524" fmla="*/ 6732 w 10000"/>
                        <a:gd name="connsiteY2524" fmla="*/ 10000 h 10000"/>
                        <a:gd name="connsiteX2525" fmla="*/ 6732 w 10000"/>
                        <a:gd name="connsiteY2525" fmla="*/ 10000 h 10000"/>
                        <a:gd name="connsiteX2526" fmla="*/ 6732 w 10000"/>
                        <a:gd name="connsiteY2526" fmla="*/ 10000 h 10000"/>
                        <a:gd name="connsiteX2527" fmla="*/ 6732 w 10000"/>
                        <a:gd name="connsiteY2527" fmla="*/ 10000 h 10000"/>
                        <a:gd name="connsiteX2528" fmla="*/ 6741 w 10000"/>
                        <a:gd name="connsiteY2528" fmla="*/ 10000 h 10000"/>
                        <a:gd name="connsiteX2529" fmla="*/ 6741 w 10000"/>
                        <a:gd name="connsiteY2529" fmla="*/ 10000 h 10000"/>
                        <a:gd name="connsiteX2530" fmla="*/ 6741 w 10000"/>
                        <a:gd name="connsiteY2530" fmla="*/ 10000 h 10000"/>
                        <a:gd name="connsiteX2531" fmla="*/ 6741 w 10000"/>
                        <a:gd name="connsiteY2531" fmla="*/ 10000 h 10000"/>
                        <a:gd name="connsiteX2532" fmla="*/ 6752 w 10000"/>
                        <a:gd name="connsiteY2532" fmla="*/ 10000 h 10000"/>
                        <a:gd name="connsiteX2533" fmla="*/ 6752 w 10000"/>
                        <a:gd name="connsiteY2533" fmla="*/ 10000 h 10000"/>
                        <a:gd name="connsiteX2534" fmla="*/ 6752 w 10000"/>
                        <a:gd name="connsiteY2534" fmla="*/ 10000 h 10000"/>
                        <a:gd name="connsiteX2535" fmla="*/ 6752 w 10000"/>
                        <a:gd name="connsiteY2535" fmla="*/ 10000 h 10000"/>
                        <a:gd name="connsiteX2536" fmla="*/ 6764 w 10000"/>
                        <a:gd name="connsiteY2536" fmla="*/ 10000 h 10000"/>
                        <a:gd name="connsiteX2537" fmla="*/ 6764 w 10000"/>
                        <a:gd name="connsiteY2537" fmla="*/ 10000 h 10000"/>
                        <a:gd name="connsiteX2538" fmla="*/ 6764 w 10000"/>
                        <a:gd name="connsiteY2538" fmla="*/ 10000 h 10000"/>
                        <a:gd name="connsiteX2539" fmla="*/ 6764 w 10000"/>
                        <a:gd name="connsiteY2539" fmla="*/ 10000 h 10000"/>
                        <a:gd name="connsiteX2540" fmla="*/ 6775 w 10000"/>
                        <a:gd name="connsiteY2540" fmla="*/ 10000 h 10000"/>
                        <a:gd name="connsiteX2541" fmla="*/ 6775 w 10000"/>
                        <a:gd name="connsiteY2541" fmla="*/ 10000 h 10000"/>
                        <a:gd name="connsiteX2542" fmla="*/ 6775 w 10000"/>
                        <a:gd name="connsiteY2542" fmla="*/ 10000 h 10000"/>
                        <a:gd name="connsiteX2543" fmla="*/ 6775 w 10000"/>
                        <a:gd name="connsiteY2543" fmla="*/ 10000 h 10000"/>
                        <a:gd name="connsiteX2544" fmla="*/ 6784 w 10000"/>
                        <a:gd name="connsiteY2544" fmla="*/ 10000 h 10000"/>
                        <a:gd name="connsiteX2545" fmla="*/ 6784 w 10000"/>
                        <a:gd name="connsiteY2545" fmla="*/ 10000 h 10000"/>
                        <a:gd name="connsiteX2546" fmla="*/ 6784 w 10000"/>
                        <a:gd name="connsiteY2546" fmla="*/ 10000 h 10000"/>
                        <a:gd name="connsiteX2547" fmla="*/ 6784 w 10000"/>
                        <a:gd name="connsiteY2547" fmla="*/ 10000 h 10000"/>
                        <a:gd name="connsiteX2548" fmla="*/ 6795 w 10000"/>
                        <a:gd name="connsiteY2548" fmla="*/ 10000 h 10000"/>
                        <a:gd name="connsiteX2549" fmla="*/ 6795 w 10000"/>
                        <a:gd name="connsiteY2549" fmla="*/ 10000 h 10000"/>
                        <a:gd name="connsiteX2550" fmla="*/ 6795 w 10000"/>
                        <a:gd name="connsiteY2550" fmla="*/ 10000 h 10000"/>
                        <a:gd name="connsiteX2551" fmla="*/ 6795 w 10000"/>
                        <a:gd name="connsiteY2551" fmla="*/ 10000 h 10000"/>
                        <a:gd name="connsiteX2552" fmla="*/ 6807 w 10000"/>
                        <a:gd name="connsiteY2552" fmla="*/ 10000 h 10000"/>
                        <a:gd name="connsiteX2553" fmla="*/ 6807 w 10000"/>
                        <a:gd name="connsiteY2553" fmla="*/ 10000 h 10000"/>
                        <a:gd name="connsiteX2554" fmla="*/ 6807 w 10000"/>
                        <a:gd name="connsiteY2554" fmla="*/ 10000 h 10000"/>
                        <a:gd name="connsiteX2555" fmla="*/ 6807 w 10000"/>
                        <a:gd name="connsiteY2555" fmla="*/ 10000 h 10000"/>
                        <a:gd name="connsiteX2556" fmla="*/ 6818 w 10000"/>
                        <a:gd name="connsiteY2556" fmla="*/ 10000 h 10000"/>
                        <a:gd name="connsiteX2557" fmla="*/ 6818 w 10000"/>
                        <a:gd name="connsiteY2557" fmla="*/ 10000 h 10000"/>
                        <a:gd name="connsiteX2558" fmla="*/ 6818 w 10000"/>
                        <a:gd name="connsiteY2558" fmla="*/ 10000 h 10000"/>
                        <a:gd name="connsiteX2559" fmla="*/ 6818 w 10000"/>
                        <a:gd name="connsiteY2559" fmla="*/ 10000 h 10000"/>
                        <a:gd name="connsiteX2560" fmla="*/ 6827 w 10000"/>
                        <a:gd name="connsiteY2560" fmla="*/ 10000 h 10000"/>
                        <a:gd name="connsiteX2561" fmla="*/ 6827 w 10000"/>
                        <a:gd name="connsiteY2561" fmla="*/ 10000 h 10000"/>
                        <a:gd name="connsiteX2562" fmla="*/ 6827 w 10000"/>
                        <a:gd name="connsiteY2562" fmla="*/ 10000 h 10000"/>
                        <a:gd name="connsiteX2563" fmla="*/ 6827 w 10000"/>
                        <a:gd name="connsiteY2563" fmla="*/ 10000 h 10000"/>
                        <a:gd name="connsiteX2564" fmla="*/ 6838 w 10000"/>
                        <a:gd name="connsiteY2564" fmla="*/ 10000 h 10000"/>
                        <a:gd name="connsiteX2565" fmla="*/ 6838 w 10000"/>
                        <a:gd name="connsiteY2565" fmla="*/ 10000 h 10000"/>
                        <a:gd name="connsiteX2566" fmla="*/ 6838 w 10000"/>
                        <a:gd name="connsiteY2566" fmla="*/ 10000 h 10000"/>
                        <a:gd name="connsiteX2567" fmla="*/ 6838 w 10000"/>
                        <a:gd name="connsiteY2567" fmla="*/ 10000 h 10000"/>
                        <a:gd name="connsiteX2568" fmla="*/ 6849 w 10000"/>
                        <a:gd name="connsiteY2568" fmla="*/ 10000 h 10000"/>
                        <a:gd name="connsiteX2569" fmla="*/ 6849 w 10000"/>
                        <a:gd name="connsiteY2569" fmla="*/ 10000 h 10000"/>
                        <a:gd name="connsiteX2570" fmla="*/ 6849 w 10000"/>
                        <a:gd name="connsiteY2570" fmla="*/ 10000 h 10000"/>
                        <a:gd name="connsiteX2571" fmla="*/ 6849 w 10000"/>
                        <a:gd name="connsiteY2571" fmla="*/ 10000 h 10000"/>
                        <a:gd name="connsiteX2572" fmla="*/ 6858 w 10000"/>
                        <a:gd name="connsiteY2572" fmla="*/ 10000 h 10000"/>
                        <a:gd name="connsiteX2573" fmla="*/ 6858 w 10000"/>
                        <a:gd name="connsiteY2573" fmla="*/ 10000 h 10000"/>
                        <a:gd name="connsiteX2574" fmla="*/ 6858 w 10000"/>
                        <a:gd name="connsiteY2574" fmla="*/ 10000 h 10000"/>
                        <a:gd name="connsiteX2575" fmla="*/ 6858 w 10000"/>
                        <a:gd name="connsiteY2575" fmla="*/ 10000 h 10000"/>
                        <a:gd name="connsiteX2576" fmla="*/ 6869 w 10000"/>
                        <a:gd name="connsiteY2576" fmla="*/ 10000 h 10000"/>
                        <a:gd name="connsiteX2577" fmla="*/ 6869 w 10000"/>
                        <a:gd name="connsiteY2577" fmla="*/ 10000 h 10000"/>
                        <a:gd name="connsiteX2578" fmla="*/ 6869 w 10000"/>
                        <a:gd name="connsiteY2578" fmla="*/ 10000 h 10000"/>
                        <a:gd name="connsiteX2579" fmla="*/ 6869 w 10000"/>
                        <a:gd name="connsiteY2579" fmla="*/ 10000 h 10000"/>
                        <a:gd name="connsiteX2580" fmla="*/ 6881 w 10000"/>
                        <a:gd name="connsiteY2580" fmla="*/ 10000 h 10000"/>
                        <a:gd name="connsiteX2581" fmla="*/ 6881 w 10000"/>
                        <a:gd name="connsiteY2581" fmla="*/ 10000 h 10000"/>
                        <a:gd name="connsiteX2582" fmla="*/ 6881 w 10000"/>
                        <a:gd name="connsiteY2582" fmla="*/ 10000 h 10000"/>
                        <a:gd name="connsiteX2583" fmla="*/ 6881 w 10000"/>
                        <a:gd name="connsiteY2583" fmla="*/ 10000 h 10000"/>
                        <a:gd name="connsiteX2584" fmla="*/ 6892 w 10000"/>
                        <a:gd name="connsiteY2584" fmla="*/ 10000 h 10000"/>
                        <a:gd name="connsiteX2585" fmla="*/ 6892 w 10000"/>
                        <a:gd name="connsiteY2585" fmla="*/ 10000 h 10000"/>
                        <a:gd name="connsiteX2586" fmla="*/ 6892 w 10000"/>
                        <a:gd name="connsiteY2586" fmla="*/ 10000 h 10000"/>
                        <a:gd name="connsiteX2587" fmla="*/ 6892 w 10000"/>
                        <a:gd name="connsiteY2587" fmla="*/ 10000 h 10000"/>
                        <a:gd name="connsiteX2588" fmla="*/ 6901 w 10000"/>
                        <a:gd name="connsiteY2588" fmla="*/ 10000 h 10000"/>
                        <a:gd name="connsiteX2589" fmla="*/ 6901 w 10000"/>
                        <a:gd name="connsiteY2589" fmla="*/ 10000 h 10000"/>
                        <a:gd name="connsiteX2590" fmla="*/ 6901 w 10000"/>
                        <a:gd name="connsiteY2590" fmla="*/ 10000 h 10000"/>
                        <a:gd name="connsiteX2591" fmla="*/ 6901 w 10000"/>
                        <a:gd name="connsiteY2591" fmla="*/ 10000 h 10000"/>
                        <a:gd name="connsiteX2592" fmla="*/ 6912 w 10000"/>
                        <a:gd name="connsiteY2592" fmla="*/ 10000 h 10000"/>
                        <a:gd name="connsiteX2593" fmla="*/ 6912 w 10000"/>
                        <a:gd name="connsiteY2593" fmla="*/ 10000 h 10000"/>
                        <a:gd name="connsiteX2594" fmla="*/ 6912 w 10000"/>
                        <a:gd name="connsiteY2594" fmla="*/ 10000 h 10000"/>
                        <a:gd name="connsiteX2595" fmla="*/ 6912 w 10000"/>
                        <a:gd name="connsiteY2595" fmla="*/ 10000 h 10000"/>
                        <a:gd name="connsiteX2596" fmla="*/ 6924 w 10000"/>
                        <a:gd name="connsiteY2596" fmla="*/ 10000 h 10000"/>
                        <a:gd name="connsiteX2597" fmla="*/ 6924 w 10000"/>
                        <a:gd name="connsiteY2597" fmla="*/ 10000 h 10000"/>
                        <a:gd name="connsiteX2598" fmla="*/ 6924 w 10000"/>
                        <a:gd name="connsiteY2598" fmla="*/ 10000 h 10000"/>
                        <a:gd name="connsiteX2599" fmla="*/ 6924 w 10000"/>
                        <a:gd name="connsiteY2599" fmla="*/ 10000 h 10000"/>
                        <a:gd name="connsiteX2600" fmla="*/ 6935 w 10000"/>
                        <a:gd name="connsiteY2600" fmla="*/ 10000 h 10000"/>
                        <a:gd name="connsiteX2601" fmla="*/ 6935 w 10000"/>
                        <a:gd name="connsiteY2601" fmla="*/ 10000 h 10000"/>
                        <a:gd name="connsiteX2602" fmla="*/ 6935 w 10000"/>
                        <a:gd name="connsiteY2602" fmla="*/ 10000 h 10000"/>
                        <a:gd name="connsiteX2603" fmla="*/ 6935 w 10000"/>
                        <a:gd name="connsiteY2603" fmla="*/ 10000 h 10000"/>
                        <a:gd name="connsiteX2604" fmla="*/ 6944 w 10000"/>
                        <a:gd name="connsiteY2604" fmla="*/ 10000 h 10000"/>
                        <a:gd name="connsiteX2605" fmla="*/ 6944 w 10000"/>
                        <a:gd name="connsiteY2605" fmla="*/ 10000 h 10000"/>
                        <a:gd name="connsiteX2606" fmla="*/ 6944 w 10000"/>
                        <a:gd name="connsiteY2606" fmla="*/ 10000 h 10000"/>
                        <a:gd name="connsiteX2607" fmla="*/ 6944 w 10000"/>
                        <a:gd name="connsiteY2607" fmla="*/ 10000 h 10000"/>
                        <a:gd name="connsiteX2608" fmla="*/ 6955 w 10000"/>
                        <a:gd name="connsiteY2608" fmla="*/ 10000 h 10000"/>
                        <a:gd name="connsiteX2609" fmla="*/ 6955 w 10000"/>
                        <a:gd name="connsiteY2609" fmla="*/ 10000 h 10000"/>
                        <a:gd name="connsiteX2610" fmla="*/ 6955 w 10000"/>
                        <a:gd name="connsiteY2610" fmla="*/ 10000 h 10000"/>
                        <a:gd name="connsiteX2611" fmla="*/ 6955 w 10000"/>
                        <a:gd name="connsiteY2611" fmla="*/ 10000 h 10000"/>
                        <a:gd name="connsiteX2612" fmla="*/ 6967 w 10000"/>
                        <a:gd name="connsiteY2612" fmla="*/ 10000 h 10000"/>
                        <a:gd name="connsiteX2613" fmla="*/ 6967 w 10000"/>
                        <a:gd name="connsiteY2613" fmla="*/ 10000 h 10000"/>
                        <a:gd name="connsiteX2614" fmla="*/ 6967 w 10000"/>
                        <a:gd name="connsiteY2614" fmla="*/ 10000 h 10000"/>
                        <a:gd name="connsiteX2615" fmla="*/ 6967 w 10000"/>
                        <a:gd name="connsiteY2615" fmla="*/ 10000 h 10000"/>
                        <a:gd name="connsiteX2616" fmla="*/ 6975 w 10000"/>
                        <a:gd name="connsiteY2616" fmla="*/ 10000 h 10000"/>
                        <a:gd name="connsiteX2617" fmla="*/ 6975 w 10000"/>
                        <a:gd name="connsiteY2617" fmla="*/ 10000 h 10000"/>
                        <a:gd name="connsiteX2618" fmla="*/ 6975 w 10000"/>
                        <a:gd name="connsiteY2618" fmla="*/ 10000 h 10000"/>
                        <a:gd name="connsiteX2619" fmla="*/ 6975 w 10000"/>
                        <a:gd name="connsiteY2619" fmla="*/ 10000 h 10000"/>
                        <a:gd name="connsiteX2620" fmla="*/ 6987 w 10000"/>
                        <a:gd name="connsiteY2620" fmla="*/ 10000 h 10000"/>
                        <a:gd name="connsiteX2621" fmla="*/ 6987 w 10000"/>
                        <a:gd name="connsiteY2621" fmla="*/ 10000 h 10000"/>
                        <a:gd name="connsiteX2622" fmla="*/ 6987 w 10000"/>
                        <a:gd name="connsiteY2622" fmla="*/ 10000 h 10000"/>
                        <a:gd name="connsiteX2623" fmla="*/ 6987 w 10000"/>
                        <a:gd name="connsiteY2623" fmla="*/ 10000 h 10000"/>
                        <a:gd name="connsiteX2624" fmla="*/ 6998 w 10000"/>
                        <a:gd name="connsiteY2624" fmla="*/ 10000 h 10000"/>
                        <a:gd name="connsiteX2625" fmla="*/ 6998 w 10000"/>
                        <a:gd name="connsiteY2625" fmla="*/ 10000 h 10000"/>
                        <a:gd name="connsiteX2626" fmla="*/ 6998 w 10000"/>
                        <a:gd name="connsiteY2626" fmla="*/ 10000 h 10000"/>
                        <a:gd name="connsiteX2627" fmla="*/ 6998 w 10000"/>
                        <a:gd name="connsiteY2627" fmla="*/ 10000 h 10000"/>
                        <a:gd name="connsiteX2628" fmla="*/ 7009 w 10000"/>
                        <a:gd name="connsiteY2628" fmla="*/ 10000 h 10000"/>
                        <a:gd name="connsiteX2629" fmla="*/ 7009 w 10000"/>
                        <a:gd name="connsiteY2629" fmla="*/ 10000 h 10000"/>
                        <a:gd name="connsiteX2630" fmla="*/ 7009 w 10000"/>
                        <a:gd name="connsiteY2630" fmla="*/ 10000 h 10000"/>
                        <a:gd name="connsiteX2631" fmla="*/ 7009 w 10000"/>
                        <a:gd name="connsiteY2631" fmla="*/ 10000 h 10000"/>
                        <a:gd name="connsiteX2632" fmla="*/ 7018 w 10000"/>
                        <a:gd name="connsiteY2632" fmla="*/ 10000 h 10000"/>
                        <a:gd name="connsiteX2633" fmla="*/ 7018 w 10000"/>
                        <a:gd name="connsiteY2633" fmla="*/ 10000 h 10000"/>
                        <a:gd name="connsiteX2634" fmla="*/ 7018 w 10000"/>
                        <a:gd name="connsiteY2634" fmla="*/ 10000 h 10000"/>
                        <a:gd name="connsiteX2635" fmla="*/ 7018 w 10000"/>
                        <a:gd name="connsiteY2635" fmla="*/ 10000 h 10000"/>
                        <a:gd name="connsiteX2636" fmla="*/ 7029 w 10000"/>
                        <a:gd name="connsiteY2636" fmla="*/ 10000 h 10000"/>
                        <a:gd name="connsiteX2637" fmla="*/ 7029 w 10000"/>
                        <a:gd name="connsiteY2637" fmla="*/ 10000 h 10000"/>
                        <a:gd name="connsiteX2638" fmla="*/ 7029 w 10000"/>
                        <a:gd name="connsiteY2638" fmla="*/ 10000 h 10000"/>
                        <a:gd name="connsiteX2639" fmla="*/ 7029 w 10000"/>
                        <a:gd name="connsiteY2639" fmla="*/ 10000 h 10000"/>
                        <a:gd name="connsiteX2640" fmla="*/ 7041 w 10000"/>
                        <a:gd name="connsiteY2640" fmla="*/ 10000 h 10000"/>
                        <a:gd name="connsiteX2641" fmla="*/ 7041 w 10000"/>
                        <a:gd name="connsiteY2641" fmla="*/ 10000 h 10000"/>
                        <a:gd name="connsiteX2642" fmla="*/ 7041 w 10000"/>
                        <a:gd name="connsiteY2642" fmla="*/ 10000 h 10000"/>
                        <a:gd name="connsiteX2643" fmla="*/ 7041 w 10000"/>
                        <a:gd name="connsiteY2643" fmla="*/ 10000 h 10000"/>
                        <a:gd name="connsiteX2644" fmla="*/ 7052 w 10000"/>
                        <a:gd name="connsiteY2644" fmla="*/ 10000 h 10000"/>
                        <a:gd name="connsiteX2645" fmla="*/ 7052 w 10000"/>
                        <a:gd name="connsiteY2645" fmla="*/ 10000 h 10000"/>
                        <a:gd name="connsiteX2646" fmla="*/ 7052 w 10000"/>
                        <a:gd name="connsiteY2646" fmla="*/ 10000 h 10000"/>
                        <a:gd name="connsiteX2647" fmla="*/ 7052 w 10000"/>
                        <a:gd name="connsiteY2647" fmla="*/ 10000 h 10000"/>
                        <a:gd name="connsiteX2648" fmla="*/ 7061 w 10000"/>
                        <a:gd name="connsiteY2648" fmla="*/ 10000 h 10000"/>
                        <a:gd name="connsiteX2649" fmla="*/ 7061 w 10000"/>
                        <a:gd name="connsiteY2649" fmla="*/ 10000 h 10000"/>
                        <a:gd name="connsiteX2650" fmla="*/ 7061 w 10000"/>
                        <a:gd name="connsiteY2650" fmla="*/ 10000 h 10000"/>
                        <a:gd name="connsiteX2651" fmla="*/ 7061 w 10000"/>
                        <a:gd name="connsiteY2651" fmla="*/ 10000 h 10000"/>
                        <a:gd name="connsiteX2652" fmla="*/ 7072 w 10000"/>
                        <a:gd name="connsiteY2652" fmla="*/ 10000 h 10000"/>
                        <a:gd name="connsiteX2653" fmla="*/ 7072 w 10000"/>
                        <a:gd name="connsiteY2653" fmla="*/ 10000 h 10000"/>
                        <a:gd name="connsiteX2654" fmla="*/ 7072 w 10000"/>
                        <a:gd name="connsiteY2654" fmla="*/ 10000 h 10000"/>
                        <a:gd name="connsiteX2655" fmla="*/ 7072 w 10000"/>
                        <a:gd name="connsiteY2655" fmla="*/ 10000 h 10000"/>
                        <a:gd name="connsiteX2656" fmla="*/ 7084 w 10000"/>
                        <a:gd name="connsiteY2656" fmla="*/ 10000 h 10000"/>
                        <a:gd name="connsiteX2657" fmla="*/ 7084 w 10000"/>
                        <a:gd name="connsiteY2657" fmla="*/ 10000 h 10000"/>
                        <a:gd name="connsiteX2658" fmla="*/ 7084 w 10000"/>
                        <a:gd name="connsiteY2658" fmla="*/ 10000 h 10000"/>
                        <a:gd name="connsiteX2659" fmla="*/ 7084 w 10000"/>
                        <a:gd name="connsiteY2659" fmla="*/ 10000 h 10000"/>
                        <a:gd name="connsiteX2660" fmla="*/ 7092 w 10000"/>
                        <a:gd name="connsiteY2660" fmla="*/ 10000 h 10000"/>
                        <a:gd name="connsiteX2661" fmla="*/ 7092 w 10000"/>
                        <a:gd name="connsiteY2661" fmla="*/ 10000 h 10000"/>
                        <a:gd name="connsiteX2662" fmla="*/ 7092 w 10000"/>
                        <a:gd name="connsiteY2662" fmla="*/ 10000 h 10000"/>
                        <a:gd name="connsiteX2663" fmla="*/ 7092 w 10000"/>
                        <a:gd name="connsiteY2663" fmla="*/ 10000 h 10000"/>
                        <a:gd name="connsiteX2664" fmla="*/ 7104 w 10000"/>
                        <a:gd name="connsiteY2664" fmla="*/ 10000 h 10000"/>
                        <a:gd name="connsiteX2665" fmla="*/ 7104 w 10000"/>
                        <a:gd name="connsiteY2665" fmla="*/ 10000 h 10000"/>
                        <a:gd name="connsiteX2666" fmla="*/ 7104 w 10000"/>
                        <a:gd name="connsiteY2666" fmla="*/ 10000 h 10000"/>
                        <a:gd name="connsiteX2667" fmla="*/ 7104 w 10000"/>
                        <a:gd name="connsiteY2667" fmla="*/ 10000 h 10000"/>
                        <a:gd name="connsiteX2668" fmla="*/ 7115 w 10000"/>
                        <a:gd name="connsiteY2668" fmla="*/ 10000 h 10000"/>
                        <a:gd name="connsiteX2669" fmla="*/ 7115 w 10000"/>
                        <a:gd name="connsiteY2669" fmla="*/ 10000 h 10000"/>
                        <a:gd name="connsiteX2670" fmla="*/ 7115 w 10000"/>
                        <a:gd name="connsiteY2670" fmla="*/ 10000 h 10000"/>
                        <a:gd name="connsiteX2671" fmla="*/ 7115 w 10000"/>
                        <a:gd name="connsiteY2671" fmla="*/ 10000 h 10000"/>
                        <a:gd name="connsiteX2672" fmla="*/ 7127 w 10000"/>
                        <a:gd name="connsiteY2672" fmla="*/ 10000 h 10000"/>
                        <a:gd name="connsiteX2673" fmla="*/ 7127 w 10000"/>
                        <a:gd name="connsiteY2673" fmla="*/ 10000 h 10000"/>
                        <a:gd name="connsiteX2674" fmla="*/ 7127 w 10000"/>
                        <a:gd name="connsiteY2674" fmla="*/ 10000 h 10000"/>
                        <a:gd name="connsiteX2675" fmla="*/ 7127 w 10000"/>
                        <a:gd name="connsiteY2675" fmla="*/ 10000 h 10000"/>
                        <a:gd name="connsiteX2676" fmla="*/ 7135 w 10000"/>
                        <a:gd name="connsiteY2676" fmla="*/ 10000 h 10000"/>
                        <a:gd name="connsiteX2677" fmla="*/ 7135 w 10000"/>
                        <a:gd name="connsiteY2677" fmla="*/ 10000 h 10000"/>
                        <a:gd name="connsiteX2678" fmla="*/ 7135 w 10000"/>
                        <a:gd name="connsiteY2678" fmla="*/ 10000 h 10000"/>
                        <a:gd name="connsiteX2679" fmla="*/ 7135 w 10000"/>
                        <a:gd name="connsiteY2679" fmla="*/ 10000 h 10000"/>
                        <a:gd name="connsiteX2680" fmla="*/ 7147 w 10000"/>
                        <a:gd name="connsiteY2680" fmla="*/ 10000 h 10000"/>
                        <a:gd name="connsiteX2681" fmla="*/ 7147 w 10000"/>
                        <a:gd name="connsiteY2681" fmla="*/ 10000 h 10000"/>
                        <a:gd name="connsiteX2682" fmla="*/ 7147 w 10000"/>
                        <a:gd name="connsiteY2682" fmla="*/ 10000 h 10000"/>
                        <a:gd name="connsiteX2683" fmla="*/ 7147 w 10000"/>
                        <a:gd name="connsiteY2683" fmla="*/ 10000 h 10000"/>
                        <a:gd name="connsiteX2684" fmla="*/ 7158 w 10000"/>
                        <a:gd name="connsiteY2684" fmla="*/ 10000 h 10000"/>
                        <a:gd name="connsiteX2685" fmla="*/ 7158 w 10000"/>
                        <a:gd name="connsiteY2685" fmla="*/ 10000 h 10000"/>
                        <a:gd name="connsiteX2686" fmla="*/ 7158 w 10000"/>
                        <a:gd name="connsiteY2686" fmla="*/ 10000 h 10000"/>
                        <a:gd name="connsiteX2687" fmla="*/ 7158 w 10000"/>
                        <a:gd name="connsiteY2687" fmla="*/ 10000 h 10000"/>
                        <a:gd name="connsiteX2688" fmla="*/ 7169 w 10000"/>
                        <a:gd name="connsiteY2688" fmla="*/ 10000 h 10000"/>
                        <a:gd name="connsiteX2689" fmla="*/ 7169 w 10000"/>
                        <a:gd name="connsiteY2689" fmla="*/ 10000 h 10000"/>
                        <a:gd name="connsiteX2690" fmla="*/ 7169 w 10000"/>
                        <a:gd name="connsiteY2690" fmla="*/ 10000 h 10000"/>
                        <a:gd name="connsiteX2691" fmla="*/ 7169 w 10000"/>
                        <a:gd name="connsiteY2691" fmla="*/ 10000 h 10000"/>
                        <a:gd name="connsiteX2692" fmla="*/ 7178 w 10000"/>
                        <a:gd name="connsiteY2692" fmla="*/ 10000 h 10000"/>
                        <a:gd name="connsiteX2693" fmla="*/ 7178 w 10000"/>
                        <a:gd name="connsiteY2693" fmla="*/ 10000 h 10000"/>
                        <a:gd name="connsiteX2694" fmla="*/ 7178 w 10000"/>
                        <a:gd name="connsiteY2694" fmla="*/ 10000 h 10000"/>
                        <a:gd name="connsiteX2695" fmla="*/ 7178 w 10000"/>
                        <a:gd name="connsiteY2695" fmla="*/ 10000 h 10000"/>
                        <a:gd name="connsiteX2696" fmla="*/ 7189 w 10000"/>
                        <a:gd name="connsiteY2696" fmla="*/ 10000 h 10000"/>
                        <a:gd name="connsiteX2697" fmla="*/ 7189 w 10000"/>
                        <a:gd name="connsiteY2697" fmla="*/ 10000 h 10000"/>
                        <a:gd name="connsiteX2698" fmla="*/ 7189 w 10000"/>
                        <a:gd name="connsiteY2698" fmla="*/ 10000 h 10000"/>
                        <a:gd name="connsiteX2699" fmla="*/ 7189 w 10000"/>
                        <a:gd name="connsiteY2699" fmla="*/ 10000 h 10000"/>
                        <a:gd name="connsiteX2700" fmla="*/ 7201 w 10000"/>
                        <a:gd name="connsiteY2700" fmla="*/ 10000 h 10000"/>
                        <a:gd name="connsiteX2701" fmla="*/ 7201 w 10000"/>
                        <a:gd name="connsiteY2701" fmla="*/ 10000 h 10000"/>
                        <a:gd name="connsiteX2702" fmla="*/ 7201 w 10000"/>
                        <a:gd name="connsiteY2702" fmla="*/ 10000 h 10000"/>
                        <a:gd name="connsiteX2703" fmla="*/ 7201 w 10000"/>
                        <a:gd name="connsiteY2703" fmla="*/ 10000 h 10000"/>
                        <a:gd name="connsiteX2704" fmla="*/ 7209 w 10000"/>
                        <a:gd name="connsiteY2704" fmla="*/ 10000 h 10000"/>
                        <a:gd name="connsiteX2705" fmla="*/ 7209 w 10000"/>
                        <a:gd name="connsiteY2705" fmla="*/ 10000 h 10000"/>
                        <a:gd name="connsiteX2706" fmla="*/ 7209 w 10000"/>
                        <a:gd name="connsiteY2706" fmla="*/ 10000 h 10000"/>
                        <a:gd name="connsiteX2707" fmla="*/ 7209 w 10000"/>
                        <a:gd name="connsiteY2707" fmla="*/ 10000 h 10000"/>
                        <a:gd name="connsiteX2708" fmla="*/ 7221 w 10000"/>
                        <a:gd name="connsiteY2708" fmla="*/ 10000 h 10000"/>
                        <a:gd name="connsiteX2709" fmla="*/ 7221 w 10000"/>
                        <a:gd name="connsiteY2709" fmla="*/ 10000 h 10000"/>
                        <a:gd name="connsiteX2710" fmla="*/ 7221 w 10000"/>
                        <a:gd name="connsiteY2710" fmla="*/ 10000 h 10000"/>
                        <a:gd name="connsiteX2711" fmla="*/ 7221 w 10000"/>
                        <a:gd name="connsiteY2711" fmla="*/ 10000 h 10000"/>
                        <a:gd name="connsiteX2712" fmla="*/ 7232 w 10000"/>
                        <a:gd name="connsiteY2712" fmla="*/ 10000 h 10000"/>
                        <a:gd name="connsiteX2713" fmla="*/ 7232 w 10000"/>
                        <a:gd name="connsiteY2713" fmla="*/ 10000 h 10000"/>
                        <a:gd name="connsiteX2714" fmla="*/ 7232 w 10000"/>
                        <a:gd name="connsiteY2714" fmla="*/ 10000 h 10000"/>
                        <a:gd name="connsiteX2715" fmla="*/ 7232 w 10000"/>
                        <a:gd name="connsiteY2715" fmla="*/ 10000 h 10000"/>
                        <a:gd name="connsiteX2716" fmla="*/ 7244 w 10000"/>
                        <a:gd name="connsiteY2716" fmla="*/ 10000 h 10000"/>
                        <a:gd name="connsiteX2717" fmla="*/ 7244 w 10000"/>
                        <a:gd name="connsiteY2717" fmla="*/ 10000 h 10000"/>
                        <a:gd name="connsiteX2718" fmla="*/ 7244 w 10000"/>
                        <a:gd name="connsiteY2718" fmla="*/ 10000 h 10000"/>
                        <a:gd name="connsiteX2719" fmla="*/ 7244 w 10000"/>
                        <a:gd name="connsiteY2719" fmla="*/ 10000 h 10000"/>
                        <a:gd name="connsiteX2720" fmla="*/ 7252 w 10000"/>
                        <a:gd name="connsiteY2720" fmla="*/ 10000 h 10000"/>
                        <a:gd name="connsiteX2721" fmla="*/ 7252 w 10000"/>
                        <a:gd name="connsiteY2721" fmla="*/ 10000 h 10000"/>
                        <a:gd name="connsiteX2722" fmla="*/ 7252 w 10000"/>
                        <a:gd name="connsiteY2722" fmla="*/ 10000 h 10000"/>
                        <a:gd name="connsiteX2723" fmla="*/ 7252 w 10000"/>
                        <a:gd name="connsiteY2723" fmla="*/ 10000 h 10000"/>
                        <a:gd name="connsiteX2724" fmla="*/ 7264 w 10000"/>
                        <a:gd name="connsiteY2724" fmla="*/ 10000 h 10000"/>
                        <a:gd name="connsiteX2725" fmla="*/ 7264 w 10000"/>
                        <a:gd name="connsiteY2725" fmla="*/ 10000 h 10000"/>
                        <a:gd name="connsiteX2726" fmla="*/ 7264 w 10000"/>
                        <a:gd name="connsiteY2726" fmla="*/ 10000 h 10000"/>
                        <a:gd name="connsiteX2727" fmla="*/ 7264 w 10000"/>
                        <a:gd name="connsiteY2727" fmla="*/ 10000 h 10000"/>
                        <a:gd name="connsiteX2728" fmla="*/ 7275 w 10000"/>
                        <a:gd name="connsiteY2728" fmla="*/ 10000 h 10000"/>
                        <a:gd name="connsiteX2729" fmla="*/ 7275 w 10000"/>
                        <a:gd name="connsiteY2729" fmla="*/ 10000 h 10000"/>
                        <a:gd name="connsiteX2730" fmla="*/ 7275 w 10000"/>
                        <a:gd name="connsiteY2730" fmla="*/ 10000 h 10000"/>
                        <a:gd name="connsiteX2731" fmla="*/ 7275 w 10000"/>
                        <a:gd name="connsiteY2731" fmla="*/ 10000 h 10000"/>
                        <a:gd name="connsiteX2732" fmla="*/ 7286 w 10000"/>
                        <a:gd name="connsiteY2732" fmla="*/ 10000 h 10000"/>
                        <a:gd name="connsiteX2733" fmla="*/ 7286 w 10000"/>
                        <a:gd name="connsiteY2733" fmla="*/ 10000 h 10000"/>
                        <a:gd name="connsiteX2734" fmla="*/ 7286 w 10000"/>
                        <a:gd name="connsiteY2734" fmla="*/ 10000 h 10000"/>
                        <a:gd name="connsiteX2735" fmla="*/ 7286 w 10000"/>
                        <a:gd name="connsiteY2735" fmla="*/ 10000 h 10000"/>
                        <a:gd name="connsiteX2736" fmla="*/ 7295 w 10000"/>
                        <a:gd name="connsiteY2736" fmla="*/ 10000 h 10000"/>
                        <a:gd name="connsiteX2737" fmla="*/ 7295 w 10000"/>
                        <a:gd name="connsiteY2737" fmla="*/ 10000 h 10000"/>
                        <a:gd name="connsiteX2738" fmla="*/ 7295 w 10000"/>
                        <a:gd name="connsiteY2738" fmla="*/ 10000 h 10000"/>
                        <a:gd name="connsiteX2739" fmla="*/ 7295 w 10000"/>
                        <a:gd name="connsiteY2739" fmla="*/ 10000 h 10000"/>
                        <a:gd name="connsiteX2740" fmla="*/ 7306 w 10000"/>
                        <a:gd name="connsiteY2740" fmla="*/ 10000 h 10000"/>
                        <a:gd name="connsiteX2741" fmla="*/ 7306 w 10000"/>
                        <a:gd name="connsiteY2741" fmla="*/ 10000 h 10000"/>
                        <a:gd name="connsiteX2742" fmla="*/ 7306 w 10000"/>
                        <a:gd name="connsiteY2742" fmla="*/ 10000 h 10000"/>
                        <a:gd name="connsiteX2743" fmla="*/ 7306 w 10000"/>
                        <a:gd name="connsiteY2743" fmla="*/ 10000 h 10000"/>
                        <a:gd name="connsiteX2744" fmla="*/ 7318 w 10000"/>
                        <a:gd name="connsiteY2744" fmla="*/ 10000 h 10000"/>
                        <a:gd name="connsiteX2745" fmla="*/ 7318 w 10000"/>
                        <a:gd name="connsiteY2745" fmla="*/ 10000 h 10000"/>
                        <a:gd name="connsiteX2746" fmla="*/ 7318 w 10000"/>
                        <a:gd name="connsiteY2746" fmla="*/ 10000 h 10000"/>
                        <a:gd name="connsiteX2747" fmla="*/ 7318 w 10000"/>
                        <a:gd name="connsiteY2747" fmla="*/ 10000 h 10000"/>
                        <a:gd name="connsiteX2748" fmla="*/ 7326 w 10000"/>
                        <a:gd name="connsiteY2748" fmla="*/ 10000 h 10000"/>
                        <a:gd name="connsiteX2749" fmla="*/ 7326 w 10000"/>
                        <a:gd name="connsiteY2749" fmla="*/ 10000 h 10000"/>
                        <a:gd name="connsiteX2750" fmla="*/ 7326 w 10000"/>
                        <a:gd name="connsiteY2750" fmla="*/ 10000 h 10000"/>
                        <a:gd name="connsiteX2751" fmla="*/ 7326 w 10000"/>
                        <a:gd name="connsiteY2751" fmla="*/ 10000 h 10000"/>
                        <a:gd name="connsiteX2752" fmla="*/ 7338 w 10000"/>
                        <a:gd name="connsiteY2752" fmla="*/ 10000 h 10000"/>
                        <a:gd name="connsiteX2753" fmla="*/ 7338 w 10000"/>
                        <a:gd name="connsiteY2753" fmla="*/ 10000 h 10000"/>
                        <a:gd name="connsiteX2754" fmla="*/ 7338 w 10000"/>
                        <a:gd name="connsiteY2754" fmla="*/ 10000 h 10000"/>
                        <a:gd name="connsiteX2755" fmla="*/ 7338 w 10000"/>
                        <a:gd name="connsiteY2755" fmla="*/ 10000 h 10000"/>
                        <a:gd name="connsiteX2756" fmla="*/ 7349 w 10000"/>
                        <a:gd name="connsiteY2756" fmla="*/ 10000 h 10000"/>
                        <a:gd name="connsiteX2757" fmla="*/ 7349 w 10000"/>
                        <a:gd name="connsiteY2757" fmla="*/ 10000 h 10000"/>
                        <a:gd name="connsiteX2758" fmla="*/ 7349 w 10000"/>
                        <a:gd name="connsiteY2758" fmla="*/ 10000 h 10000"/>
                        <a:gd name="connsiteX2759" fmla="*/ 7349 w 10000"/>
                        <a:gd name="connsiteY2759" fmla="*/ 10000 h 10000"/>
                        <a:gd name="connsiteX2760" fmla="*/ 7361 w 10000"/>
                        <a:gd name="connsiteY2760" fmla="*/ 10000 h 10000"/>
                        <a:gd name="connsiteX2761" fmla="*/ 7361 w 10000"/>
                        <a:gd name="connsiteY2761" fmla="*/ 10000 h 10000"/>
                        <a:gd name="connsiteX2762" fmla="*/ 7361 w 10000"/>
                        <a:gd name="connsiteY2762" fmla="*/ 10000 h 10000"/>
                        <a:gd name="connsiteX2763" fmla="*/ 7361 w 10000"/>
                        <a:gd name="connsiteY2763" fmla="*/ 10000 h 10000"/>
                        <a:gd name="connsiteX2764" fmla="*/ 7369 w 10000"/>
                        <a:gd name="connsiteY2764" fmla="*/ 10000 h 10000"/>
                        <a:gd name="connsiteX2765" fmla="*/ 7369 w 10000"/>
                        <a:gd name="connsiteY2765" fmla="*/ 10000 h 10000"/>
                        <a:gd name="connsiteX2766" fmla="*/ 7369 w 10000"/>
                        <a:gd name="connsiteY2766" fmla="*/ 10000 h 10000"/>
                        <a:gd name="connsiteX2767" fmla="*/ 7369 w 10000"/>
                        <a:gd name="connsiteY2767" fmla="*/ 10000 h 10000"/>
                        <a:gd name="connsiteX2768" fmla="*/ 7381 w 10000"/>
                        <a:gd name="connsiteY2768" fmla="*/ 10000 h 10000"/>
                        <a:gd name="connsiteX2769" fmla="*/ 7381 w 10000"/>
                        <a:gd name="connsiteY2769" fmla="*/ 10000 h 10000"/>
                        <a:gd name="connsiteX2770" fmla="*/ 7381 w 10000"/>
                        <a:gd name="connsiteY2770" fmla="*/ 10000 h 10000"/>
                        <a:gd name="connsiteX2771" fmla="*/ 7381 w 10000"/>
                        <a:gd name="connsiteY2771" fmla="*/ 10000 h 10000"/>
                        <a:gd name="connsiteX2772" fmla="*/ 7392 w 10000"/>
                        <a:gd name="connsiteY2772" fmla="*/ 10000 h 10000"/>
                        <a:gd name="connsiteX2773" fmla="*/ 7392 w 10000"/>
                        <a:gd name="connsiteY2773" fmla="*/ 10000 h 10000"/>
                        <a:gd name="connsiteX2774" fmla="*/ 7392 w 10000"/>
                        <a:gd name="connsiteY2774" fmla="*/ 10000 h 10000"/>
                        <a:gd name="connsiteX2775" fmla="*/ 7392 w 10000"/>
                        <a:gd name="connsiteY2775" fmla="*/ 10000 h 10000"/>
                        <a:gd name="connsiteX2776" fmla="*/ 7404 w 10000"/>
                        <a:gd name="connsiteY2776" fmla="*/ 10000 h 10000"/>
                        <a:gd name="connsiteX2777" fmla="*/ 7404 w 10000"/>
                        <a:gd name="connsiteY2777" fmla="*/ 10000 h 10000"/>
                        <a:gd name="connsiteX2778" fmla="*/ 7404 w 10000"/>
                        <a:gd name="connsiteY2778" fmla="*/ 10000 h 10000"/>
                        <a:gd name="connsiteX2779" fmla="*/ 7404 w 10000"/>
                        <a:gd name="connsiteY2779" fmla="*/ 10000 h 10000"/>
                        <a:gd name="connsiteX2780" fmla="*/ 7412 w 10000"/>
                        <a:gd name="connsiteY2780" fmla="*/ 10000 h 10000"/>
                        <a:gd name="connsiteX2781" fmla="*/ 7412 w 10000"/>
                        <a:gd name="connsiteY2781" fmla="*/ 10000 h 10000"/>
                        <a:gd name="connsiteX2782" fmla="*/ 7412 w 10000"/>
                        <a:gd name="connsiteY2782" fmla="*/ 10000 h 10000"/>
                        <a:gd name="connsiteX2783" fmla="*/ 7412 w 10000"/>
                        <a:gd name="connsiteY2783" fmla="*/ 10000 h 10000"/>
                        <a:gd name="connsiteX2784" fmla="*/ 7424 w 10000"/>
                        <a:gd name="connsiteY2784" fmla="*/ 10000 h 10000"/>
                        <a:gd name="connsiteX2785" fmla="*/ 7424 w 10000"/>
                        <a:gd name="connsiteY2785" fmla="*/ 10000 h 10000"/>
                        <a:gd name="connsiteX2786" fmla="*/ 7424 w 10000"/>
                        <a:gd name="connsiteY2786" fmla="*/ 10000 h 10000"/>
                        <a:gd name="connsiteX2787" fmla="*/ 7424 w 10000"/>
                        <a:gd name="connsiteY2787" fmla="*/ 10000 h 10000"/>
                        <a:gd name="connsiteX2788" fmla="*/ 7435 w 10000"/>
                        <a:gd name="connsiteY2788" fmla="*/ 10000 h 10000"/>
                        <a:gd name="connsiteX2789" fmla="*/ 7435 w 10000"/>
                        <a:gd name="connsiteY2789" fmla="*/ 10000 h 10000"/>
                        <a:gd name="connsiteX2790" fmla="*/ 7435 w 10000"/>
                        <a:gd name="connsiteY2790" fmla="*/ 10000 h 10000"/>
                        <a:gd name="connsiteX2791" fmla="*/ 7435 w 10000"/>
                        <a:gd name="connsiteY2791" fmla="*/ 10000 h 10000"/>
                        <a:gd name="connsiteX2792" fmla="*/ 7444 w 10000"/>
                        <a:gd name="connsiteY2792" fmla="*/ 10000 h 10000"/>
                        <a:gd name="connsiteX2793" fmla="*/ 7444 w 10000"/>
                        <a:gd name="connsiteY2793" fmla="*/ 10000 h 10000"/>
                        <a:gd name="connsiteX2794" fmla="*/ 7444 w 10000"/>
                        <a:gd name="connsiteY2794" fmla="*/ 10000 h 10000"/>
                        <a:gd name="connsiteX2795" fmla="*/ 7444 w 10000"/>
                        <a:gd name="connsiteY2795" fmla="*/ 10000 h 10000"/>
                        <a:gd name="connsiteX2796" fmla="*/ 7455 w 10000"/>
                        <a:gd name="connsiteY2796" fmla="*/ 10000 h 10000"/>
                        <a:gd name="connsiteX2797" fmla="*/ 7455 w 10000"/>
                        <a:gd name="connsiteY2797" fmla="*/ 10000 h 10000"/>
                        <a:gd name="connsiteX2798" fmla="*/ 7455 w 10000"/>
                        <a:gd name="connsiteY2798" fmla="*/ 10000 h 10000"/>
                        <a:gd name="connsiteX2799" fmla="*/ 7455 w 10000"/>
                        <a:gd name="connsiteY2799" fmla="*/ 10000 h 10000"/>
                        <a:gd name="connsiteX2800" fmla="*/ 7466 w 10000"/>
                        <a:gd name="connsiteY2800" fmla="*/ 10000 h 10000"/>
                        <a:gd name="connsiteX2801" fmla="*/ 7466 w 10000"/>
                        <a:gd name="connsiteY2801" fmla="*/ 10000 h 10000"/>
                        <a:gd name="connsiteX2802" fmla="*/ 7466 w 10000"/>
                        <a:gd name="connsiteY2802" fmla="*/ 10000 h 10000"/>
                        <a:gd name="connsiteX2803" fmla="*/ 7466 w 10000"/>
                        <a:gd name="connsiteY2803" fmla="*/ 10000 h 10000"/>
                        <a:gd name="connsiteX2804" fmla="*/ 7478 w 10000"/>
                        <a:gd name="connsiteY2804" fmla="*/ 10000 h 10000"/>
                        <a:gd name="connsiteX2805" fmla="*/ 7478 w 10000"/>
                        <a:gd name="connsiteY2805" fmla="*/ 10000 h 10000"/>
                        <a:gd name="connsiteX2806" fmla="*/ 7478 w 10000"/>
                        <a:gd name="connsiteY2806" fmla="*/ 9543 h 10000"/>
                        <a:gd name="connsiteX2807" fmla="*/ 7478 w 10000"/>
                        <a:gd name="connsiteY2807" fmla="*/ 9585 h 10000"/>
                        <a:gd name="connsiteX2808" fmla="*/ 7486 w 10000"/>
                        <a:gd name="connsiteY2808" fmla="*/ 9865 h 10000"/>
                        <a:gd name="connsiteX2809" fmla="*/ 7486 w 10000"/>
                        <a:gd name="connsiteY2809" fmla="*/ 10000 h 10000"/>
                        <a:gd name="connsiteX2810" fmla="*/ 7486 w 10000"/>
                        <a:gd name="connsiteY2810" fmla="*/ 9865 h 10000"/>
                        <a:gd name="connsiteX2811" fmla="*/ 7486 w 10000"/>
                        <a:gd name="connsiteY2811" fmla="*/ 10000 h 10000"/>
                        <a:gd name="connsiteX2812" fmla="*/ 7498 w 10000"/>
                        <a:gd name="connsiteY2812" fmla="*/ 10000 h 10000"/>
                        <a:gd name="connsiteX2813" fmla="*/ 7498 w 10000"/>
                        <a:gd name="connsiteY2813" fmla="*/ 10000 h 10000"/>
                        <a:gd name="connsiteX2814" fmla="*/ 7498 w 10000"/>
                        <a:gd name="connsiteY2814" fmla="*/ 10000 h 10000"/>
                        <a:gd name="connsiteX2815" fmla="*/ 7498 w 10000"/>
                        <a:gd name="connsiteY2815" fmla="*/ 10000 h 10000"/>
                        <a:gd name="connsiteX2816" fmla="*/ 7509 w 10000"/>
                        <a:gd name="connsiteY2816" fmla="*/ 10000 h 10000"/>
                        <a:gd name="connsiteX2817" fmla="*/ 7509 w 10000"/>
                        <a:gd name="connsiteY2817" fmla="*/ 10000 h 10000"/>
                        <a:gd name="connsiteX2818" fmla="*/ 7509 w 10000"/>
                        <a:gd name="connsiteY2818" fmla="*/ 10000 h 10000"/>
                        <a:gd name="connsiteX2819" fmla="*/ 7509 w 10000"/>
                        <a:gd name="connsiteY2819" fmla="*/ 10000 h 10000"/>
                        <a:gd name="connsiteX2820" fmla="*/ 7521 w 10000"/>
                        <a:gd name="connsiteY2820" fmla="*/ 10000 h 10000"/>
                        <a:gd name="connsiteX2821" fmla="*/ 7521 w 10000"/>
                        <a:gd name="connsiteY2821" fmla="*/ 10000 h 10000"/>
                        <a:gd name="connsiteX2822" fmla="*/ 7521 w 10000"/>
                        <a:gd name="connsiteY2822" fmla="*/ 10000 h 10000"/>
                        <a:gd name="connsiteX2823" fmla="*/ 7521 w 10000"/>
                        <a:gd name="connsiteY2823" fmla="*/ 10000 h 10000"/>
                        <a:gd name="connsiteX2824" fmla="*/ 7529 w 10000"/>
                        <a:gd name="connsiteY2824" fmla="*/ 10000 h 10000"/>
                        <a:gd name="connsiteX2825" fmla="*/ 7529 w 10000"/>
                        <a:gd name="connsiteY2825" fmla="*/ 10000 h 10000"/>
                        <a:gd name="connsiteX2826" fmla="*/ 7529 w 10000"/>
                        <a:gd name="connsiteY2826" fmla="*/ 10000 h 10000"/>
                        <a:gd name="connsiteX2827" fmla="*/ 7529 w 10000"/>
                        <a:gd name="connsiteY2827" fmla="*/ 10000 h 10000"/>
                        <a:gd name="connsiteX2828" fmla="*/ 7541 w 10000"/>
                        <a:gd name="connsiteY2828" fmla="*/ 10000 h 10000"/>
                        <a:gd name="connsiteX2829" fmla="*/ 7541 w 10000"/>
                        <a:gd name="connsiteY2829" fmla="*/ 10000 h 10000"/>
                        <a:gd name="connsiteX2830" fmla="*/ 7541 w 10000"/>
                        <a:gd name="connsiteY2830" fmla="*/ 10000 h 10000"/>
                        <a:gd name="connsiteX2831" fmla="*/ 7541 w 10000"/>
                        <a:gd name="connsiteY2831" fmla="*/ 10000 h 10000"/>
                        <a:gd name="connsiteX2832" fmla="*/ 7552 w 10000"/>
                        <a:gd name="connsiteY2832" fmla="*/ 10000 h 10000"/>
                        <a:gd name="connsiteX2833" fmla="*/ 7552 w 10000"/>
                        <a:gd name="connsiteY2833" fmla="*/ 10000 h 10000"/>
                        <a:gd name="connsiteX2834" fmla="*/ 7552 w 10000"/>
                        <a:gd name="connsiteY2834" fmla="*/ 10000 h 10000"/>
                        <a:gd name="connsiteX2835" fmla="*/ 7552 w 10000"/>
                        <a:gd name="connsiteY2835" fmla="*/ 10000 h 10000"/>
                        <a:gd name="connsiteX2836" fmla="*/ 7564 w 10000"/>
                        <a:gd name="connsiteY2836" fmla="*/ 10000 h 10000"/>
                        <a:gd name="connsiteX2837" fmla="*/ 7564 w 10000"/>
                        <a:gd name="connsiteY2837" fmla="*/ 10000 h 10000"/>
                        <a:gd name="connsiteX2838" fmla="*/ 7564 w 10000"/>
                        <a:gd name="connsiteY2838" fmla="*/ 10000 h 10000"/>
                        <a:gd name="connsiteX2839" fmla="*/ 7564 w 10000"/>
                        <a:gd name="connsiteY2839" fmla="*/ 10000 h 10000"/>
                        <a:gd name="connsiteX2840" fmla="*/ 7572 w 10000"/>
                        <a:gd name="connsiteY2840" fmla="*/ 10000 h 10000"/>
                        <a:gd name="connsiteX2841" fmla="*/ 7572 w 10000"/>
                        <a:gd name="connsiteY2841" fmla="*/ 10000 h 10000"/>
                        <a:gd name="connsiteX2842" fmla="*/ 7572 w 10000"/>
                        <a:gd name="connsiteY2842" fmla="*/ 10000 h 10000"/>
                        <a:gd name="connsiteX2843" fmla="*/ 7572 w 10000"/>
                        <a:gd name="connsiteY2843" fmla="*/ 10000 h 10000"/>
                        <a:gd name="connsiteX2844" fmla="*/ 7584 w 10000"/>
                        <a:gd name="connsiteY2844" fmla="*/ 10000 h 10000"/>
                        <a:gd name="connsiteX2845" fmla="*/ 7584 w 10000"/>
                        <a:gd name="connsiteY2845" fmla="*/ 10000 h 10000"/>
                        <a:gd name="connsiteX2846" fmla="*/ 7584 w 10000"/>
                        <a:gd name="connsiteY2846" fmla="*/ 10000 h 10000"/>
                        <a:gd name="connsiteX2847" fmla="*/ 7584 w 10000"/>
                        <a:gd name="connsiteY2847" fmla="*/ 10000 h 10000"/>
                        <a:gd name="connsiteX2848" fmla="*/ 7595 w 10000"/>
                        <a:gd name="connsiteY2848" fmla="*/ 10000 h 10000"/>
                        <a:gd name="connsiteX2849" fmla="*/ 7595 w 10000"/>
                        <a:gd name="connsiteY2849" fmla="*/ 10000 h 10000"/>
                        <a:gd name="connsiteX2850" fmla="*/ 7595 w 10000"/>
                        <a:gd name="connsiteY2850" fmla="*/ 10000 h 10000"/>
                        <a:gd name="connsiteX2851" fmla="*/ 7595 w 10000"/>
                        <a:gd name="connsiteY2851" fmla="*/ 10000 h 10000"/>
                        <a:gd name="connsiteX2852" fmla="*/ 7604 w 10000"/>
                        <a:gd name="connsiteY2852" fmla="*/ 10000 h 10000"/>
                        <a:gd name="connsiteX2853" fmla="*/ 7604 w 10000"/>
                        <a:gd name="connsiteY2853" fmla="*/ 10000 h 10000"/>
                        <a:gd name="connsiteX2854" fmla="*/ 7604 w 10000"/>
                        <a:gd name="connsiteY2854" fmla="*/ 10000 h 10000"/>
                        <a:gd name="connsiteX2855" fmla="*/ 7604 w 10000"/>
                        <a:gd name="connsiteY2855" fmla="*/ 10000 h 10000"/>
                        <a:gd name="connsiteX2856" fmla="*/ 7615 w 10000"/>
                        <a:gd name="connsiteY2856" fmla="*/ 10000 h 10000"/>
                        <a:gd name="connsiteX2857" fmla="*/ 7615 w 10000"/>
                        <a:gd name="connsiteY2857" fmla="*/ 10000 h 10000"/>
                        <a:gd name="connsiteX2858" fmla="*/ 7615 w 10000"/>
                        <a:gd name="connsiteY2858" fmla="*/ 10000 h 10000"/>
                        <a:gd name="connsiteX2859" fmla="*/ 7615 w 10000"/>
                        <a:gd name="connsiteY2859" fmla="*/ 10000 h 10000"/>
                        <a:gd name="connsiteX2860" fmla="*/ 7626 w 10000"/>
                        <a:gd name="connsiteY2860" fmla="*/ 10000 h 10000"/>
                        <a:gd name="connsiteX2861" fmla="*/ 7626 w 10000"/>
                        <a:gd name="connsiteY2861" fmla="*/ 10000 h 10000"/>
                        <a:gd name="connsiteX2862" fmla="*/ 7626 w 10000"/>
                        <a:gd name="connsiteY2862" fmla="*/ 10000 h 10000"/>
                        <a:gd name="connsiteX2863" fmla="*/ 7626 w 10000"/>
                        <a:gd name="connsiteY2863" fmla="*/ 10000 h 10000"/>
                        <a:gd name="connsiteX2864" fmla="*/ 7638 w 10000"/>
                        <a:gd name="connsiteY2864" fmla="*/ 10000 h 10000"/>
                        <a:gd name="connsiteX2865" fmla="*/ 7638 w 10000"/>
                        <a:gd name="connsiteY2865" fmla="*/ 10000 h 10000"/>
                        <a:gd name="connsiteX2866" fmla="*/ 7638 w 10000"/>
                        <a:gd name="connsiteY2866" fmla="*/ 10000 h 10000"/>
                        <a:gd name="connsiteX2867" fmla="*/ 7638 w 10000"/>
                        <a:gd name="connsiteY2867" fmla="*/ 10000 h 10000"/>
                        <a:gd name="connsiteX2868" fmla="*/ 7646 w 10000"/>
                        <a:gd name="connsiteY2868" fmla="*/ 10000 h 10000"/>
                        <a:gd name="connsiteX2869" fmla="*/ 7646 w 10000"/>
                        <a:gd name="connsiteY2869" fmla="*/ 10000 h 10000"/>
                        <a:gd name="connsiteX2870" fmla="*/ 7646 w 10000"/>
                        <a:gd name="connsiteY2870" fmla="*/ 10000 h 10000"/>
                        <a:gd name="connsiteX2871" fmla="*/ 7646 w 10000"/>
                        <a:gd name="connsiteY2871" fmla="*/ 10000 h 10000"/>
                        <a:gd name="connsiteX2872" fmla="*/ 7658 w 10000"/>
                        <a:gd name="connsiteY2872" fmla="*/ 10000 h 10000"/>
                        <a:gd name="connsiteX2873" fmla="*/ 7658 w 10000"/>
                        <a:gd name="connsiteY2873" fmla="*/ 10000 h 10000"/>
                        <a:gd name="connsiteX2874" fmla="*/ 7658 w 10000"/>
                        <a:gd name="connsiteY2874" fmla="*/ 10000 h 10000"/>
                        <a:gd name="connsiteX2875" fmla="*/ 7658 w 10000"/>
                        <a:gd name="connsiteY2875" fmla="*/ 10000 h 10000"/>
                        <a:gd name="connsiteX2876" fmla="*/ 7669 w 10000"/>
                        <a:gd name="connsiteY2876" fmla="*/ 10000 h 10000"/>
                        <a:gd name="connsiteX2877" fmla="*/ 7669 w 10000"/>
                        <a:gd name="connsiteY2877" fmla="*/ 10000 h 10000"/>
                        <a:gd name="connsiteX2878" fmla="*/ 7669 w 10000"/>
                        <a:gd name="connsiteY2878" fmla="*/ 10000 h 10000"/>
                        <a:gd name="connsiteX2879" fmla="*/ 7669 w 10000"/>
                        <a:gd name="connsiteY2879" fmla="*/ 10000 h 10000"/>
                        <a:gd name="connsiteX2880" fmla="*/ 7681 w 10000"/>
                        <a:gd name="connsiteY2880" fmla="*/ 10000 h 10000"/>
                        <a:gd name="connsiteX2881" fmla="*/ 7681 w 10000"/>
                        <a:gd name="connsiteY2881" fmla="*/ 10000 h 10000"/>
                        <a:gd name="connsiteX2882" fmla="*/ 7681 w 10000"/>
                        <a:gd name="connsiteY2882" fmla="*/ 10000 h 10000"/>
                        <a:gd name="connsiteX2883" fmla="*/ 7681 w 10000"/>
                        <a:gd name="connsiteY2883" fmla="*/ 10000 h 10000"/>
                        <a:gd name="connsiteX2884" fmla="*/ 7689 w 10000"/>
                        <a:gd name="connsiteY2884" fmla="*/ 10000 h 10000"/>
                        <a:gd name="connsiteX2885" fmla="*/ 7689 w 10000"/>
                        <a:gd name="connsiteY2885" fmla="*/ 10000 h 10000"/>
                        <a:gd name="connsiteX2886" fmla="*/ 7689 w 10000"/>
                        <a:gd name="connsiteY2886" fmla="*/ 10000 h 10000"/>
                        <a:gd name="connsiteX2887" fmla="*/ 7689 w 10000"/>
                        <a:gd name="connsiteY2887" fmla="*/ 10000 h 10000"/>
                        <a:gd name="connsiteX2888" fmla="*/ 7701 w 10000"/>
                        <a:gd name="connsiteY2888" fmla="*/ 10000 h 10000"/>
                        <a:gd name="connsiteX2889" fmla="*/ 7701 w 10000"/>
                        <a:gd name="connsiteY2889" fmla="*/ 10000 h 10000"/>
                        <a:gd name="connsiteX2890" fmla="*/ 7701 w 10000"/>
                        <a:gd name="connsiteY2890" fmla="*/ 10000 h 10000"/>
                        <a:gd name="connsiteX2891" fmla="*/ 7701 w 10000"/>
                        <a:gd name="connsiteY2891" fmla="*/ 10000 h 10000"/>
                        <a:gd name="connsiteX2892" fmla="*/ 7712 w 10000"/>
                        <a:gd name="connsiteY2892" fmla="*/ 10000 h 10000"/>
                        <a:gd name="connsiteX2893" fmla="*/ 7712 w 10000"/>
                        <a:gd name="connsiteY2893" fmla="*/ 10000 h 10000"/>
                        <a:gd name="connsiteX2894" fmla="*/ 7712 w 10000"/>
                        <a:gd name="connsiteY2894" fmla="*/ 10000 h 10000"/>
                        <a:gd name="connsiteX2895" fmla="*/ 7712 w 10000"/>
                        <a:gd name="connsiteY2895" fmla="*/ 10000 h 10000"/>
                        <a:gd name="connsiteX2896" fmla="*/ 7721 w 10000"/>
                        <a:gd name="connsiteY2896" fmla="*/ 10000 h 10000"/>
                        <a:gd name="connsiteX2897" fmla="*/ 7721 w 10000"/>
                        <a:gd name="connsiteY2897" fmla="*/ 10000 h 10000"/>
                        <a:gd name="connsiteX2898" fmla="*/ 7721 w 10000"/>
                        <a:gd name="connsiteY2898" fmla="*/ 10000 h 10000"/>
                        <a:gd name="connsiteX2899" fmla="*/ 7721 w 10000"/>
                        <a:gd name="connsiteY2899" fmla="*/ 10000 h 10000"/>
                        <a:gd name="connsiteX2900" fmla="*/ 7732 w 10000"/>
                        <a:gd name="connsiteY2900" fmla="*/ 10000 h 10000"/>
                        <a:gd name="connsiteX2901" fmla="*/ 7732 w 10000"/>
                        <a:gd name="connsiteY2901" fmla="*/ 10000 h 10000"/>
                        <a:gd name="connsiteX2902" fmla="*/ 7732 w 10000"/>
                        <a:gd name="connsiteY2902" fmla="*/ 10000 h 10000"/>
                        <a:gd name="connsiteX2903" fmla="*/ 7732 w 10000"/>
                        <a:gd name="connsiteY2903" fmla="*/ 10000 h 10000"/>
                        <a:gd name="connsiteX2904" fmla="*/ 7744 w 10000"/>
                        <a:gd name="connsiteY2904" fmla="*/ 10000 h 10000"/>
                        <a:gd name="connsiteX2905" fmla="*/ 7744 w 10000"/>
                        <a:gd name="connsiteY2905" fmla="*/ 10000 h 10000"/>
                        <a:gd name="connsiteX2906" fmla="*/ 7744 w 10000"/>
                        <a:gd name="connsiteY2906" fmla="*/ 4216 h 10000"/>
                        <a:gd name="connsiteX2907" fmla="*/ 7744 w 10000"/>
                        <a:gd name="connsiteY2907" fmla="*/ 9865 h 10000"/>
                        <a:gd name="connsiteX2908" fmla="*/ 7755 w 10000"/>
                        <a:gd name="connsiteY2908" fmla="*/ 10000 h 10000"/>
                        <a:gd name="connsiteX2909" fmla="*/ 7755 w 10000"/>
                        <a:gd name="connsiteY2909" fmla="*/ 10000 h 10000"/>
                        <a:gd name="connsiteX2910" fmla="*/ 7755 w 10000"/>
                        <a:gd name="connsiteY2910" fmla="*/ 10000 h 10000"/>
                        <a:gd name="connsiteX2911" fmla="*/ 7755 w 10000"/>
                        <a:gd name="connsiteY2911" fmla="*/ 10000 h 10000"/>
                        <a:gd name="connsiteX2912" fmla="*/ 7763 w 10000"/>
                        <a:gd name="connsiteY2912" fmla="*/ 10000 h 10000"/>
                        <a:gd name="connsiteX2913" fmla="*/ 7763 w 10000"/>
                        <a:gd name="connsiteY2913" fmla="*/ 10000 h 10000"/>
                        <a:gd name="connsiteX2914" fmla="*/ 7763 w 10000"/>
                        <a:gd name="connsiteY2914" fmla="*/ 10000 h 10000"/>
                        <a:gd name="connsiteX2915" fmla="*/ 7763 w 10000"/>
                        <a:gd name="connsiteY2915" fmla="*/ 10000 h 10000"/>
                        <a:gd name="connsiteX2916" fmla="*/ 7775 w 10000"/>
                        <a:gd name="connsiteY2916" fmla="*/ 10000 h 10000"/>
                        <a:gd name="connsiteX2917" fmla="*/ 7775 w 10000"/>
                        <a:gd name="connsiteY2917" fmla="*/ 10000 h 10000"/>
                        <a:gd name="connsiteX2918" fmla="*/ 7775 w 10000"/>
                        <a:gd name="connsiteY2918" fmla="*/ 10000 h 10000"/>
                        <a:gd name="connsiteX2919" fmla="*/ 7775 w 10000"/>
                        <a:gd name="connsiteY2919" fmla="*/ 10000 h 10000"/>
                        <a:gd name="connsiteX2920" fmla="*/ 7786 w 10000"/>
                        <a:gd name="connsiteY2920" fmla="*/ 10000 h 10000"/>
                        <a:gd name="connsiteX2921" fmla="*/ 7786 w 10000"/>
                        <a:gd name="connsiteY2921" fmla="*/ 10000 h 10000"/>
                        <a:gd name="connsiteX2922" fmla="*/ 7786 w 10000"/>
                        <a:gd name="connsiteY2922" fmla="*/ 10000 h 10000"/>
                        <a:gd name="connsiteX2923" fmla="*/ 7786 w 10000"/>
                        <a:gd name="connsiteY2923" fmla="*/ 10000 h 10000"/>
                        <a:gd name="connsiteX2924" fmla="*/ 7798 w 10000"/>
                        <a:gd name="connsiteY2924" fmla="*/ 10000 h 10000"/>
                        <a:gd name="connsiteX2925" fmla="*/ 7798 w 10000"/>
                        <a:gd name="connsiteY2925" fmla="*/ 10000 h 10000"/>
                        <a:gd name="connsiteX2926" fmla="*/ 7798 w 10000"/>
                        <a:gd name="connsiteY2926" fmla="*/ 10000 h 10000"/>
                        <a:gd name="connsiteX2927" fmla="*/ 7798 w 10000"/>
                        <a:gd name="connsiteY2927" fmla="*/ 10000 h 10000"/>
                        <a:gd name="connsiteX2928" fmla="*/ 7806 w 10000"/>
                        <a:gd name="connsiteY2928" fmla="*/ 10000 h 10000"/>
                        <a:gd name="connsiteX2929" fmla="*/ 7806 w 10000"/>
                        <a:gd name="connsiteY2929" fmla="*/ 10000 h 10000"/>
                        <a:gd name="connsiteX2930" fmla="*/ 7806 w 10000"/>
                        <a:gd name="connsiteY2930" fmla="*/ 10000 h 10000"/>
                        <a:gd name="connsiteX2931" fmla="*/ 7806 w 10000"/>
                        <a:gd name="connsiteY2931" fmla="*/ 10000 h 10000"/>
                        <a:gd name="connsiteX2932" fmla="*/ 7818 w 10000"/>
                        <a:gd name="connsiteY2932" fmla="*/ 10000 h 10000"/>
                        <a:gd name="connsiteX2933" fmla="*/ 7818 w 10000"/>
                        <a:gd name="connsiteY2933" fmla="*/ 10000 h 10000"/>
                        <a:gd name="connsiteX2934" fmla="*/ 7818 w 10000"/>
                        <a:gd name="connsiteY2934" fmla="*/ 10000 h 10000"/>
                        <a:gd name="connsiteX2935" fmla="*/ 7818 w 10000"/>
                        <a:gd name="connsiteY2935" fmla="*/ 10000 h 10000"/>
                        <a:gd name="connsiteX2936" fmla="*/ 7829 w 10000"/>
                        <a:gd name="connsiteY2936" fmla="*/ 10000 h 10000"/>
                        <a:gd name="connsiteX2937" fmla="*/ 7829 w 10000"/>
                        <a:gd name="connsiteY2937" fmla="*/ 10000 h 10000"/>
                        <a:gd name="connsiteX2938" fmla="*/ 7829 w 10000"/>
                        <a:gd name="connsiteY2938" fmla="*/ 10000 h 10000"/>
                        <a:gd name="connsiteX2939" fmla="*/ 7829 w 10000"/>
                        <a:gd name="connsiteY2939" fmla="*/ 10000 h 10000"/>
                        <a:gd name="connsiteX2940" fmla="*/ 7838 w 10000"/>
                        <a:gd name="connsiteY2940" fmla="*/ 10000 h 10000"/>
                        <a:gd name="connsiteX2941" fmla="*/ 7838 w 10000"/>
                        <a:gd name="connsiteY2941" fmla="*/ 10000 h 10000"/>
                        <a:gd name="connsiteX2942" fmla="*/ 7838 w 10000"/>
                        <a:gd name="connsiteY2942" fmla="*/ 10000 h 10000"/>
                        <a:gd name="connsiteX2943" fmla="*/ 7838 w 10000"/>
                        <a:gd name="connsiteY2943" fmla="*/ 10000 h 10000"/>
                        <a:gd name="connsiteX2944" fmla="*/ 7849 w 10000"/>
                        <a:gd name="connsiteY2944" fmla="*/ 10000 h 10000"/>
                        <a:gd name="connsiteX2945" fmla="*/ 7849 w 10000"/>
                        <a:gd name="connsiteY2945" fmla="*/ 10000 h 10000"/>
                        <a:gd name="connsiteX2946" fmla="*/ 7849 w 10000"/>
                        <a:gd name="connsiteY2946" fmla="*/ 10000 h 10000"/>
                        <a:gd name="connsiteX2947" fmla="*/ 7849 w 10000"/>
                        <a:gd name="connsiteY2947" fmla="*/ 10000 h 10000"/>
                        <a:gd name="connsiteX2948" fmla="*/ 7861 w 10000"/>
                        <a:gd name="connsiteY2948" fmla="*/ 10000 h 10000"/>
                        <a:gd name="connsiteX2949" fmla="*/ 7861 w 10000"/>
                        <a:gd name="connsiteY2949" fmla="*/ 10000 h 10000"/>
                        <a:gd name="connsiteX2950" fmla="*/ 7861 w 10000"/>
                        <a:gd name="connsiteY2950" fmla="*/ 10000 h 10000"/>
                        <a:gd name="connsiteX2951" fmla="*/ 7861 w 10000"/>
                        <a:gd name="connsiteY2951" fmla="*/ 10000 h 10000"/>
                        <a:gd name="connsiteX2952" fmla="*/ 7872 w 10000"/>
                        <a:gd name="connsiteY2952" fmla="*/ 10000 h 10000"/>
                        <a:gd name="connsiteX2953" fmla="*/ 7872 w 10000"/>
                        <a:gd name="connsiteY2953" fmla="*/ 10000 h 10000"/>
                        <a:gd name="connsiteX2954" fmla="*/ 7872 w 10000"/>
                        <a:gd name="connsiteY2954" fmla="*/ 10000 h 10000"/>
                        <a:gd name="connsiteX2955" fmla="*/ 7872 w 10000"/>
                        <a:gd name="connsiteY2955" fmla="*/ 10000 h 10000"/>
                        <a:gd name="connsiteX2956" fmla="*/ 7881 w 10000"/>
                        <a:gd name="connsiteY2956" fmla="*/ 10000 h 10000"/>
                        <a:gd name="connsiteX2957" fmla="*/ 7881 w 10000"/>
                        <a:gd name="connsiteY2957" fmla="*/ 10000 h 10000"/>
                        <a:gd name="connsiteX2958" fmla="*/ 7881 w 10000"/>
                        <a:gd name="connsiteY2958" fmla="*/ 10000 h 10000"/>
                        <a:gd name="connsiteX2959" fmla="*/ 7881 w 10000"/>
                        <a:gd name="connsiteY2959" fmla="*/ 10000 h 10000"/>
                        <a:gd name="connsiteX2960" fmla="*/ 7892 w 10000"/>
                        <a:gd name="connsiteY2960" fmla="*/ 10000 h 10000"/>
                        <a:gd name="connsiteX2961" fmla="*/ 7892 w 10000"/>
                        <a:gd name="connsiteY2961" fmla="*/ 10000 h 10000"/>
                        <a:gd name="connsiteX2962" fmla="*/ 7892 w 10000"/>
                        <a:gd name="connsiteY2962" fmla="*/ 10000 h 10000"/>
                        <a:gd name="connsiteX2963" fmla="*/ 7892 w 10000"/>
                        <a:gd name="connsiteY2963" fmla="*/ 10000 h 10000"/>
                        <a:gd name="connsiteX2964" fmla="*/ 7903 w 10000"/>
                        <a:gd name="connsiteY2964" fmla="*/ 10000 h 10000"/>
                        <a:gd name="connsiteX2965" fmla="*/ 7903 w 10000"/>
                        <a:gd name="connsiteY2965" fmla="*/ 10000 h 10000"/>
                        <a:gd name="connsiteX2966" fmla="*/ 7903 w 10000"/>
                        <a:gd name="connsiteY2966" fmla="*/ 10000 h 10000"/>
                        <a:gd name="connsiteX2967" fmla="*/ 7903 w 10000"/>
                        <a:gd name="connsiteY2967" fmla="*/ 10000 h 10000"/>
                        <a:gd name="connsiteX2968" fmla="*/ 7915 w 10000"/>
                        <a:gd name="connsiteY2968" fmla="*/ 10000 h 10000"/>
                        <a:gd name="connsiteX2969" fmla="*/ 7915 w 10000"/>
                        <a:gd name="connsiteY2969" fmla="*/ 10000 h 10000"/>
                        <a:gd name="connsiteX2970" fmla="*/ 7915 w 10000"/>
                        <a:gd name="connsiteY2970" fmla="*/ 10000 h 10000"/>
                        <a:gd name="connsiteX2971" fmla="*/ 7915 w 10000"/>
                        <a:gd name="connsiteY2971" fmla="*/ 10000 h 10000"/>
                        <a:gd name="connsiteX2972" fmla="*/ 7923 w 10000"/>
                        <a:gd name="connsiteY2972" fmla="*/ 10000 h 10000"/>
                        <a:gd name="connsiteX2973" fmla="*/ 7923 w 10000"/>
                        <a:gd name="connsiteY2973" fmla="*/ 10000 h 10000"/>
                        <a:gd name="connsiteX2974" fmla="*/ 7923 w 10000"/>
                        <a:gd name="connsiteY2974" fmla="*/ 10000 h 10000"/>
                        <a:gd name="connsiteX2975" fmla="*/ 7923 w 10000"/>
                        <a:gd name="connsiteY2975" fmla="*/ 10000 h 10000"/>
                        <a:gd name="connsiteX2976" fmla="*/ 7935 w 10000"/>
                        <a:gd name="connsiteY2976" fmla="*/ 10000 h 10000"/>
                        <a:gd name="connsiteX2977" fmla="*/ 7935 w 10000"/>
                        <a:gd name="connsiteY2977" fmla="*/ 10000 h 10000"/>
                        <a:gd name="connsiteX2978" fmla="*/ 7935 w 10000"/>
                        <a:gd name="connsiteY2978" fmla="*/ 10000 h 10000"/>
                        <a:gd name="connsiteX2979" fmla="*/ 7935 w 10000"/>
                        <a:gd name="connsiteY2979" fmla="*/ 10000 h 10000"/>
                        <a:gd name="connsiteX2980" fmla="*/ 7946 w 10000"/>
                        <a:gd name="connsiteY2980" fmla="*/ 10000 h 10000"/>
                        <a:gd name="connsiteX2981" fmla="*/ 7946 w 10000"/>
                        <a:gd name="connsiteY2981" fmla="*/ 10000 h 10000"/>
                        <a:gd name="connsiteX2982" fmla="*/ 7946 w 10000"/>
                        <a:gd name="connsiteY2982" fmla="*/ 10000 h 10000"/>
                        <a:gd name="connsiteX2983" fmla="*/ 7946 w 10000"/>
                        <a:gd name="connsiteY2983" fmla="*/ 10000 h 10000"/>
                        <a:gd name="connsiteX2984" fmla="*/ 7955 w 10000"/>
                        <a:gd name="connsiteY2984" fmla="*/ 10000 h 10000"/>
                        <a:gd name="connsiteX2985" fmla="*/ 7955 w 10000"/>
                        <a:gd name="connsiteY2985" fmla="*/ 10000 h 10000"/>
                        <a:gd name="connsiteX2986" fmla="*/ 7955 w 10000"/>
                        <a:gd name="connsiteY2986" fmla="*/ 10000 h 10000"/>
                        <a:gd name="connsiteX2987" fmla="*/ 7955 w 10000"/>
                        <a:gd name="connsiteY2987" fmla="*/ 10000 h 10000"/>
                        <a:gd name="connsiteX2988" fmla="*/ 7966 w 10000"/>
                        <a:gd name="connsiteY2988" fmla="*/ 10000 h 10000"/>
                        <a:gd name="connsiteX2989" fmla="*/ 7966 w 10000"/>
                        <a:gd name="connsiteY2989" fmla="*/ 10000 h 10000"/>
                        <a:gd name="connsiteX2990" fmla="*/ 7966 w 10000"/>
                        <a:gd name="connsiteY2990" fmla="*/ 10000 h 10000"/>
                        <a:gd name="connsiteX2991" fmla="*/ 7966 w 10000"/>
                        <a:gd name="connsiteY2991" fmla="*/ 10000 h 10000"/>
                        <a:gd name="connsiteX2992" fmla="*/ 7978 w 10000"/>
                        <a:gd name="connsiteY2992" fmla="*/ 10000 h 10000"/>
                        <a:gd name="connsiteX2993" fmla="*/ 7978 w 10000"/>
                        <a:gd name="connsiteY2993" fmla="*/ 10000 h 10000"/>
                        <a:gd name="connsiteX2994" fmla="*/ 7978 w 10000"/>
                        <a:gd name="connsiteY2994" fmla="*/ 10000 h 10000"/>
                        <a:gd name="connsiteX2995" fmla="*/ 7978 w 10000"/>
                        <a:gd name="connsiteY2995" fmla="*/ 10000 h 10000"/>
                        <a:gd name="connsiteX2996" fmla="*/ 7989 w 10000"/>
                        <a:gd name="connsiteY2996" fmla="*/ 10000 h 10000"/>
                        <a:gd name="connsiteX2997" fmla="*/ 7989 w 10000"/>
                        <a:gd name="connsiteY2997" fmla="*/ 10000 h 10000"/>
                        <a:gd name="connsiteX2998" fmla="*/ 7989 w 10000"/>
                        <a:gd name="connsiteY2998" fmla="*/ 10000 h 10000"/>
                        <a:gd name="connsiteX2999" fmla="*/ 7989 w 10000"/>
                        <a:gd name="connsiteY2999" fmla="*/ 10000 h 10000"/>
                        <a:gd name="connsiteX3000" fmla="*/ 7998 w 10000"/>
                        <a:gd name="connsiteY3000" fmla="*/ 10000 h 10000"/>
                        <a:gd name="connsiteX3001" fmla="*/ 7998 w 10000"/>
                        <a:gd name="connsiteY3001" fmla="*/ 10000 h 10000"/>
                        <a:gd name="connsiteX3002" fmla="*/ 7998 w 10000"/>
                        <a:gd name="connsiteY3002" fmla="*/ 10000 h 10000"/>
                        <a:gd name="connsiteX3003" fmla="*/ 7998 w 10000"/>
                        <a:gd name="connsiteY3003" fmla="*/ 10000 h 10000"/>
                        <a:gd name="connsiteX3004" fmla="*/ 8009 w 10000"/>
                        <a:gd name="connsiteY3004" fmla="*/ 10000 h 10000"/>
                        <a:gd name="connsiteX3005" fmla="*/ 8009 w 10000"/>
                        <a:gd name="connsiteY3005" fmla="*/ 10000 h 10000"/>
                        <a:gd name="connsiteX3006" fmla="*/ 8009 w 10000"/>
                        <a:gd name="connsiteY3006" fmla="*/ 10000 h 10000"/>
                        <a:gd name="connsiteX3007" fmla="*/ 8009 w 10000"/>
                        <a:gd name="connsiteY3007" fmla="*/ 10000 h 10000"/>
                        <a:gd name="connsiteX3008" fmla="*/ 8021 w 10000"/>
                        <a:gd name="connsiteY3008" fmla="*/ 10000 h 10000"/>
                        <a:gd name="connsiteX3009" fmla="*/ 8021 w 10000"/>
                        <a:gd name="connsiteY3009" fmla="*/ 10000 h 10000"/>
                        <a:gd name="connsiteX3010" fmla="*/ 8021 w 10000"/>
                        <a:gd name="connsiteY3010" fmla="*/ 10000 h 10000"/>
                        <a:gd name="connsiteX3011" fmla="*/ 8021 w 10000"/>
                        <a:gd name="connsiteY3011" fmla="*/ 10000 h 10000"/>
                        <a:gd name="connsiteX3012" fmla="*/ 8032 w 10000"/>
                        <a:gd name="connsiteY3012" fmla="*/ 10000 h 10000"/>
                        <a:gd name="connsiteX3013" fmla="*/ 8032 w 10000"/>
                        <a:gd name="connsiteY3013" fmla="*/ 10000 h 10000"/>
                        <a:gd name="connsiteX3014" fmla="*/ 8032 w 10000"/>
                        <a:gd name="connsiteY3014" fmla="*/ 10000 h 10000"/>
                        <a:gd name="connsiteX3015" fmla="*/ 8032 w 10000"/>
                        <a:gd name="connsiteY3015" fmla="*/ 10000 h 10000"/>
                        <a:gd name="connsiteX3016" fmla="*/ 8041 w 10000"/>
                        <a:gd name="connsiteY3016" fmla="*/ 10000 h 10000"/>
                        <a:gd name="connsiteX3017" fmla="*/ 8041 w 10000"/>
                        <a:gd name="connsiteY3017" fmla="*/ 10000 h 10000"/>
                        <a:gd name="connsiteX3018" fmla="*/ 8041 w 10000"/>
                        <a:gd name="connsiteY3018" fmla="*/ 10000 h 10000"/>
                        <a:gd name="connsiteX3019" fmla="*/ 8041 w 10000"/>
                        <a:gd name="connsiteY3019" fmla="*/ 10000 h 10000"/>
                        <a:gd name="connsiteX3020" fmla="*/ 8052 w 10000"/>
                        <a:gd name="connsiteY3020" fmla="*/ 10000 h 10000"/>
                        <a:gd name="connsiteX3021" fmla="*/ 8052 w 10000"/>
                        <a:gd name="connsiteY3021" fmla="*/ 10000 h 10000"/>
                        <a:gd name="connsiteX3022" fmla="*/ 8052 w 10000"/>
                        <a:gd name="connsiteY3022" fmla="*/ 10000 h 10000"/>
                        <a:gd name="connsiteX3023" fmla="*/ 8052 w 10000"/>
                        <a:gd name="connsiteY3023" fmla="*/ 10000 h 10000"/>
                        <a:gd name="connsiteX3024" fmla="*/ 8063 w 10000"/>
                        <a:gd name="connsiteY3024" fmla="*/ 10000 h 10000"/>
                        <a:gd name="connsiteX3025" fmla="*/ 8063 w 10000"/>
                        <a:gd name="connsiteY3025" fmla="*/ 10000 h 10000"/>
                        <a:gd name="connsiteX3026" fmla="*/ 8063 w 10000"/>
                        <a:gd name="connsiteY3026" fmla="*/ 10000 h 10000"/>
                        <a:gd name="connsiteX3027" fmla="*/ 8063 w 10000"/>
                        <a:gd name="connsiteY3027" fmla="*/ 10000 h 10000"/>
                        <a:gd name="connsiteX3028" fmla="*/ 8072 w 10000"/>
                        <a:gd name="connsiteY3028" fmla="*/ 10000 h 10000"/>
                        <a:gd name="connsiteX3029" fmla="*/ 8072 w 10000"/>
                        <a:gd name="connsiteY3029" fmla="*/ 10000 h 10000"/>
                        <a:gd name="connsiteX3030" fmla="*/ 8072 w 10000"/>
                        <a:gd name="connsiteY3030" fmla="*/ 10000 h 10000"/>
                        <a:gd name="connsiteX3031" fmla="*/ 8072 w 10000"/>
                        <a:gd name="connsiteY3031" fmla="*/ 10000 h 10000"/>
                        <a:gd name="connsiteX3032" fmla="*/ 8083 w 10000"/>
                        <a:gd name="connsiteY3032" fmla="*/ 10000 h 10000"/>
                        <a:gd name="connsiteX3033" fmla="*/ 8083 w 10000"/>
                        <a:gd name="connsiteY3033" fmla="*/ 10000 h 10000"/>
                        <a:gd name="connsiteX3034" fmla="*/ 8083 w 10000"/>
                        <a:gd name="connsiteY3034" fmla="*/ 8702 h 10000"/>
                        <a:gd name="connsiteX3035" fmla="*/ 8083 w 10000"/>
                        <a:gd name="connsiteY3035" fmla="*/ 10000 h 10000"/>
                        <a:gd name="connsiteX3036" fmla="*/ 8095 w 10000"/>
                        <a:gd name="connsiteY3036" fmla="*/ 10000 h 10000"/>
                        <a:gd name="connsiteX3037" fmla="*/ 8095 w 10000"/>
                        <a:gd name="connsiteY3037" fmla="*/ 10000 h 10000"/>
                        <a:gd name="connsiteX3038" fmla="*/ 8095 w 10000"/>
                        <a:gd name="connsiteY3038" fmla="*/ 10000 h 10000"/>
                        <a:gd name="connsiteX3039" fmla="*/ 8095 w 10000"/>
                        <a:gd name="connsiteY3039" fmla="*/ 10000 h 10000"/>
                        <a:gd name="connsiteX3040" fmla="*/ 8106 w 10000"/>
                        <a:gd name="connsiteY3040" fmla="*/ 10000 h 10000"/>
                        <a:gd name="connsiteX3041" fmla="*/ 8106 w 10000"/>
                        <a:gd name="connsiteY3041" fmla="*/ 10000 h 10000"/>
                        <a:gd name="connsiteX3042" fmla="*/ 8106 w 10000"/>
                        <a:gd name="connsiteY3042" fmla="*/ 10000 h 10000"/>
                        <a:gd name="connsiteX3043" fmla="*/ 8106 w 10000"/>
                        <a:gd name="connsiteY3043" fmla="*/ 10000 h 10000"/>
                        <a:gd name="connsiteX3044" fmla="*/ 8115 w 10000"/>
                        <a:gd name="connsiteY3044" fmla="*/ 10000 h 10000"/>
                        <a:gd name="connsiteX3045" fmla="*/ 8115 w 10000"/>
                        <a:gd name="connsiteY3045" fmla="*/ 10000 h 10000"/>
                        <a:gd name="connsiteX3046" fmla="*/ 8115 w 10000"/>
                        <a:gd name="connsiteY3046" fmla="*/ 10000 h 10000"/>
                        <a:gd name="connsiteX3047" fmla="*/ 8115 w 10000"/>
                        <a:gd name="connsiteY3047" fmla="*/ 10000 h 10000"/>
                        <a:gd name="connsiteX3048" fmla="*/ 8126 w 10000"/>
                        <a:gd name="connsiteY3048" fmla="*/ 10000 h 10000"/>
                        <a:gd name="connsiteX3049" fmla="*/ 8126 w 10000"/>
                        <a:gd name="connsiteY3049" fmla="*/ 10000 h 10000"/>
                        <a:gd name="connsiteX3050" fmla="*/ 8126 w 10000"/>
                        <a:gd name="connsiteY3050" fmla="*/ 10000 h 10000"/>
                        <a:gd name="connsiteX3051" fmla="*/ 8126 w 10000"/>
                        <a:gd name="connsiteY3051" fmla="*/ 10000 h 10000"/>
                        <a:gd name="connsiteX3052" fmla="*/ 8138 w 10000"/>
                        <a:gd name="connsiteY3052" fmla="*/ 10000 h 10000"/>
                        <a:gd name="connsiteX3053" fmla="*/ 8138 w 10000"/>
                        <a:gd name="connsiteY3053" fmla="*/ 10000 h 10000"/>
                        <a:gd name="connsiteX3054" fmla="*/ 8138 w 10000"/>
                        <a:gd name="connsiteY3054" fmla="*/ 10000 h 10000"/>
                        <a:gd name="connsiteX3055" fmla="*/ 8138 w 10000"/>
                        <a:gd name="connsiteY3055" fmla="*/ 10000 h 10000"/>
                        <a:gd name="connsiteX3056" fmla="*/ 8149 w 10000"/>
                        <a:gd name="connsiteY3056" fmla="*/ 10000 h 10000"/>
                        <a:gd name="connsiteX3057" fmla="*/ 8149 w 10000"/>
                        <a:gd name="connsiteY3057" fmla="*/ 10000 h 10000"/>
                        <a:gd name="connsiteX3058" fmla="*/ 8149 w 10000"/>
                        <a:gd name="connsiteY3058" fmla="*/ 10000 h 10000"/>
                        <a:gd name="connsiteX3059" fmla="*/ 8149 w 10000"/>
                        <a:gd name="connsiteY3059" fmla="*/ 10000 h 10000"/>
                        <a:gd name="connsiteX3060" fmla="*/ 8158 w 10000"/>
                        <a:gd name="connsiteY3060" fmla="*/ 10000 h 10000"/>
                        <a:gd name="connsiteX3061" fmla="*/ 8158 w 10000"/>
                        <a:gd name="connsiteY3061" fmla="*/ 10000 h 10000"/>
                        <a:gd name="connsiteX3062" fmla="*/ 8158 w 10000"/>
                        <a:gd name="connsiteY3062" fmla="*/ 10000 h 10000"/>
                        <a:gd name="connsiteX3063" fmla="*/ 8158 w 10000"/>
                        <a:gd name="connsiteY3063" fmla="*/ 10000 h 10000"/>
                        <a:gd name="connsiteX3064" fmla="*/ 8169 w 10000"/>
                        <a:gd name="connsiteY3064" fmla="*/ 10000 h 10000"/>
                        <a:gd name="connsiteX3065" fmla="*/ 8169 w 10000"/>
                        <a:gd name="connsiteY3065" fmla="*/ 10000 h 10000"/>
                        <a:gd name="connsiteX3066" fmla="*/ 8169 w 10000"/>
                        <a:gd name="connsiteY3066" fmla="*/ 10000 h 10000"/>
                        <a:gd name="connsiteX3067" fmla="*/ 8169 w 10000"/>
                        <a:gd name="connsiteY3067" fmla="*/ 10000 h 10000"/>
                        <a:gd name="connsiteX3068" fmla="*/ 8181 w 10000"/>
                        <a:gd name="connsiteY3068" fmla="*/ 10000 h 10000"/>
                        <a:gd name="connsiteX3069" fmla="*/ 8181 w 10000"/>
                        <a:gd name="connsiteY3069" fmla="*/ 10000 h 10000"/>
                        <a:gd name="connsiteX3070" fmla="*/ 8181 w 10000"/>
                        <a:gd name="connsiteY3070" fmla="*/ 10000 h 10000"/>
                        <a:gd name="connsiteX3071" fmla="*/ 8181 w 10000"/>
                        <a:gd name="connsiteY3071" fmla="*/ 10000 h 10000"/>
                        <a:gd name="connsiteX3072" fmla="*/ 8189 w 10000"/>
                        <a:gd name="connsiteY3072" fmla="*/ 10000 h 10000"/>
                        <a:gd name="connsiteX3073" fmla="*/ 8189 w 10000"/>
                        <a:gd name="connsiteY3073" fmla="*/ 10000 h 10000"/>
                        <a:gd name="connsiteX3074" fmla="*/ 8189 w 10000"/>
                        <a:gd name="connsiteY3074" fmla="*/ 10000 h 10000"/>
                        <a:gd name="connsiteX3075" fmla="*/ 8189 w 10000"/>
                        <a:gd name="connsiteY3075" fmla="*/ 10000 h 10000"/>
                        <a:gd name="connsiteX3076" fmla="*/ 8201 w 10000"/>
                        <a:gd name="connsiteY3076" fmla="*/ 10000 h 10000"/>
                        <a:gd name="connsiteX3077" fmla="*/ 8201 w 10000"/>
                        <a:gd name="connsiteY3077" fmla="*/ 10000 h 10000"/>
                        <a:gd name="connsiteX3078" fmla="*/ 8201 w 10000"/>
                        <a:gd name="connsiteY3078" fmla="*/ 10000 h 10000"/>
                        <a:gd name="connsiteX3079" fmla="*/ 8201 w 10000"/>
                        <a:gd name="connsiteY3079" fmla="*/ 10000 h 10000"/>
                        <a:gd name="connsiteX3080" fmla="*/ 8212 w 10000"/>
                        <a:gd name="connsiteY3080" fmla="*/ 10000 h 10000"/>
                        <a:gd name="connsiteX3081" fmla="*/ 8212 w 10000"/>
                        <a:gd name="connsiteY3081" fmla="*/ 10000 h 10000"/>
                        <a:gd name="connsiteX3082" fmla="*/ 8212 w 10000"/>
                        <a:gd name="connsiteY3082" fmla="*/ 10000 h 10000"/>
                        <a:gd name="connsiteX3083" fmla="*/ 8212 w 10000"/>
                        <a:gd name="connsiteY3083" fmla="*/ 10000 h 10000"/>
                        <a:gd name="connsiteX3084" fmla="*/ 8223 w 10000"/>
                        <a:gd name="connsiteY3084" fmla="*/ 10000 h 10000"/>
                        <a:gd name="connsiteX3085" fmla="*/ 8223 w 10000"/>
                        <a:gd name="connsiteY3085" fmla="*/ 10000 h 10000"/>
                        <a:gd name="connsiteX3086" fmla="*/ 8223 w 10000"/>
                        <a:gd name="connsiteY3086" fmla="*/ 10000 h 10000"/>
                        <a:gd name="connsiteX3087" fmla="*/ 8223 w 10000"/>
                        <a:gd name="connsiteY3087" fmla="*/ 10000 h 10000"/>
                        <a:gd name="connsiteX3088" fmla="*/ 8232 w 10000"/>
                        <a:gd name="connsiteY3088" fmla="*/ 10000 h 10000"/>
                        <a:gd name="connsiteX3089" fmla="*/ 8232 w 10000"/>
                        <a:gd name="connsiteY3089" fmla="*/ 10000 h 10000"/>
                        <a:gd name="connsiteX3090" fmla="*/ 8232 w 10000"/>
                        <a:gd name="connsiteY3090" fmla="*/ 10000 h 10000"/>
                        <a:gd name="connsiteX3091" fmla="*/ 8232 w 10000"/>
                        <a:gd name="connsiteY3091" fmla="*/ 10000 h 10000"/>
                        <a:gd name="connsiteX3092" fmla="*/ 8243 w 10000"/>
                        <a:gd name="connsiteY3092" fmla="*/ 10000 h 10000"/>
                        <a:gd name="connsiteX3093" fmla="*/ 8243 w 10000"/>
                        <a:gd name="connsiteY3093" fmla="*/ 10000 h 10000"/>
                        <a:gd name="connsiteX3094" fmla="*/ 8243 w 10000"/>
                        <a:gd name="connsiteY3094" fmla="*/ 10000 h 10000"/>
                        <a:gd name="connsiteX3095" fmla="*/ 8243 w 10000"/>
                        <a:gd name="connsiteY3095" fmla="*/ 10000 h 10000"/>
                        <a:gd name="connsiteX3096" fmla="*/ 8255 w 10000"/>
                        <a:gd name="connsiteY3096" fmla="*/ 10000 h 10000"/>
                        <a:gd name="connsiteX3097" fmla="*/ 8255 w 10000"/>
                        <a:gd name="connsiteY3097" fmla="*/ 10000 h 10000"/>
                        <a:gd name="connsiteX3098" fmla="*/ 8255 w 10000"/>
                        <a:gd name="connsiteY3098" fmla="*/ 10000 h 10000"/>
                        <a:gd name="connsiteX3099" fmla="*/ 8255 w 10000"/>
                        <a:gd name="connsiteY3099" fmla="*/ 10000 h 10000"/>
                        <a:gd name="connsiteX3100" fmla="*/ 8266 w 10000"/>
                        <a:gd name="connsiteY3100" fmla="*/ 10000 h 10000"/>
                        <a:gd name="connsiteX3101" fmla="*/ 8266 w 10000"/>
                        <a:gd name="connsiteY3101" fmla="*/ 10000 h 10000"/>
                        <a:gd name="connsiteX3102" fmla="*/ 8266 w 10000"/>
                        <a:gd name="connsiteY3102" fmla="*/ 10000 h 10000"/>
                        <a:gd name="connsiteX3103" fmla="*/ 8266 w 10000"/>
                        <a:gd name="connsiteY3103" fmla="*/ 10000 h 10000"/>
                        <a:gd name="connsiteX3104" fmla="*/ 8275 w 10000"/>
                        <a:gd name="connsiteY3104" fmla="*/ 10000 h 10000"/>
                        <a:gd name="connsiteX3105" fmla="*/ 8275 w 10000"/>
                        <a:gd name="connsiteY3105" fmla="*/ 10000 h 10000"/>
                        <a:gd name="connsiteX3106" fmla="*/ 8275 w 10000"/>
                        <a:gd name="connsiteY3106" fmla="*/ 10000 h 10000"/>
                        <a:gd name="connsiteX3107" fmla="*/ 8275 w 10000"/>
                        <a:gd name="connsiteY3107" fmla="*/ 10000 h 10000"/>
                        <a:gd name="connsiteX3108" fmla="*/ 8286 w 10000"/>
                        <a:gd name="connsiteY3108" fmla="*/ 10000 h 10000"/>
                        <a:gd name="connsiteX3109" fmla="*/ 8286 w 10000"/>
                        <a:gd name="connsiteY3109" fmla="*/ 10000 h 10000"/>
                        <a:gd name="connsiteX3110" fmla="*/ 8286 w 10000"/>
                        <a:gd name="connsiteY3110" fmla="*/ 10000 h 10000"/>
                        <a:gd name="connsiteX3111" fmla="*/ 8286 w 10000"/>
                        <a:gd name="connsiteY3111" fmla="*/ 10000 h 10000"/>
                        <a:gd name="connsiteX3112" fmla="*/ 8298 w 10000"/>
                        <a:gd name="connsiteY3112" fmla="*/ 10000 h 10000"/>
                        <a:gd name="connsiteX3113" fmla="*/ 8298 w 10000"/>
                        <a:gd name="connsiteY3113" fmla="*/ 10000 h 10000"/>
                        <a:gd name="connsiteX3114" fmla="*/ 8298 w 10000"/>
                        <a:gd name="connsiteY3114" fmla="*/ 10000 h 10000"/>
                        <a:gd name="connsiteX3115" fmla="*/ 8298 w 10000"/>
                        <a:gd name="connsiteY3115" fmla="*/ 10000 h 10000"/>
                        <a:gd name="connsiteX3116" fmla="*/ 8306 w 10000"/>
                        <a:gd name="connsiteY3116" fmla="*/ 10000 h 10000"/>
                        <a:gd name="connsiteX3117" fmla="*/ 8306 w 10000"/>
                        <a:gd name="connsiteY3117" fmla="*/ 10000 h 10000"/>
                        <a:gd name="connsiteX3118" fmla="*/ 8306 w 10000"/>
                        <a:gd name="connsiteY3118" fmla="*/ 10000 h 10000"/>
                        <a:gd name="connsiteX3119" fmla="*/ 8306 w 10000"/>
                        <a:gd name="connsiteY3119" fmla="*/ 10000 h 10000"/>
                        <a:gd name="connsiteX3120" fmla="*/ 8318 w 10000"/>
                        <a:gd name="connsiteY3120" fmla="*/ 10000 h 10000"/>
                        <a:gd name="connsiteX3121" fmla="*/ 8318 w 10000"/>
                        <a:gd name="connsiteY3121" fmla="*/ 10000 h 10000"/>
                        <a:gd name="connsiteX3122" fmla="*/ 8318 w 10000"/>
                        <a:gd name="connsiteY3122" fmla="*/ 10000 h 10000"/>
                        <a:gd name="connsiteX3123" fmla="*/ 8318 w 10000"/>
                        <a:gd name="connsiteY3123" fmla="*/ 10000 h 10000"/>
                        <a:gd name="connsiteX3124" fmla="*/ 8329 w 10000"/>
                        <a:gd name="connsiteY3124" fmla="*/ 10000 h 10000"/>
                        <a:gd name="connsiteX3125" fmla="*/ 8329 w 10000"/>
                        <a:gd name="connsiteY3125" fmla="*/ 10000 h 10000"/>
                        <a:gd name="connsiteX3126" fmla="*/ 8329 w 10000"/>
                        <a:gd name="connsiteY3126" fmla="*/ 10000 h 10000"/>
                        <a:gd name="connsiteX3127" fmla="*/ 8329 w 10000"/>
                        <a:gd name="connsiteY3127" fmla="*/ 10000 h 10000"/>
                        <a:gd name="connsiteX3128" fmla="*/ 8340 w 10000"/>
                        <a:gd name="connsiteY3128" fmla="*/ 10000 h 10000"/>
                        <a:gd name="connsiteX3129" fmla="*/ 8340 w 10000"/>
                        <a:gd name="connsiteY3129" fmla="*/ 10000 h 10000"/>
                        <a:gd name="connsiteX3130" fmla="*/ 8340 w 10000"/>
                        <a:gd name="connsiteY3130" fmla="*/ 10000 h 10000"/>
                        <a:gd name="connsiteX3131" fmla="*/ 8340 w 10000"/>
                        <a:gd name="connsiteY3131" fmla="*/ 10000 h 10000"/>
                        <a:gd name="connsiteX3132" fmla="*/ 8349 w 10000"/>
                        <a:gd name="connsiteY3132" fmla="*/ 10000 h 10000"/>
                        <a:gd name="connsiteX3133" fmla="*/ 8349 w 10000"/>
                        <a:gd name="connsiteY3133" fmla="*/ 10000 h 10000"/>
                        <a:gd name="connsiteX3134" fmla="*/ 8349 w 10000"/>
                        <a:gd name="connsiteY3134" fmla="*/ 4123 h 10000"/>
                        <a:gd name="connsiteX3135" fmla="*/ 8349 w 10000"/>
                        <a:gd name="connsiteY3135" fmla="*/ 4123 h 10000"/>
                        <a:gd name="connsiteX3136" fmla="*/ 8360 w 10000"/>
                        <a:gd name="connsiteY3136" fmla="*/ 0 h 10000"/>
                        <a:gd name="connsiteX3137" fmla="*/ 8360 w 10000"/>
                        <a:gd name="connsiteY3137" fmla="*/ 10000 h 10000"/>
                        <a:gd name="connsiteX3138" fmla="*/ 8360 w 10000"/>
                        <a:gd name="connsiteY3138" fmla="*/ 0 h 10000"/>
                        <a:gd name="connsiteX3139" fmla="*/ 8360 w 10000"/>
                        <a:gd name="connsiteY3139" fmla="*/ 10000 h 10000"/>
                        <a:gd name="connsiteX3140" fmla="*/ 8372 w 10000"/>
                        <a:gd name="connsiteY3140" fmla="*/ 10000 h 10000"/>
                        <a:gd name="connsiteX3141" fmla="*/ 8372 w 10000"/>
                        <a:gd name="connsiteY3141" fmla="*/ 10000 h 10000"/>
                        <a:gd name="connsiteX3142" fmla="*/ 8372 w 10000"/>
                        <a:gd name="connsiteY3142" fmla="*/ 10000 h 10000"/>
                        <a:gd name="connsiteX3143" fmla="*/ 8372 w 10000"/>
                        <a:gd name="connsiteY3143" fmla="*/ 10000 h 10000"/>
                        <a:gd name="connsiteX3144" fmla="*/ 8383 w 10000"/>
                        <a:gd name="connsiteY3144" fmla="*/ 10000 h 10000"/>
                        <a:gd name="connsiteX3145" fmla="*/ 8383 w 10000"/>
                        <a:gd name="connsiteY3145" fmla="*/ 10000 h 10000"/>
                        <a:gd name="connsiteX3146" fmla="*/ 8383 w 10000"/>
                        <a:gd name="connsiteY3146" fmla="*/ 10000 h 10000"/>
                        <a:gd name="connsiteX3147" fmla="*/ 8383 w 10000"/>
                        <a:gd name="connsiteY3147" fmla="*/ 10000 h 10000"/>
                        <a:gd name="connsiteX3148" fmla="*/ 8392 w 10000"/>
                        <a:gd name="connsiteY3148" fmla="*/ 10000 h 10000"/>
                        <a:gd name="connsiteX3149" fmla="*/ 8392 w 10000"/>
                        <a:gd name="connsiteY3149" fmla="*/ 10000 h 10000"/>
                        <a:gd name="connsiteX3150" fmla="*/ 8392 w 10000"/>
                        <a:gd name="connsiteY3150" fmla="*/ 10000 h 10000"/>
                        <a:gd name="connsiteX3151" fmla="*/ 8392 w 10000"/>
                        <a:gd name="connsiteY3151" fmla="*/ 10000 h 10000"/>
                        <a:gd name="connsiteX3152" fmla="*/ 8403 w 10000"/>
                        <a:gd name="connsiteY3152" fmla="*/ 10000 h 10000"/>
                        <a:gd name="connsiteX3153" fmla="*/ 8403 w 10000"/>
                        <a:gd name="connsiteY3153" fmla="*/ 10000 h 10000"/>
                        <a:gd name="connsiteX3154" fmla="*/ 8403 w 10000"/>
                        <a:gd name="connsiteY3154" fmla="*/ 10000 h 10000"/>
                        <a:gd name="connsiteX3155" fmla="*/ 8403 w 10000"/>
                        <a:gd name="connsiteY3155" fmla="*/ 10000 h 10000"/>
                        <a:gd name="connsiteX3156" fmla="*/ 8415 w 10000"/>
                        <a:gd name="connsiteY3156" fmla="*/ 10000 h 10000"/>
                        <a:gd name="connsiteX3157" fmla="*/ 8415 w 10000"/>
                        <a:gd name="connsiteY3157" fmla="*/ 10000 h 10000"/>
                        <a:gd name="connsiteX3158" fmla="*/ 8415 w 10000"/>
                        <a:gd name="connsiteY3158" fmla="*/ 10000 h 10000"/>
                        <a:gd name="connsiteX3159" fmla="*/ 8415 w 10000"/>
                        <a:gd name="connsiteY3159" fmla="*/ 10000 h 10000"/>
                        <a:gd name="connsiteX3160" fmla="*/ 8426 w 10000"/>
                        <a:gd name="connsiteY3160" fmla="*/ 10000 h 10000"/>
                        <a:gd name="connsiteX3161" fmla="*/ 8426 w 10000"/>
                        <a:gd name="connsiteY3161" fmla="*/ 10000 h 10000"/>
                        <a:gd name="connsiteX3162" fmla="*/ 8426 w 10000"/>
                        <a:gd name="connsiteY3162" fmla="*/ 10000 h 10000"/>
                        <a:gd name="connsiteX3163" fmla="*/ 8426 w 10000"/>
                        <a:gd name="connsiteY3163" fmla="*/ 10000 h 10000"/>
                        <a:gd name="connsiteX3164" fmla="*/ 8435 w 10000"/>
                        <a:gd name="connsiteY3164" fmla="*/ 10000 h 10000"/>
                        <a:gd name="connsiteX3165" fmla="*/ 8435 w 10000"/>
                        <a:gd name="connsiteY3165" fmla="*/ 10000 h 10000"/>
                        <a:gd name="connsiteX3166" fmla="*/ 8435 w 10000"/>
                        <a:gd name="connsiteY3166" fmla="*/ 10000 h 10000"/>
                        <a:gd name="connsiteX3167" fmla="*/ 8435 w 10000"/>
                        <a:gd name="connsiteY3167" fmla="*/ 10000 h 10000"/>
                        <a:gd name="connsiteX3168" fmla="*/ 8446 w 10000"/>
                        <a:gd name="connsiteY3168" fmla="*/ 10000 h 10000"/>
                        <a:gd name="connsiteX3169" fmla="*/ 8446 w 10000"/>
                        <a:gd name="connsiteY3169" fmla="*/ 10000 h 10000"/>
                        <a:gd name="connsiteX3170" fmla="*/ 8446 w 10000"/>
                        <a:gd name="connsiteY3170" fmla="*/ 10000 h 10000"/>
                        <a:gd name="connsiteX3171" fmla="*/ 8446 w 10000"/>
                        <a:gd name="connsiteY3171" fmla="*/ 10000 h 10000"/>
                        <a:gd name="connsiteX3172" fmla="*/ 8458 w 10000"/>
                        <a:gd name="connsiteY3172" fmla="*/ 10000 h 10000"/>
                        <a:gd name="connsiteX3173" fmla="*/ 8458 w 10000"/>
                        <a:gd name="connsiteY3173" fmla="*/ 10000 h 10000"/>
                        <a:gd name="connsiteX3174" fmla="*/ 8458 w 10000"/>
                        <a:gd name="connsiteY3174" fmla="*/ 10000 h 10000"/>
                        <a:gd name="connsiteX3175" fmla="*/ 8458 w 10000"/>
                        <a:gd name="connsiteY3175" fmla="*/ 10000 h 10000"/>
                        <a:gd name="connsiteX3176" fmla="*/ 8466 w 10000"/>
                        <a:gd name="connsiteY3176" fmla="*/ 10000 h 10000"/>
                        <a:gd name="connsiteX3177" fmla="*/ 8466 w 10000"/>
                        <a:gd name="connsiteY3177" fmla="*/ 10000 h 10000"/>
                        <a:gd name="connsiteX3178" fmla="*/ 8466 w 10000"/>
                        <a:gd name="connsiteY3178" fmla="*/ 10000 h 10000"/>
                        <a:gd name="connsiteX3179" fmla="*/ 8466 w 10000"/>
                        <a:gd name="connsiteY3179" fmla="*/ 10000 h 10000"/>
                        <a:gd name="connsiteX3180" fmla="*/ 8478 w 10000"/>
                        <a:gd name="connsiteY3180" fmla="*/ 10000 h 10000"/>
                        <a:gd name="connsiteX3181" fmla="*/ 8478 w 10000"/>
                        <a:gd name="connsiteY3181" fmla="*/ 10000 h 10000"/>
                        <a:gd name="connsiteX3182" fmla="*/ 8478 w 10000"/>
                        <a:gd name="connsiteY3182" fmla="*/ 10000 h 10000"/>
                        <a:gd name="connsiteX3183" fmla="*/ 8478 w 10000"/>
                        <a:gd name="connsiteY3183" fmla="*/ 10000 h 10000"/>
                        <a:gd name="connsiteX3184" fmla="*/ 8489 w 10000"/>
                        <a:gd name="connsiteY3184" fmla="*/ 10000 h 10000"/>
                        <a:gd name="connsiteX3185" fmla="*/ 8489 w 10000"/>
                        <a:gd name="connsiteY3185" fmla="*/ 10000 h 10000"/>
                        <a:gd name="connsiteX3186" fmla="*/ 8489 w 10000"/>
                        <a:gd name="connsiteY3186" fmla="*/ 10000 h 10000"/>
                        <a:gd name="connsiteX3187" fmla="*/ 8489 w 10000"/>
                        <a:gd name="connsiteY3187" fmla="*/ 10000 h 10000"/>
                        <a:gd name="connsiteX3188" fmla="*/ 8500 w 10000"/>
                        <a:gd name="connsiteY3188" fmla="*/ 10000 h 10000"/>
                        <a:gd name="connsiteX3189" fmla="*/ 8500 w 10000"/>
                        <a:gd name="connsiteY3189" fmla="*/ 10000 h 10000"/>
                        <a:gd name="connsiteX3190" fmla="*/ 8500 w 10000"/>
                        <a:gd name="connsiteY3190" fmla="*/ 10000 h 10000"/>
                        <a:gd name="connsiteX3191" fmla="*/ 8500 w 10000"/>
                        <a:gd name="connsiteY3191" fmla="*/ 10000 h 10000"/>
                        <a:gd name="connsiteX3192" fmla="*/ 8509 w 10000"/>
                        <a:gd name="connsiteY3192" fmla="*/ 10000 h 10000"/>
                        <a:gd name="connsiteX3193" fmla="*/ 8509 w 10000"/>
                        <a:gd name="connsiteY3193" fmla="*/ 10000 h 10000"/>
                        <a:gd name="connsiteX3194" fmla="*/ 8509 w 10000"/>
                        <a:gd name="connsiteY3194" fmla="*/ 10000 h 10000"/>
                        <a:gd name="connsiteX3195" fmla="*/ 8509 w 10000"/>
                        <a:gd name="connsiteY3195" fmla="*/ 10000 h 10000"/>
                        <a:gd name="connsiteX3196" fmla="*/ 8520 w 10000"/>
                        <a:gd name="connsiteY3196" fmla="*/ 10000 h 10000"/>
                        <a:gd name="connsiteX3197" fmla="*/ 8520 w 10000"/>
                        <a:gd name="connsiteY3197" fmla="*/ 10000 h 10000"/>
                        <a:gd name="connsiteX3198" fmla="*/ 8520 w 10000"/>
                        <a:gd name="connsiteY3198" fmla="*/ 10000 h 10000"/>
                        <a:gd name="connsiteX3199" fmla="*/ 8520 w 10000"/>
                        <a:gd name="connsiteY3199" fmla="*/ 10000 h 10000"/>
                        <a:gd name="connsiteX3200" fmla="*/ 8532 w 10000"/>
                        <a:gd name="connsiteY3200" fmla="*/ 10000 h 10000"/>
                        <a:gd name="connsiteX3201" fmla="*/ 8532 w 10000"/>
                        <a:gd name="connsiteY3201" fmla="*/ 10000 h 10000"/>
                        <a:gd name="connsiteX3202" fmla="*/ 8532 w 10000"/>
                        <a:gd name="connsiteY3202" fmla="*/ 10000 h 10000"/>
                        <a:gd name="connsiteX3203" fmla="*/ 8532 w 10000"/>
                        <a:gd name="connsiteY3203" fmla="*/ 10000 h 10000"/>
                        <a:gd name="connsiteX3204" fmla="*/ 8543 w 10000"/>
                        <a:gd name="connsiteY3204" fmla="*/ 10000 h 10000"/>
                        <a:gd name="connsiteX3205" fmla="*/ 8543 w 10000"/>
                        <a:gd name="connsiteY3205" fmla="*/ 10000 h 10000"/>
                        <a:gd name="connsiteX3206" fmla="*/ 8543 w 10000"/>
                        <a:gd name="connsiteY3206" fmla="*/ 10000 h 10000"/>
                        <a:gd name="connsiteX3207" fmla="*/ 8543 w 10000"/>
                        <a:gd name="connsiteY3207" fmla="*/ 10000 h 10000"/>
                        <a:gd name="connsiteX3208" fmla="*/ 8552 w 10000"/>
                        <a:gd name="connsiteY3208" fmla="*/ 10000 h 10000"/>
                        <a:gd name="connsiteX3209" fmla="*/ 8552 w 10000"/>
                        <a:gd name="connsiteY3209" fmla="*/ 10000 h 10000"/>
                        <a:gd name="connsiteX3210" fmla="*/ 8552 w 10000"/>
                        <a:gd name="connsiteY3210" fmla="*/ 10000 h 10000"/>
                        <a:gd name="connsiteX3211" fmla="*/ 8552 w 10000"/>
                        <a:gd name="connsiteY3211" fmla="*/ 10000 h 10000"/>
                        <a:gd name="connsiteX3212" fmla="*/ 8563 w 10000"/>
                        <a:gd name="connsiteY3212" fmla="*/ 10000 h 10000"/>
                        <a:gd name="connsiteX3213" fmla="*/ 8563 w 10000"/>
                        <a:gd name="connsiteY3213" fmla="*/ 10000 h 10000"/>
                        <a:gd name="connsiteX3214" fmla="*/ 8563 w 10000"/>
                        <a:gd name="connsiteY3214" fmla="*/ 10000 h 10000"/>
                        <a:gd name="connsiteX3215" fmla="*/ 8563 w 10000"/>
                        <a:gd name="connsiteY3215" fmla="*/ 10000 h 10000"/>
                        <a:gd name="connsiteX3216" fmla="*/ 8575 w 10000"/>
                        <a:gd name="connsiteY3216" fmla="*/ 10000 h 10000"/>
                        <a:gd name="connsiteX3217" fmla="*/ 8575 w 10000"/>
                        <a:gd name="connsiteY3217" fmla="*/ 10000 h 10000"/>
                        <a:gd name="connsiteX3218" fmla="*/ 8575 w 10000"/>
                        <a:gd name="connsiteY3218" fmla="*/ 10000 h 10000"/>
                        <a:gd name="connsiteX3219" fmla="*/ 8575 w 10000"/>
                        <a:gd name="connsiteY3219" fmla="*/ 10000 h 10000"/>
                        <a:gd name="connsiteX3220" fmla="*/ 8583 w 10000"/>
                        <a:gd name="connsiteY3220" fmla="*/ 10000 h 10000"/>
                        <a:gd name="connsiteX3221" fmla="*/ 8583 w 10000"/>
                        <a:gd name="connsiteY3221" fmla="*/ 10000 h 10000"/>
                        <a:gd name="connsiteX3222" fmla="*/ 8583 w 10000"/>
                        <a:gd name="connsiteY3222" fmla="*/ 10000 h 10000"/>
                        <a:gd name="connsiteX3223" fmla="*/ 8583 w 10000"/>
                        <a:gd name="connsiteY3223" fmla="*/ 10000 h 10000"/>
                        <a:gd name="connsiteX3224" fmla="*/ 8595 w 10000"/>
                        <a:gd name="connsiteY3224" fmla="*/ 10000 h 10000"/>
                        <a:gd name="connsiteX3225" fmla="*/ 8595 w 10000"/>
                        <a:gd name="connsiteY3225" fmla="*/ 10000 h 10000"/>
                        <a:gd name="connsiteX3226" fmla="*/ 8595 w 10000"/>
                        <a:gd name="connsiteY3226" fmla="*/ 10000 h 10000"/>
                        <a:gd name="connsiteX3227" fmla="*/ 8595 w 10000"/>
                        <a:gd name="connsiteY3227" fmla="*/ 10000 h 10000"/>
                        <a:gd name="connsiteX3228" fmla="*/ 8606 w 10000"/>
                        <a:gd name="connsiteY3228" fmla="*/ 10000 h 10000"/>
                        <a:gd name="connsiteX3229" fmla="*/ 8606 w 10000"/>
                        <a:gd name="connsiteY3229" fmla="*/ 10000 h 10000"/>
                        <a:gd name="connsiteX3230" fmla="*/ 8606 w 10000"/>
                        <a:gd name="connsiteY3230" fmla="*/ 10000 h 10000"/>
                        <a:gd name="connsiteX3231" fmla="*/ 8606 w 10000"/>
                        <a:gd name="connsiteY3231" fmla="*/ 10000 h 10000"/>
                        <a:gd name="connsiteX3232" fmla="*/ 8618 w 10000"/>
                        <a:gd name="connsiteY3232" fmla="*/ 10000 h 10000"/>
                        <a:gd name="connsiteX3233" fmla="*/ 8618 w 10000"/>
                        <a:gd name="connsiteY3233" fmla="*/ 10000 h 10000"/>
                        <a:gd name="connsiteX3234" fmla="*/ 8618 w 10000"/>
                        <a:gd name="connsiteY3234" fmla="*/ 10000 h 10000"/>
                        <a:gd name="connsiteX3235" fmla="*/ 8618 w 10000"/>
                        <a:gd name="connsiteY3235" fmla="*/ 10000 h 10000"/>
                        <a:gd name="connsiteX3236" fmla="*/ 8626 w 10000"/>
                        <a:gd name="connsiteY3236" fmla="*/ 10000 h 10000"/>
                        <a:gd name="connsiteX3237" fmla="*/ 8626 w 10000"/>
                        <a:gd name="connsiteY3237" fmla="*/ 10000 h 10000"/>
                        <a:gd name="connsiteX3238" fmla="*/ 8626 w 10000"/>
                        <a:gd name="connsiteY3238" fmla="*/ 8058 h 10000"/>
                        <a:gd name="connsiteX3239" fmla="*/ 8626 w 10000"/>
                        <a:gd name="connsiteY3239" fmla="*/ 9398 h 10000"/>
                        <a:gd name="connsiteX3240" fmla="*/ 8638 w 10000"/>
                        <a:gd name="connsiteY3240" fmla="*/ 9398 h 10000"/>
                        <a:gd name="connsiteX3241" fmla="*/ 8638 w 10000"/>
                        <a:gd name="connsiteY3241" fmla="*/ 10000 h 10000"/>
                        <a:gd name="connsiteX3242" fmla="*/ 8638 w 10000"/>
                        <a:gd name="connsiteY3242" fmla="*/ 8982 h 10000"/>
                        <a:gd name="connsiteX3243" fmla="*/ 8638 w 10000"/>
                        <a:gd name="connsiteY3243" fmla="*/ 8982 h 10000"/>
                        <a:gd name="connsiteX3244" fmla="*/ 8649 w 10000"/>
                        <a:gd name="connsiteY3244" fmla="*/ 7040 h 10000"/>
                        <a:gd name="connsiteX3245" fmla="*/ 8649 w 10000"/>
                        <a:gd name="connsiteY3245" fmla="*/ 9772 h 10000"/>
                        <a:gd name="connsiteX3246" fmla="*/ 8649 w 10000"/>
                        <a:gd name="connsiteY3246" fmla="*/ 4579 h 10000"/>
                        <a:gd name="connsiteX3247" fmla="*/ 8649 w 10000"/>
                        <a:gd name="connsiteY3247" fmla="*/ 9772 h 10000"/>
                        <a:gd name="connsiteX3248" fmla="*/ 8660 w 10000"/>
                        <a:gd name="connsiteY3248" fmla="*/ 10000 h 10000"/>
                        <a:gd name="connsiteX3249" fmla="*/ 8660 w 10000"/>
                        <a:gd name="connsiteY3249" fmla="*/ 10000 h 10000"/>
                        <a:gd name="connsiteX3250" fmla="*/ 8660 w 10000"/>
                        <a:gd name="connsiteY3250" fmla="*/ 10000 h 10000"/>
                        <a:gd name="connsiteX3251" fmla="*/ 8660 w 10000"/>
                        <a:gd name="connsiteY3251" fmla="*/ 10000 h 10000"/>
                        <a:gd name="connsiteX3252" fmla="*/ 8669 w 10000"/>
                        <a:gd name="connsiteY3252" fmla="*/ 10000 h 10000"/>
                        <a:gd name="connsiteX3253" fmla="*/ 8669 w 10000"/>
                        <a:gd name="connsiteY3253" fmla="*/ 10000 h 10000"/>
                        <a:gd name="connsiteX3254" fmla="*/ 8669 w 10000"/>
                        <a:gd name="connsiteY3254" fmla="*/ 3562 h 10000"/>
                        <a:gd name="connsiteX3255" fmla="*/ 8669 w 10000"/>
                        <a:gd name="connsiteY3255" fmla="*/ 8380 h 10000"/>
                        <a:gd name="connsiteX3256" fmla="*/ 8680 w 10000"/>
                        <a:gd name="connsiteY3256" fmla="*/ 9813 h 10000"/>
                        <a:gd name="connsiteX3257" fmla="*/ 8680 w 10000"/>
                        <a:gd name="connsiteY3257" fmla="*/ 10000 h 10000"/>
                        <a:gd name="connsiteX3258" fmla="*/ 8680 w 10000"/>
                        <a:gd name="connsiteY3258" fmla="*/ 9813 h 10000"/>
                        <a:gd name="connsiteX3259" fmla="*/ 8680 w 10000"/>
                        <a:gd name="connsiteY3259" fmla="*/ 10000 h 10000"/>
                        <a:gd name="connsiteX3260" fmla="*/ 8692 w 10000"/>
                        <a:gd name="connsiteY3260" fmla="*/ 10000 h 10000"/>
                        <a:gd name="connsiteX3261" fmla="*/ 8692 w 10000"/>
                        <a:gd name="connsiteY3261" fmla="*/ 10000 h 10000"/>
                        <a:gd name="connsiteX3262" fmla="*/ 8692 w 10000"/>
                        <a:gd name="connsiteY3262" fmla="*/ 10000 h 10000"/>
                        <a:gd name="connsiteX3263" fmla="*/ 8692 w 10000"/>
                        <a:gd name="connsiteY3263" fmla="*/ 10000 h 10000"/>
                        <a:gd name="connsiteX3264" fmla="*/ 8700 w 10000"/>
                        <a:gd name="connsiteY3264" fmla="*/ 10000 h 10000"/>
                        <a:gd name="connsiteX3265" fmla="*/ 8700 w 10000"/>
                        <a:gd name="connsiteY3265" fmla="*/ 10000 h 10000"/>
                        <a:gd name="connsiteX3266" fmla="*/ 8700 w 10000"/>
                        <a:gd name="connsiteY3266" fmla="*/ 10000 h 10000"/>
                        <a:gd name="connsiteX3267" fmla="*/ 8700 w 10000"/>
                        <a:gd name="connsiteY3267" fmla="*/ 10000 h 10000"/>
                        <a:gd name="connsiteX3268" fmla="*/ 8712 w 10000"/>
                        <a:gd name="connsiteY3268" fmla="*/ 10000 h 10000"/>
                        <a:gd name="connsiteX3269" fmla="*/ 8712 w 10000"/>
                        <a:gd name="connsiteY3269" fmla="*/ 10000 h 10000"/>
                        <a:gd name="connsiteX3270" fmla="*/ 8712 w 10000"/>
                        <a:gd name="connsiteY3270" fmla="*/ 10000 h 10000"/>
                        <a:gd name="connsiteX3271" fmla="*/ 8712 w 10000"/>
                        <a:gd name="connsiteY3271" fmla="*/ 10000 h 10000"/>
                        <a:gd name="connsiteX3272" fmla="*/ 8723 w 10000"/>
                        <a:gd name="connsiteY3272" fmla="*/ 10000 h 10000"/>
                        <a:gd name="connsiteX3273" fmla="*/ 8723 w 10000"/>
                        <a:gd name="connsiteY3273" fmla="*/ 10000 h 10000"/>
                        <a:gd name="connsiteX3274" fmla="*/ 8723 w 10000"/>
                        <a:gd name="connsiteY3274" fmla="*/ 10000 h 10000"/>
                        <a:gd name="connsiteX3275" fmla="*/ 8723 w 10000"/>
                        <a:gd name="connsiteY3275" fmla="*/ 10000 h 10000"/>
                        <a:gd name="connsiteX3276" fmla="*/ 8735 w 10000"/>
                        <a:gd name="connsiteY3276" fmla="*/ 10000 h 10000"/>
                        <a:gd name="connsiteX3277" fmla="*/ 8735 w 10000"/>
                        <a:gd name="connsiteY3277" fmla="*/ 10000 h 10000"/>
                        <a:gd name="connsiteX3278" fmla="*/ 8735 w 10000"/>
                        <a:gd name="connsiteY3278" fmla="*/ 10000 h 10000"/>
                        <a:gd name="connsiteX3279" fmla="*/ 8735 w 10000"/>
                        <a:gd name="connsiteY3279" fmla="*/ 10000 h 10000"/>
                        <a:gd name="connsiteX3280" fmla="*/ 8743 w 10000"/>
                        <a:gd name="connsiteY3280" fmla="*/ 10000 h 10000"/>
                        <a:gd name="connsiteX3281" fmla="*/ 8743 w 10000"/>
                        <a:gd name="connsiteY3281" fmla="*/ 10000 h 10000"/>
                        <a:gd name="connsiteX3282" fmla="*/ 8743 w 10000"/>
                        <a:gd name="connsiteY3282" fmla="*/ 10000 h 10000"/>
                        <a:gd name="connsiteX3283" fmla="*/ 8743 w 10000"/>
                        <a:gd name="connsiteY3283" fmla="*/ 10000 h 10000"/>
                        <a:gd name="connsiteX3284" fmla="*/ 8755 w 10000"/>
                        <a:gd name="connsiteY3284" fmla="*/ 10000 h 10000"/>
                        <a:gd name="connsiteX3285" fmla="*/ 8755 w 10000"/>
                        <a:gd name="connsiteY3285" fmla="*/ 10000 h 10000"/>
                        <a:gd name="connsiteX3286" fmla="*/ 8755 w 10000"/>
                        <a:gd name="connsiteY3286" fmla="*/ 10000 h 10000"/>
                        <a:gd name="connsiteX3287" fmla="*/ 8755 w 10000"/>
                        <a:gd name="connsiteY3287" fmla="*/ 10000 h 10000"/>
                        <a:gd name="connsiteX3288" fmla="*/ 8766 w 10000"/>
                        <a:gd name="connsiteY3288" fmla="*/ 10000 h 10000"/>
                        <a:gd name="connsiteX3289" fmla="*/ 8766 w 10000"/>
                        <a:gd name="connsiteY3289" fmla="*/ 10000 h 10000"/>
                        <a:gd name="connsiteX3290" fmla="*/ 8766 w 10000"/>
                        <a:gd name="connsiteY3290" fmla="*/ 10000 h 10000"/>
                        <a:gd name="connsiteX3291" fmla="*/ 8766 w 10000"/>
                        <a:gd name="connsiteY3291" fmla="*/ 10000 h 10000"/>
                        <a:gd name="connsiteX3292" fmla="*/ 8777 w 10000"/>
                        <a:gd name="connsiteY3292" fmla="*/ 10000 h 10000"/>
                        <a:gd name="connsiteX3293" fmla="*/ 8777 w 10000"/>
                        <a:gd name="connsiteY3293" fmla="*/ 10000 h 10000"/>
                        <a:gd name="connsiteX3294" fmla="*/ 8777 w 10000"/>
                        <a:gd name="connsiteY3294" fmla="*/ 10000 h 10000"/>
                        <a:gd name="connsiteX3295" fmla="*/ 8777 w 10000"/>
                        <a:gd name="connsiteY3295" fmla="*/ 10000 h 10000"/>
                        <a:gd name="connsiteX3296" fmla="*/ 8786 w 10000"/>
                        <a:gd name="connsiteY3296" fmla="*/ 10000 h 10000"/>
                        <a:gd name="connsiteX3297" fmla="*/ 8786 w 10000"/>
                        <a:gd name="connsiteY3297" fmla="*/ 10000 h 10000"/>
                        <a:gd name="connsiteX3298" fmla="*/ 8786 w 10000"/>
                        <a:gd name="connsiteY3298" fmla="*/ 10000 h 10000"/>
                        <a:gd name="connsiteX3299" fmla="*/ 8786 w 10000"/>
                        <a:gd name="connsiteY3299" fmla="*/ 10000 h 10000"/>
                        <a:gd name="connsiteX3300" fmla="*/ 8797 w 10000"/>
                        <a:gd name="connsiteY3300" fmla="*/ 10000 h 10000"/>
                        <a:gd name="connsiteX3301" fmla="*/ 8797 w 10000"/>
                        <a:gd name="connsiteY3301" fmla="*/ 10000 h 10000"/>
                        <a:gd name="connsiteX3302" fmla="*/ 8797 w 10000"/>
                        <a:gd name="connsiteY3302" fmla="*/ 10000 h 10000"/>
                        <a:gd name="connsiteX3303" fmla="*/ 8797 w 10000"/>
                        <a:gd name="connsiteY3303" fmla="*/ 10000 h 10000"/>
                        <a:gd name="connsiteX3304" fmla="*/ 8809 w 10000"/>
                        <a:gd name="connsiteY3304" fmla="*/ 10000 h 10000"/>
                        <a:gd name="connsiteX3305" fmla="*/ 8809 w 10000"/>
                        <a:gd name="connsiteY3305" fmla="*/ 10000 h 10000"/>
                        <a:gd name="connsiteX3306" fmla="*/ 8809 w 10000"/>
                        <a:gd name="connsiteY3306" fmla="*/ 10000 h 10000"/>
                        <a:gd name="connsiteX3307" fmla="*/ 8809 w 10000"/>
                        <a:gd name="connsiteY3307" fmla="*/ 10000 h 10000"/>
                        <a:gd name="connsiteX3308" fmla="*/ 8817 w 10000"/>
                        <a:gd name="connsiteY3308" fmla="*/ 10000 h 10000"/>
                        <a:gd name="connsiteX3309" fmla="*/ 8817 w 10000"/>
                        <a:gd name="connsiteY3309" fmla="*/ 10000 h 10000"/>
                        <a:gd name="connsiteX3310" fmla="*/ 8817 w 10000"/>
                        <a:gd name="connsiteY3310" fmla="*/ 10000 h 10000"/>
                        <a:gd name="connsiteX3311" fmla="*/ 8817 w 10000"/>
                        <a:gd name="connsiteY3311" fmla="*/ 10000 h 10000"/>
                        <a:gd name="connsiteX3312" fmla="*/ 8829 w 10000"/>
                        <a:gd name="connsiteY3312" fmla="*/ 10000 h 10000"/>
                        <a:gd name="connsiteX3313" fmla="*/ 8829 w 10000"/>
                        <a:gd name="connsiteY3313" fmla="*/ 10000 h 10000"/>
                        <a:gd name="connsiteX3314" fmla="*/ 8829 w 10000"/>
                        <a:gd name="connsiteY3314" fmla="*/ 10000 h 10000"/>
                        <a:gd name="connsiteX3315" fmla="*/ 8829 w 10000"/>
                        <a:gd name="connsiteY3315" fmla="*/ 10000 h 10000"/>
                        <a:gd name="connsiteX3316" fmla="*/ 8840 w 10000"/>
                        <a:gd name="connsiteY3316" fmla="*/ 10000 h 10000"/>
                        <a:gd name="connsiteX3317" fmla="*/ 8840 w 10000"/>
                        <a:gd name="connsiteY3317" fmla="*/ 10000 h 10000"/>
                        <a:gd name="connsiteX3318" fmla="*/ 8840 w 10000"/>
                        <a:gd name="connsiteY3318" fmla="*/ 10000 h 10000"/>
                        <a:gd name="connsiteX3319" fmla="*/ 8840 w 10000"/>
                        <a:gd name="connsiteY3319" fmla="*/ 10000 h 10000"/>
                        <a:gd name="connsiteX3320" fmla="*/ 8852 w 10000"/>
                        <a:gd name="connsiteY3320" fmla="*/ 10000 h 10000"/>
                        <a:gd name="connsiteX3321" fmla="*/ 8852 w 10000"/>
                        <a:gd name="connsiteY3321" fmla="*/ 10000 h 10000"/>
                        <a:gd name="connsiteX3322" fmla="*/ 8852 w 10000"/>
                        <a:gd name="connsiteY3322" fmla="*/ 10000 h 10000"/>
                        <a:gd name="connsiteX3323" fmla="*/ 8852 w 10000"/>
                        <a:gd name="connsiteY3323" fmla="*/ 10000 h 10000"/>
                        <a:gd name="connsiteX3324" fmla="*/ 8860 w 10000"/>
                        <a:gd name="connsiteY3324" fmla="*/ 10000 h 10000"/>
                        <a:gd name="connsiteX3325" fmla="*/ 8860 w 10000"/>
                        <a:gd name="connsiteY3325" fmla="*/ 10000 h 10000"/>
                        <a:gd name="connsiteX3326" fmla="*/ 8860 w 10000"/>
                        <a:gd name="connsiteY3326" fmla="*/ 10000 h 10000"/>
                        <a:gd name="connsiteX3327" fmla="*/ 8860 w 10000"/>
                        <a:gd name="connsiteY3327" fmla="*/ 10000 h 10000"/>
                        <a:gd name="connsiteX3328" fmla="*/ 8872 w 10000"/>
                        <a:gd name="connsiteY3328" fmla="*/ 10000 h 10000"/>
                        <a:gd name="connsiteX3329" fmla="*/ 8872 w 10000"/>
                        <a:gd name="connsiteY3329" fmla="*/ 10000 h 10000"/>
                        <a:gd name="connsiteX3330" fmla="*/ 8872 w 10000"/>
                        <a:gd name="connsiteY3330" fmla="*/ 10000 h 10000"/>
                        <a:gd name="connsiteX3331" fmla="*/ 8872 w 10000"/>
                        <a:gd name="connsiteY3331" fmla="*/ 10000 h 10000"/>
                        <a:gd name="connsiteX3332" fmla="*/ 8883 w 10000"/>
                        <a:gd name="connsiteY3332" fmla="*/ 10000 h 10000"/>
                        <a:gd name="connsiteX3333" fmla="*/ 8883 w 10000"/>
                        <a:gd name="connsiteY3333" fmla="*/ 10000 h 10000"/>
                        <a:gd name="connsiteX3334" fmla="*/ 8883 w 10000"/>
                        <a:gd name="connsiteY3334" fmla="*/ 10000 h 10000"/>
                        <a:gd name="connsiteX3335" fmla="*/ 8883 w 10000"/>
                        <a:gd name="connsiteY3335" fmla="*/ 10000 h 10000"/>
                        <a:gd name="connsiteX3336" fmla="*/ 8895 w 10000"/>
                        <a:gd name="connsiteY3336" fmla="*/ 10000 h 10000"/>
                        <a:gd name="connsiteX3337" fmla="*/ 8895 w 10000"/>
                        <a:gd name="connsiteY3337" fmla="*/ 10000 h 10000"/>
                        <a:gd name="connsiteX3338" fmla="*/ 8895 w 10000"/>
                        <a:gd name="connsiteY3338" fmla="*/ 10000 h 10000"/>
                        <a:gd name="connsiteX3339" fmla="*/ 8895 w 10000"/>
                        <a:gd name="connsiteY3339" fmla="*/ 10000 h 10000"/>
                        <a:gd name="connsiteX3340" fmla="*/ 8903 w 10000"/>
                        <a:gd name="connsiteY3340" fmla="*/ 10000 h 10000"/>
                        <a:gd name="connsiteX3341" fmla="*/ 8903 w 10000"/>
                        <a:gd name="connsiteY3341" fmla="*/ 10000 h 10000"/>
                        <a:gd name="connsiteX3342" fmla="*/ 8903 w 10000"/>
                        <a:gd name="connsiteY3342" fmla="*/ 10000 h 10000"/>
                        <a:gd name="connsiteX3343" fmla="*/ 8903 w 10000"/>
                        <a:gd name="connsiteY3343" fmla="*/ 10000 h 10000"/>
                        <a:gd name="connsiteX3344" fmla="*/ 8915 w 10000"/>
                        <a:gd name="connsiteY3344" fmla="*/ 10000 h 10000"/>
                        <a:gd name="connsiteX3345" fmla="*/ 8915 w 10000"/>
                        <a:gd name="connsiteY3345" fmla="*/ 10000 h 10000"/>
                        <a:gd name="connsiteX3346" fmla="*/ 8915 w 10000"/>
                        <a:gd name="connsiteY3346" fmla="*/ 10000 h 10000"/>
                        <a:gd name="connsiteX3347" fmla="*/ 8915 w 10000"/>
                        <a:gd name="connsiteY3347" fmla="*/ 10000 h 10000"/>
                        <a:gd name="connsiteX3348" fmla="*/ 8926 w 10000"/>
                        <a:gd name="connsiteY3348" fmla="*/ 10000 h 10000"/>
                        <a:gd name="connsiteX3349" fmla="*/ 8926 w 10000"/>
                        <a:gd name="connsiteY3349" fmla="*/ 10000 h 10000"/>
                        <a:gd name="connsiteX3350" fmla="*/ 8926 w 10000"/>
                        <a:gd name="connsiteY3350" fmla="*/ 10000 h 10000"/>
                        <a:gd name="connsiteX3351" fmla="*/ 8926 w 10000"/>
                        <a:gd name="connsiteY3351" fmla="*/ 10000 h 10000"/>
                        <a:gd name="connsiteX3352" fmla="*/ 8935 w 10000"/>
                        <a:gd name="connsiteY3352" fmla="*/ 10000 h 10000"/>
                        <a:gd name="connsiteX3353" fmla="*/ 8935 w 10000"/>
                        <a:gd name="connsiteY3353" fmla="*/ 10000 h 10000"/>
                        <a:gd name="connsiteX3354" fmla="*/ 8935 w 10000"/>
                        <a:gd name="connsiteY3354" fmla="*/ 10000 h 10000"/>
                        <a:gd name="connsiteX3355" fmla="*/ 8935 w 10000"/>
                        <a:gd name="connsiteY3355" fmla="*/ 10000 h 10000"/>
                        <a:gd name="connsiteX3356" fmla="*/ 8946 w 10000"/>
                        <a:gd name="connsiteY3356" fmla="*/ 10000 h 10000"/>
                        <a:gd name="connsiteX3357" fmla="*/ 8946 w 10000"/>
                        <a:gd name="connsiteY3357" fmla="*/ 10000 h 10000"/>
                        <a:gd name="connsiteX3358" fmla="*/ 8946 w 10000"/>
                        <a:gd name="connsiteY3358" fmla="*/ 10000 h 10000"/>
                        <a:gd name="connsiteX3359" fmla="*/ 8946 w 10000"/>
                        <a:gd name="connsiteY3359" fmla="*/ 10000 h 10000"/>
                        <a:gd name="connsiteX3360" fmla="*/ 8957 w 10000"/>
                        <a:gd name="connsiteY3360" fmla="*/ 10000 h 10000"/>
                        <a:gd name="connsiteX3361" fmla="*/ 8957 w 10000"/>
                        <a:gd name="connsiteY3361" fmla="*/ 10000 h 10000"/>
                        <a:gd name="connsiteX3362" fmla="*/ 8957 w 10000"/>
                        <a:gd name="connsiteY3362" fmla="*/ 10000 h 10000"/>
                        <a:gd name="connsiteX3363" fmla="*/ 8957 w 10000"/>
                        <a:gd name="connsiteY3363" fmla="*/ 10000 h 10000"/>
                        <a:gd name="connsiteX3364" fmla="*/ 8969 w 10000"/>
                        <a:gd name="connsiteY3364" fmla="*/ 10000 h 10000"/>
                        <a:gd name="connsiteX3365" fmla="*/ 8969 w 10000"/>
                        <a:gd name="connsiteY3365" fmla="*/ 10000 h 10000"/>
                        <a:gd name="connsiteX3366" fmla="*/ 8969 w 10000"/>
                        <a:gd name="connsiteY3366" fmla="*/ 10000 h 10000"/>
                        <a:gd name="connsiteX3367" fmla="*/ 8969 w 10000"/>
                        <a:gd name="connsiteY3367" fmla="*/ 10000 h 10000"/>
                        <a:gd name="connsiteX3368" fmla="*/ 8977 w 10000"/>
                        <a:gd name="connsiteY3368" fmla="*/ 10000 h 10000"/>
                        <a:gd name="connsiteX3369" fmla="*/ 8977 w 10000"/>
                        <a:gd name="connsiteY3369" fmla="*/ 10000 h 10000"/>
                        <a:gd name="connsiteX3370" fmla="*/ 8977 w 10000"/>
                        <a:gd name="connsiteY3370" fmla="*/ 10000 h 10000"/>
                        <a:gd name="connsiteX3371" fmla="*/ 8977 w 10000"/>
                        <a:gd name="connsiteY3371" fmla="*/ 10000 h 10000"/>
                        <a:gd name="connsiteX3372" fmla="*/ 8989 w 10000"/>
                        <a:gd name="connsiteY3372" fmla="*/ 10000 h 10000"/>
                        <a:gd name="connsiteX3373" fmla="*/ 8989 w 10000"/>
                        <a:gd name="connsiteY3373" fmla="*/ 10000 h 10000"/>
                        <a:gd name="connsiteX3374" fmla="*/ 8989 w 10000"/>
                        <a:gd name="connsiteY3374" fmla="*/ 10000 h 10000"/>
                        <a:gd name="connsiteX3375" fmla="*/ 8989 w 10000"/>
                        <a:gd name="connsiteY3375" fmla="*/ 10000 h 10000"/>
                        <a:gd name="connsiteX3376" fmla="*/ 9000 w 10000"/>
                        <a:gd name="connsiteY3376" fmla="*/ 10000 h 10000"/>
                        <a:gd name="connsiteX3377" fmla="*/ 9000 w 10000"/>
                        <a:gd name="connsiteY3377" fmla="*/ 10000 h 10000"/>
                        <a:gd name="connsiteX3378" fmla="*/ 9000 w 10000"/>
                        <a:gd name="connsiteY3378" fmla="*/ 10000 h 10000"/>
                        <a:gd name="connsiteX3379" fmla="*/ 9000 w 10000"/>
                        <a:gd name="connsiteY3379" fmla="*/ 10000 h 10000"/>
                        <a:gd name="connsiteX3380" fmla="*/ 9012 w 10000"/>
                        <a:gd name="connsiteY3380" fmla="*/ 10000 h 10000"/>
                        <a:gd name="connsiteX3381" fmla="*/ 9012 w 10000"/>
                        <a:gd name="connsiteY3381" fmla="*/ 10000 h 10000"/>
                        <a:gd name="connsiteX3382" fmla="*/ 9012 w 10000"/>
                        <a:gd name="connsiteY3382" fmla="*/ 10000 h 10000"/>
                        <a:gd name="connsiteX3383" fmla="*/ 9012 w 10000"/>
                        <a:gd name="connsiteY3383" fmla="*/ 10000 h 10000"/>
                        <a:gd name="connsiteX3384" fmla="*/ 9020 w 10000"/>
                        <a:gd name="connsiteY3384" fmla="*/ 10000 h 10000"/>
                        <a:gd name="connsiteX3385" fmla="*/ 9020 w 10000"/>
                        <a:gd name="connsiteY3385" fmla="*/ 10000 h 10000"/>
                        <a:gd name="connsiteX3386" fmla="*/ 9020 w 10000"/>
                        <a:gd name="connsiteY3386" fmla="*/ 10000 h 10000"/>
                        <a:gd name="connsiteX3387" fmla="*/ 9020 w 10000"/>
                        <a:gd name="connsiteY3387" fmla="*/ 10000 h 10000"/>
                        <a:gd name="connsiteX3388" fmla="*/ 9032 w 10000"/>
                        <a:gd name="connsiteY3388" fmla="*/ 10000 h 10000"/>
                        <a:gd name="connsiteX3389" fmla="*/ 9032 w 10000"/>
                        <a:gd name="connsiteY3389" fmla="*/ 10000 h 10000"/>
                        <a:gd name="connsiteX3390" fmla="*/ 9032 w 10000"/>
                        <a:gd name="connsiteY3390" fmla="*/ 10000 h 10000"/>
                        <a:gd name="connsiteX3391" fmla="*/ 9032 w 10000"/>
                        <a:gd name="connsiteY3391" fmla="*/ 10000 h 10000"/>
                        <a:gd name="connsiteX3392" fmla="*/ 9043 w 10000"/>
                        <a:gd name="connsiteY3392" fmla="*/ 10000 h 10000"/>
                        <a:gd name="connsiteX3393" fmla="*/ 9043 w 10000"/>
                        <a:gd name="connsiteY3393" fmla="*/ 10000 h 10000"/>
                        <a:gd name="connsiteX3394" fmla="*/ 9043 w 10000"/>
                        <a:gd name="connsiteY3394" fmla="*/ 10000 h 10000"/>
                        <a:gd name="connsiteX3395" fmla="*/ 9043 w 10000"/>
                        <a:gd name="connsiteY3395" fmla="*/ 10000 h 10000"/>
                        <a:gd name="connsiteX3396" fmla="*/ 9052 w 10000"/>
                        <a:gd name="connsiteY3396" fmla="*/ 10000 h 10000"/>
                        <a:gd name="connsiteX3397" fmla="*/ 9052 w 10000"/>
                        <a:gd name="connsiteY3397" fmla="*/ 10000 h 10000"/>
                        <a:gd name="connsiteX3398" fmla="*/ 9052 w 10000"/>
                        <a:gd name="connsiteY3398" fmla="*/ 10000 h 10000"/>
                        <a:gd name="connsiteX3399" fmla="*/ 9052 w 10000"/>
                        <a:gd name="connsiteY3399" fmla="*/ 10000 h 10000"/>
                        <a:gd name="connsiteX3400" fmla="*/ 9063 w 10000"/>
                        <a:gd name="connsiteY3400" fmla="*/ 10000 h 10000"/>
                        <a:gd name="connsiteX3401" fmla="*/ 9063 w 10000"/>
                        <a:gd name="connsiteY3401" fmla="*/ 10000 h 10000"/>
                        <a:gd name="connsiteX3402" fmla="*/ 9063 w 10000"/>
                        <a:gd name="connsiteY3402" fmla="*/ 10000 h 10000"/>
                        <a:gd name="connsiteX3403" fmla="*/ 9063 w 10000"/>
                        <a:gd name="connsiteY3403" fmla="*/ 10000 h 10000"/>
                        <a:gd name="connsiteX3404" fmla="*/ 9075 w 10000"/>
                        <a:gd name="connsiteY3404" fmla="*/ 10000 h 10000"/>
                        <a:gd name="connsiteX3405" fmla="*/ 9075 w 10000"/>
                        <a:gd name="connsiteY3405" fmla="*/ 10000 h 10000"/>
                        <a:gd name="connsiteX3406" fmla="*/ 9075 w 10000"/>
                        <a:gd name="connsiteY3406" fmla="*/ 10000 h 10000"/>
                        <a:gd name="connsiteX3407" fmla="*/ 9075 w 10000"/>
                        <a:gd name="connsiteY3407" fmla="*/ 10000 h 10000"/>
                        <a:gd name="connsiteX3408" fmla="*/ 9086 w 10000"/>
                        <a:gd name="connsiteY3408" fmla="*/ 10000 h 10000"/>
                        <a:gd name="connsiteX3409" fmla="*/ 9086 w 10000"/>
                        <a:gd name="connsiteY3409" fmla="*/ 10000 h 10000"/>
                        <a:gd name="connsiteX3410" fmla="*/ 9086 w 10000"/>
                        <a:gd name="connsiteY3410" fmla="*/ 10000 h 10000"/>
                        <a:gd name="connsiteX3411" fmla="*/ 9086 w 10000"/>
                        <a:gd name="connsiteY3411" fmla="*/ 10000 h 10000"/>
                        <a:gd name="connsiteX3412" fmla="*/ 9095 w 10000"/>
                        <a:gd name="connsiteY3412" fmla="*/ 10000 h 10000"/>
                        <a:gd name="connsiteX3413" fmla="*/ 9095 w 10000"/>
                        <a:gd name="connsiteY3413" fmla="*/ 10000 h 10000"/>
                        <a:gd name="connsiteX3414" fmla="*/ 9095 w 10000"/>
                        <a:gd name="connsiteY3414" fmla="*/ 10000 h 10000"/>
                        <a:gd name="connsiteX3415" fmla="*/ 9095 w 10000"/>
                        <a:gd name="connsiteY3415" fmla="*/ 10000 h 10000"/>
                        <a:gd name="connsiteX3416" fmla="*/ 9106 w 10000"/>
                        <a:gd name="connsiteY3416" fmla="*/ 10000 h 10000"/>
                        <a:gd name="connsiteX3417" fmla="*/ 9106 w 10000"/>
                        <a:gd name="connsiteY3417" fmla="*/ 10000 h 10000"/>
                        <a:gd name="connsiteX3418" fmla="*/ 9106 w 10000"/>
                        <a:gd name="connsiteY3418" fmla="*/ 10000 h 10000"/>
                        <a:gd name="connsiteX3419" fmla="*/ 9106 w 10000"/>
                        <a:gd name="connsiteY3419" fmla="*/ 10000 h 10000"/>
                        <a:gd name="connsiteX3420" fmla="*/ 9117 w 10000"/>
                        <a:gd name="connsiteY3420" fmla="*/ 10000 h 10000"/>
                        <a:gd name="connsiteX3421" fmla="*/ 9117 w 10000"/>
                        <a:gd name="connsiteY3421" fmla="*/ 10000 h 10000"/>
                        <a:gd name="connsiteX3422" fmla="*/ 9117 w 10000"/>
                        <a:gd name="connsiteY3422" fmla="*/ 10000 h 10000"/>
                        <a:gd name="connsiteX3423" fmla="*/ 9117 w 10000"/>
                        <a:gd name="connsiteY3423" fmla="*/ 10000 h 10000"/>
                        <a:gd name="connsiteX3424" fmla="*/ 9129 w 10000"/>
                        <a:gd name="connsiteY3424" fmla="*/ 10000 h 10000"/>
                        <a:gd name="connsiteX3425" fmla="*/ 9129 w 10000"/>
                        <a:gd name="connsiteY3425" fmla="*/ 10000 h 10000"/>
                        <a:gd name="connsiteX3426" fmla="*/ 9129 w 10000"/>
                        <a:gd name="connsiteY3426" fmla="*/ 10000 h 10000"/>
                        <a:gd name="connsiteX3427" fmla="*/ 9129 w 10000"/>
                        <a:gd name="connsiteY3427" fmla="*/ 10000 h 10000"/>
                        <a:gd name="connsiteX3428" fmla="*/ 9137 w 10000"/>
                        <a:gd name="connsiteY3428" fmla="*/ 10000 h 10000"/>
                        <a:gd name="connsiteX3429" fmla="*/ 9137 w 10000"/>
                        <a:gd name="connsiteY3429" fmla="*/ 10000 h 10000"/>
                        <a:gd name="connsiteX3430" fmla="*/ 9137 w 10000"/>
                        <a:gd name="connsiteY3430" fmla="*/ 10000 h 10000"/>
                        <a:gd name="connsiteX3431" fmla="*/ 9137 w 10000"/>
                        <a:gd name="connsiteY3431" fmla="*/ 10000 h 10000"/>
                        <a:gd name="connsiteX3432" fmla="*/ 9149 w 10000"/>
                        <a:gd name="connsiteY3432" fmla="*/ 10000 h 10000"/>
                        <a:gd name="connsiteX3433" fmla="*/ 9149 w 10000"/>
                        <a:gd name="connsiteY3433" fmla="*/ 10000 h 10000"/>
                        <a:gd name="connsiteX3434" fmla="*/ 9149 w 10000"/>
                        <a:gd name="connsiteY3434" fmla="*/ 10000 h 10000"/>
                        <a:gd name="connsiteX3435" fmla="*/ 9149 w 10000"/>
                        <a:gd name="connsiteY3435" fmla="*/ 10000 h 10000"/>
                        <a:gd name="connsiteX3436" fmla="*/ 9160 w 10000"/>
                        <a:gd name="connsiteY3436" fmla="*/ 10000 h 10000"/>
                        <a:gd name="connsiteX3437" fmla="*/ 9160 w 10000"/>
                        <a:gd name="connsiteY3437" fmla="*/ 10000 h 10000"/>
                        <a:gd name="connsiteX3438" fmla="*/ 9160 w 10000"/>
                        <a:gd name="connsiteY3438" fmla="*/ 10000 h 10000"/>
                        <a:gd name="connsiteX3439" fmla="*/ 9160 w 10000"/>
                        <a:gd name="connsiteY3439" fmla="*/ 10000 h 10000"/>
                        <a:gd name="connsiteX3440" fmla="*/ 9169 w 10000"/>
                        <a:gd name="connsiteY3440" fmla="*/ 10000 h 10000"/>
                        <a:gd name="connsiteX3441" fmla="*/ 9169 w 10000"/>
                        <a:gd name="connsiteY3441" fmla="*/ 10000 h 10000"/>
                        <a:gd name="connsiteX3442" fmla="*/ 9169 w 10000"/>
                        <a:gd name="connsiteY3442" fmla="*/ 10000 h 10000"/>
                        <a:gd name="connsiteX3443" fmla="*/ 9169 w 10000"/>
                        <a:gd name="connsiteY3443" fmla="*/ 10000 h 10000"/>
                        <a:gd name="connsiteX3444" fmla="*/ 9180 w 10000"/>
                        <a:gd name="connsiteY3444" fmla="*/ 10000 h 10000"/>
                        <a:gd name="connsiteX3445" fmla="*/ 9180 w 10000"/>
                        <a:gd name="connsiteY3445" fmla="*/ 10000 h 10000"/>
                        <a:gd name="connsiteX3446" fmla="*/ 9180 w 10000"/>
                        <a:gd name="connsiteY3446" fmla="*/ 10000 h 10000"/>
                        <a:gd name="connsiteX3447" fmla="*/ 9180 w 10000"/>
                        <a:gd name="connsiteY3447" fmla="*/ 10000 h 10000"/>
                        <a:gd name="connsiteX3448" fmla="*/ 9192 w 10000"/>
                        <a:gd name="connsiteY3448" fmla="*/ 10000 h 10000"/>
                        <a:gd name="connsiteX3449" fmla="*/ 9192 w 10000"/>
                        <a:gd name="connsiteY3449" fmla="*/ 10000 h 10000"/>
                        <a:gd name="connsiteX3450" fmla="*/ 9192 w 10000"/>
                        <a:gd name="connsiteY3450" fmla="*/ 10000 h 10000"/>
                        <a:gd name="connsiteX3451" fmla="*/ 9192 w 10000"/>
                        <a:gd name="connsiteY3451" fmla="*/ 10000 h 10000"/>
                        <a:gd name="connsiteX3452" fmla="*/ 9203 w 10000"/>
                        <a:gd name="connsiteY3452" fmla="*/ 10000 h 10000"/>
                        <a:gd name="connsiteX3453" fmla="*/ 9203 w 10000"/>
                        <a:gd name="connsiteY3453" fmla="*/ 10000 h 10000"/>
                        <a:gd name="connsiteX3454" fmla="*/ 9203 w 10000"/>
                        <a:gd name="connsiteY3454" fmla="*/ 10000 h 10000"/>
                        <a:gd name="connsiteX3455" fmla="*/ 9203 w 10000"/>
                        <a:gd name="connsiteY3455" fmla="*/ 10000 h 10000"/>
                        <a:gd name="connsiteX3456" fmla="*/ 9212 w 10000"/>
                        <a:gd name="connsiteY3456" fmla="*/ 10000 h 10000"/>
                        <a:gd name="connsiteX3457" fmla="*/ 9212 w 10000"/>
                        <a:gd name="connsiteY3457" fmla="*/ 10000 h 10000"/>
                        <a:gd name="connsiteX3458" fmla="*/ 9212 w 10000"/>
                        <a:gd name="connsiteY3458" fmla="*/ 10000 h 10000"/>
                        <a:gd name="connsiteX3459" fmla="*/ 9212 w 10000"/>
                        <a:gd name="connsiteY3459" fmla="*/ 10000 h 10000"/>
                        <a:gd name="connsiteX3460" fmla="*/ 9223 w 10000"/>
                        <a:gd name="connsiteY3460" fmla="*/ 10000 h 10000"/>
                        <a:gd name="connsiteX3461" fmla="*/ 9223 w 10000"/>
                        <a:gd name="connsiteY3461" fmla="*/ 10000 h 10000"/>
                        <a:gd name="connsiteX3462" fmla="*/ 9223 w 10000"/>
                        <a:gd name="connsiteY3462" fmla="*/ 10000 h 10000"/>
                        <a:gd name="connsiteX3463" fmla="*/ 9223 w 10000"/>
                        <a:gd name="connsiteY3463" fmla="*/ 10000 h 10000"/>
                        <a:gd name="connsiteX3464" fmla="*/ 9235 w 10000"/>
                        <a:gd name="connsiteY3464" fmla="*/ 10000 h 10000"/>
                        <a:gd name="connsiteX3465" fmla="*/ 9235 w 10000"/>
                        <a:gd name="connsiteY3465" fmla="*/ 10000 h 10000"/>
                        <a:gd name="connsiteX3466" fmla="*/ 9235 w 10000"/>
                        <a:gd name="connsiteY3466" fmla="*/ 10000 h 10000"/>
                        <a:gd name="connsiteX3467" fmla="*/ 9235 w 10000"/>
                        <a:gd name="connsiteY3467" fmla="*/ 10000 h 10000"/>
                        <a:gd name="connsiteX3468" fmla="*/ 9246 w 10000"/>
                        <a:gd name="connsiteY3468" fmla="*/ 10000 h 10000"/>
                        <a:gd name="connsiteX3469" fmla="*/ 9246 w 10000"/>
                        <a:gd name="connsiteY3469" fmla="*/ 10000 h 10000"/>
                        <a:gd name="connsiteX3470" fmla="*/ 9246 w 10000"/>
                        <a:gd name="connsiteY3470" fmla="*/ 10000 h 10000"/>
                        <a:gd name="connsiteX3471" fmla="*/ 9246 w 10000"/>
                        <a:gd name="connsiteY3471" fmla="*/ 10000 h 10000"/>
                        <a:gd name="connsiteX3472" fmla="*/ 9254 w 10000"/>
                        <a:gd name="connsiteY3472" fmla="*/ 10000 h 10000"/>
                        <a:gd name="connsiteX3473" fmla="*/ 9254 w 10000"/>
                        <a:gd name="connsiteY3473" fmla="*/ 10000 h 10000"/>
                        <a:gd name="connsiteX3474" fmla="*/ 9254 w 10000"/>
                        <a:gd name="connsiteY3474" fmla="*/ 10000 h 10000"/>
                        <a:gd name="connsiteX3475" fmla="*/ 9254 w 10000"/>
                        <a:gd name="connsiteY3475" fmla="*/ 10000 h 10000"/>
                        <a:gd name="connsiteX3476" fmla="*/ 9266 w 10000"/>
                        <a:gd name="connsiteY3476" fmla="*/ 10000 h 10000"/>
                        <a:gd name="connsiteX3477" fmla="*/ 9266 w 10000"/>
                        <a:gd name="connsiteY3477" fmla="*/ 10000 h 10000"/>
                        <a:gd name="connsiteX3478" fmla="*/ 9266 w 10000"/>
                        <a:gd name="connsiteY3478" fmla="*/ 10000 h 10000"/>
                        <a:gd name="connsiteX3479" fmla="*/ 9266 w 10000"/>
                        <a:gd name="connsiteY3479" fmla="*/ 10000 h 10000"/>
                        <a:gd name="connsiteX3480" fmla="*/ 9277 w 10000"/>
                        <a:gd name="connsiteY3480" fmla="*/ 10000 h 10000"/>
                        <a:gd name="connsiteX3481" fmla="*/ 9277 w 10000"/>
                        <a:gd name="connsiteY3481" fmla="*/ 10000 h 10000"/>
                        <a:gd name="connsiteX3482" fmla="*/ 9277 w 10000"/>
                        <a:gd name="connsiteY3482" fmla="*/ 10000 h 10000"/>
                        <a:gd name="connsiteX3483" fmla="*/ 9277 w 10000"/>
                        <a:gd name="connsiteY3483" fmla="*/ 10000 h 10000"/>
                        <a:gd name="connsiteX3484" fmla="*/ 9286 w 10000"/>
                        <a:gd name="connsiteY3484" fmla="*/ 10000 h 10000"/>
                        <a:gd name="connsiteX3485" fmla="*/ 9286 w 10000"/>
                        <a:gd name="connsiteY3485" fmla="*/ 10000 h 10000"/>
                        <a:gd name="connsiteX3486" fmla="*/ 9286 w 10000"/>
                        <a:gd name="connsiteY3486" fmla="*/ 10000 h 10000"/>
                        <a:gd name="connsiteX3487" fmla="*/ 9286 w 10000"/>
                        <a:gd name="connsiteY3487" fmla="*/ 10000 h 10000"/>
                        <a:gd name="connsiteX3488" fmla="*/ 9297 w 10000"/>
                        <a:gd name="connsiteY3488" fmla="*/ 10000 h 10000"/>
                        <a:gd name="connsiteX3489" fmla="*/ 9297 w 10000"/>
                        <a:gd name="connsiteY3489" fmla="*/ 10000 h 10000"/>
                        <a:gd name="connsiteX3490" fmla="*/ 9297 w 10000"/>
                        <a:gd name="connsiteY3490" fmla="*/ 10000 h 10000"/>
                        <a:gd name="connsiteX3491" fmla="*/ 9297 w 10000"/>
                        <a:gd name="connsiteY3491" fmla="*/ 10000 h 10000"/>
                        <a:gd name="connsiteX3492" fmla="*/ 9309 w 10000"/>
                        <a:gd name="connsiteY3492" fmla="*/ 10000 h 10000"/>
                        <a:gd name="connsiteX3493" fmla="*/ 9309 w 10000"/>
                        <a:gd name="connsiteY3493" fmla="*/ 10000 h 10000"/>
                        <a:gd name="connsiteX3494" fmla="*/ 9309 w 10000"/>
                        <a:gd name="connsiteY3494" fmla="*/ 10000 h 10000"/>
                        <a:gd name="connsiteX3495" fmla="*/ 9309 w 10000"/>
                        <a:gd name="connsiteY3495" fmla="*/ 10000 h 10000"/>
                        <a:gd name="connsiteX3496" fmla="*/ 9320 w 10000"/>
                        <a:gd name="connsiteY3496" fmla="*/ 10000 h 10000"/>
                        <a:gd name="connsiteX3497" fmla="*/ 9320 w 10000"/>
                        <a:gd name="connsiteY3497" fmla="*/ 10000 h 10000"/>
                        <a:gd name="connsiteX3498" fmla="*/ 9320 w 10000"/>
                        <a:gd name="connsiteY3498" fmla="*/ 10000 h 10000"/>
                        <a:gd name="connsiteX3499" fmla="*/ 9320 w 10000"/>
                        <a:gd name="connsiteY3499" fmla="*/ 10000 h 10000"/>
                        <a:gd name="connsiteX3500" fmla="*/ 9329 w 10000"/>
                        <a:gd name="connsiteY3500" fmla="*/ 10000 h 10000"/>
                        <a:gd name="connsiteX3501" fmla="*/ 9329 w 10000"/>
                        <a:gd name="connsiteY3501" fmla="*/ 10000 h 10000"/>
                        <a:gd name="connsiteX3502" fmla="*/ 9329 w 10000"/>
                        <a:gd name="connsiteY3502" fmla="*/ 10000 h 10000"/>
                        <a:gd name="connsiteX3503" fmla="*/ 9329 w 10000"/>
                        <a:gd name="connsiteY3503" fmla="*/ 10000 h 10000"/>
                        <a:gd name="connsiteX3504" fmla="*/ 9340 w 10000"/>
                        <a:gd name="connsiteY3504" fmla="*/ 10000 h 10000"/>
                        <a:gd name="connsiteX3505" fmla="*/ 9340 w 10000"/>
                        <a:gd name="connsiteY3505" fmla="*/ 10000 h 10000"/>
                        <a:gd name="connsiteX3506" fmla="*/ 9340 w 10000"/>
                        <a:gd name="connsiteY3506" fmla="*/ 10000 h 10000"/>
                        <a:gd name="connsiteX3507" fmla="*/ 9340 w 10000"/>
                        <a:gd name="connsiteY3507" fmla="*/ 10000 h 10000"/>
                        <a:gd name="connsiteX3508" fmla="*/ 9352 w 10000"/>
                        <a:gd name="connsiteY3508" fmla="*/ 10000 h 10000"/>
                        <a:gd name="connsiteX3509" fmla="*/ 9352 w 10000"/>
                        <a:gd name="connsiteY3509" fmla="*/ 10000 h 10000"/>
                        <a:gd name="connsiteX3510" fmla="*/ 9352 w 10000"/>
                        <a:gd name="connsiteY3510" fmla="*/ 10000 h 10000"/>
                        <a:gd name="connsiteX3511" fmla="*/ 9352 w 10000"/>
                        <a:gd name="connsiteY3511" fmla="*/ 10000 h 10000"/>
                        <a:gd name="connsiteX3512" fmla="*/ 9363 w 10000"/>
                        <a:gd name="connsiteY3512" fmla="*/ 10000 h 10000"/>
                        <a:gd name="connsiteX3513" fmla="*/ 9363 w 10000"/>
                        <a:gd name="connsiteY3513" fmla="*/ 10000 h 10000"/>
                        <a:gd name="connsiteX3514" fmla="*/ 9363 w 10000"/>
                        <a:gd name="connsiteY3514" fmla="*/ 10000 h 10000"/>
                        <a:gd name="connsiteX3515" fmla="*/ 9363 w 10000"/>
                        <a:gd name="connsiteY3515" fmla="*/ 10000 h 10000"/>
                        <a:gd name="connsiteX3516" fmla="*/ 9372 w 10000"/>
                        <a:gd name="connsiteY3516" fmla="*/ 10000 h 10000"/>
                        <a:gd name="connsiteX3517" fmla="*/ 9372 w 10000"/>
                        <a:gd name="connsiteY3517" fmla="*/ 10000 h 10000"/>
                        <a:gd name="connsiteX3518" fmla="*/ 9372 w 10000"/>
                        <a:gd name="connsiteY3518" fmla="*/ 10000 h 10000"/>
                        <a:gd name="connsiteX3519" fmla="*/ 9372 w 10000"/>
                        <a:gd name="connsiteY3519" fmla="*/ 10000 h 10000"/>
                        <a:gd name="connsiteX3520" fmla="*/ 9383 w 10000"/>
                        <a:gd name="connsiteY3520" fmla="*/ 10000 h 10000"/>
                        <a:gd name="connsiteX3521" fmla="*/ 9383 w 10000"/>
                        <a:gd name="connsiteY3521" fmla="*/ 10000 h 10000"/>
                        <a:gd name="connsiteX3522" fmla="*/ 9383 w 10000"/>
                        <a:gd name="connsiteY3522" fmla="*/ 10000 h 10000"/>
                        <a:gd name="connsiteX3523" fmla="*/ 9383 w 10000"/>
                        <a:gd name="connsiteY3523" fmla="*/ 10000 h 10000"/>
                        <a:gd name="connsiteX3524" fmla="*/ 9394 w 10000"/>
                        <a:gd name="connsiteY3524" fmla="*/ 10000 h 10000"/>
                        <a:gd name="connsiteX3525" fmla="*/ 9394 w 10000"/>
                        <a:gd name="connsiteY3525" fmla="*/ 10000 h 10000"/>
                        <a:gd name="connsiteX3526" fmla="*/ 9394 w 10000"/>
                        <a:gd name="connsiteY3526" fmla="*/ 10000 h 10000"/>
                        <a:gd name="connsiteX3527" fmla="*/ 9394 w 10000"/>
                        <a:gd name="connsiteY3527" fmla="*/ 10000 h 10000"/>
                        <a:gd name="connsiteX3528" fmla="*/ 9406 w 10000"/>
                        <a:gd name="connsiteY3528" fmla="*/ 10000 h 10000"/>
                        <a:gd name="connsiteX3529" fmla="*/ 9406 w 10000"/>
                        <a:gd name="connsiteY3529" fmla="*/ 10000 h 10000"/>
                        <a:gd name="connsiteX3530" fmla="*/ 9406 w 10000"/>
                        <a:gd name="connsiteY3530" fmla="*/ 10000 h 10000"/>
                        <a:gd name="connsiteX3531" fmla="*/ 9406 w 10000"/>
                        <a:gd name="connsiteY3531" fmla="*/ 10000 h 10000"/>
                        <a:gd name="connsiteX3532" fmla="*/ 9414 w 10000"/>
                        <a:gd name="connsiteY3532" fmla="*/ 10000 h 10000"/>
                        <a:gd name="connsiteX3533" fmla="*/ 9414 w 10000"/>
                        <a:gd name="connsiteY3533" fmla="*/ 10000 h 10000"/>
                        <a:gd name="connsiteX3534" fmla="*/ 9414 w 10000"/>
                        <a:gd name="connsiteY3534" fmla="*/ 10000 h 10000"/>
                        <a:gd name="connsiteX3535" fmla="*/ 9414 w 10000"/>
                        <a:gd name="connsiteY3535" fmla="*/ 10000 h 10000"/>
                        <a:gd name="connsiteX3536" fmla="*/ 9426 w 10000"/>
                        <a:gd name="connsiteY3536" fmla="*/ 10000 h 10000"/>
                        <a:gd name="connsiteX3537" fmla="*/ 9426 w 10000"/>
                        <a:gd name="connsiteY3537" fmla="*/ 10000 h 10000"/>
                        <a:gd name="connsiteX3538" fmla="*/ 9426 w 10000"/>
                        <a:gd name="connsiteY3538" fmla="*/ 10000 h 10000"/>
                        <a:gd name="connsiteX3539" fmla="*/ 9426 w 10000"/>
                        <a:gd name="connsiteY3539" fmla="*/ 10000 h 10000"/>
                        <a:gd name="connsiteX3540" fmla="*/ 9437 w 10000"/>
                        <a:gd name="connsiteY3540" fmla="*/ 10000 h 10000"/>
                        <a:gd name="connsiteX3541" fmla="*/ 9437 w 10000"/>
                        <a:gd name="connsiteY3541" fmla="*/ 10000 h 10000"/>
                        <a:gd name="connsiteX3542" fmla="*/ 9437 w 10000"/>
                        <a:gd name="connsiteY3542" fmla="*/ 10000 h 10000"/>
                        <a:gd name="connsiteX3543" fmla="*/ 9437 w 10000"/>
                        <a:gd name="connsiteY3543" fmla="*/ 10000 h 10000"/>
                        <a:gd name="connsiteX3544" fmla="*/ 9446 w 10000"/>
                        <a:gd name="connsiteY3544" fmla="*/ 10000 h 10000"/>
                        <a:gd name="connsiteX3545" fmla="*/ 9446 w 10000"/>
                        <a:gd name="connsiteY3545" fmla="*/ 10000 h 10000"/>
                        <a:gd name="connsiteX3546" fmla="*/ 9446 w 10000"/>
                        <a:gd name="connsiteY3546" fmla="*/ 10000 h 10000"/>
                        <a:gd name="connsiteX3547" fmla="*/ 9446 w 10000"/>
                        <a:gd name="connsiteY3547" fmla="*/ 10000 h 10000"/>
                        <a:gd name="connsiteX3548" fmla="*/ 9457 w 10000"/>
                        <a:gd name="connsiteY3548" fmla="*/ 10000 h 10000"/>
                        <a:gd name="connsiteX3549" fmla="*/ 9457 w 10000"/>
                        <a:gd name="connsiteY3549" fmla="*/ 10000 h 10000"/>
                        <a:gd name="connsiteX3550" fmla="*/ 9457 w 10000"/>
                        <a:gd name="connsiteY3550" fmla="*/ 10000 h 10000"/>
                        <a:gd name="connsiteX3551" fmla="*/ 9457 w 10000"/>
                        <a:gd name="connsiteY3551" fmla="*/ 10000 h 10000"/>
                        <a:gd name="connsiteX3552" fmla="*/ 9469 w 10000"/>
                        <a:gd name="connsiteY3552" fmla="*/ 10000 h 10000"/>
                        <a:gd name="connsiteX3553" fmla="*/ 9469 w 10000"/>
                        <a:gd name="connsiteY3553" fmla="*/ 10000 h 10000"/>
                        <a:gd name="connsiteX3554" fmla="*/ 9469 w 10000"/>
                        <a:gd name="connsiteY3554" fmla="*/ 10000 h 10000"/>
                        <a:gd name="connsiteX3555" fmla="*/ 9469 w 10000"/>
                        <a:gd name="connsiteY3555" fmla="*/ 10000 h 10000"/>
                        <a:gd name="connsiteX3556" fmla="*/ 9480 w 10000"/>
                        <a:gd name="connsiteY3556" fmla="*/ 10000 h 10000"/>
                        <a:gd name="connsiteX3557" fmla="*/ 9480 w 10000"/>
                        <a:gd name="connsiteY3557" fmla="*/ 10000 h 10000"/>
                        <a:gd name="connsiteX3558" fmla="*/ 9480 w 10000"/>
                        <a:gd name="connsiteY3558" fmla="*/ 10000 h 10000"/>
                        <a:gd name="connsiteX3559" fmla="*/ 9480 w 10000"/>
                        <a:gd name="connsiteY3559" fmla="*/ 10000 h 10000"/>
                        <a:gd name="connsiteX3560" fmla="*/ 9489 w 10000"/>
                        <a:gd name="connsiteY3560" fmla="*/ 10000 h 10000"/>
                        <a:gd name="connsiteX3561" fmla="*/ 9489 w 10000"/>
                        <a:gd name="connsiteY3561" fmla="*/ 10000 h 10000"/>
                        <a:gd name="connsiteX3562" fmla="*/ 9489 w 10000"/>
                        <a:gd name="connsiteY3562" fmla="*/ 10000 h 10000"/>
                        <a:gd name="connsiteX3563" fmla="*/ 9489 w 10000"/>
                        <a:gd name="connsiteY3563" fmla="*/ 10000 h 10000"/>
                        <a:gd name="connsiteX3564" fmla="*/ 9500 w 10000"/>
                        <a:gd name="connsiteY3564" fmla="*/ 10000 h 10000"/>
                        <a:gd name="connsiteX3565" fmla="*/ 9500 w 10000"/>
                        <a:gd name="connsiteY3565" fmla="*/ 10000 h 10000"/>
                        <a:gd name="connsiteX3566" fmla="*/ 9500 w 10000"/>
                        <a:gd name="connsiteY3566" fmla="*/ 10000 h 10000"/>
                        <a:gd name="connsiteX3567" fmla="*/ 9500 w 10000"/>
                        <a:gd name="connsiteY3567" fmla="*/ 10000 h 10000"/>
                        <a:gd name="connsiteX3568" fmla="*/ 9512 w 10000"/>
                        <a:gd name="connsiteY3568" fmla="*/ 10000 h 10000"/>
                        <a:gd name="connsiteX3569" fmla="*/ 9512 w 10000"/>
                        <a:gd name="connsiteY3569" fmla="*/ 10000 h 10000"/>
                        <a:gd name="connsiteX3570" fmla="*/ 9512 w 10000"/>
                        <a:gd name="connsiteY3570" fmla="*/ 10000 h 10000"/>
                        <a:gd name="connsiteX3571" fmla="*/ 9512 w 10000"/>
                        <a:gd name="connsiteY3571" fmla="*/ 10000 h 10000"/>
                        <a:gd name="connsiteX3572" fmla="*/ 9523 w 10000"/>
                        <a:gd name="connsiteY3572" fmla="*/ 10000 h 10000"/>
                        <a:gd name="connsiteX3573" fmla="*/ 9523 w 10000"/>
                        <a:gd name="connsiteY3573" fmla="*/ 10000 h 10000"/>
                        <a:gd name="connsiteX3574" fmla="*/ 9523 w 10000"/>
                        <a:gd name="connsiteY3574" fmla="*/ 10000 h 10000"/>
                        <a:gd name="connsiteX3575" fmla="*/ 9523 w 10000"/>
                        <a:gd name="connsiteY3575" fmla="*/ 10000 h 10000"/>
                        <a:gd name="connsiteX3576" fmla="*/ 9532 w 10000"/>
                        <a:gd name="connsiteY3576" fmla="*/ 10000 h 10000"/>
                        <a:gd name="connsiteX3577" fmla="*/ 9532 w 10000"/>
                        <a:gd name="connsiteY3577" fmla="*/ 10000 h 10000"/>
                        <a:gd name="connsiteX3578" fmla="*/ 9532 w 10000"/>
                        <a:gd name="connsiteY3578" fmla="*/ 10000 h 10000"/>
                        <a:gd name="connsiteX3579" fmla="*/ 9532 w 10000"/>
                        <a:gd name="connsiteY3579" fmla="*/ 10000 h 10000"/>
                        <a:gd name="connsiteX3580" fmla="*/ 9543 w 10000"/>
                        <a:gd name="connsiteY3580" fmla="*/ 10000 h 10000"/>
                        <a:gd name="connsiteX3581" fmla="*/ 9543 w 10000"/>
                        <a:gd name="connsiteY3581" fmla="*/ 10000 h 10000"/>
                        <a:gd name="connsiteX3582" fmla="*/ 9543 w 10000"/>
                        <a:gd name="connsiteY3582" fmla="*/ 10000 h 10000"/>
                        <a:gd name="connsiteX3583" fmla="*/ 9543 w 10000"/>
                        <a:gd name="connsiteY3583" fmla="*/ 10000 h 10000"/>
                        <a:gd name="connsiteX3584" fmla="*/ 9554 w 10000"/>
                        <a:gd name="connsiteY3584" fmla="*/ 10000 h 10000"/>
                        <a:gd name="connsiteX3585" fmla="*/ 9554 w 10000"/>
                        <a:gd name="connsiteY3585" fmla="*/ 10000 h 10000"/>
                        <a:gd name="connsiteX3586" fmla="*/ 9554 w 10000"/>
                        <a:gd name="connsiteY3586" fmla="*/ 10000 h 10000"/>
                        <a:gd name="connsiteX3587" fmla="*/ 9554 w 10000"/>
                        <a:gd name="connsiteY3587" fmla="*/ 10000 h 10000"/>
                        <a:gd name="connsiteX3588" fmla="*/ 9563 w 10000"/>
                        <a:gd name="connsiteY3588" fmla="*/ 10000 h 10000"/>
                        <a:gd name="connsiteX3589" fmla="*/ 9563 w 10000"/>
                        <a:gd name="connsiteY3589" fmla="*/ 10000 h 10000"/>
                        <a:gd name="connsiteX3590" fmla="*/ 9563 w 10000"/>
                        <a:gd name="connsiteY3590" fmla="*/ 10000 h 10000"/>
                        <a:gd name="connsiteX3591" fmla="*/ 9563 w 10000"/>
                        <a:gd name="connsiteY3591" fmla="*/ 10000 h 10000"/>
                        <a:gd name="connsiteX3592" fmla="*/ 9574 w 10000"/>
                        <a:gd name="connsiteY3592" fmla="*/ 10000 h 10000"/>
                        <a:gd name="connsiteX3593" fmla="*/ 9574 w 10000"/>
                        <a:gd name="connsiteY3593" fmla="*/ 10000 h 10000"/>
                        <a:gd name="connsiteX3594" fmla="*/ 9574 w 10000"/>
                        <a:gd name="connsiteY3594" fmla="*/ 10000 h 10000"/>
                        <a:gd name="connsiteX3595" fmla="*/ 9574 w 10000"/>
                        <a:gd name="connsiteY3595" fmla="*/ 10000 h 10000"/>
                        <a:gd name="connsiteX3596" fmla="*/ 9586 w 10000"/>
                        <a:gd name="connsiteY3596" fmla="*/ 10000 h 10000"/>
                        <a:gd name="connsiteX3597" fmla="*/ 9586 w 10000"/>
                        <a:gd name="connsiteY3597" fmla="*/ 10000 h 10000"/>
                        <a:gd name="connsiteX3598" fmla="*/ 9586 w 10000"/>
                        <a:gd name="connsiteY3598" fmla="*/ 10000 h 10000"/>
                        <a:gd name="connsiteX3599" fmla="*/ 9586 w 10000"/>
                        <a:gd name="connsiteY3599" fmla="*/ 10000 h 10000"/>
                        <a:gd name="connsiteX3600" fmla="*/ 9597 w 10000"/>
                        <a:gd name="connsiteY3600" fmla="*/ 10000 h 10000"/>
                        <a:gd name="connsiteX3601" fmla="*/ 9597 w 10000"/>
                        <a:gd name="connsiteY3601" fmla="*/ 10000 h 10000"/>
                        <a:gd name="connsiteX3602" fmla="*/ 9597 w 10000"/>
                        <a:gd name="connsiteY3602" fmla="*/ 10000 h 10000"/>
                        <a:gd name="connsiteX3603" fmla="*/ 9597 w 10000"/>
                        <a:gd name="connsiteY3603" fmla="*/ 10000 h 10000"/>
                        <a:gd name="connsiteX3604" fmla="*/ 9606 w 10000"/>
                        <a:gd name="connsiteY3604" fmla="*/ 10000 h 10000"/>
                        <a:gd name="connsiteX3605" fmla="*/ 9606 w 10000"/>
                        <a:gd name="connsiteY3605" fmla="*/ 10000 h 10000"/>
                        <a:gd name="connsiteX3606" fmla="*/ 9606 w 10000"/>
                        <a:gd name="connsiteY3606" fmla="*/ 10000 h 10000"/>
                        <a:gd name="connsiteX3607" fmla="*/ 9606 w 10000"/>
                        <a:gd name="connsiteY3607" fmla="*/ 10000 h 10000"/>
                        <a:gd name="connsiteX3608" fmla="*/ 9617 w 10000"/>
                        <a:gd name="connsiteY3608" fmla="*/ 10000 h 10000"/>
                        <a:gd name="connsiteX3609" fmla="*/ 9617 w 10000"/>
                        <a:gd name="connsiteY3609" fmla="*/ 10000 h 10000"/>
                        <a:gd name="connsiteX3610" fmla="*/ 9617 w 10000"/>
                        <a:gd name="connsiteY3610" fmla="*/ 10000 h 10000"/>
                        <a:gd name="connsiteX3611" fmla="*/ 9617 w 10000"/>
                        <a:gd name="connsiteY3611" fmla="*/ 10000 h 10000"/>
                        <a:gd name="connsiteX3612" fmla="*/ 9629 w 10000"/>
                        <a:gd name="connsiteY3612" fmla="*/ 10000 h 10000"/>
                        <a:gd name="connsiteX3613" fmla="*/ 9629 w 10000"/>
                        <a:gd name="connsiteY3613" fmla="*/ 10000 h 10000"/>
                        <a:gd name="connsiteX3614" fmla="*/ 9629 w 10000"/>
                        <a:gd name="connsiteY3614" fmla="*/ 10000 h 10000"/>
                        <a:gd name="connsiteX3615" fmla="*/ 9629 w 10000"/>
                        <a:gd name="connsiteY3615" fmla="*/ 10000 h 10000"/>
                        <a:gd name="connsiteX3616" fmla="*/ 9640 w 10000"/>
                        <a:gd name="connsiteY3616" fmla="*/ 10000 h 10000"/>
                        <a:gd name="connsiteX3617" fmla="*/ 9640 w 10000"/>
                        <a:gd name="connsiteY3617" fmla="*/ 10000 h 10000"/>
                        <a:gd name="connsiteX3618" fmla="*/ 9640 w 10000"/>
                        <a:gd name="connsiteY3618" fmla="*/ 10000 h 10000"/>
                        <a:gd name="connsiteX3619" fmla="*/ 9640 w 10000"/>
                        <a:gd name="connsiteY3619" fmla="*/ 10000 h 10000"/>
                        <a:gd name="connsiteX3620" fmla="*/ 9649 w 10000"/>
                        <a:gd name="connsiteY3620" fmla="*/ 10000 h 10000"/>
                        <a:gd name="connsiteX3621" fmla="*/ 9649 w 10000"/>
                        <a:gd name="connsiteY3621" fmla="*/ 10000 h 10000"/>
                        <a:gd name="connsiteX3622" fmla="*/ 9649 w 10000"/>
                        <a:gd name="connsiteY3622" fmla="*/ 10000 h 10000"/>
                        <a:gd name="connsiteX3623" fmla="*/ 9649 w 10000"/>
                        <a:gd name="connsiteY3623" fmla="*/ 10000 h 10000"/>
                        <a:gd name="connsiteX3624" fmla="*/ 9660 w 10000"/>
                        <a:gd name="connsiteY3624" fmla="*/ 10000 h 10000"/>
                        <a:gd name="connsiteX3625" fmla="*/ 9660 w 10000"/>
                        <a:gd name="connsiteY3625" fmla="*/ 10000 h 10000"/>
                        <a:gd name="connsiteX3626" fmla="*/ 9660 w 10000"/>
                        <a:gd name="connsiteY3626" fmla="*/ 10000 h 10000"/>
                        <a:gd name="connsiteX3627" fmla="*/ 9660 w 10000"/>
                        <a:gd name="connsiteY3627" fmla="*/ 10000 h 10000"/>
                        <a:gd name="connsiteX3628" fmla="*/ 9672 w 10000"/>
                        <a:gd name="connsiteY3628" fmla="*/ 10000 h 10000"/>
                        <a:gd name="connsiteX3629" fmla="*/ 9672 w 10000"/>
                        <a:gd name="connsiteY3629" fmla="*/ 10000 h 10000"/>
                        <a:gd name="connsiteX3630" fmla="*/ 9672 w 10000"/>
                        <a:gd name="connsiteY3630" fmla="*/ 10000 h 10000"/>
                        <a:gd name="connsiteX3631" fmla="*/ 9672 w 10000"/>
                        <a:gd name="connsiteY3631" fmla="*/ 10000 h 10000"/>
                        <a:gd name="connsiteX3632" fmla="*/ 9680 w 10000"/>
                        <a:gd name="connsiteY3632" fmla="*/ 10000 h 10000"/>
                        <a:gd name="connsiteX3633" fmla="*/ 9680 w 10000"/>
                        <a:gd name="connsiteY3633" fmla="*/ 10000 h 10000"/>
                        <a:gd name="connsiteX3634" fmla="*/ 9680 w 10000"/>
                        <a:gd name="connsiteY3634" fmla="*/ 10000 h 10000"/>
                        <a:gd name="connsiteX3635" fmla="*/ 9680 w 10000"/>
                        <a:gd name="connsiteY3635" fmla="*/ 10000 h 10000"/>
                        <a:gd name="connsiteX3636" fmla="*/ 9692 w 10000"/>
                        <a:gd name="connsiteY3636" fmla="*/ 10000 h 10000"/>
                        <a:gd name="connsiteX3637" fmla="*/ 9692 w 10000"/>
                        <a:gd name="connsiteY3637" fmla="*/ 10000 h 10000"/>
                        <a:gd name="connsiteX3638" fmla="*/ 9692 w 10000"/>
                        <a:gd name="connsiteY3638" fmla="*/ 10000 h 10000"/>
                        <a:gd name="connsiteX3639" fmla="*/ 9692 w 10000"/>
                        <a:gd name="connsiteY3639" fmla="*/ 10000 h 10000"/>
                        <a:gd name="connsiteX3640" fmla="*/ 9703 w 10000"/>
                        <a:gd name="connsiteY3640" fmla="*/ 10000 h 10000"/>
                        <a:gd name="connsiteX3641" fmla="*/ 9703 w 10000"/>
                        <a:gd name="connsiteY3641" fmla="*/ 10000 h 10000"/>
                        <a:gd name="connsiteX3642" fmla="*/ 9703 w 10000"/>
                        <a:gd name="connsiteY3642" fmla="*/ 10000 h 10000"/>
                        <a:gd name="connsiteX3643" fmla="*/ 9703 w 10000"/>
                        <a:gd name="connsiteY3643" fmla="*/ 10000 h 10000"/>
                        <a:gd name="connsiteX3644" fmla="*/ 9714 w 10000"/>
                        <a:gd name="connsiteY3644" fmla="*/ 10000 h 10000"/>
                        <a:gd name="connsiteX3645" fmla="*/ 9714 w 10000"/>
                        <a:gd name="connsiteY3645" fmla="*/ 10000 h 10000"/>
                        <a:gd name="connsiteX3646" fmla="*/ 9714 w 10000"/>
                        <a:gd name="connsiteY3646" fmla="*/ 10000 h 10000"/>
                        <a:gd name="connsiteX3647" fmla="*/ 9714 w 10000"/>
                        <a:gd name="connsiteY3647" fmla="*/ 10000 h 10000"/>
                        <a:gd name="connsiteX3648" fmla="*/ 9723 w 10000"/>
                        <a:gd name="connsiteY3648" fmla="*/ 10000 h 10000"/>
                        <a:gd name="connsiteX3649" fmla="*/ 9723 w 10000"/>
                        <a:gd name="connsiteY3649" fmla="*/ 10000 h 10000"/>
                        <a:gd name="connsiteX3650" fmla="*/ 9723 w 10000"/>
                        <a:gd name="connsiteY3650" fmla="*/ 10000 h 10000"/>
                        <a:gd name="connsiteX3651" fmla="*/ 9723 w 10000"/>
                        <a:gd name="connsiteY3651" fmla="*/ 10000 h 10000"/>
                        <a:gd name="connsiteX3652" fmla="*/ 9734 w 10000"/>
                        <a:gd name="connsiteY3652" fmla="*/ 10000 h 10000"/>
                        <a:gd name="connsiteX3653" fmla="*/ 9734 w 10000"/>
                        <a:gd name="connsiteY3653" fmla="*/ 10000 h 10000"/>
                        <a:gd name="connsiteX3654" fmla="*/ 9734 w 10000"/>
                        <a:gd name="connsiteY3654" fmla="*/ 10000 h 10000"/>
                        <a:gd name="connsiteX3655" fmla="*/ 9734 w 10000"/>
                        <a:gd name="connsiteY3655" fmla="*/ 10000 h 10000"/>
                        <a:gd name="connsiteX3656" fmla="*/ 9746 w 10000"/>
                        <a:gd name="connsiteY3656" fmla="*/ 10000 h 10000"/>
                        <a:gd name="connsiteX3657" fmla="*/ 9746 w 10000"/>
                        <a:gd name="connsiteY3657" fmla="*/ 10000 h 10000"/>
                        <a:gd name="connsiteX3658" fmla="*/ 9746 w 10000"/>
                        <a:gd name="connsiteY3658" fmla="*/ 10000 h 10000"/>
                        <a:gd name="connsiteX3659" fmla="*/ 9746 w 10000"/>
                        <a:gd name="connsiteY3659" fmla="*/ 10000 h 10000"/>
                        <a:gd name="connsiteX3660" fmla="*/ 9757 w 10000"/>
                        <a:gd name="connsiteY3660" fmla="*/ 10000 h 10000"/>
                        <a:gd name="connsiteX3661" fmla="*/ 9757 w 10000"/>
                        <a:gd name="connsiteY3661" fmla="*/ 10000 h 10000"/>
                        <a:gd name="connsiteX3662" fmla="*/ 9757 w 10000"/>
                        <a:gd name="connsiteY3662" fmla="*/ 10000 h 10000"/>
                        <a:gd name="connsiteX3663" fmla="*/ 9757 w 10000"/>
                        <a:gd name="connsiteY3663" fmla="*/ 10000 h 10000"/>
                        <a:gd name="connsiteX3664" fmla="*/ 9766 w 10000"/>
                        <a:gd name="connsiteY3664" fmla="*/ 10000 h 10000"/>
                        <a:gd name="connsiteX3665" fmla="*/ 9766 w 10000"/>
                        <a:gd name="connsiteY3665" fmla="*/ 10000 h 10000"/>
                        <a:gd name="connsiteX3666" fmla="*/ 9766 w 10000"/>
                        <a:gd name="connsiteY3666" fmla="*/ 10000 h 10000"/>
                        <a:gd name="connsiteX3667" fmla="*/ 9766 w 10000"/>
                        <a:gd name="connsiteY3667" fmla="*/ 10000 h 10000"/>
                        <a:gd name="connsiteX3668" fmla="*/ 9777 w 10000"/>
                        <a:gd name="connsiteY3668" fmla="*/ 10000 h 10000"/>
                        <a:gd name="connsiteX3669" fmla="*/ 9777 w 10000"/>
                        <a:gd name="connsiteY3669" fmla="*/ 10000 h 10000"/>
                        <a:gd name="connsiteX3670" fmla="*/ 9777 w 10000"/>
                        <a:gd name="connsiteY3670" fmla="*/ 10000 h 10000"/>
                        <a:gd name="connsiteX3671" fmla="*/ 9777 w 10000"/>
                        <a:gd name="connsiteY3671" fmla="*/ 10000 h 10000"/>
                        <a:gd name="connsiteX3672" fmla="*/ 9789 w 10000"/>
                        <a:gd name="connsiteY3672" fmla="*/ 10000 h 10000"/>
                        <a:gd name="connsiteX3673" fmla="*/ 9789 w 10000"/>
                        <a:gd name="connsiteY3673" fmla="*/ 10000 h 10000"/>
                        <a:gd name="connsiteX3674" fmla="*/ 9789 w 10000"/>
                        <a:gd name="connsiteY3674" fmla="*/ 10000 h 10000"/>
                        <a:gd name="connsiteX3675" fmla="*/ 9789 w 10000"/>
                        <a:gd name="connsiteY3675" fmla="*/ 10000 h 10000"/>
                        <a:gd name="connsiteX3676" fmla="*/ 9797 w 10000"/>
                        <a:gd name="connsiteY3676" fmla="*/ 10000 h 10000"/>
                        <a:gd name="connsiteX3677" fmla="*/ 9797 w 10000"/>
                        <a:gd name="connsiteY3677" fmla="*/ 10000 h 10000"/>
                        <a:gd name="connsiteX3678" fmla="*/ 9797 w 10000"/>
                        <a:gd name="connsiteY3678" fmla="*/ 10000 h 10000"/>
                        <a:gd name="connsiteX3679" fmla="*/ 9797 w 10000"/>
                        <a:gd name="connsiteY3679" fmla="*/ 10000 h 10000"/>
                        <a:gd name="connsiteX3680" fmla="*/ 9809 w 10000"/>
                        <a:gd name="connsiteY3680" fmla="*/ 10000 h 10000"/>
                        <a:gd name="connsiteX3681" fmla="*/ 9809 w 10000"/>
                        <a:gd name="connsiteY3681" fmla="*/ 10000 h 10000"/>
                        <a:gd name="connsiteX3682" fmla="*/ 9809 w 10000"/>
                        <a:gd name="connsiteY3682" fmla="*/ 10000 h 10000"/>
                        <a:gd name="connsiteX3683" fmla="*/ 9809 w 10000"/>
                        <a:gd name="connsiteY3683" fmla="*/ 10000 h 10000"/>
                        <a:gd name="connsiteX3684" fmla="*/ 9820 w 10000"/>
                        <a:gd name="connsiteY3684" fmla="*/ 10000 h 10000"/>
                        <a:gd name="connsiteX3685" fmla="*/ 9820 w 10000"/>
                        <a:gd name="connsiteY3685" fmla="*/ 10000 h 10000"/>
                        <a:gd name="connsiteX3686" fmla="*/ 9820 w 10000"/>
                        <a:gd name="connsiteY3686" fmla="*/ 10000 h 10000"/>
                        <a:gd name="connsiteX3687" fmla="*/ 9820 w 10000"/>
                        <a:gd name="connsiteY3687" fmla="*/ 10000 h 10000"/>
                        <a:gd name="connsiteX3688" fmla="*/ 9831 w 10000"/>
                        <a:gd name="connsiteY3688" fmla="*/ 10000 h 10000"/>
                        <a:gd name="connsiteX3689" fmla="*/ 9831 w 10000"/>
                        <a:gd name="connsiteY3689" fmla="*/ 10000 h 10000"/>
                        <a:gd name="connsiteX3690" fmla="*/ 9831 w 10000"/>
                        <a:gd name="connsiteY3690" fmla="*/ 10000 h 10000"/>
                        <a:gd name="connsiteX3691" fmla="*/ 9831 w 10000"/>
                        <a:gd name="connsiteY3691" fmla="*/ 10000 h 10000"/>
                        <a:gd name="connsiteX3692" fmla="*/ 9840 w 10000"/>
                        <a:gd name="connsiteY3692" fmla="*/ 10000 h 10000"/>
                        <a:gd name="connsiteX3693" fmla="*/ 9840 w 10000"/>
                        <a:gd name="connsiteY3693" fmla="*/ 10000 h 10000"/>
                        <a:gd name="connsiteX3694" fmla="*/ 9840 w 10000"/>
                        <a:gd name="connsiteY3694" fmla="*/ 10000 h 10000"/>
                        <a:gd name="connsiteX3695" fmla="*/ 9840 w 10000"/>
                        <a:gd name="connsiteY3695" fmla="*/ 10000 h 10000"/>
                        <a:gd name="connsiteX3696" fmla="*/ 9851 w 10000"/>
                        <a:gd name="connsiteY3696" fmla="*/ 10000 h 10000"/>
                        <a:gd name="connsiteX3697" fmla="*/ 9851 w 10000"/>
                        <a:gd name="connsiteY3697" fmla="*/ 10000 h 10000"/>
                        <a:gd name="connsiteX3698" fmla="*/ 9851 w 10000"/>
                        <a:gd name="connsiteY3698" fmla="*/ 10000 h 10000"/>
                        <a:gd name="connsiteX3699" fmla="*/ 9851 w 10000"/>
                        <a:gd name="connsiteY3699" fmla="*/ 10000 h 10000"/>
                        <a:gd name="connsiteX3700" fmla="*/ 9863 w 10000"/>
                        <a:gd name="connsiteY3700" fmla="*/ 10000 h 10000"/>
                        <a:gd name="connsiteX3701" fmla="*/ 9863 w 10000"/>
                        <a:gd name="connsiteY3701" fmla="*/ 10000 h 10000"/>
                        <a:gd name="connsiteX3702" fmla="*/ 9863 w 10000"/>
                        <a:gd name="connsiteY3702" fmla="*/ 10000 h 10000"/>
                        <a:gd name="connsiteX3703" fmla="*/ 9863 w 10000"/>
                        <a:gd name="connsiteY3703" fmla="*/ 10000 h 10000"/>
                        <a:gd name="connsiteX3704" fmla="*/ 9874 w 10000"/>
                        <a:gd name="connsiteY3704" fmla="*/ 10000 h 10000"/>
                        <a:gd name="connsiteX3705" fmla="*/ 9874 w 10000"/>
                        <a:gd name="connsiteY3705" fmla="*/ 10000 h 10000"/>
                        <a:gd name="connsiteX3706" fmla="*/ 9874 w 10000"/>
                        <a:gd name="connsiteY3706" fmla="*/ 10000 h 10000"/>
                        <a:gd name="connsiteX3707" fmla="*/ 9874 w 10000"/>
                        <a:gd name="connsiteY3707" fmla="*/ 10000 h 10000"/>
                        <a:gd name="connsiteX3708" fmla="*/ 9883 w 10000"/>
                        <a:gd name="connsiteY3708" fmla="*/ 10000 h 10000"/>
                        <a:gd name="connsiteX3709" fmla="*/ 9883 w 10000"/>
                        <a:gd name="connsiteY3709" fmla="*/ 10000 h 10000"/>
                        <a:gd name="connsiteX3710" fmla="*/ 9883 w 10000"/>
                        <a:gd name="connsiteY3710" fmla="*/ 10000 h 10000"/>
                        <a:gd name="connsiteX3711" fmla="*/ 9883 w 10000"/>
                        <a:gd name="connsiteY3711" fmla="*/ 10000 h 10000"/>
                        <a:gd name="connsiteX3712" fmla="*/ 9894 w 10000"/>
                        <a:gd name="connsiteY3712" fmla="*/ 10000 h 10000"/>
                        <a:gd name="connsiteX3713" fmla="*/ 9894 w 10000"/>
                        <a:gd name="connsiteY3713" fmla="*/ 10000 h 10000"/>
                        <a:gd name="connsiteX3714" fmla="*/ 9894 w 10000"/>
                        <a:gd name="connsiteY3714" fmla="*/ 10000 h 10000"/>
                        <a:gd name="connsiteX3715" fmla="*/ 9894 w 10000"/>
                        <a:gd name="connsiteY3715" fmla="*/ 10000 h 10000"/>
                        <a:gd name="connsiteX3716" fmla="*/ 9906 w 10000"/>
                        <a:gd name="connsiteY3716" fmla="*/ 10000 h 10000"/>
                        <a:gd name="connsiteX3717" fmla="*/ 9906 w 10000"/>
                        <a:gd name="connsiteY3717" fmla="*/ 10000 h 10000"/>
                        <a:gd name="connsiteX3718" fmla="*/ 9906 w 10000"/>
                        <a:gd name="connsiteY3718" fmla="*/ 10000 h 10000"/>
                        <a:gd name="connsiteX3719" fmla="*/ 9906 w 10000"/>
                        <a:gd name="connsiteY3719" fmla="*/ 10000 h 10000"/>
                        <a:gd name="connsiteX3720" fmla="*/ 9914 w 10000"/>
                        <a:gd name="connsiteY3720" fmla="*/ 10000 h 10000"/>
                        <a:gd name="connsiteX3721" fmla="*/ 9914 w 10000"/>
                        <a:gd name="connsiteY3721" fmla="*/ 10000 h 10000"/>
                        <a:gd name="connsiteX3722" fmla="*/ 9914 w 10000"/>
                        <a:gd name="connsiteY3722" fmla="*/ 10000 h 10000"/>
                        <a:gd name="connsiteX3723" fmla="*/ 9914 w 10000"/>
                        <a:gd name="connsiteY3723" fmla="*/ 10000 h 10000"/>
                        <a:gd name="connsiteX3724" fmla="*/ 9926 w 10000"/>
                        <a:gd name="connsiteY3724" fmla="*/ 10000 h 10000"/>
                        <a:gd name="connsiteX3725" fmla="*/ 9926 w 10000"/>
                        <a:gd name="connsiteY3725" fmla="*/ 10000 h 10000"/>
                        <a:gd name="connsiteX3726" fmla="*/ 9926 w 10000"/>
                        <a:gd name="connsiteY3726" fmla="*/ 10000 h 10000"/>
                        <a:gd name="connsiteX3727" fmla="*/ 9926 w 10000"/>
                        <a:gd name="connsiteY3727" fmla="*/ 10000 h 10000"/>
                        <a:gd name="connsiteX3728" fmla="*/ 9937 w 10000"/>
                        <a:gd name="connsiteY3728" fmla="*/ 10000 h 10000"/>
                        <a:gd name="connsiteX3729" fmla="*/ 9937 w 10000"/>
                        <a:gd name="connsiteY3729" fmla="*/ 10000 h 10000"/>
                        <a:gd name="connsiteX3730" fmla="*/ 9937 w 10000"/>
                        <a:gd name="connsiteY3730" fmla="*/ 10000 h 10000"/>
                        <a:gd name="connsiteX3731" fmla="*/ 9937 w 10000"/>
                        <a:gd name="connsiteY3731" fmla="*/ 10000 h 10000"/>
                        <a:gd name="connsiteX3732" fmla="*/ 9949 w 10000"/>
                        <a:gd name="connsiteY3732" fmla="*/ 10000 h 10000"/>
                        <a:gd name="connsiteX3733" fmla="*/ 9949 w 10000"/>
                        <a:gd name="connsiteY3733" fmla="*/ 10000 h 10000"/>
                        <a:gd name="connsiteX3734" fmla="*/ 9949 w 10000"/>
                        <a:gd name="connsiteY3734" fmla="*/ 10000 h 10000"/>
                        <a:gd name="connsiteX3735" fmla="*/ 9949 w 10000"/>
                        <a:gd name="connsiteY3735" fmla="*/ 10000 h 10000"/>
                        <a:gd name="connsiteX3736" fmla="*/ 9957 w 10000"/>
                        <a:gd name="connsiteY3736" fmla="*/ 10000 h 10000"/>
                        <a:gd name="connsiteX3737" fmla="*/ 9957 w 10000"/>
                        <a:gd name="connsiteY3737" fmla="*/ 10000 h 10000"/>
                        <a:gd name="connsiteX3738" fmla="*/ 9957 w 10000"/>
                        <a:gd name="connsiteY3738" fmla="*/ 10000 h 10000"/>
                        <a:gd name="connsiteX3739" fmla="*/ 9957 w 10000"/>
                        <a:gd name="connsiteY3739" fmla="*/ 10000 h 10000"/>
                        <a:gd name="connsiteX3740" fmla="*/ 9969 w 10000"/>
                        <a:gd name="connsiteY3740" fmla="*/ 10000 h 10000"/>
                        <a:gd name="connsiteX3741" fmla="*/ 9969 w 10000"/>
                        <a:gd name="connsiteY3741" fmla="*/ 10000 h 10000"/>
                        <a:gd name="connsiteX3742" fmla="*/ 9969 w 10000"/>
                        <a:gd name="connsiteY3742" fmla="*/ 10000 h 10000"/>
                        <a:gd name="connsiteX3743" fmla="*/ 9969 w 10000"/>
                        <a:gd name="connsiteY3743" fmla="*/ 10000 h 10000"/>
                        <a:gd name="connsiteX3744" fmla="*/ 9980 w 10000"/>
                        <a:gd name="connsiteY3744" fmla="*/ 10000 h 10000"/>
                        <a:gd name="connsiteX3745" fmla="*/ 9980 w 10000"/>
                        <a:gd name="connsiteY3745" fmla="*/ 10000 h 10000"/>
                        <a:gd name="connsiteX3746" fmla="*/ 9980 w 10000"/>
                        <a:gd name="connsiteY3746" fmla="*/ 10000 h 10000"/>
                        <a:gd name="connsiteX3747" fmla="*/ 9980 w 10000"/>
                        <a:gd name="connsiteY3747" fmla="*/ 10000 h 10000"/>
                        <a:gd name="connsiteX3748" fmla="*/ 9991 w 10000"/>
                        <a:gd name="connsiteY3748" fmla="*/ 10000 h 10000"/>
                        <a:gd name="connsiteX3749" fmla="*/ 9991 w 10000"/>
                        <a:gd name="connsiteY3749" fmla="*/ 10000 h 10000"/>
                        <a:gd name="connsiteX3750" fmla="*/ 9991 w 10000"/>
                        <a:gd name="connsiteY3750" fmla="*/ 10000 h 10000"/>
                        <a:gd name="connsiteX3751" fmla="*/ 9991 w 10000"/>
                        <a:gd name="connsiteY3751" fmla="*/ 10000 h 10000"/>
                        <a:gd name="connsiteX3752" fmla="*/ 10000 w 10000"/>
                        <a:gd name="connsiteY3752" fmla="*/ 10000 h 10000"/>
                        <a:gd name="connsiteX3753" fmla="*/ 10000 w 10000"/>
                        <a:gd name="connsiteY3753" fmla="*/ 10000 h 10000"/>
                        <a:gd name="connsiteX3754" fmla="*/ 10000 w 10000"/>
                        <a:gd name="connsiteY3754" fmla="*/ 10000 h 10000"/>
                        <a:gd name="connsiteX3755" fmla="*/ 10000 w 10000"/>
                        <a:gd name="connsiteY3755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8006 h 10000"/>
                        <a:gd name="connsiteX791" fmla="*/ 2099 w 10000"/>
                        <a:gd name="connsiteY791" fmla="*/ 9450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737 h 10000"/>
                        <a:gd name="connsiteX895" fmla="*/ 2376 w 10000"/>
                        <a:gd name="connsiteY895" fmla="*/ 9304 h 10000"/>
                        <a:gd name="connsiteX896" fmla="*/ 2388 w 10000"/>
                        <a:gd name="connsiteY896" fmla="*/ 9907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7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4860 h 10000"/>
                        <a:gd name="connsiteX1855" fmla="*/ 4933 w 10000"/>
                        <a:gd name="connsiteY1855" fmla="*/ 8006 h 10000"/>
                        <a:gd name="connsiteX1856" fmla="*/ 4941 w 10000"/>
                        <a:gd name="connsiteY1856" fmla="*/ 8847 h 10000"/>
                        <a:gd name="connsiteX1857" fmla="*/ 4941 w 10000"/>
                        <a:gd name="connsiteY1857" fmla="*/ 10000 h 10000"/>
                        <a:gd name="connsiteX1858" fmla="*/ 4941 w 10000"/>
                        <a:gd name="connsiteY1858" fmla="*/ 8847 h 10000"/>
                        <a:gd name="connsiteX1859" fmla="*/ 4941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53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64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76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84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4996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07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16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27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39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0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59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70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81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093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01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13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24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33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44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56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67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76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87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199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0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19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30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41 w 10000"/>
                        <a:gd name="connsiteY1971" fmla="*/ 10000 h 10000"/>
                        <a:gd name="connsiteX1972" fmla="*/ 5250 w 10000"/>
                        <a:gd name="connsiteY1972" fmla="*/ 6854 h 10000"/>
                        <a:gd name="connsiteX1973" fmla="*/ 5250 w 10000"/>
                        <a:gd name="connsiteY1973" fmla="*/ 10000 h 10000"/>
                        <a:gd name="connsiteX1974" fmla="*/ 5250 w 10000"/>
                        <a:gd name="connsiteY1974" fmla="*/ 2222 h 10000"/>
                        <a:gd name="connsiteX1975" fmla="*/ 5250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61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73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84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293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04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16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27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36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47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58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67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78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390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01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10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21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33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44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53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64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76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84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496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07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18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27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10000 h 10000"/>
                        <a:gd name="connsiteX2082" fmla="*/ 5538 w 10000"/>
                        <a:gd name="connsiteY2082" fmla="*/ 9543 h 10000"/>
                        <a:gd name="connsiteX2083" fmla="*/ 5538 w 10000"/>
                        <a:gd name="connsiteY2083" fmla="*/ 9772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50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61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70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81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593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04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13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24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36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44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56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67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78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87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698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10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21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30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41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53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61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73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84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795 w 10000"/>
                        <a:gd name="connsiteY2177" fmla="*/ 10000 h 10000"/>
                        <a:gd name="connsiteX2178" fmla="*/ 5804 w 10000"/>
                        <a:gd name="connsiteY2178" fmla="*/ 10000 h 10000"/>
                        <a:gd name="connsiteX2179" fmla="*/ 5804 w 10000"/>
                        <a:gd name="connsiteY2179" fmla="*/ 10000 h 10000"/>
                        <a:gd name="connsiteX2180" fmla="*/ 5815 w 10000"/>
                        <a:gd name="connsiteY2180" fmla="*/ 10000 h 10000"/>
                        <a:gd name="connsiteX2181" fmla="*/ 5815 w 10000"/>
                        <a:gd name="connsiteY2181" fmla="*/ 10000 h 10000"/>
                        <a:gd name="connsiteX2182" fmla="*/ 5815 w 10000"/>
                        <a:gd name="connsiteY2182" fmla="*/ 10000 h 10000"/>
                        <a:gd name="connsiteX2183" fmla="*/ 5815 w 10000"/>
                        <a:gd name="connsiteY2183" fmla="*/ 10000 h 10000"/>
                        <a:gd name="connsiteX2184" fmla="*/ 5827 w 10000"/>
                        <a:gd name="connsiteY2184" fmla="*/ 10000 h 10000"/>
                        <a:gd name="connsiteX2185" fmla="*/ 5827 w 10000"/>
                        <a:gd name="connsiteY2185" fmla="*/ 10000 h 10000"/>
                        <a:gd name="connsiteX2186" fmla="*/ 5827 w 10000"/>
                        <a:gd name="connsiteY2186" fmla="*/ 10000 h 10000"/>
                        <a:gd name="connsiteX2187" fmla="*/ 5827 w 10000"/>
                        <a:gd name="connsiteY2187" fmla="*/ 10000 h 10000"/>
                        <a:gd name="connsiteX2188" fmla="*/ 5838 w 10000"/>
                        <a:gd name="connsiteY2188" fmla="*/ 10000 h 10000"/>
                        <a:gd name="connsiteX2189" fmla="*/ 5838 w 10000"/>
                        <a:gd name="connsiteY2189" fmla="*/ 10000 h 10000"/>
                        <a:gd name="connsiteX2190" fmla="*/ 5838 w 10000"/>
                        <a:gd name="connsiteY2190" fmla="*/ 10000 h 10000"/>
                        <a:gd name="connsiteX2191" fmla="*/ 5838 w 10000"/>
                        <a:gd name="connsiteY2191" fmla="*/ 10000 h 10000"/>
                        <a:gd name="connsiteX2192" fmla="*/ 5847 w 10000"/>
                        <a:gd name="connsiteY2192" fmla="*/ 10000 h 10000"/>
                        <a:gd name="connsiteX2193" fmla="*/ 5847 w 10000"/>
                        <a:gd name="connsiteY2193" fmla="*/ 10000 h 10000"/>
                        <a:gd name="connsiteX2194" fmla="*/ 5847 w 10000"/>
                        <a:gd name="connsiteY2194" fmla="*/ 10000 h 10000"/>
                        <a:gd name="connsiteX2195" fmla="*/ 5847 w 10000"/>
                        <a:gd name="connsiteY2195" fmla="*/ 10000 h 10000"/>
                        <a:gd name="connsiteX2196" fmla="*/ 5858 w 10000"/>
                        <a:gd name="connsiteY2196" fmla="*/ 10000 h 10000"/>
                        <a:gd name="connsiteX2197" fmla="*/ 5858 w 10000"/>
                        <a:gd name="connsiteY2197" fmla="*/ 10000 h 10000"/>
                        <a:gd name="connsiteX2198" fmla="*/ 5858 w 10000"/>
                        <a:gd name="connsiteY2198" fmla="*/ 10000 h 10000"/>
                        <a:gd name="connsiteX2199" fmla="*/ 5858 w 10000"/>
                        <a:gd name="connsiteY2199" fmla="*/ 10000 h 10000"/>
                        <a:gd name="connsiteX2200" fmla="*/ 5870 w 10000"/>
                        <a:gd name="connsiteY2200" fmla="*/ 10000 h 10000"/>
                        <a:gd name="connsiteX2201" fmla="*/ 5870 w 10000"/>
                        <a:gd name="connsiteY2201" fmla="*/ 10000 h 10000"/>
                        <a:gd name="connsiteX2202" fmla="*/ 5870 w 10000"/>
                        <a:gd name="connsiteY2202" fmla="*/ 10000 h 10000"/>
                        <a:gd name="connsiteX2203" fmla="*/ 5870 w 10000"/>
                        <a:gd name="connsiteY2203" fmla="*/ 10000 h 10000"/>
                        <a:gd name="connsiteX2204" fmla="*/ 5878 w 10000"/>
                        <a:gd name="connsiteY2204" fmla="*/ 10000 h 10000"/>
                        <a:gd name="connsiteX2205" fmla="*/ 5878 w 10000"/>
                        <a:gd name="connsiteY2205" fmla="*/ 10000 h 10000"/>
                        <a:gd name="connsiteX2206" fmla="*/ 5878 w 10000"/>
                        <a:gd name="connsiteY2206" fmla="*/ 10000 h 10000"/>
                        <a:gd name="connsiteX2207" fmla="*/ 5878 w 10000"/>
                        <a:gd name="connsiteY2207" fmla="*/ 10000 h 10000"/>
                        <a:gd name="connsiteX2208" fmla="*/ 5890 w 10000"/>
                        <a:gd name="connsiteY2208" fmla="*/ 10000 h 10000"/>
                        <a:gd name="connsiteX2209" fmla="*/ 5890 w 10000"/>
                        <a:gd name="connsiteY2209" fmla="*/ 10000 h 10000"/>
                        <a:gd name="connsiteX2210" fmla="*/ 5890 w 10000"/>
                        <a:gd name="connsiteY2210" fmla="*/ 10000 h 10000"/>
                        <a:gd name="connsiteX2211" fmla="*/ 5890 w 10000"/>
                        <a:gd name="connsiteY2211" fmla="*/ 10000 h 10000"/>
                        <a:gd name="connsiteX2212" fmla="*/ 5901 w 10000"/>
                        <a:gd name="connsiteY2212" fmla="*/ 10000 h 10000"/>
                        <a:gd name="connsiteX2213" fmla="*/ 5901 w 10000"/>
                        <a:gd name="connsiteY2213" fmla="*/ 10000 h 10000"/>
                        <a:gd name="connsiteX2214" fmla="*/ 5901 w 10000"/>
                        <a:gd name="connsiteY2214" fmla="*/ 10000 h 10000"/>
                        <a:gd name="connsiteX2215" fmla="*/ 5901 w 10000"/>
                        <a:gd name="connsiteY2215" fmla="*/ 10000 h 10000"/>
                        <a:gd name="connsiteX2216" fmla="*/ 5913 w 10000"/>
                        <a:gd name="connsiteY2216" fmla="*/ 10000 h 10000"/>
                        <a:gd name="connsiteX2217" fmla="*/ 5913 w 10000"/>
                        <a:gd name="connsiteY2217" fmla="*/ 10000 h 10000"/>
                        <a:gd name="connsiteX2218" fmla="*/ 5913 w 10000"/>
                        <a:gd name="connsiteY2218" fmla="*/ 10000 h 10000"/>
                        <a:gd name="connsiteX2219" fmla="*/ 5913 w 10000"/>
                        <a:gd name="connsiteY2219" fmla="*/ 10000 h 10000"/>
                        <a:gd name="connsiteX2220" fmla="*/ 5921 w 10000"/>
                        <a:gd name="connsiteY2220" fmla="*/ 10000 h 10000"/>
                        <a:gd name="connsiteX2221" fmla="*/ 5921 w 10000"/>
                        <a:gd name="connsiteY2221" fmla="*/ 10000 h 10000"/>
                        <a:gd name="connsiteX2222" fmla="*/ 5921 w 10000"/>
                        <a:gd name="connsiteY2222" fmla="*/ 10000 h 10000"/>
                        <a:gd name="connsiteX2223" fmla="*/ 5921 w 10000"/>
                        <a:gd name="connsiteY2223" fmla="*/ 10000 h 10000"/>
                        <a:gd name="connsiteX2224" fmla="*/ 5933 w 10000"/>
                        <a:gd name="connsiteY2224" fmla="*/ 10000 h 10000"/>
                        <a:gd name="connsiteX2225" fmla="*/ 5933 w 10000"/>
                        <a:gd name="connsiteY2225" fmla="*/ 10000 h 10000"/>
                        <a:gd name="connsiteX2226" fmla="*/ 5933 w 10000"/>
                        <a:gd name="connsiteY2226" fmla="*/ 10000 h 10000"/>
                        <a:gd name="connsiteX2227" fmla="*/ 5933 w 10000"/>
                        <a:gd name="connsiteY2227" fmla="*/ 10000 h 10000"/>
                        <a:gd name="connsiteX2228" fmla="*/ 5944 w 10000"/>
                        <a:gd name="connsiteY2228" fmla="*/ 10000 h 10000"/>
                        <a:gd name="connsiteX2229" fmla="*/ 5944 w 10000"/>
                        <a:gd name="connsiteY2229" fmla="*/ 10000 h 10000"/>
                        <a:gd name="connsiteX2230" fmla="*/ 5944 w 10000"/>
                        <a:gd name="connsiteY2230" fmla="*/ 10000 h 10000"/>
                        <a:gd name="connsiteX2231" fmla="*/ 5944 w 10000"/>
                        <a:gd name="connsiteY2231" fmla="*/ 10000 h 10000"/>
                        <a:gd name="connsiteX2232" fmla="*/ 5955 w 10000"/>
                        <a:gd name="connsiteY2232" fmla="*/ 10000 h 10000"/>
                        <a:gd name="connsiteX2233" fmla="*/ 5955 w 10000"/>
                        <a:gd name="connsiteY2233" fmla="*/ 10000 h 10000"/>
                        <a:gd name="connsiteX2234" fmla="*/ 5955 w 10000"/>
                        <a:gd name="connsiteY2234" fmla="*/ 10000 h 10000"/>
                        <a:gd name="connsiteX2235" fmla="*/ 5955 w 10000"/>
                        <a:gd name="connsiteY2235" fmla="*/ 10000 h 10000"/>
                        <a:gd name="connsiteX2236" fmla="*/ 5964 w 10000"/>
                        <a:gd name="connsiteY2236" fmla="*/ 10000 h 10000"/>
                        <a:gd name="connsiteX2237" fmla="*/ 5964 w 10000"/>
                        <a:gd name="connsiteY2237" fmla="*/ 10000 h 10000"/>
                        <a:gd name="connsiteX2238" fmla="*/ 5964 w 10000"/>
                        <a:gd name="connsiteY2238" fmla="*/ 10000 h 10000"/>
                        <a:gd name="connsiteX2239" fmla="*/ 5964 w 10000"/>
                        <a:gd name="connsiteY2239" fmla="*/ 10000 h 10000"/>
                        <a:gd name="connsiteX2240" fmla="*/ 5975 w 10000"/>
                        <a:gd name="connsiteY2240" fmla="*/ 10000 h 10000"/>
                        <a:gd name="connsiteX2241" fmla="*/ 5975 w 10000"/>
                        <a:gd name="connsiteY2241" fmla="*/ 10000 h 10000"/>
                        <a:gd name="connsiteX2242" fmla="*/ 5975 w 10000"/>
                        <a:gd name="connsiteY2242" fmla="*/ 10000 h 10000"/>
                        <a:gd name="connsiteX2243" fmla="*/ 5975 w 10000"/>
                        <a:gd name="connsiteY2243" fmla="*/ 10000 h 10000"/>
                        <a:gd name="connsiteX2244" fmla="*/ 5987 w 10000"/>
                        <a:gd name="connsiteY2244" fmla="*/ 10000 h 10000"/>
                        <a:gd name="connsiteX2245" fmla="*/ 5987 w 10000"/>
                        <a:gd name="connsiteY2245" fmla="*/ 10000 h 10000"/>
                        <a:gd name="connsiteX2246" fmla="*/ 5987 w 10000"/>
                        <a:gd name="connsiteY2246" fmla="*/ 10000 h 10000"/>
                        <a:gd name="connsiteX2247" fmla="*/ 5987 w 10000"/>
                        <a:gd name="connsiteY2247" fmla="*/ 10000 h 10000"/>
                        <a:gd name="connsiteX2248" fmla="*/ 5995 w 10000"/>
                        <a:gd name="connsiteY2248" fmla="*/ 10000 h 10000"/>
                        <a:gd name="connsiteX2249" fmla="*/ 5995 w 10000"/>
                        <a:gd name="connsiteY2249" fmla="*/ 10000 h 10000"/>
                        <a:gd name="connsiteX2250" fmla="*/ 5995 w 10000"/>
                        <a:gd name="connsiteY2250" fmla="*/ 10000 h 10000"/>
                        <a:gd name="connsiteX2251" fmla="*/ 5995 w 10000"/>
                        <a:gd name="connsiteY2251" fmla="*/ 10000 h 10000"/>
                        <a:gd name="connsiteX2252" fmla="*/ 6007 w 10000"/>
                        <a:gd name="connsiteY2252" fmla="*/ 10000 h 10000"/>
                        <a:gd name="connsiteX2253" fmla="*/ 6007 w 10000"/>
                        <a:gd name="connsiteY2253" fmla="*/ 10000 h 10000"/>
                        <a:gd name="connsiteX2254" fmla="*/ 6007 w 10000"/>
                        <a:gd name="connsiteY2254" fmla="*/ 10000 h 10000"/>
                        <a:gd name="connsiteX2255" fmla="*/ 6007 w 10000"/>
                        <a:gd name="connsiteY2255" fmla="*/ 10000 h 10000"/>
                        <a:gd name="connsiteX2256" fmla="*/ 6018 w 10000"/>
                        <a:gd name="connsiteY2256" fmla="*/ 10000 h 10000"/>
                        <a:gd name="connsiteX2257" fmla="*/ 6018 w 10000"/>
                        <a:gd name="connsiteY2257" fmla="*/ 10000 h 10000"/>
                        <a:gd name="connsiteX2258" fmla="*/ 6018 w 10000"/>
                        <a:gd name="connsiteY2258" fmla="*/ 10000 h 10000"/>
                        <a:gd name="connsiteX2259" fmla="*/ 6018 w 10000"/>
                        <a:gd name="connsiteY2259" fmla="*/ 10000 h 10000"/>
                        <a:gd name="connsiteX2260" fmla="*/ 6030 w 10000"/>
                        <a:gd name="connsiteY2260" fmla="*/ 10000 h 10000"/>
                        <a:gd name="connsiteX2261" fmla="*/ 6030 w 10000"/>
                        <a:gd name="connsiteY2261" fmla="*/ 10000 h 10000"/>
                        <a:gd name="connsiteX2262" fmla="*/ 6030 w 10000"/>
                        <a:gd name="connsiteY2262" fmla="*/ 10000 h 10000"/>
                        <a:gd name="connsiteX2263" fmla="*/ 6030 w 10000"/>
                        <a:gd name="connsiteY2263" fmla="*/ 10000 h 10000"/>
                        <a:gd name="connsiteX2264" fmla="*/ 6038 w 10000"/>
                        <a:gd name="connsiteY2264" fmla="*/ 9585 h 10000"/>
                        <a:gd name="connsiteX2265" fmla="*/ 6038 w 10000"/>
                        <a:gd name="connsiteY2265" fmla="*/ 10000 h 10000"/>
                        <a:gd name="connsiteX2266" fmla="*/ 6038 w 10000"/>
                        <a:gd name="connsiteY2266" fmla="*/ 9076 h 10000"/>
                        <a:gd name="connsiteX2267" fmla="*/ 6038 w 10000"/>
                        <a:gd name="connsiteY2267" fmla="*/ 10000 h 10000"/>
                        <a:gd name="connsiteX2268" fmla="*/ 6050 w 10000"/>
                        <a:gd name="connsiteY2268" fmla="*/ 10000 h 10000"/>
                        <a:gd name="connsiteX2269" fmla="*/ 6050 w 10000"/>
                        <a:gd name="connsiteY2269" fmla="*/ 10000 h 10000"/>
                        <a:gd name="connsiteX2270" fmla="*/ 6050 w 10000"/>
                        <a:gd name="connsiteY2270" fmla="*/ 10000 h 10000"/>
                        <a:gd name="connsiteX2271" fmla="*/ 6050 w 10000"/>
                        <a:gd name="connsiteY2271" fmla="*/ 10000 h 10000"/>
                        <a:gd name="connsiteX2272" fmla="*/ 6061 w 10000"/>
                        <a:gd name="connsiteY2272" fmla="*/ 10000 h 10000"/>
                        <a:gd name="connsiteX2273" fmla="*/ 6061 w 10000"/>
                        <a:gd name="connsiteY2273" fmla="*/ 10000 h 10000"/>
                        <a:gd name="connsiteX2274" fmla="*/ 6061 w 10000"/>
                        <a:gd name="connsiteY2274" fmla="*/ 10000 h 10000"/>
                        <a:gd name="connsiteX2275" fmla="*/ 6061 w 10000"/>
                        <a:gd name="connsiteY2275" fmla="*/ 10000 h 10000"/>
                        <a:gd name="connsiteX2276" fmla="*/ 6073 w 10000"/>
                        <a:gd name="connsiteY2276" fmla="*/ 10000 h 10000"/>
                        <a:gd name="connsiteX2277" fmla="*/ 6073 w 10000"/>
                        <a:gd name="connsiteY2277" fmla="*/ 10000 h 10000"/>
                        <a:gd name="connsiteX2278" fmla="*/ 6073 w 10000"/>
                        <a:gd name="connsiteY2278" fmla="*/ 10000 h 10000"/>
                        <a:gd name="connsiteX2279" fmla="*/ 6073 w 10000"/>
                        <a:gd name="connsiteY2279" fmla="*/ 10000 h 10000"/>
                        <a:gd name="connsiteX2280" fmla="*/ 6081 w 10000"/>
                        <a:gd name="connsiteY2280" fmla="*/ 10000 h 10000"/>
                        <a:gd name="connsiteX2281" fmla="*/ 6081 w 10000"/>
                        <a:gd name="connsiteY2281" fmla="*/ 10000 h 10000"/>
                        <a:gd name="connsiteX2282" fmla="*/ 6081 w 10000"/>
                        <a:gd name="connsiteY2282" fmla="*/ 10000 h 10000"/>
                        <a:gd name="connsiteX2283" fmla="*/ 6081 w 10000"/>
                        <a:gd name="connsiteY2283" fmla="*/ 10000 h 10000"/>
                        <a:gd name="connsiteX2284" fmla="*/ 6093 w 10000"/>
                        <a:gd name="connsiteY2284" fmla="*/ 10000 h 10000"/>
                        <a:gd name="connsiteX2285" fmla="*/ 6093 w 10000"/>
                        <a:gd name="connsiteY2285" fmla="*/ 10000 h 10000"/>
                        <a:gd name="connsiteX2286" fmla="*/ 6093 w 10000"/>
                        <a:gd name="connsiteY2286" fmla="*/ 10000 h 10000"/>
                        <a:gd name="connsiteX2287" fmla="*/ 6093 w 10000"/>
                        <a:gd name="connsiteY2287" fmla="*/ 10000 h 10000"/>
                        <a:gd name="connsiteX2288" fmla="*/ 6104 w 10000"/>
                        <a:gd name="connsiteY2288" fmla="*/ 10000 h 10000"/>
                        <a:gd name="connsiteX2289" fmla="*/ 6104 w 10000"/>
                        <a:gd name="connsiteY2289" fmla="*/ 10000 h 10000"/>
                        <a:gd name="connsiteX2290" fmla="*/ 6104 w 10000"/>
                        <a:gd name="connsiteY2290" fmla="*/ 10000 h 10000"/>
                        <a:gd name="connsiteX2291" fmla="*/ 6104 w 10000"/>
                        <a:gd name="connsiteY2291" fmla="*/ 10000 h 10000"/>
                        <a:gd name="connsiteX2292" fmla="*/ 6113 w 10000"/>
                        <a:gd name="connsiteY2292" fmla="*/ 10000 h 10000"/>
                        <a:gd name="connsiteX2293" fmla="*/ 6113 w 10000"/>
                        <a:gd name="connsiteY2293" fmla="*/ 10000 h 10000"/>
                        <a:gd name="connsiteX2294" fmla="*/ 6113 w 10000"/>
                        <a:gd name="connsiteY2294" fmla="*/ 10000 h 10000"/>
                        <a:gd name="connsiteX2295" fmla="*/ 6113 w 10000"/>
                        <a:gd name="connsiteY2295" fmla="*/ 10000 h 10000"/>
                        <a:gd name="connsiteX2296" fmla="*/ 6124 w 10000"/>
                        <a:gd name="connsiteY2296" fmla="*/ 10000 h 10000"/>
                        <a:gd name="connsiteX2297" fmla="*/ 6124 w 10000"/>
                        <a:gd name="connsiteY2297" fmla="*/ 10000 h 10000"/>
                        <a:gd name="connsiteX2298" fmla="*/ 6124 w 10000"/>
                        <a:gd name="connsiteY2298" fmla="*/ 10000 h 10000"/>
                        <a:gd name="connsiteX2299" fmla="*/ 6124 w 10000"/>
                        <a:gd name="connsiteY2299" fmla="*/ 10000 h 10000"/>
                        <a:gd name="connsiteX2300" fmla="*/ 6135 w 10000"/>
                        <a:gd name="connsiteY2300" fmla="*/ 10000 h 10000"/>
                        <a:gd name="connsiteX2301" fmla="*/ 6135 w 10000"/>
                        <a:gd name="connsiteY2301" fmla="*/ 10000 h 10000"/>
                        <a:gd name="connsiteX2302" fmla="*/ 6135 w 10000"/>
                        <a:gd name="connsiteY2302" fmla="*/ 10000 h 10000"/>
                        <a:gd name="connsiteX2303" fmla="*/ 6135 w 10000"/>
                        <a:gd name="connsiteY2303" fmla="*/ 10000 h 10000"/>
                        <a:gd name="connsiteX2304" fmla="*/ 6147 w 10000"/>
                        <a:gd name="connsiteY2304" fmla="*/ 10000 h 10000"/>
                        <a:gd name="connsiteX2305" fmla="*/ 6147 w 10000"/>
                        <a:gd name="connsiteY2305" fmla="*/ 10000 h 10000"/>
                        <a:gd name="connsiteX2306" fmla="*/ 6147 w 10000"/>
                        <a:gd name="connsiteY2306" fmla="*/ 10000 h 10000"/>
                        <a:gd name="connsiteX2307" fmla="*/ 6147 w 10000"/>
                        <a:gd name="connsiteY2307" fmla="*/ 10000 h 10000"/>
                        <a:gd name="connsiteX2308" fmla="*/ 6155 w 10000"/>
                        <a:gd name="connsiteY2308" fmla="*/ 10000 h 10000"/>
                        <a:gd name="connsiteX2309" fmla="*/ 6155 w 10000"/>
                        <a:gd name="connsiteY2309" fmla="*/ 10000 h 10000"/>
                        <a:gd name="connsiteX2310" fmla="*/ 6155 w 10000"/>
                        <a:gd name="connsiteY2310" fmla="*/ 10000 h 10000"/>
                        <a:gd name="connsiteX2311" fmla="*/ 6155 w 10000"/>
                        <a:gd name="connsiteY2311" fmla="*/ 10000 h 10000"/>
                        <a:gd name="connsiteX2312" fmla="*/ 6167 w 10000"/>
                        <a:gd name="connsiteY2312" fmla="*/ 10000 h 10000"/>
                        <a:gd name="connsiteX2313" fmla="*/ 6167 w 10000"/>
                        <a:gd name="connsiteY2313" fmla="*/ 10000 h 10000"/>
                        <a:gd name="connsiteX2314" fmla="*/ 6167 w 10000"/>
                        <a:gd name="connsiteY2314" fmla="*/ 10000 h 10000"/>
                        <a:gd name="connsiteX2315" fmla="*/ 6167 w 10000"/>
                        <a:gd name="connsiteY2315" fmla="*/ 10000 h 10000"/>
                        <a:gd name="connsiteX2316" fmla="*/ 6178 w 10000"/>
                        <a:gd name="connsiteY2316" fmla="*/ 10000 h 10000"/>
                        <a:gd name="connsiteX2317" fmla="*/ 6178 w 10000"/>
                        <a:gd name="connsiteY2317" fmla="*/ 10000 h 10000"/>
                        <a:gd name="connsiteX2318" fmla="*/ 6178 w 10000"/>
                        <a:gd name="connsiteY2318" fmla="*/ 10000 h 10000"/>
                        <a:gd name="connsiteX2319" fmla="*/ 6178 w 10000"/>
                        <a:gd name="connsiteY2319" fmla="*/ 10000 h 10000"/>
                        <a:gd name="connsiteX2320" fmla="*/ 6190 w 10000"/>
                        <a:gd name="connsiteY2320" fmla="*/ 10000 h 10000"/>
                        <a:gd name="connsiteX2321" fmla="*/ 6190 w 10000"/>
                        <a:gd name="connsiteY2321" fmla="*/ 10000 h 10000"/>
                        <a:gd name="connsiteX2322" fmla="*/ 6190 w 10000"/>
                        <a:gd name="connsiteY2322" fmla="*/ 10000 h 10000"/>
                        <a:gd name="connsiteX2323" fmla="*/ 6190 w 10000"/>
                        <a:gd name="connsiteY2323" fmla="*/ 10000 h 10000"/>
                        <a:gd name="connsiteX2324" fmla="*/ 6198 w 10000"/>
                        <a:gd name="connsiteY2324" fmla="*/ 10000 h 10000"/>
                        <a:gd name="connsiteX2325" fmla="*/ 6198 w 10000"/>
                        <a:gd name="connsiteY2325" fmla="*/ 10000 h 10000"/>
                        <a:gd name="connsiteX2326" fmla="*/ 6198 w 10000"/>
                        <a:gd name="connsiteY2326" fmla="*/ 10000 h 10000"/>
                        <a:gd name="connsiteX2327" fmla="*/ 6198 w 10000"/>
                        <a:gd name="connsiteY2327" fmla="*/ 10000 h 10000"/>
                        <a:gd name="connsiteX2328" fmla="*/ 6210 w 10000"/>
                        <a:gd name="connsiteY2328" fmla="*/ 10000 h 10000"/>
                        <a:gd name="connsiteX2329" fmla="*/ 6210 w 10000"/>
                        <a:gd name="connsiteY2329" fmla="*/ 10000 h 10000"/>
                        <a:gd name="connsiteX2330" fmla="*/ 6210 w 10000"/>
                        <a:gd name="connsiteY2330" fmla="*/ 10000 h 10000"/>
                        <a:gd name="connsiteX2331" fmla="*/ 6210 w 10000"/>
                        <a:gd name="connsiteY2331" fmla="*/ 10000 h 10000"/>
                        <a:gd name="connsiteX2332" fmla="*/ 6221 w 10000"/>
                        <a:gd name="connsiteY2332" fmla="*/ 10000 h 10000"/>
                        <a:gd name="connsiteX2333" fmla="*/ 6221 w 10000"/>
                        <a:gd name="connsiteY2333" fmla="*/ 10000 h 10000"/>
                        <a:gd name="connsiteX2334" fmla="*/ 6221 w 10000"/>
                        <a:gd name="connsiteY2334" fmla="*/ 10000 h 10000"/>
                        <a:gd name="connsiteX2335" fmla="*/ 6221 w 10000"/>
                        <a:gd name="connsiteY2335" fmla="*/ 10000 h 10000"/>
                        <a:gd name="connsiteX2336" fmla="*/ 6230 w 10000"/>
                        <a:gd name="connsiteY2336" fmla="*/ 10000 h 10000"/>
                        <a:gd name="connsiteX2337" fmla="*/ 6230 w 10000"/>
                        <a:gd name="connsiteY2337" fmla="*/ 10000 h 10000"/>
                        <a:gd name="connsiteX2338" fmla="*/ 6230 w 10000"/>
                        <a:gd name="connsiteY2338" fmla="*/ 10000 h 10000"/>
                        <a:gd name="connsiteX2339" fmla="*/ 6230 w 10000"/>
                        <a:gd name="connsiteY2339" fmla="*/ 10000 h 10000"/>
                        <a:gd name="connsiteX2340" fmla="*/ 6241 w 10000"/>
                        <a:gd name="connsiteY2340" fmla="*/ 10000 h 10000"/>
                        <a:gd name="connsiteX2341" fmla="*/ 6241 w 10000"/>
                        <a:gd name="connsiteY2341" fmla="*/ 10000 h 10000"/>
                        <a:gd name="connsiteX2342" fmla="*/ 6241 w 10000"/>
                        <a:gd name="connsiteY2342" fmla="*/ 10000 h 10000"/>
                        <a:gd name="connsiteX2343" fmla="*/ 6241 w 10000"/>
                        <a:gd name="connsiteY2343" fmla="*/ 10000 h 10000"/>
                        <a:gd name="connsiteX2344" fmla="*/ 6252 w 10000"/>
                        <a:gd name="connsiteY2344" fmla="*/ 10000 h 10000"/>
                        <a:gd name="connsiteX2345" fmla="*/ 6252 w 10000"/>
                        <a:gd name="connsiteY2345" fmla="*/ 10000 h 10000"/>
                        <a:gd name="connsiteX2346" fmla="*/ 6252 w 10000"/>
                        <a:gd name="connsiteY2346" fmla="*/ 10000 h 10000"/>
                        <a:gd name="connsiteX2347" fmla="*/ 6252 w 10000"/>
                        <a:gd name="connsiteY2347" fmla="*/ 10000 h 10000"/>
                        <a:gd name="connsiteX2348" fmla="*/ 6264 w 10000"/>
                        <a:gd name="connsiteY2348" fmla="*/ 10000 h 10000"/>
                        <a:gd name="connsiteX2349" fmla="*/ 6264 w 10000"/>
                        <a:gd name="connsiteY2349" fmla="*/ 10000 h 10000"/>
                        <a:gd name="connsiteX2350" fmla="*/ 6264 w 10000"/>
                        <a:gd name="connsiteY2350" fmla="*/ 10000 h 10000"/>
                        <a:gd name="connsiteX2351" fmla="*/ 6264 w 10000"/>
                        <a:gd name="connsiteY2351" fmla="*/ 10000 h 10000"/>
                        <a:gd name="connsiteX2352" fmla="*/ 6272 w 10000"/>
                        <a:gd name="connsiteY2352" fmla="*/ 10000 h 10000"/>
                        <a:gd name="connsiteX2353" fmla="*/ 6272 w 10000"/>
                        <a:gd name="connsiteY2353" fmla="*/ 10000 h 10000"/>
                        <a:gd name="connsiteX2354" fmla="*/ 6272 w 10000"/>
                        <a:gd name="connsiteY2354" fmla="*/ 10000 h 10000"/>
                        <a:gd name="connsiteX2355" fmla="*/ 6272 w 10000"/>
                        <a:gd name="connsiteY2355" fmla="*/ 10000 h 10000"/>
                        <a:gd name="connsiteX2356" fmla="*/ 6284 w 10000"/>
                        <a:gd name="connsiteY2356" fmla="*/ 10000 h 10000"/>
                        <a:gd name="connsiteX2357" fmla="*/ 6284 w 10000"/>
                        <a:gd name="connsiteY2357" fmla="*/ 10000 h 10000"/>
                        <a:gd name="connsiteX2358" fmla="*/ 6284 w 10000"/>
                        <a:gd name="connsiteY2358" fmla="*/ 10000 h 10000"/>
                        <a:gd name="connsiteX2359" fmla="*/ 6284 w 10000"/>
                        <a:gd name="connsiteY2359" fmla="*/ 10000 h 10000"/>
                        <a:gd name="connsiteX2360" fmla="*/ 6295 w 10000"/>
                        <a:gd name="connsiteY2360" fmla="*/ 10000 h 10000"/>
                        <a:gd name="connsiteX2361" fmla="*/ 6295 w 10000"/>
                        <a:gd name="connsiteY2361" fmla="*/ 10000 h 10000"/>
                        <a:gd name="connsiteX2362" fmla="*/ 6295 w 10000"/>
                        <a:gd name="connsiteY2362" fmla="*/ 10000 h 10000"/>
                        <a:gd name="connsiteX2363" fmla="*/ 6295 w 10000"/>
                        <a:gd name="connsiteY2363" fmla="*/ 10000 h 10000"/>
                        <a:gd name="connsiteX2364" fmla="*/ 6307 w 10000"/>
                        <a:gd name="connsiteY2364" fmla="*/ 10000 h 10000"/>
                        <a:gd name="connsiteX2365" fmla="*/ 6307 w 10000"/>
                        <a:gd name="connsiteY2365" fmla="*/ 10000 h 10000"/>
                        <a:gd name="connsiteX2366" fmla="*/ 6307 w 10000"/>
                        <a:gd name="connsiteY2366" fmla="*/ 10000 h 10000"/>
                        <a:gd name="connsiteX2367" fmla="*/ 6307 w 10000"/>
                        <a:gd name="connsiteY2367" fmla="*/ 10000 h 10000"/>
                        <a:gd name="connsiteX2368" fmla="*/ 6315 w 10000"/>
                        <a:gd name="connsiteY2368" fmla="*/ 10000 h 10000"/>
                        <a:gd name="connsiteX2369" fmla="*/ 6315 w 10000"/>
                        <a:gd name="connsiteY2369" fmla="*/ 10000 h 10000"/>
                        <a:gd name="connsiteX2370" fmla="*/ 6315 w 10000"/>
                        <a:gd name="connsiteY2370" fmla="*/ 10000 h 10000"/>
                        <a:gd name="connsiteX2371" fmla="*/ 6315 w 10000"/>
                        <a:gd name="connsiteY2371" fmla="*/ 10000 h 10000"/>
                        <a:gd name="connsiteX2372" fmla="*/ 6327 w 10000"/>
                        <a:gd name="connsiteY2372" fmla="*/ 10000 h 10000"/>
                        <a:gd name="connsiteX2373" fmla="*/ 6327 w 10000"/>
                        <a:gd name="connsiteY2373" fmla="*/ 10000 h 10000"/>
                        <a:gd name="connsiteX2374" fmla="*/ 6327 w 10000"/>
                        <a:gd name="connsiteY2374" fmla="*/ 10000 h 10000"/>
                        <a:gd name="connsiteX2375" fmla="*/ 6327 w 10000"/>
                        <a:gd name="connsiteY2375" fmla="*/ 10000 h 10000"/>
                        <a:gd name="connsiteX2376" fmla="*/ 6338 w 10000"/>
                        <a:gd name="connsiteY2376" fmla="*/ 10000 h 10000"/>
                        <a:gd name="connsiteX2377" fmla="*/ 6338 w 10000"/>
                        <a:gd name="connsiteY2377" fmla="*/ 10000 h 10000"/>
                        <a:gd name="connsiteX2378" fmla="*/ 6338 w 10000"/>
                        <a:gd name="connsiteY2378" fmla="*/ 10000 h 10000"/>
                        <a:gd name="connsiteX2379" fmla="*/ 6338 w 10000"/>
                        <a:gd name="connsiteY2379" fmla="*/ 10000 h 10000"/>
                        <a:gd name="connsiteX2380" fmla="*/ 6347 w 10000"/>
                        <a:gd name="connsiteY2380" fmla="*/ 10000 h 10000"/>
                        <a:gd name="connsiteX2381" fmla="*/ 6347 w 10000"/>
                        <a:gd name="connsiteY2381" fmla="*/ 10000 h 10000"/>
                        <a:gd name="connsiteX2382" fmla="*/ 6347 w 10000"/>
                        <a:gd name="connsiteY2382" fmla="*/ 10000 h 10000"/>
                        <a:gd name="connsiteX2383" fmla="*/ 6347 w 10000"/>
                        <a:gd name="connsiteY2383" fmla="*/ 10000 h 10000"/>
                        <a:gd name="connsiteX2384" fmla="*/ 6358 w 10000"/>
                        <a:gd name="connsiteY2384" fmla="*/ 10000 h 10000"/>
                        <a:gd name="connsiteX2385" fmla="*/ 6358 w 10000"/>
                        <a:gd name="connsiteY2385" fmla="*/ 10000 h 10000"/>
                        <a:gd name="connsiteX2386" fmla="*/ 6358 w 10000"/>
                        <a:gd name="connsiteY2386" fmla="*/ 10000 h 10000"/>
                        <a:gd name="connsiteX2387" fmla="*/ 6358 w 10000"/>
                        <a:gd name="connsiteY2387" fmla="*/ 10000 h 10000"/>
                        <a:gd name="connsiteX2388" fmla="*/ 6370 w 10000"/>
                        <a:gd name="connsiteY2388" fmla="*/ 10000 h 10000"/>
                        <a:gd name="connsiteX2389" fmla="*/ 6370 w 10000"/>
                        <a:gd name="connsiteY2389" fmla="*/ 10000 h 10000"/>
                        <a:gd name="connsiteX2390" fmla="*/ 6370 w 10000"/>
                        <a:gd name="connsiteY2390" fmla="*/ 10000 h 10000"/>
                        <a:gd name="connsiteX2391" fmla="*/ 6370 w 10000"/>
                        <a:gd name="connsiteY2391" fmla="*/ 10000 h 10000"/>
                        <a:gd name="connsiteX2392" fmla="*/ 6381 w 10000"/>
                        <a:gd name="connsiteY2392" fmla="*/ 10000 h 10000"/>
                        <a:gd name="connsiteX2393" fmla="*/ 6381 w 10000"/>
                        <a:gd name="connsiteY2393" fmla="*/ 10000 h 10000"/>
                        <a:gd name="connsiteX2394" fmla="*/ 6381 w 10000"/>
                        <a:gd name="connsiteY2394" fmla="*/ 10000 h 10000"/>
                        <a:gd name="connsiteX2395" fmla="*/ 6381 w 10000"/>
                        <a:gd name="connsiteY2395" fmla="*/ 10000 h 10000"/>
                        <a:gd name="connsiteX2396" fmla="*/ 6390 w 10000"/>
                        <a:gd name="connsiteY2396" fmla="*/ 10000 h 10000"/>
                        <a:gd name="connsiteX2397" fmla="*/ 6390 w 10000"/>
                        <a:gd name="connsiteY2397" fmla="*/ 10000 h 10000"/>
                        <a:gd name="connsiteX2398" fmla="*/ 6390 w 10000"/>
                        <a:gd name="connsiteY2398" fmla="*/ 10000 h 10000"/>
                        <a:gd name="connsiteX2399" fmla="*/ 6390 w 10000"/>
                        <a:gd name="connsiteY2399" fmla="*/ 10000 h 10000"/>
                        <a:gd name="connsiteX2400" fmla="*/ 6401 w 10000"/>
                        <a:gd name="connsiteY2400" fmla="*/ 10000 h 10000"/>
                        <a:gd name="connsiteX2401" fmla="*/ 6401 w 10000"/>
                        <a:gd name="connsiteY2401" fmla="*/ 10000 h 10000"/>
                        <a:gd name="connsiteX2402" fmla="*/ 6401 w 10000"/>
                        <a:gd name="connsiteY2402" fmla="*/ 10000 h 10000"/>
                        <a:gd name="connsiteX2403" fmla="*/ 6401 w 10000"/>
                        <a:gd name="connsiteY2403" fmla="*/ 10000 h 10000"/>
                        <a:gd name="connsiteX2404" fmla="*/ 6412 w 10000"/>
                        <a:gd name="connsiteY2404" fmla="*/ 10000 h 10000"/>
                        <a:gd name="connsiteX2405" fmla="*/ 6412 w 10000"/>
                        <a:gd name="connsiteY2405" fmla="*/ 10000 h 10000"/>
                        <a:gd name="connsiteX2406" fmla="*/ 6412 w 10000"/>
                        <a:gd name="connsiteY2406" fmla="*/ 10000 h 10000"/>
                        <a:gd name="connsiteX2407" fmla="*/ 6412 w 10000"/>
                        <a:gd name="connsiteY2407" fmla="*/ 10000 h 10000"/>
                        <a:gd name="connsiteX2408" fmla="*/ 6424 w 10000"/>
                        <a:gd name="connsiteY2408" fmla="*/ 10000 h 10000"/>
                        <a:gd name="connsiteX2409" fmla="*/ 6424 w 10000"/>
                        <a:gd name="connsiteY2409" fmla="*/ 10000 h 10000"/>
                        <a:gd name="connsiteX2410" fmla="*/ 6424 w 10000"/>
                        <a:gd name="connsiteY2410" fmla="*/ 10000 h 10000"/>
                        <a:gd name="connsiteX2411" fmla="*/ 6424 w 10000"/>
                        <a:gd name="connsiteY2411" fmla="*/ 10000 h 10000"/>
                        <a:gd name="connsiteX2412" fmla="*/ 6432 w 10000"/>
                        <a:gd name="connsiteY2412" fmla="*/ 10000 h 10000"/>
                        <a:gd name="connsiteX2413" fmla="*/ 6432 w 10000"/>
                        <a:gd name="connsiteY2413" fmla="*/ 10000 h 10000"/>
                        <a:gd name="connsiteX2414" fmla="*/ 6432 w 10000"/>
                        <a:gd name="connsiteY2414" fmla="*/ 10000 h 10000"/>
                        <a:gd name="connsiteX2415" fmla="*/ 6432 w 10000"/>
                        <a:gd name="connsiteY2415" fmla="*/ 10000 h 10000"/>
                        <a:gd name="connsiteX2416" fmla="*/ 6444 w 10000"/>
                        <a:gd name="connsiteY2416" fmla="*/ 10000 h 10000"/>
                        <a:gd name="connsiteX2417" fmla="*/ 6444 w 10000"/>
                        <a:gd name="connsiteY2417" fmla="*/ 10000 h 10000"/>
                        <a:gd name="connsiteX2418" fmla="*/ 6444 w 10000"/>
                        <a:gd name="connsiteY2418" fmla="*/ 10000 h 10000"/>
                        <a:gd name="connsiteX2419" fmla="*/ 6444 w 10000"/>
                        <a:gd name="connsiteY2419" fmla="*/ 10000 h 10000"/>
                        <a:gd name="connsiteX2420" fmla="*/ 6455 w 10000"/>
                        <a:gd name="connsiteY2420" fmla="*/ 10000 h 10000"/>
                        <a:gd name="connsiteX2421" fmla="*/ 6455 w 10000"/>
                        <a:gd name="connsiteY2421" fmla="*/ 10000 h 10000"/>
                        <a:gd name="connsiteX2422" fmla="*/ 6455 w 10000"/>
                        <a:gd name="connsiteY2422" fmla="*/ 10000 h 10000"/>
                        <a:gd name="connsiteX2423" fmla="*/ 6455 w 10000"/>
                        <a:gd name="connsiteY2423" fmla="*/ 10000 h 10000"/>
                        <a:gd name="connsiteX2424" fmla="*/ 6464 w 10000"/>
                        <a:gd name="connsiteY2424" fmla="*/ 10000 h 10000"/>
                        <a:gd name="connsiteX2425" fmla="*/ 6464 w 10000"/>
                        <a:gd name="connsiteY2425" fmla="*/ 10000 h 10000"/>
                        <a:gd name="connsiteX2426" fmla="*/ 6464 w 10000"/>
                        <a:gd name="connsiteY2426" fmla="*/ 10000 h 10000"/>
                        <a:gd name="connsiteX2427" fmla="*/ 6464 w 10000"/>
                        <a:gd name="connsiteY2427" fmla="*/ 10000 h 10000"/>
                        <a:gd name="connsiteX2428" fmla="*/ 6475 w 10000"/>
                        <a:gd name="connsiteY2428" fmla="*/ 10000 h 10000"/>
                        <a:gd name="connsiteX2429" fmla="*/ 6475 w 10000"/>
                        <a:gd name="connsiteY2429" fmla="*/ 10000 h 10000"/>
                        <a:gd name="connsiteX2430" fmla="*/ 6475 w 10000"/>
                        <a:gd name="connsiteY2430" fmla="*/ 10000 h 10000"/>
                        <a:gd name="connsiteX2431" fmla="*/ 6475 w 10000"/>
                        <a:gd name="connsiteY2431" fmla="*/ 10000 h 10000"/>
                        <a:gd name="connsiteX2432" fmla="*/ 6487 w 10000"/>
                        <a:gd name="connsiteY2432" fmla="*/ 10000 h 10000"/>
                        <a:gd name="connsiteX2433" fmla="*/ 6487 w 10000"/>
                        <a:gd name="connsiteY2433" fmla="*/ 10000 h 10000"/>
                        <a:gd name="connsiteX2434" fmla="*/ 6487 w 10000"/>
                        <a:gd name="connsiteY2434" fmla="*/ 10000 h 10000"/>
                        <a:gd name="connsiteX2435" fmla="*/ 6487 w 10000"/>
                        <a:gd name="connsiteY2435" fmla="*/ 10000 h 10000"/>
                        <a:gd name="connsiteX2436" fmla="*/ 6498 w 10000"/>
                        <a:gd name="connsiteY2436" fmla="*/ 10000 h 10000"/>
                        <a:gd name="connsiteX2437" fmla="*/ 6498 w 10000"/>
                        <a:gd name="connsiteY2437" fmla="*/ 10000 h 10000"/>
                        <a:gd name="connsiteX2438" fmla="*/ 6498 w 10000"/>
                        <a:gd name="connsiteY2438" fmla="*/ 10000 h 10000"/>
                        <a:gd name="connsiteX2439" fmla="*/ 6498 w 10000"/>
                        <a:gd name="connsiteY2439" fmla="*/ 10000 h 10000"/>
                        <a:gd name="connsiteX2440" fmla="*/ 6507 w 10000"/>
                        <a:gd name="connsiteY2440" fmla="*/ 10000 h 10000"/>
                        <a:gd name="connsiteX2441" fmla="*/ 6507 w 10000"/>
                        <a:gd name="connsiteY2441" fmla="*/ 10000 h 10000"/>
                        <a:gd name="connsiteX2442" fmla="*/ 6507 w 10000"/>
                        <a:gd name="connsiteY2442" fmla="*/ 10000 h 10000"/>
                        <a:gd name="connsiteX2443" fmla="*/ 6507 w 10000"/>
                        <a:gd name="connsiteY2443" fmla="*/ 10000 h 10000"/>
                        <a:gd name="connsiteX2444" fmla="*/ 6518 w 10000"/>
                        <a:gd name="connsiteY2444" fmla="*/ 10000 h 10000"/>
                        <a:gd name="connsiteX2445" fmla="*/ 6518 w 10000"/>
                        <a:gd name="connsiteY2445" fmla="*/ 10000 h 10000"/>
                        <a:gd name="connsiteX2446" fmla="*/ 6518 w 10000"/>
                        <a:gd name="connsiteY2446" fmla="*/ 10000 h 10000"/>
                        <a:gd name="connsiteX2447" fmla="*/ 6518 w 10000"/>
                        <a:gd name="connsiteY2447" fmla="*/ 10000 h 10000"/>
                        <a:gd name="connsiteX2448" fmla="*/ 6530 w 10000"/>
                        <a:gd name="connsiteY2448" fmla="*/ 10000 h 10000"/>
                        <a:gd name="connsiteX2449" fmla="*/ 6530 w 10000"/>
                        <a:gd name="connsiteY2449" fmla="*/ 10000 h 10000"/>
                        <a:gd name="connsiteX2450" fmla="*/ 6530 w 10000"/>
                        <a:gd name="connsiteY2450" fmla="*/ 10000 h 10000"/>
                        <a:gd name="connsiteX2451" fmla="*/ 6530 w 10000"/>
                        <a:gd name="connsiteY2451" fmla="*/ 10000 h 10000"/>
                        <a:gd name="connsiteX2452" fmla="*/ 6541 w 10000"/>
                        <a:gd name="connsiteY2452" fmla="*/ 10000 h 10000"/>
                        <a:gd name="connsiteX2453" fmla="*/ 6541 w 10000"/>
                        <a:gd name="connsiteY2453" fmla="*/ 10000 h 10000"/>
                        <a:gd name="connsiteX2454" fmla="*/ 6541 w 10000"/>
                        <a:gd name="connsiteY2454" fmla="*/ 10000 h 10000"/>
                        <a:gd name="connsiteX2455" fmla="*/ 6541 w 10000"/>
                        <a:gd name="connsiteY2455" fmla="*/ 10000 h 10000"/>
                        <a:gd name="connsiteX2456" fmla="*/ 6550 w 10000"/>
                        <a:gd name="connsiteY2456" fmla="*/ 10000 h 10000"/>
                        <a:gd name="connsiteX2457" fmla="*/ 6550 w 10000"/>
                        <a:gd name="connsiteY2457" fmla="*/ 10000 h 10000"/>
                        <a:gd name="connsiteX2458" fmla="*/ 6550 w 10000"/>
                        <a:gd name="connsiteY2458" fmla="*/ 10000 h 10000"/>
                        <a:gd name="connsiteX2459" fmla="*/ 6550 w 10000"/>
                        <a:gd name="connsiteY2459" fmla="*/ 10000 h 10000"/>
                        <a:gd name="connsiteX2460" fmla="*/ 6561 w 10000"/>
                        <a:gd name="connsiteY2460" fmla="*/ 10000 h 10000"/>
                        <a:gd name="connsiteX2461" fmla="*/ 6561 w 10000"/>
                        <a:gd name="connsiteY2461" fmla="*/ 10000 h 10000"/>
                        <a:gd name="connsiteX2462" fmla="*/ 6561 w 10000"/>
                        <a:gd name="connsiteY2462" fmla="*/ 10000 h 10000"/>
                        <a:gd name="connsiteX2463" fmla="*/ 6561 w 10000"/>
                        <a:gd name="connsiteY2463" fmla="*/ 10000 h 10000"/>
                        <a:gd name="connsiteX2464" fmla="*/ 6572 w 10000"/>
                        <a:gd name="connsiteY2464" fmla="*/ 10000 h 10000"/>
                        <a:gd name="connsiteX2465" fmla="*/ 6572 w 10000"/>
                        <a:gd name="connsiteY2465" fmla="*/ 10000 h 10000"/>
                        <a:gd name="connsiteX2466" fmla="*/ 6572 w 10000"/>
                        <a:gd name="connsiteY2466" fmla="*/ 10000 h 10000"/>
                        <a:gd name="connsiteX2467" fmla="*/ 6572 w 10000"/>
                        <a:gd name="connsiteY2467" fmla="*/ 10000 h 10000"/>
                        <a:gd name="connsiteX2468" fmla="*/ 6584 w 10000"/>
                        <a:gd name="connsiteY2468" fmla="*/ 10000 h 10000"/>
                        <a:gd name="connsiteX2469" fmla="*/ 6584 w 10000"/>
                        <a:gd name="connsiteY2469" fmla="*/ 10000 h 10000"/>
                        <a:gd name="connsiteX2470" fmla="*/ 6584 w 10000"/>
                        <a:gd name="connsiteY2470" fmla="*/ 10000 h 10000"/>
                        <a:gd name="connsiteX2471" fmla="*/ 6584 w 10000"/>
                        <a:gd name="connsiteY2471" fmla="*/ 10000 h 10000"/>
                        <a:gd name="connsiteX2472" fmla="*/ 6592 w 10000"/>
                        <a:gd name="connsiteY2472" fmla="*/ 10000 h 10000"/>
                        <a:gd name="connsiteX2473" fmla="*/ 6592 w 10000"/>
                        <a:gd name="connsiteY2473" fmla="*/ 10000 h 10000"/>
                        <a:gd name="connsiteX2474" fmla="*/ 6592 w 10000"/>
                        <a:gd name="connsiteY2474" fmla="*/ 10000 h 10000"/>
                        <a:gd name="connsiteX2475" fmla="*/ 6592 w 10000"/>
                        <a:gd name="connsiteY2475" fmla="*/ 10000 h 10000"/>
                        <a:gd name="connsiteX2476" fmla="*/ 6604 w 10000"/>
                        <a:gd name="connsiteY2476" fmla="*/ 10000 h 10000"/>
                        <a:gd name="connsiteX2477" fmla="*/ 6604 w 10000"/>
                        <a:gd name="connsiteY2477" fmla="*/ 10000 h 10000"/>
                        <a:gd name="connsiteX2478" fmla="*/ 6604 w 10000"/>
                        <a:gd name="connsiteY2478" fmla="*/ 10000 h 10000"/>
                        <a:gd name="connsiteX2479" fmla="*/ 6604 w 10000"/>
                        <a:gd name="connsiteY2479" fmla="*/ 10000 h 10000"/>
                        <a:gd name="connsiteX2480" fmla="*/ 6615 w 10000"/>
                        <a:gd name="connsiteY2480" fmla="*/ 10000 h 10000"/>
                        <a:gd name="connsiteX2481" fmla="*/ 6615 w 10000"/>
                        <a:gd name="connsiteY2481" fmla="*/ 10000 h 10000"/>
                        <a:gd name="connsiteX2482" fmla="*/ 6615 w 10000"/>
                        <a:gd name="connsiteY2482" fmla="*/ 10000 h 10000"/>
                        <a:gd name="connsiteX2483" fmla="*/ 6615 w 10000"/>
                        <a:gd name="connsiteY2483" fmla="*/ 10000 h 10000"/>
                        <a:gd name="connsiteX2484" fmla="*/ 6624 w 10000"/>
                        <a:gd name="connsiteY2484" fmla="*/ 10000 h 10000"/>
                        <a:gd name="connsiteX2485" fmla="*/ 6624 w 10000"/>
                        <a:gd name="connsiteY2485" fmla="*/ 10000 h 10000"/>
                        <a:gd name="connsiteX2486" fmla="*/ 6624 w 10000"/>
                        <a:gd name="connsiteY2486" fmla="*/ 10000 h 10000"/>
                        <a:gd name="connsiteX2487" fmla="*/ 6624 w 10000"/>
                        <a:gd name="connsiteY2487" fmla="*/ 10000 h 10000"/>
                        <a:gd name="connsiteX2488" fmla="*/ 6635 w 10000"/>
                        <a:gd name="connsiteY2488" fmla="*/ 10000 h 10000"/>
                        <a:gd name="connsiteX2489" fmla="*/ 6635 w 10000"/>
                        <a:gd name="connsiteY2489" fmla="*/ 10000 h 10000"/>
                        <a:gd name="connsiteX2490" fmla="*/ 6635 w 10000"/>
                        <a:gd name="connsiteY2490" fmla="*/ 10000 h 10000"/>
                        <a:gd name="connsiteX2491" fmla="*/ 6635 w 10000"/>
                        <a:gd name="connsiteY2491" fmla="*/ 10000 h 10000"/>
                        <a:gd name="connsiteX2492" fmla="*/ 6647 w 10000"/>
                        <a:gd name="connsiteY2492" fmla="*/ 10000 h 10000"/>
                        <a:gd name="connsiteX2493" fmla="*/ 6647 w 10000"/>
                        <a:gd name="connsiteY2493" fmla="*/ 10000 h 10000"/>
                        <a:gd name="connsiteX2494" fmla="*/ 6647 w 10000"/>
                        <a:gd name="connsiteY2494" fmla="*/ 10000 h 10000"/>
                        <a:gd name="connsiteX2495" fmla="*/ 6647 w 10000"/>
                        <a:gd name="connsiteY2495" fmla="*/ 10000 h 10000"/>
                        <a:gd name="connsiteX2496" fmla="*/ 6658 w 10000"/>
                        <a:gd name="connsiteY2496" fmla="*/ 10000 h 10000"/>
                        <a:gd name="connsiteX2497" fmla="*/ 6658 w 10000"/>
                        <a:gd name="connsiteY2497" fmla="*/ 10000 h 10000"/>
                        <a:gd name="connsiteX2498" fmla="*/ 6658 w 10000"/>
                        <a:gd name="connsiteY2498" fmla="*/ 10000 h 10000"/>
                        <a:gd name="connsiteX2499" fmla="*/ 6658 w 10000"/>
                        <a:gd name="connsiteY2499" fmla="*/ 10000 h 10000"/>
                        <a:gd name="connsiteX2500" fmla="*/ 6667 w 10000"/>
                        <a:gd name="connsiteY2500" fmla="*/ 10000 h 10000"/>
                        <a:gd name="connsiteX2501" fmla="*/ 6667 w 10000"/>
                        <a:gd name="connsiteY2501" fmla="*/ 10000 h 10000"/>
                        <a:gd name="connsiteX2502" fmla="*/ 6667 w 10000"/>
                        <a:gd name="connsiteY2502" fmla="*/ 10000 h 10000"/>
                        <a:gd name="connsiteX2503" fmla="*/ 6667 w 10000"/>
                        <a:gd name="connsiteY2503" fmla="*/ 10000 h 10000"/>
                        <a:gd name="connsiteX2504" fmla="*/ 6678 w 10000"/>
                        <a:gd name="connsiteY2504" fmla="*/ 10000 h 10000"/>
                        <a:gd name="connsiteX2505" fmla="*/ 6678 w 10000"/>
                        <a:gd name="connsiteY2505" fmla="*/ 10000 h 10000"/>
                        <a:gd name="connsiteX2506" fmla="*/ 6678 w 10000"/>
                        <a:gd name="connsiteY2506" fmla="*/ 10000 h 10000"/>
                        <a:gd name="connsiteX2507" fmla="*/ 6678 w 10000"/>
                        <a:gd name="connsiteY2507" fmla="*/ 10000 h 10000"/>
                        <a:gd name="connsiteX2508" fmla="*/ 6690 w 10000"/>
                        <a:gd name="connsiteY2508" fmla="*/ 10000 h 10000"/>
                        <a:gd name="connsiteX2509" fmla="*/ 6690 w 10000"/>
                        <a:gd name="connsiteY2509" fmla="*/ 10000 h 10000"/>
                        <a:gd name="connsiteX2510" fmla="*/ 6690 w 10000"/>
                        <a:gd name="connsiteY2510" fmla="*/ 10000 h 10000"/>
                        <a:gd name="connsiteX2511" fmla="*/ 6690 w 10000"/>
                        <a:gd name="connsiteY2511" fmla="*/ 10000 h 10000"/>
                        <a:gd name="connsiteX2512" fmla="*/ 6701 w 10000"/>
                        <a:gd name="connsiteY2512" fmla="*/ 10000 h 10000"/>
                        <a:gd name="connsiteX2513" fmla="*/ 6701 w 10000"/>
                        <a:gd name="connsiteY2513" fmla="*/ 10000 h 10000"/>
                        <a:gd name="connsiteX2514" fmla="*/ 6701 w 10000"/>
                        <a:gd name="connsiteY2514" fmla="*/ 10000 h 10000"/>
                        <a:gd name="connsiteX2515" fmla="*/ 6701 w 10000"/>
                        <a:gd name="connsiteY2515" fmla="*/ 10000 h 10000"/>
                        <a:gd name="connsiteX2516" fmla="*/ 6710 w 10000"/>
                        <a:gd name="connsiteY2516" fmla="*/ 10000 h 10000"/>
                        <a:gd name="connsiteX2517" fmla="*/ 6710 w 10000"/>
                        <a:gd name="connsiteY2517" fmla="*/ 10000 h 10000"/>
                        <a:gd name="connsiteX2518" fmla="*/ 6710 w 10000"/>
                        <a:gd name="connsiteY2518" fmla="*/ 10000 h 10000"/>
                        <a:gd name="connsiteX2519" fmla="*/ 6710 w 10000"/>
                        <a:gd name="connsiteY2519" fmla="*/ 10000 h 10000"/>
                        <a:gd name="connsiteX2520" fmla="*/ 6721 w 10000"/>
                        <a:gd name="connsiteY2520" fmla="*/ 10000 h 10000"/>
                        <a:gd name="connsiteX2521" fmla="*/ 6721 w 10000"/>
                        <a:gd name="connsiteY2521" fmla="*/ 10000 h 10000"/>
                        <a:gd name="connsiteX2522" fmla="*/ 6721 w 10000"/>
                        <a:gd name="connsiteY2522" fmla="*/ 10000 h 10000"/>
                        <a:gd name="connsiteX2523" fmla="*/ 6721 w 10000"/>
                        <a:gd name="connsiteY2523" fmla="*/ 10000 h 10000"/>
                        <a:gd name="connsiteX2524" fmla="*/ 6732 w 10000"/>
                        <a:gd name="connsiteY2524" fmla="*/ 10000 h 10000"/>
                        <a:gd name="connsiteX2525" fmla="*/ 6732 w 10000"/>
                        <a:gd name="connsiteY2525" fmla="*/ 10000 h 10000"/>
                        <a:gd name="connsiteX2526" fmla="*/ 6732 w 10000"/>
                        <a:gd name="connsiteY2526" fmla="*/ 10000 h 10000"/>
                        <a:gd name="connsiteX2527" fmla="*/ 6732 w 10000"/>
                        <a:gd name="connsiteY2527" fmla="*/ 10000 h 10000"/>
                        <a:gd name="connsiteX2528" fmla="*/ 6741 w 10000"/>
                        <a:gd name="connsiteY2528" fmla="*/ 10000 h 10000"/>
                        <a:gd name="connsiteX2529" fmla="*/ 6741 w 10000"/>
                        <a:gd name="connsiteY2529" fmla="*/ 10000 h 10000"/>
                        <a:gd name="connsiteX2530" fmla="*/ 6741 w 10000"/>
                        <a:gd name="connsiteY2530" fmla="*/ 10000 h 10000"/>
                        <a:gd name="connsiteX2531" fmla="*/ 6741 w 10000"/>
                        <a:gd name="connsiteY2531" fmla="*/ 10000 h 10000"/>
                        <a:gd name="connsiteX2532" fmla="*/ 6752 w 10000"/>
                        <a:gd name="connsiteY2532" fmla="*/ 10000 h 10000"/>
                        <a:gd name="connsiteX2533" fmla="*/ 6752 w 10000"/>
                        <a:gd name="connsiteY2533" fmla="*/ 10000 h 10000"/>
                        <a:gd name="connsiteX2534" fmla="*/ 6752 w 10000"/>
                        <a:gd name="connsiteY2534" fmla="*/ 10000 h 10000"/>
                        <a:gd name="connsiteX2535" fmla="*/ 6752 w 10000"/>
                        <a:gd name="connsiteY2535" fmla="*/ 10000 h 10000"/>
                        <a:gd name="connsiteX2536" fmla="*/ 6764 w 10000"/>
                        <a:gd name="connsiteY2536" fmla="*/ 10000 h 10000"/>
                        <a:gd name="connsiteX2537" fmla="*/ 6764 w 10000"/>
                        <a:gd name="connsiteY2537" fmla="*/ 10000 h 10000"/>
                        <a:gd name="connsiteX2538" fmla="*/ 6764 w 10000"/>
                        <a:gd name="connsiteY2538" fmla="*/ 10000 h 10000"/>
                        <a:gd name="connsiteX2539" fmla="*/ 6764 w 10000"/>
                        <a:gd name="connsiteY2539" fmla="*/ 10000 h 10000"/>
                        <a:gd name="connsiteX2540" fmla="*/ 6775 w 10000"/>
                        <a:gd name="connsiteY2540" fmla="*/ 10000 h 10000"/>
                        <a:gd name="connsiteX2541" fmla="*/ 6775 w 10000"/>
                        <a:gd name="connsiteY2541" fmla="*/ 10000 h 10000"/>
                        <a:gd name="connsiteX2542" fmla="*/ 6775 w 10000"/>
                        <a:gd name="connsiteY2542" fmla="*/ 10000 h 10000"/>
                        <a:gd name="connsiteX2543" fmla="*/ 6775 w 10000"/>
                        <a:gd name="connsiteY2543" fmla="*/ 10000 h 10000"/>
                        <a:gd name="connsiteX2544" fmla="*/ 6784 w 10000"/>
                        <a:gd name="connsiteY2544" fmla="*/ 10000 h 10000"/>
                        <a:gd name="connsiteX2545" fmla="*/ 6784 w 10000"/>
                        <a:gd name="connsiteY2545" fmla="*/ 10000 h 10000"/>
                        <a:gd name="connsiteX2546" fmla="*/ 6784 w 10000"/>
                        <a:gd name="connsiteY2546" fmla="*/ 10000 h 10000"/>
                        <a:gd name="connsiteX2547" fmla="*/ 6784 w 10000"/>
                        <a:gd name="connsiteY2547" fmla="*/ 10000 h 10000"/>
                        <a:gd name="connsiteX2548" fmla="*/ 6795 w 10000"/>
                        <a:gd name="connsiteY2548" fmla="*/ 10000 h 10000"/>
                        <a:gd name="connsiteX2549" fmla="*/ 6795 w 10000"/>
                        <a:gd name="connsiteY2549" fmla="*/ 10000 h 10000"/>
                        <a:gd name="connsiteX2550" fmla="*/ 6795 w 10000"/>
                        <a:gd name="connsiteY2550" fmla="*/ 10000 h 10000"/>
                        <a:gd name="connsiteX2551" fmla="*/ 6795 w 10000"/>
                        <a:gd name="connsiteY2551" fmla="*/ 10000 h 10000"/>
                        <a:gd name="connsiteX2552" fmla="*/ 6807 w 10000"/>
                        <a:gd name="connsiteY2552" fmla="*/ 10000 h 10000"/>
                        <a:gd name="connsiteX2553" fmla="*/ 6807 w 10000"/>
                        <a:gd name="connsiteY2553" fmla="*/ 10000 h 10000"/>
                        <a:gd name="connsiteX2554" fmla="*/ 6807 w 10000"/>
                        <a:gd name="connsiteY2554" fmla="*/ 10000 h 10000"/>
                        <a:gd name="connsiteX2555" fmla="*/ 6807 w 10000"/>
                        <a:gd name="connsiteY2555" fmla="*/ 10000 h 10000"/>
                        <a:gd name="connsiteX2556" fmla="*/ 6818 w 10000"/>
                        <a:gd name="connsiteY2556" fmla="*/ 10000 h 10000"/>
                        <a:gd name="connsiteX2557" fmla="*/ 6818 w 10000"/>
                        <a:gd name="connsiteY2557" fmla="*/ 10000 h 10000"/>
                        <a:gd name="connsiteX2558" fmla="*/ 6818 w 10000"/>
                        <a:gd name="connsiteY2558" fmla="*/ 10000 h 10000"/>
                        <a:gd name="connsiteX2559" fmla="*/ 6818 w 10000"/>
                        <a:gd name="connsiteY2559" fmla="*/ 10000 h 10000"/>
                        <a:gd name="connsiteX2560" fmla="*/ 6827 w 10000"/>
                        <a:gd name="connsiteY2560" fmla="*/ 10000 h 10000"/>
                        <a:gd name="connsiteX2561" fmla="*/ 6827 w 10000"/>
                        <a:gd name="connsiteY2561" fmla="*/ 10000 h 10000"/>
                        <a:gd name="connsiteX2562" fmla="*/ 6827 w 10000"/>
                        <a:gd name="connsiteY2562" fmla="*/ 10000 h 10000"/>
                        <a:gd name="connsiteX2563" fmla="*/ 6827 w 10000"/>
                        <a:gd name="connsiteY2563" fmla="*/ 10000 h 10000"/>
                        <a:gd name="connsiteX2564" fmla="*/ 6838 w 10000"/>
                        <a:gd name="connsiteY2564" fmla="*/ 10000 h 10000"/>
                        <a:gd name="connsiteX2565" fmla="*/ 6838 w 10000"/>
                        <a:gd name="connsiteY2565" fmla="*/ 10000 h 10000"/>
                        <a:gd name="connsiteX2566" fmla="*/ 6838 w 10000"/>
                        <a:gd name="connsiteY2566" fmla="*/ 10000 h 10000"/>
                        <a:gd name="connsiteX2567" fmla="*/ 6838 w 10000"/>
                        <a:gd name="connsiteY2567" fmla="*/ 10000 h 10000"/>
                        <a:gd name="connsiteX2568" fmla="*/ 6849 w 10000"/>
                        <a:gd name="connsiteY2568" fmla="*/ 10000 h 10000"/>
                        <a:gd name="connsiteX2569" fmla="*/ 6849 w 10000"/>
                        <a:gd name="connsiteY2569" fmla="*/ 10000 h 10000"/>
                        <a:gd name="connsiteX2570" fmla="*/ 6849 w 10000"/>
                        <a:gd name="connsiteY2570" fmla="*/ 10000 h 10000"/>
                        <a:gd name="connsiteX2571" fmla="*/ 6849 w 10000"/>
                        <a:gd name="connsiteY2571" fmla="*/ 10000 h 10000"/>
                        <a:gd name="connsiteX2572" fmla="*/ 6858 w 10000"/>
                        <a:gd name="connsiteY2572" fmla="*/ 10000 h 10000"/>
                        <a:gd name="connsiteX2573" fmla="*/ 6858 w 10000"/>
                        <a:gd name="connsiteY2573" fmla="*/ 10000 h 10000"/>
                        <a:gd name="connsiteX2574" fmla="*/ 6858 w 10000"/>
                        <a:gd name="connsiteY2574" fmla="*/ 10000 h 10000"/>
                        <a:gd name="connsiteX2575" fmla="*/ 6858 w 10000"/>
                        <a:gd name="connsiteY2575" fmla="*/ 10000 h 10000"/>
                        <a:gd name="connsiteX2576" fmla="*/ 6869 w 10000"/>
                        <a:gd name="connsiteY2576" fmla="*/ 10000 h 10000"/>
                        <a:gd name="connsiteX2577" fmla="*/ 6869 w 10000"/>
                        <a:gd name="connsiteY2577" fmla="*/ 10000 h 10000"/>
                        <a:gd name="connsiteX2578" fmla="*/ 6869 w 10000"/>
                        <a:gd name="connsiteY2578" fmla="*/ 10000 h 10000"/>
                        <a:gd name="connsiteX2579" fmla="*/ 6869 w 10000"/>
                        <a:gd name="connsiteY2579" fmla="*/ 10000 h 10000"/>
                        <a:gd name="connsiteX2580" fmla="*/ 6881 w 10000"/>
                        <a:gd name="connsiteY2580" fmla="*/ 10000 h 10000"/>
                        <a:gd name="connsiteX2581" fmla="*/ 6881 w 10000"/>
                        <a:gd name="connsiteY2581" fmla="*/ 10000 h 10000"/>
                        <a:gd name="connsiteX2582" fmla="*/ 6881 w 10000"/>
                        <a:gd name="connsiteY2582" fmla="*/ 10000 h 10000"/>
                        <a:gd name="connsiteX2583" fmla="*/ 6881 w 10000"/>
                        <a:gd name="connsiteY2583" fmla="*/ 10000 h 10000"/>
                        <a:gd name="connsiteX2584" fmla="*/ 6892 w 10000"/>
                        <a:gd name="connsiteY2584" fmla="*/ 10000 h 10000"/>
                        <a:gd name="connsiteX2585" fmla="*/ 6892 w 10000"/>
                        <a:gd name="connsiteY2585" fmla="*/ 10000 h 10000"/>
                        <a:gd name="connsiteX2586" fmla="*/ 6892 w 10000"/>
                        <a:gd name="connsiteY2586" fmla="*/ 10000 h 10000"/>
                        <a:gd name="connsiteX2587" fmla="*/ 6892 w 10000"/>
                        <a:gd name="connsiteY2587" fmla="*/ 10000 h 10000"/>
                        <a:gd name="connsiteX2588" fmla="*/ 6901 w 10000"/>
                        <a:gd name="connsiteY2588" fmla="*/ 10000 h 10000"/>
                        <a:gd name="connsiteX2589" fmla="*/ 6901 w 10000"/>
                        <a:gd name="connsiteY2589" fmla="*/ 10000 h 10000"/>
                        <a:gd name="connsiteX2590" fmla="*/ 6901 w 10000"/>
                        <a:gd name="connsiteY2590" fmla="*/ 10000 h 10000"/>
                        <a:gd name="connsiteX2591" fmla="*/ 6901 w 10000"/>
                        <a:gd name="connsiteY2591" fmla="*/ 10000 h 10000"/>
                        <a:gd name="connsiteX2592" fmla="*/ 6912 w 10000"/>
                        <a:gd name="connsiteY2592" fmla="*/ 10000 h 10000"/>
                        <a:gd name="connsiteX2593" fmla="*/ 6912 w 10000"/>
                        <a:gd name="connsiteY2593" fmla="*/ 10000 h 10000"/>
                        <a:gd name="connsiteX2594" fmla="*/ 6912 w 10000"/>
                        <a:gd name="connsiteY2594" fmla="*/ 10000 h 10000"/>
                        <a:gd name="connsiteX2595" fmla="*/ 6912 w 10000"/>
                        <a:gd name="connsiteY2595" fmla="*/ 10000 h 10000"/>
                        <a:gd name="connsiteX2596" fmla="*/ 6924 w 10000"/>
                        <a:gd name="connsiteY2596" fmla="*/ 10000 h 10000"/>
                        <a:gd name="connsiteX2597" fmla="*/ 6924 w 10000"/>
                        <a:gd name="connsiteY2597" fmla="*/ 10000 h 10000"/>
                        <a:gd name="connsiteX2598" fmla="*/ 6924 w 10000"/>
                        <a:gd name="connsiteY2598" fmla="*/ 10000 h 10000"/>
                        <a:gd name="connsiteX2599" fmla="*/ 6924 w 10000"/>
                        <a:gd name="connsiteY2599" fmla="*/ 10000 h 10000"/>
                        <a:gd name="connsiteX2600" fmla="*/ 6935 w 10000"/>
                        <a:gd name="connsiteY2600" fmla="*/ 10000 h 10000"/>
                        <a:gd name="connsiteX2601" fmla="*/ 6935 w 10000"/>
                        <a:gd name="connsiteY2601" fmla="*/ 10000 h 10000"/>
                        <a:gd name="connsiteX2602" fmla="*/ 6935 w 10000"/>
                        <a:gd name="connsiteY2602" fmla="*/ 10000 h 10000"/>
                        <a:gd name="connsiteX2603" fmla="*/ 6935 w 10000"/>
                        <a:gd name="connsiteY2603" fmla="*/ 10000 h 10000"/>
                        <a:gd name="connsiteX2604" fmla="*/ 6944 w 10000"/>
                        <a:gd name="connsiteY2604" fmla="*/ 10000 h 10000"/>
                        <a:gd name="connsiteX2605" fmla="*/ 6944 w 10000"/>
                        <a:gd name="connsiteY2605" fmla="*/ 10000 h 10000"/>
                        <a:gd name="connsiteX2606" fmla="*/ 6944 w 10000"/>
                        <a:gd name="connsiteY2606" fmla="*/ 10000 h 10000"/>
                        <a:gd name="connsiteX2607" fmla="*/ 6944 w 10000"/>
                        <a:gd name="connsiteY2607" fmla="*/ 10000 h 10000"/>
                        <a:gd name="connsiteX2608" fmla="*/ 6955 w 10000"/>
                        <a:gd name="connsiteY2608" fmla="*/ 10000 h 10000"/>
                        <a:gd name="connsiteX2609" fmla="*/ 6955 w 10000"/>
                        <a:gd name="connsiteY2609" fmla="*/ 10000 h 10000"/>
                        <a:gd name="connsiteX2610" fmla="*/ 6955 w 10000"/>
                        <a:gd name="connsiteY2610" fmla="*/ 10000 h 10000"/>
                        <a:gd name="connsiteX2611" fmla="*/ 6955 w 10000"/>
                        <a:gd name="connsiteY2611" fmla="*/ 10000 h 10000"/>
                        <a:gd name="connsiteX2612" fmla="*/ 6967 w 10000"/>
                        <a:gd name="connsiteY2612" fmla="*/ 10000 h 10000"/>
                        <a:gd name="connsiteX2613" fmla="*/ 6967 w 10000"/>
                        <a:gd name="connsiteY2613" fmla="*/ 10000 h 10000"/>
                        <a:gd name="connsiteX2614" fmla="*/ 6967 w 10000"/>
                        <a:gd name="connsiteY2614" fmla="*/ 10000 h 10000"/>
                        <a:gd name="connsiteX2615" fmla="*/ 6967 w 10000"/>
                        <a:gd name="connsiteY2615" fmla="*/ 10000 h 10000"/>
                        <a:gd name="connsiteX2616" fmla="*/ 6975 w 10000"/>
                        <a:gd name="connsiteY2616" fmla="*/ 10000 h 10000"/>
                        <a:gd name="connsiteX2617" fmla="*/ 6975 w 10000"/>
                        <a:gd name="connsiteY2617" fmla="*/ 10000 h 10000"/>
                        <a:gd name="connsiteX2618" fmla="*/ 6975 w 10000"/>
                        <a:gd name="connsiteY2618" fmla="*/ 10000 h 10000"/>
                        <a:gd name="connsiteX2619" fmla="*/ 6975 w 10000"/>
                        <a:gd name="connsiteY2619" fmla="*/ 10000 h 10000"/>
                        <a:gd name="connsiteX2620" fmla="*/ 6987 w 10000"/>
                        <a:gd name="connsiteY2620" fmla="*/ 10000 h 10000"/>
                        <a:gd name="connsiteX2621" fmla="*/ 6987 w 10000"/>
                        <a:gd name="connsiteY2621" fmla="*/ 10000 h 10000"/>
                        <a:gd name="connsiteX2622" fmla="*/ 6987 w 10000"/>
                        <a:gd name="connsiteY2622" fmla="*/ 10000 h 10000"/>
                        <a:gd name="connsiteX2623" fmla="*/ 6987 w 10000"/>
                        <a:gd name="connsiteY2623" fmla="*/ 10000 h 10000"/>
                        <a:gd name="connsiteX2624" fmla="*/ 6998 w 10000"/>
                        <a:gd name="connsiteY2624" fmla="*/ 10000 h 10000"/>
                        <a:gd name="connsiteX2625" fmla="*/ 6998 w 10000"/>
                        <a:gd name="connsiteY2625" fmla="*/ 10000 h 10000"/>
                        <a:gd name="connsiteX2626" fmla="*/ 6998 w 10000"/>
                        <a:gd name="connsiteY2626" fmla="*/ 10000 h 10000"/>
                        <a:gd name="connsiteX2627" fmla="*/ 6998 w 10000"/>
                        <a:gd name="connsiteY2627" fmla="*/ 10000 h 10000"/>
                        <a:gd name="connsiteX2628" fmla="*/ 7009 w 10000"/>
                        <a:gd name="connsiteY2628" fmla="*/ 10000 h 10000"/>
                        <a:gd name="connsiteX2629" fmla="*/ 7009 w 10000"/>
                        <a:gd name="connsiteY2629" fmla="*/ 10000 h 10000"/>
                        <a:gd name="connsiteX2630" fmla="*/ 7009 w 10000"/>
                        <a:gd name="connsiteY2630" fmla="*/ 10000 h 10000"/>
                        <a:gd name="connsiteX2631" fmla="*/ 7009 w 10000"/>
                        <a:gd name="connsiteY2631" fmla="*/ 10000 h 10000"/>
                        <a:gd name="connsiteX2632" fmla="*/ 7018 w 10000"/>
                        <a:gd name="connsiteY2632" fmla="*/ 10000 h 10000"/>
                        <a:gd name="connsiteX2633" fmla="*/ 7018 w 10000"/>
                        <a:gd name="connsiteY2633" fmla="*/ 10000 h 10000"/>
                        <a:gd name="connsiteX2634" fmla="*/ 7018 w 10000"/>
                        <a:gd name="connsiteY2634" fmla="*/ 10000 h 10000"/>
                        <a:gd name="connsiteX2635" fmla="*/ 7018 w 10000"/>
                        <a:gd name="connsiteY2635" fmla="*/ 10000 h 10000"/>
                        <a:gd name="connsiteX2636" fmla="*/ 7029 w 10000"/>
                        <a:gd name="connsiteY2636" fmla="*/ 10000 h 10000"/>
                        <a:gd name="connsiteX2637" fmla="*/ 7029 w 10000"/>
                        <a:gd name="connsiteY2637" fmla="*/ 10000 h 10000"/>
                        <a:gd name="connsiteX2638" fmla="*/ 7029 w 10000"/>
                        <a:gd name="connsiteY2638" fmla="*/ 10000 h 10000"/>
                        <a:gd name="connsiteX2639" fmla="*/ 7029 w 10000"/>
                        <a:gd name="connsiteY2639" fmla="*/ 10000 h 10000"/>
                        <a:gd name="connsiteX2640" fmla="*/ 7041 w 10000"/>
                        <a:gd name="connsiteY2640" fmla="*/ 10000 h 10000"/>
                        <a:gd name="connsiteX2641" fmla="*/ 7041 w 10000"/>
                        <a:gd name="connsiteY2641" fmla="*/ 10000 h 10000"/>
                        <a:gd name="connsiteX2642" fmla="*/ 7041 w 10000"/>
                        <a:gd name="connsiteY2642" fmla="*/ 10000 h 10000"/>
                        <a:gd name="connsiteX2643" fmla="*/ 7041 w 10000"/>
                        <a:gd name="connsiteY2643" fmla="*/ 10000 h 10000"/>
                        <a:gd name="connsiteX2644" fmla="*/ 7052 w 10000"/>
                        <a:gd name="connsiteY2644" fmla="*/ 10000 h 10000"/>
                        <a:gd name="connsiteX2645" fmla="*/ 7052 w 10000"/>
                        <a:gd name="connsiteY2645" fmla="*/ 10000 h 10000"/>
                        <a:gd name="connsiteX2646" fmla="*/ 7052 w 10000"/>
                        <a:gd name="connsiteY2646" fmla="*/ 10000 h 10000"/>
                        <a:gd name="connsiteX2647" fmla="*/ 7052 w 10000"/>
                        <a:gd name="connsiteY2647" fmla="*/ 10000 h 10000"/>
                        <a:gd name="connsiteX2648" fmla="*/ 7061 w 10000"/>
                        <a:gd name="connsiteY2648" fmla="*/ 10000 h 10000"/>
                        <a:gd name="connsiteX2649" fmla="*/ 7061 w 10000"/>
                        <a:gd name="connsiteY2649" fmla="*/ 10000 h 10000"/>
                        <a:gd name="connsiteX2650" fmla="*/ 7061 w 10000"/>
                        <a:gd name="connsiteY2650" fmla="*/ 10000 h 10000"/>
                        <a:gd name="connsiteX2651" fmla="*/ 7061 w 10000"/>
                        <a:gd name="connsiteY2651" fmla="*/ 10000 h 10000"/>
                        <a:gd name="connsiteX2652" fmla="*/ 7072 w 10000"/>
                        <a:gd name="connsiteY2652" fmla="*/ 10000 h 10000"/>
                        <a:gd name="connsiteX2653" fmla="*/ 7072 w 10000"/>
                        <a:gd name="connsiteY2653" fmla="*/ 10000 h 10000"/>
                        <a:gd name="connsiteX2654" fmla="*/ 7072 w 10000"/>
                        <a:gd name="connsiteY2654" fmla="*/ 10000 h 10000"/>
                        <a:gd name="connsiteX2655" fmla="*/ 7072 w 10000"/>
                        <a:gd name="connsiteY2655" fmla="*/ 10000 h 10000"/>
                        <a:gd name="connsiteX2656" fmla="*/ 7084 w 10000"/>
                        <a:gd name="connsiteY2656" fmla="*/ 10000 h 10000"/>
                        <a:gd name="connsiteX2657" fmla="*/ 7084 w 10000"/>
                        <a:gd name="connsiteY2657" fmla="*/ 10000 h 10000"/>
                        <a:gd name="connsiteX2658" fmla="*/ 7084 w 10000"/>
                        <a:gd name="connsiteY2658" fmla="*/ 10000 h 10000"/>
                        <a:gd name="connsiteX2659" fmla="*/ 7084 w 10000"/>
                        <a:gd name="connsiteY2659" fmla="*/ 10000 h 10000"/>
                        <a:gd name="connsiteX2660" fmla="*/ 7092 w 10000"/>
                        <a:gd name="connsiteY2660" fmla="*/ 10000 h 10000"/>
                        <a:gd name="connsiteX2661" fmla="*/ 7092 w 10000"/>
                        <a:gd name="connsiteY2661" fmla="*/ 10000 h 10000"/>
                        <a:gd name="connsiteX2662" fmla="*/ 7092 w 10000"/>
                        <a:gd name="connsiteY2662" fmla="*/ 10000 h 10000"/>
                        <a:gd name="connsiteX2663" fmla="*/ 7092 w 10000"/>
                        <a:gd name="connsiteY2663" fmla="*/ 10000 h 10000"/>
                        <a:gd name="connsiteX2664" fmla="*/ 7104 w 10000"/>
                        <a:gd name="connsiteY2664" fmla="*/ 10000 h 10000"/>
                        <a:gd name="connsiteX2665" fmla="*/ 7104 w 10000"/>
                        <a:gd name="connsiteY2665" fmla="*/ 10000 h 10000"/>
                        <a:gd name="connsiteX2666" fmla="*/ 7104 w 10000"/>
                        <a:gd name="connsiteY2666" fmla="*/ 10000 h 10000"/>
                        <a:gd name="connsiteX2667" fmla="*/ 7104 w 10000"/>
                        <a:gd name="connsiteY2667" fmla="*/ 10000 h 10000"/>
                        <a:gd name="connsiteX2668" fmla="*/ 7115 w 10000"/>
                        <a:gd name="connsiteY2668" fmla="*/ 10000 h 10000"/>
                        <a:gd name="connsiteX2669" fmla="*/ 7115 w 10000"/>
                        <a:gd name="connsiteY2669" fmla="*/ 10000 h 10000"/>
                        <a:gd name="connsiteX2670" fmla="*/ 7115 w 10000"/>
                        <a:gd name="connsiteY2670" fmla="*/ 10000 h 10000"/>
                        <a:gd name="connsiteX2671" fmla="*/ 7115 w 10000"/>
                        <a:gd name="connsiteY2671" fmla="*/ 10000 h 10000"/>
                        <a:gd name="connsiteX2672" fmla="*/ 7127 w 10000"/>
                        <a:gd name="connsiteY2672" fmla="*/ 10000 h 10000"/>
                        <a:gd name="connsiteX2673" fmla="*/ 7127 w 10000"/>
                        <a:gd name="connsiteY2673" fmla="*/ 10000 h 10000"/>
                        <a:gd name="connsiteX2674" fmla="*/ 7127 w 10000"/>
                        <a:gd name="connsiteY2674" fmla="*/ 10000 h 10000"/>
                        <a:gd name="connsiteX2675" fmla="*/ 7127 w 10000"/>
                        <a:gd name="connsiteY2675" fmla="*/ 10000 h 10000"/>
                        <a:gd name="connsiteX2676" fmla="*/ 7135 w 10000"/>
                        <a:gd name="connsiteY2676" fmla="*/ 10000 h 10000"/>
                        <a:gd name="connsiteX2677" fmla="*/ 7135 w 10000"/>
                        <a:gd name="connsiteY2677" fmla="*/ 10000 h 10000"/>
                        <a:gd name="connsiteX2678" fmla="*/ 7135 w 10000"/>
                        <a:gd name="connsiteY2678" fmla="*/ 10000 h 10000"/>
                        <a:gd name="connsiteX2679" fmla="*/ 7135 w 10000"/>
                        <a:gd name="connsiteY2679" fmla="*/ 10000 h 10000"/>
                        <a:gd name="connsiteX2680" fmla="*/ 7147 w 10000"/>
                        <a:gd name="connsiteY2680" fmla="*/ 10000 h 10000"/>
                        <a:gd name="connsiteX2681" fmla="*/ 7147 w 10000"/>
                        <a:gd name="connsiteY2681" fmla="*/ 10000 h 10000"/>
                        <a:gd name="connsiteX2682" fmla="*/ 7147 w 10000"/>
                        <a:gd name="connsiteY2682" fmla="*/ 10000 h 10000"/>
                        <a:gd name="connsiteX2683" fmla="*/ 7147 w 10000"/>
                        <a:gd name="connsiteY2683" fmla="*/ 10000 h 10000"/>
                        <a:gd name="connsiteX2684" fmla="*/ 7158 w 10000"/>
                        <a:gd name="connsiteY2684" fmla="*/ 10000 h 10000"/>
                        <a:gd name="connsiteX2685" fmla="*/ 7158 w 10000"/>
                        <a:gd name="connsiteY2685" fmla="*/ 10000 h 10000"/>
                        <a:gd name="connsiteX2686" fmla="*/ 7158 w 10000"/>
                        <a:gd name="connsiteY2686" fmla="*/ 10000 h 10000"/>
                        <a:gd name="connsiteX2687" fmla="*/ 7158 w 10000"/>
                        <a:gd name="connsiteY2687" fmla="*/ 10000 h 10000"/>
                        <a:gd name="connsiteX2688" fmla="*/ 7169 w 10000"/>
                        <a:gd name="connsiteY2688" fmla="*/ 10000 h 10000"/>
                        <a:gd name="connsiteX2689" fmla="*/ 7169 w 10000"/>
                        <a:gd name="connsiteY2689" fmla="*/ 10000 h 10000"/>
                        <a:gd name="connsiteX2690" fmla="*/ 7169 w 10000"/>
                        <a:gd name="connsiteY2690" fmla="*/ 10000 h 10000"/>
                        <a:gd name="connsiteX2691" fmla="*/ 7169 w 10000"/>
                        <a:gd name="connsiteY2691" fmla="*/ 10000 h 10000"/>
                        <a:gd name="connsiteX2692" fmla="*/ 7178 w 10000"/>
                        <a:gd name="connsiteY2692" fmla="*/ 10000 h 10000"/>
                        <a:gd name="connsiteX2693" fmla="*/ 7178 w 10000"/>
                        <a:gd name="connsiteY2693" fmla="*/ 10000 h 10000"/>
                        <a:gd name="connsiteX2694" fmla="*/ 7178 w 10000"/>
                        <a:gd name="connsiteY2694" fmla="*/ 10000 h 10000"/>
                        <a:gd name="connsiteX2695" fmla="*/ 7178 w 10000"/>
                        <a:gd name="connsiteY2695" fmla="*/ 10000 h 10000"/>
                        <a:gd name="connsiteX2696" fmla="*/ 7189 w 10000"/>
                        <a:gd name="connsiteY2696" fmla="*/ 10000 h 10000"/>
                        <a:gd name="connsiteX2697" fmla="*/ 7189 w 10000"/>
                        <a:gd name="connsiteY2697" fmla="*/ 10000 h 10000"/>
                        <a:gd name="connsiteX2698" fmla="*/ 7189 w 10000"/>
                        <a:gd name="connsiteY2698" fmla="*/ 10000 h 10000"/>
                        <a:gd name="connsiteX2699" fmla="*/ 7189 w 10000"/>
                        <a:gd name="connsiteY2699" fmla="*/ 10000 h 10000"/>
                        <a:gd name="connsiteX2700" fmla="*/ 7201 w 10000"/>
                        <a:gd name="connsiteY2700" fmla="*/ 10000 h 10000"/>
                        <a:gd name="connsiteX2701" fmla="*/ 7201 w 10000"/>
                        <a:gd name="connsiteY2701" fmla="*/ 10000 h 10000"/>
                        <a:gd name="connsiteX2702" fmla="*/ 7201 w 10000"/>
                        <a:gd name="connsiteY2702" fmla="*/ 10000 h 10000"/>
                        <a:gd name="connsiteX2703" fmla="*/ 7201 w 10000"/>
                        <a:gd name="connsiteY2703" fmla="*/ 10000 h 10000"/>
                        <a:gd name="connsiteX2704" fmla="*/ 7209 w 10000"/>
                        <a:gd name="connsiteY2704" fmla="*/ 10000 h 10000"/>
                        <a:gd name="connsiteX2705" fmla="*/ 7209 w 10000"/>
                        <a:gd name="connsiteY2705" fmla="*/ 10000 h 10000"/>
                        <a:gd name="connsiteX2706" fmla="*/ 7209 w 10000"/>
                        <a:gd name="connsiteY2706" fmla="*/ 10000 h 10000"/>
                        <a:gd name="connsiteX2707" fmla="*/ 7209 w 10000"/>
                        <a:gd name="connsiteY2707" fmla="*/ 10000 h 10000"/>
                        <a:gd name="connsiteX2708" fmla="*/ 7221 w 10000"/>
                        <a:gd name="connsiteY2708" fmla="*/ 10000 h 10000"/>
                        <a:gd name="connsiteX2709" fmla="*/ 7221 w 10000"/>
                        <a:gd name="connsiteY2709" fmla="*/ 10000 h 10000"/>
                        <a:gd name="connsiteX2710" fmla="*/ 7221 w 10000"/>
                        <a:gd name="connsiteY2710" fmla="*/ 10000 h 10000"/>
                        <a:gd name="connsiteX2711" fmla="*/ 7221 w 10000"/>
                        <a:gd name="connsiteY2711" fmla="*/ 10000 h 10000"/>
                        <a:gd name="connsiteX2712" fmla="*/ 7232 w 10000"/>
                        <a:gd name="connsiteY2712" fmla="*/ 10000 h 10000"/>
                        <a:gd name="connsiteX2713" fmla="*/ 7232 w 10000"/>
                        <a:gd name="connsiteY2713" fmla="*/ 10000 h 10000"/>
                        <a:gd name="connsiteX2714" fmla="*/ 7232 w 10000"/>
                        <a:gd name="connsiteY2714" fmla="*/ 10000 h 10000"/>
                        <a:gd name="connsiteX2715" fmla="*/ 7232 w 10000"/>
                        <a:gd name="connsiteY2715" fmla="*/ 10000 h 10000"/>
                        <a:gd name="connsiteX2716" fmla="*/ 7244 w 10000"/>
                        <a:gd name="connsiteY2716" fmla="*/ 10000 h 10000"/>
                        <a:gd name="connsiteX2717" fmla="*/ 7244 w 10000"/>
                        <a:gd name="connsiteY2717" fmla="*/ 10000 h 10000"/>
                        <a:gd name="connsiteX2718" fmla="*/ 7244 w 10000"/>
                        <a:gd name="connsiteY2718" fmla="*/ 10000 h 10000"/>
                        <a:gd name="connsiteX2719" fmla="*/ 7244 w 10000"/>
                        <a:gd name="connsiteY2719" fmla="*/ 10000 h 10000"/>
                        <a:gd name="connsiteX2720" fmla="*/ 7252 w 10000"/>
                        <a:gd name="connsiteY2720" fmla="*/ 10000 h 10000"/>
                        <a:gd name="connsiteX2721" fmla="*/ 7252 w 10000"/>
                        <a:gd name="connsiteY2721" fmla="*/ 10000 h 10000"/>
                        <a:gd name="connsiteX2722" fmla="*/ 7252 w 10000"/>
                        <a:gd name="connsiteY2722" fmla="*/ 10000 h 10000"/>
                        <a:gd name="connsiteX2723" fmla="*/ 7252 w 10000"/>
                        <a:gd name="connsiteY2723" fmla="*/ 10000 h 10000"/>
                        <a:gd name="connsiteX2724" fmla="*/ 7264 w 10000"/>
                        <a:gd name="connsiteY2724" fmla="*/ 10000 h 10000"/>
                        <a:gd name="connsiteX2725" fmla="*/ 7264 w 10000"/>
                        <a:gd name="connsiteY2725" fmla="*/ 10000 h 10000"/>
                        <a:gd name="connsiteX2726" fmla="*/ 7264 w 10000"/>
                        <a:gd name="connsiteY2726" fmla="*/ 10000 h 10000"/>
                        <a:gd name="connsiteX2727" fmla="*/ 7264 w 10000"/>
                        <a:gd name="connsiteY2727" fmla="*/ 10000 h 10000"/>
                        <a:gd name="connsiteX2728" fmla="*/ 7275 w 10000"/>
                        <a:gd name="connsiteY2728" fmla="*/ 10000 h 10000"/>
                        <a:gd name="connsiteX2729" fmla="*/ 7275 w 10000"/>
                        <a:gd name="connsiteY2729" fmla="*/ 10000 h 10000"/>
                        <a:gd name="connsiteX2730" fmla="*/ 7275 w 10000"/>
                        <a:gd name="connsiteY2730" fmla="*/ 10000 h 10000"/>
                        <a:gd name="connsiteX2731" fmla="*/ 7275 w 10000"/>
                        <a:gd name="connsiteY2731" fmla="*/ 10000 h 10000"/>
                        <a:gd name="connsiteX2732" fmla="*/ 7286 w 10000"/>
                        <a:gd name="connsiteY2732" fmla="*/ 10000 h 10000"/>
                        <a:gd name="connsiteX2733" fmla="*/ 7286 w 10000"/>
                        <a:gd name="connsiteY2733" fmla="*/ 10000 h 10000"/>
                        <a:gd name="connsiteX2734" fmla="*/ 7286 w 10000"/>
                        <a:gd name="connsiteY2734" fmla="*/ 10000 h 10000"/>
                        <a:gd name="connsiteX2735" fmla="*/ 7286 w 10000"/>
                        <a:gd name="connsiteY2735" fmla="*/ 10000 h 10000"/>
                        <a:gd name="connsiteX2736" fmla="*/ 7295 w 10000"/>
                        <a:gd name="connsiteY2736" fmla="*/ 10000 h 10000"/>
                        <a:gd name="connsiteX2737" fmla="*/ 7295 w 10000"/>
                        <a:gd name="connsiteY2737" fmla="*/ 10000 h 10000"/>
                        <a:gd name="connsiteX2738" fmla="*/ 7295 w 10000"/>
                        <a:gd name="connsiteY2738" fmla="*/ 10000 h 10000"/>
                        <a:gd name="connsiteX2739" fmla="*/ 7295 w 10000"/>
                        <a:gd name="connsiteY2739" fmla="*/ 10000 h 10000"/>
                        <a:gd name="connsiteX2740" fmla="*/ 7306 w 10000"/>
                        <a:gd name="connsiteY2740" fmla="*/ 10000 h 10000"/>
                        <a:gd name="connsiteX2741" fmla="*/ 7306 w 10000"/>
                        <a:gd name="connsiteY2741" fmla="*/ 10000 h 10000"/>
                        <a:gd name="connsiteX2742" fmla="*/ 7306 w 10000"/>
                        <a:gd name="connsiteY2742" fmla="*/ 10000 h 10000"/>
                        <a:gd name="connsiteX2743" fmla="*/ 7306 w 10000"/>
                        <a:gd name="connsiteY2743" fmla="*/ 10000 h 10000"/>
                        <a:gd name="connsiteX2744" fmla="*/ 7318 w 10000"/>
                        <a:gd name="connsiteY2744" fmla="*/ 10000 h 10000"/>
                        <a:gd name="connsiteX2745" fmla="*/ 7318 w 10000"/>
                        <a:gd name="connsiteY2745" fmla="*/ 10000 h 10000"/>
                        <a:gd name="connsiteX2746" fmla="*/ 7318 w 10000"/>
                        <a:gd name="connsiteY2746" fmla="*/ 10000 h 10000"/>
                        <a:gd name="connsiteX2747" fmla="*/ 7318 w 10000"/>
                        <a:gd name="connsiteY2747" fmla="*/ 10000 h 10000"/>
                        <a:gd name="connsiteX2748" fmla="*/ 7326 w 10000"/>
                        <a:gd name="connsiteY2748" fmla="*/ 10000 h 10000"/>
                        <a:gd name="connsiteX2749" fmla="*/ 7326 w 10000"/>
                        <a:gd name="connsiteY2749" fmla="*/ 10000 h 10000"/>
                        <a:gd name="connsiteX2750" fmla="*/ 7326 w 10000"/>
                        <a:gd name="connsiteY2750" fmla="*/ 10000 h 10000"/>
                        <a:gd name="connsiteX2751" fmla="*/ 7326 w 10000"/>
                        <a:gd name="connsiteY2751" fmla="*/ 10000 h 10000"/>
                        <a:gd name="connsiteX2752" fmla="*/ 7338 w 10000"/>
                        <a:gd name="connsiteY2752" fmla="*/ 10000 h 10000"/>
                        <a:gd name="connsiteX2753" fmla="*/ 7338 w 10000"/>
                        <a:gd name="connsiteY2753" fmla="*/ 10000 h 10000"/>
                        <a:gd name="connsiteX2754" fmla="*/ 7338 w 10000"/>
                        <a:gd name="connsiteY2754" fmla="*/ 10000 h 10000"/>
                        <a:gd name="connsiteX2755" fmla="*/ 7338 w 10000"/>
                        <a:gd name="connsiteY2755" fmla="*/ 10000 h 10000"/>
                        <a:gd name="connsiteX2756" fmla="*/ 7349 w 10000"/>
                        <a:gd name="connsiteY2756" fmla="*/ 10000 h 10000"/>
                        <a:gd name="connsiteX2757" fmla="*/ 7349 w 10000"/>
                        <a:gd name="connsiteY2757" fmla="*/ 10000 h 10000"/>
                        <a:gd name="connsiteX2758" fmla="*/ 7349 w 10000"/>
                        <a:gd name="connsiteY2758" fmla="*/ 10000 h 10000"/>
                        <a:gd name="connsiteX2759" fmla="*/ 7349 w 10000"/>
                        <a:gd name="connsiteY2759" fmla="*/ 10000 h 10000"/>
                        <a:gd name="connsiteX2760" fmla="*/ 7361 w 10000"/>
                        <a:gd name="connsiteY2760" fmla="*/ 10000 h 10000"/>
                        <a:gd name="connsiteX2761" fmla="*/ 7361 w 10000"/>
                        <a:gd name="connsiteY2761" fmla="*/ 10000 h 10000"/>
                        <a:gd name="connsiteX2762" fmla="*/ 7361 w 10000"/>
                        <a:gd name="connsiteY2762" fmla="*/ 10000 h 10000"/>
                        <a:gd name="connsiteX2763" fmla="*/ 7361 w 10000"/>
                        <a:gd name="connsiteY2763" fmla="*/ 10000 h 10000"/>
                        <a:gd name="connsiteX2764" fmla="*/ 7369 w 10000"/>
                        <a:gd name="connsiteY2764" fmla="*/ 10000 h 10000"/>
                        <a:gd name="connsiteX2765" fmla="*/ 7369 w 10000"/>
                        <a:gd name="connsiteY2765" fmla="*/ 10000 h 10000"/>
                        <a:gd name="connsiteX2766" fmla="*/ 7369 w 10000"/>
                        <a:gd name="connsiteY2766" fmla="*/ 10000 h 10000"/>
                        <a:gd name="connsiteX2767" fmla="*/ 7369 w 10000"/>
                        <a:gd name="connsiteY2767" fmla="*/ 10000 h 10000"/>
                        <a:gd name="connsiteX2768" fmla="*/ 7381 w 10000"/>
                        <a:gd name="connsiteY2768" fmla="*/ 10000 h 10000"/>
                        <a:gd name="connsiteX2769" fmla="*/ 7381 w 10000"/>
                        <a:gd name="connsiteY2769" fmla="*/ 10000 h 10000"/>
                        <a:gd name="connsiteX2770" fmla="*/ 7381 w 10000"/>
                        <a:gd name="connsiteY2770" fmla="*/ 10000 h 10000"/>
                        <a:gd name="connsiteX2771" fmla="*/ 7381 w 10000"/>
                        <a:gd name="connsiteY2771" fmla="*/ 10000 h 10000"/>
                        <a:gd name="connsiteX2772" fmla="*/ 7392 w 10000"/>
                        <a:gd name="connsiteY2772" fmla="*/ 10000 h 10000"/>
                        <a:gd name="connsiteX2773" fmla="*/ 7392 w 10000"/>
                        <a:gd name="connsiteY2773" fmla="*/ 10000 h 10000"/>
                        <a:gd name="connsiteX2774" fmla="*/ 7392 w 10000"/>
                        <a:gd name="connsiteY2774" fmla="*/ 10000 h 10000"/>
                        <a:gd name="connsiteX2775" fmla="*/ 7392 w 10000"/>
                        <a:gd name="connsiteY2775" fmla="*/ 10000 h 10000"/>
                        <a:gd name="connsiteX2776" fmla="*/ 7404 w 10000"/>
                        <a:gd name="connsiteY2776" fmla="*/ 10000 h 10000"/>
                        <a:gd name="connsiteX2777" fmla="*/ 7404 w 10000"/>
                        <a:gd name="connsiteY2777" fmla="*/ 10000 h 10000"/>
                        <a:gd name="connsiteX2778" fmla="*/ 7404 w 10000"/>
                        <a:gd name="connsiteY2778" fmla="*/ 10000 h 10000"/>
                        <a:gd name="connsiteX2779" fmla="*/ 7404 w 10000"/>
                        <a:gd name="connsiteY2779" fmla="*/ 10000 h 10000"/>
                        <a:gd name="connsiteX2780" fmla="*/ 7412 w 10000"/>
                        <a:gd name="connsiteY2780" fmla="*/ 10000 h 10000"/>
                        <a:gd name="connsiteX2781" fmla="*/ 7412 w 10000"/>
                        <a:gd name="connsiteY2781" fmla="*/ 10000 h 10000"/>
                        <a:gd name="connsiteX2782" fmla="*/ 7412 w 10000"/>
                        <a:gd name="connsiteY2782" fmla="*/ 10000 h 10000"/>
                        <a:gd name="connsiteX2783" fmla="*/ 7412 w 10000"/>
                        <a:gd name="connsiteY2783" fmla="*/ 10000 h 10000"/>
                        <a:gd name="connsiteX2784" fmla="*/ 7424 w 10000"/>
                        <a:gd name="connsiteY2784" fmla="*/ 10000 h 10000"/>
                        <a:gd name="connsiteX2785" fmla="*/ 7424 w 10000"/>
                        <a:gd name="connsiteY2785" fmla="*/ 10000 h 10000"/>
                        <a:gd name="connsiteX2786" fmla="*/ 7424 w 10000"/>
                        <a:gd name="connsiteY2786" fmla="*/ 10000 h 10000"/>
                        <a:gd name="connsiteX2787" fmla="*/ 7424 w 10000"/>
                        <a:gd name="connsiteY2787" fmla="*/ 10000 h 10000"/>
                        <a:gd name="connsiteX2788" fmla="*/ 7435 w 10000"/>
                        <a:gd name="connsiteY2788" fmla="*/ 10000 h 10000"/>
                        <a:gd name="connsiteX2789" fmla="*/ 7435 w 10000"/>
                        <a:gd name="connsiteY2789" fmla="*/ 10000 h 10000"/>
                        <a:gd name="connsiteX2790" fmla="*/ 7435 w 10000"/>
                        <a:gd name="connsiteY2790" fmla="*/ 10000 h 10000"/>
                        <a:gd name="connsiteX2791" fmla="*/ 7435 w 10000"/>
                        <a:gd name="connsiteY2791" fmla="*/ 10000 h 10000"/>
                        <a:gd name="connsiteX2792" fmla="*/ 7444 w 10000"/>
                        <a:gd name="connsiteY2792" fmla="*/ 10000 h 10000"/>
                        <a:gd name="connsiteX2793" fmla="*/ 7444 w 10000"/>
                        <a:gd name="connsiteY2793" fmla="*/ 10000 h 10000"/>
                        <a:gd name="connsiteX2794" fmla="*/ 7444 w 10000"/>
                        <a:gd name="connsiteY2794" fmla="*/ 10000 h 10000"/>
                        <a:gd name="connsiteX2795" fmla="*/ 7444 w 10000"/>
                        <a:gd name="connsiteY2795" fmla="*/ 10000 h 10000"/>
                        <a:gd name="connsiteX2796" fmla="*/ 7455 w 10000"/>
                        <a:gd name="connsiteY2796" fmla="*/ 10000 h 10000"/>
                        <a:gd name="connsiteX2797" fmla="*/ 7455 w 10000"/>
                        <a:gd name="connsiteY2797" fmla="*/ 10000 h 10000"/>
                        <a:gd name="connsiteX2798" fmla="*/ 7455 w 10000"/>
                        <a:gd name="connsiteY2798" fmla="*/ 10000 h 10000"/>
                        <a:gd name="connsiteX2799" fmla="*/ 7455 w 10000"/>
                        <a:gd name="connsiteY2799" fmla="*/ 10000 h 10000"/>
                        <a:gd name="connsiteX2800" fmla="*/ 7466 w 10000"/>
                        <a:gd name="connsiteY2800" fmla="*/ 10000 h 10000"/>
                        <a:gd name="connsiteX2801" fmla="*/ 7466 w 10000"/>
                        <a:gd name="connsiteY2801" fmla="*/ 10000 h 10000"/>
                        <a:gd name="connsiteX2802" fmla="*/ 7466 w 10000"/>
                        <a:gd name="connsiteY2802" fmla="*/ 10000 h 10000"/>
                        <a:gd name="connsiteX2803" fmla="*/ 7466 w 10000"/>
                        <a:gd name="connsiteY2803" fmla="*/ 10000 h 10000"/>
                        <a:gd name="connsiteX2804" fmla="*/ 7478 w 10000"/>
                        <a:gd name="connsiteY2804" fmla="*/ 10000 h 10000"/>
                        <a:gd name="connsiteX2805" fmla="*/ 7478 w 10000"/>
                        <a:gd name="connsiteY2805" fmla="*/ 10000 h 10000"/>
                        <a:gd name="connsiteX2806" fmla="*/ 7478 w 10000"/>
                        <a:gd name="connsiteY2806" fmla="*/ 9543 h 10000"/>
                        <a:gd name="connsiteX2807" fmla="*/ 7478 w 10000"/>
                        <a:gd name="connsiteY2807" fmla="*/ 9585 h 10000"/>
                        <a:gd name="connsiteX2808" fmla="*/ 7486 w 10000"/>
                        <a:gd name="connsiteY2808" fmla="*/ 9865 h 10000"/>
                        <a:gd name="connsiteX2809" fmla="*/ 7486 w 10000"/>
                        <a:gd name="connsiteY2809" fmla="*/ 10000 h 10000"/>
                        <a:gd name="connsiteX2810" fmla="*/ 7486 w 10000"/>
                        <a:gd name="connsiteY2810" fmla="*/ 9865 h 10000"/>
                        <a:gd name="connsiteX2811" fmla="*/ 7486 w 10000"/>
                        <a:gd name="connsiteY2811" fmla="*/ 10000 h 10000"/>
                        <a:gd name="connsiteX2812" fmla="*/ 7498 w 10000"/>
                        <a:gd name="connsiteY2812" fmla="*/ 10000 h 10000"/>
                        <a:gd name="connsiteX2813" fmla="*/ 7498 w 10000"/>
                        <a:gd name="connsiteY2813" fmla="*/ 10000 h 10000"/>
                        <a:gd name="connsiteX2814" fmla="*/ 7498 w 10000"/>
                        <a:gd name="connsiteY2814" fmla="*/ 10000 h 10000"/>
                        <a:gd name="connsiteX2815" fmla="*/ 7498 w 10000"/>
                        <a:gd name="connsiteY2815" fmla="*/ 10000 h 10000"/>
                        <a:gd name="connsiteX2816" fmla="*/ 7509 w 10000"/>
                        <a:gd name="connsiteY2816" fmla="*/ 10000 h 10000"/>
                        <a:gd name="connsiteX2817" fmla="*/ 7509 w 10000"/>
                        <a:gd name="connsiteY2817" fmla="*/ 10000 h 10000"/>
                        <a:gd name="connsiteX2818" fmla="*/ 7509 w 10000"/>
                        <a:gd name="connsiteY2818" fmla="*/ 10000 h 10000"/>
                        <a:gd name="connsiteX2819" fmla="*/ 7509 w 10000"/>
                        <a:gd name="connsiteY2819" fmla="*/ 10000 h 10000"/>
                        <a:gd name="connsiteX2820" fmla="*/ 7521 w 10000"/>
                        <a:gd name="connsiteY2820" fmla="*/ 10000 h 10000"/>
                        <a:gd name="connsiteX2821" fmla="*/ 7521 w 10000"/>
                        <a:gd name="connsiteY2821" fmla="*/ 10000 h 10000"/>
                        <a:gd name="connsiteX2822" fmla="*/ 7521 w 10000"/>
                        <a:gd name="connsiteY2822" fmla="*/ 10000 h 10000"/>
                        <a:gd name="connsiteX2823" fmla="*/ 7521 w 10000"/>
                        <a:gd name="connsiteY2823" fmla="*/ 10000 h 10000"/>
                        <a:gd name="connsiteX2824" fmla="*/ 7529 w 10000"/>
                        <a:gd name="connsiteY2824" fmla="*/ 10000 h 10000"/>
                        <a:gd name="connsiteX2825" fmla="*/ 7529 w 10000"/>
                        <a:gd name="connsiteY2825" fmla="*/ 10000 h 10000"/>
                        <a:gd name="connsiteX2826" fmla="*/ 7529 w 10000"/>
                        <a:gd name="connsiteY2826" fmla="*/ 10000 h 10000"/>
                        <a:gd name="connsiteX2827" fmla="*/ 7529 w 10000"/>
                        <a:gd name="connsiteY2827" fmla="*/ 10000 h 10000"/>
                        <a:gd name="connsiteX2828" fmla="*/ 7541 w 10000"/>
                        <a:gd name="connsiteY2828" fmla="*/ 10000 h 10000"/>
                        <a:gd name="connsiteX2829" fmla="*/ 7541 w 10000"/>
                        <a:gd name="connsiteY2829" fmla="*/ 10000 h 10000"/>
                        <a:gd name="connsiteX2830" fmla="*/ 7541 w 10000"/>
                        <a:gd name="connsiteY2830" fmla="*/ 10000 h 10000"/>
                        <a:gd name="connsiteX2831" fmla="*/ 7541 w 10000"/>
                        <a:gd name="connsiteY2831" fmla="*/ 10000 h 10000"/>
                        <a:gd name="connsiteX2832" fmla="*/ 7552 w 10000"/>
                        <a:gd name="connsiteY2832" fmla="*/ 10000 h 10000"/>
                        <a:gd name="connsiteX2833" fmla="*/ 7552 w 10000"/>
                        <a:gd name="connsiteY2833" fmla="*/ 10000 h 10000"/>
                        <a:gd name="connsiteX2834" fmla="*/ 7552 w 10000"/>
                        <a:gd name="connsiteY2834" fmla="*/ 10000 h 10000"/>
                        <a:gd name="connsiteX2835" fmla="*/ 7552 w 10000"/>
                        <a:gd name="connsiteY2835" fmla="*/ 10000 h 10000"/>
                        <a:gd name="connsiteX2836" fmla="*/ 7564 w 10000"/>
                        <a:gd name="connsiteY2836" fmla="*/ 10000 h 10000"/>
                        <a:gd name="connsiteX2837" fmla="*/ 7564 w 10000"/>
                        <a:gd name="connsiteY2837" fmla="*/ 10000 h 10000"/>
                        <a:gd name="connsiteX2838" fmla="*/ 7564 w 10000"/>
                        <a:gd name="connsiteY2838" fmla="*/ 10000 h 10000"/>
                        <a:gd name="connsiteX2839" fmla="*/ 7564 w 10000"/>
                        <a:gd name="connsiteY2839" fmla="*/ 10000 h 10000"/>
                        <a:gd name="connsiteX2840" fmla="*/ 7572 w 10000"/>
                        <a:gd name="connsiteY2840" fmla="*/ 10000 h 10000"/>
                        <a:gd name="connsiteX2841" fmla="*/ 7572 w 10000"/>
                        <a:gd name="connsiteY2841" fmla="*/ 10000 h 10000"/>
                        <a:gd name="connsiteX2842" fmla="*/ 7572 w 10000"/>
                        <a:gd name="connsiteY2842" fmla="*/ 10000 h 10000"/>
                        <a:gd name="connsiteX2843" fmla="*/ 7572 w 10000"/>
                        <a:gd name="connsiteY2843" fmla="*/ 10000 h 10000"/>
                        <a:gd name="connsiteX2844" fmla="*/ 7584 w 10000"/>
                        <a:gd name="connsiteY2844" fmla="*/ 10000 h 10000"/>
                        <a:gd name="connsiteX2845" fmla="*/ 7584 w 10000"/>
                        <a:gd name="connsiteY2845" fmla="*/ 10000 h 10000"/>
                        <a:gd name="connsiteX2846" fmla="*/ 7584 w 10000"/>
                        <a:gd name="connsiteY2846" fmla="*/ 10000 h 10000"/>
                        <a:gd name="connsiteX2847" fmla="*/ 7584 w 10000"/>
                        <a:gd name="connsiteY2847" fmla="*/ 10000 h 10000"/>
                        <a:gd name="connsiteX2848" fmla="*/ 7595 w 10000"/>
                        <a:gd name="connsiteY2848" fmla="*/ 10000 h 10000"/>
                        <a:gd name="connsiteX2849" fmla="*/ 7595 w 10000"/>
                        <a:gd name="connsiteY2849" fmla="*/ 10000 h 10000"/>
                        <a:gd name="connsiteX2850" fmla="*/ 7595 w 10000"/>
                        <a:gd name="connsiteY2850" fmla="*/ 10000 h 10000"/>
                        <a:gd name="connsiteX2851" fmla="*/ 7595 w 10000"/>
                        <a:gd name="connsiteY2851" fmla="*/ 10000 h 10000"/>
                        <a:gd name="connsiteX2852" fmla="*/ 7604 w 10000"/>
                        <a:gd name="connsiteY2852" fmla="*/ 10000 h 10000"/>
                        <a:gd name="connsiteX2853" fmla="*/ 7604 w 10000"/>
                        <a:gd name="connsiteY2853" fmla="*/ 10000 h 10000"/>
                        <a:gd name="connsiteX2854" fmla="*/ 7604 w 10000"/>
                        <a:gd name="connsiteY2854" fmla="*/ 10000 h 10000"/>
                        <a:gd name="connsiteX2855" fmla="*/ 7604 w 10000"/>
                        <a:gd name="connsiteY2855" fmla="*/ 10000 h 10000"/>
                        <a:gd name="connsiteX2856" fmla="*/ 7615 w 10000"/>
                        <a:gd name="connsiteY2856" fmla="*/ 10000 h 10000"/>
                        <a:gd name="connsiteX2857" fmla="*/ 7615 w 10000"/>
                        <a:gd name="connsiteY2857" fmla="*/ 10000 h 10000"/>
                        <a:gd name="connsiteX2858" fmla="*/ 7615 w 10000"/>
                        <a:gd name="connsiteY2858" fmla="*/ 10000 h 10000"/>
                        <a:gd name="connsiteX2859" fmla="*/ 7615 w 10000"/>
                        <a:gd name="connsiteY2859" fmla="*/ 10000 h 10000"/>
                        <a:gd name="connsiteX2860" fmla="*/ 7626 w 10000"/>
                        <a:gd name="connsiteY2860" fmla="*/ 10000 h 10000"/>
                        <a:gd name="connsiteX2861" fmla="*/ 7626 w 10000"/>
                        <a:gd name="connsiteY2861" fmla="*/ 10000 h 10000"/>
                        <a:gd name="connsiteX2862" fmla="*/ 7626 w 10000"/>
                        <a:gd name="connsiteY2862" fmla="*/ 10000 h 10000"/>
                        <a:gd name="connsiteX2863" fmla="*/ 7626 w 10000"/>
                        <a:gd name="connsiteY2863" fmla="*/ 10000 h 10000"/>
                        <a:gd name="connsiteX2864" fmla="*/ 7638 w 10000"/>
                        <a:gd name="connsiteY2864" fmla="*/ 10000 h 10000"/>
                        <a:gd name="connsiteX2865" fmla="*/ 7638 w 10000"/>
                        <a:gd name="connsiteY2865" fmla="*/ 10000 h 10000"/>
                        <a:gd name="connsiteX2866" fmla="*/ 7638 w 10000"/>
                        <a:gd name="connsiteY2866" fmla="*/ 10000 h 10000"/>
                        <a:gd name="connsiteX2867" fmla="*/ 7638 w 10000"/>
                        <a:gd name="connsiteY2867" fmla="*/ 10000 h 10000"/>
                        <a:gd name="connsiteX2868" fmla="*/ 7646 w 10000"/>
                        <a:gd name="connsiteY2868" fmla="*/ 10000 h 10000"/>
                        <a:gd name="connsiteX2869" fmla="*/ 7646 w 10000"/>
                        <a:gd name="connsiteY2869" fmla="*/ 10000 h 10000"/>
                        <a:gd name="connsiteX2870" fmla="*/ 7646 w 10000"/>
                        <a:gd name="connsiteY2870" fmla="*/ 10000 h 10000"/>
                        <a:gd name="connsiteX2871" fmla="*/ 7646 w 10000"/>
                        <a:gd name="connsiteY2871" fmla="*/ 10000 h 10000"/>
                        <a:gd name="connsiteX2872" fmla="*/ 7658 w 10000"/>
                        <a:gd name="connsiteY2872" fmla="*/ 10000 h 10000"/>
                        <a:gd name="connsiteX2873" fmla="*/ 7658 w 10000"/>
                        <a:gd name="connsiteY2873" fmla="*/ 10000 h 10000"/>
                        <a:gd name="connsiteX2874" fmla="*/ 7658 w 10000"/>
                        <a:gd name="connsiteY2874" fmla="*/ 10000 h 10000"/>
                        <a:gd name="connsiteX2875" fmla="*/ 7658 w 10000"/>
                        <a:gd name="connsiteY2875" fmla="*/ 10000 h 10000"/>
                        <a:gd name="connsiteX2876" fmla="*/ 7669 w 10000"/>
                        <a:gd name="connsiteY2876" fmla="*/ 10000 h 10000"/>
                        <a:gd name="connsiteX2877" fmla="*/ 7669 w 10000"/>
                        <a:gd name="connsiteY2877" fmla="*/ 10000 h 10000"/>
                        <a:gd name="connsiteX2878" fmla="*/ 7669 w 10000"/>
                        <a:gd name="connsiteY2878" fmla="*/ 10000 h 10000"/>
                        <a:gd name="connsiteX2879" fmla="*/ 7669 w 10000"/>
                        <a:gd name="connsiteY2879" fmla="*/ 10000 h 10000"/>
                        <a:gd name="connsiteX2880" fmla="*/ 7681 w 10000"/>
                        <a:gd name="connsiteY2880" fmla="*/ 10000 h 10000"/>
                        <a:gd name="connsiteX2881" fmla="*/ 7681 w 10000"/>
                        <a:gd name="connsiteY2881" fmla="*/ 10000 h 10000"/>
                        <a:gd name="connsiteX2882" fmla="*/ 7681 w 10000"/>
                        <a:gd name="connsiteY2882" fmla="*/ 10000 h 10000"/>
                        <a:gd name="connsiteX2883" fmla="*/ 7681 w 10000"/>
                        <a:gd name="connsiteY2883" fmla="*/ 10000 h 10000"/>
                        <a:gd name="connsiteX2884" fmla="*/ 7689 w 10000"/>
                        <a:gd name="connsiteY2884" fmla="*/ 10000 h 10000"/>
                        <a:gd name="connsiteX2885" fmla="*/ 7689 w 10000"/>
                        <a:gd name="connsiteY2885" fmla="*/ 10000 h 10000"/>
                        <a:gd name="connsiteX2886" fmla="*/ 7689 w 10000"/>
                        <a:gd name="connsiteY2886" fmla="*/ 10000 h 10000"/>
                        <a:gd name="connsiteX2887" fmla="*/ 7689 w 10000"/>
                        <a:gd name="connsiteY2887" fmla="*/ 10000 h 10000"/>
                        <a:gd name="connsiteX2888" fmla="*/ 7701 w 10000"/>
                        <a:gd name="connsiteY2888" fmla="*/ 10000 h 10000"/>
                        <a:gd name="connsiteX2889" fmla="*/ 7701 w 10000"/>
                        <a:gd name="connsiteY2889" fmla="*/ 10000 h 10000"/>
                        <a:gd name="connsiteX2890" fmla="*/ 7701 w 10000"/>
                        <a:gd name="connsiteY2890" fmla="*/ 10000 h 10000"/>
                        <a:gd name="connsiteX2891" fmla="*/ 7701 w 10000"/>
                        <a:gd name="connsiteY2891" fmla="*/ 10000 h 10000"/>
                        <a:gd name="connsiteX2892" fmla="*/ 7712 w 10000"/>
                        <a:gd name="connsiteY2892" fmla="*/ 10000 h 10000"/>
                        <a:gd name="connsiteX2893" fmla="*/ 7712 w 10000"/>
                        <a:gd name="connsiteY2893" fmla="*/ 10000 h 10000"/>
                        <a:gd name="connsiteX2894" fmla="*/ 7712 w 10000"/>
                        <a:gd name="connsiteY2894" fmla="*/ 10000 h 10000"/>
                        <a:gd name="connsiteX2895" fmla="*/ 7712 w 10000"/>
                        <a:gd name="connsiteY2895" fmla="*/ 10000 h 10000"/>
                        <a:gd name="connsiteX2896" fmla="*/ 7721 w 10000"/>
                        <a:gd name="connsiteY2896" fmla="*/ 10000 h 10000"/>
                        <a:gd name="connsiteX2897" fmla="*/ 7721 w 10000"/>
                        <a:gd name="connsiteY2897" fmla="*/ 10000 h 10000"/>
                        <a:gd name="connsiteX2898" fmla="*/ 7721 w 10000"/>
                        <a:gd name="connsiteY2898" fmla="*/ 10000 h 10000"/>
                        <a:gd name="connsiteX2899" fmla="*/ 7721 w 10000"/>
                        <a:gd name="connsiteY2899" fmla="*/ 10000 h 10000"/>
                        <a:gd name="connsiteX2900" fmla="*/ 7732 w 10000"/>
                        <a:gd name="connsiteY2900" fmla="*/ 10000 h 10000"/>
                        <a:gd name="connsiteX2901" fmla="*/ 7732 w 10000"/>
                        <a:gd name="connsiteY2901" fmla="*/ 10000 h 10000"/>
                        <a:gd name="connsiteX2902" fmla="*/ 7732 w 10000"/>
                        <a:gd name="connsiteY2902" fmla="*/ 10000 h 10000"/>
                        <a:gd name="connsiteX2903" fmla="*/ 7732 w 10000"/>
                        <a:gd name="connsiteY2903" fmla="*/ 10000 h 10000"/>
                        <a:gd name="connsiteX2904" fmla="*/ 7744 w 10000"/>
                        <a:gd name="connsiteY2904" fmla="*/ 10000 h 10000"/>
                        <a:gd name="connsiteX2905" fmla="*/ 7744 w 10000"/>
                        <a:gd name="connsiteY2905" fmla="*/ 10000 h 10000"/>
                        <a:gd name="connsiteX2906" fmla="*/ 7744 w 10000"/>
                        <a:gd name="connsiteY2906" fmla="*/ 4216 h 10000"/>
                        <a:gd name="connsiteX2907" fmla="*/ 7744 w 10000"/>
                        <a:gd name="connsiteY2907" fmla="*/ 9865 h 10000"/>
                        <a:gd name="connsiteX2908" fmla="*/ 7755 w 10000"/>
                        <a:gd name="connsiteY2908" fmla="*/ 10000 h 10000"/>
                        <a:gd name="connsiteX2909" fmla="*/ 7755 w 10000"/>
                        <a:gd name="connsiteY2909" fmla="*/ 10000 h 10000"/>
                        <a:gd name="connsiteX2910" fmla="*/ 7755 w 10000"/>
                        <a:gd name="connsiteY2910" fmla="*/ 10000 h 10000"/>
                        <a:gd name="connsiteX2911" fmla="*/ 7755 w 10000"/>
                        <a:gd name="connsiteY2911" fmla="*/ 10000 h 10000"/>
                        <a:gd name="connsiteX2912" fmla="*/ 7763 w 10000"/>
                        <a:gd name="connsiteY2912" fmla="*/ 10000 h 10000"/>
                        <a:gd name="connsiteX2913" fmla="*/ 7763 w 10000"/>
                        <a:gd name="connsiteY2913" fmla="*/ 10000 h 10000"/>
                        <a:gd name="connsiteX2914" fmla="*/ 7763 w 10000"/>
                        <a:gd name="connsiteY2914" fmla="*/ 10000 h 10000"/>
                        <a:gd name="connsiteX2915" fmla="*/ 7763 w 10000"/>
                        <a:gd name="connsiteY2915" fmla="*/ 10000 h 10000"/>
                        <a:gd name="connsiteX2916" fmla="*/ 7775 w 10000"/>
                        <a:gd name="connsiteY2916" fmla="*/ 10000 h 10000"/>
                        <a:gd name="connsiteX2917" fmla="*/ 7775 w 10000"/>
                        <a:gd name="connsiteY2917" fmla="*/ 10000 h 10000"/>
                        <a:gd name="connsiteX2918" fmla="*/ 7775 w 10000"/>
                        <a:gd name="connsiteY2918" fmla="*/ 10000 h 10000"/>
                        <a:gd name="connsiteX2919" fmla="*/ 7775 w 10000"/>
                        <a:gd name="connsiteY2919" fmla="*/ 10000 h 10000"/>
                        <a:gd name="connsiteX2920" fmla="*/ 7786 w 10000"/>
                        <a:gd name="connsiteY2920" fmla="*/ 10000 h 10000"/>
                        <a:gd name="connsiteX2921" fmla="*/ 7786 w 10000"/>
                        <a:gd name="connsiteY2921" fmla="*/ 10000 h 10000"/>
                        <a:gd name="connsiteX2922" fmla="*/ 7786 w 10000"/>
                        <a:gd name="connsiteY2922" fmla="*/ 10000 h 10000"/>
                        <a:gd name="connsiteX2923" fmla="*/ 7786 w 10000"/>
                        <a:gd name="connsiteY2923" fmla="*/ 10000 h 10000"/>
                        <a:gd name="connsiteX2924" fmla="*/ 7798 w 10000"/>
                        <a:gd name="connsiteY2924" fmla="*/ 10000 h 10000"/>
                        <a:gd name="connsiteX2925" fmla="*/ 7798 w 10000"/>
                        <a:gd name="connsiteY2925" fmla="*/ 10000 h 10000"/>
                        <a:gd name="connsiteX2926" fmla="*/ 7798 w 10000"/>
                        <a:gd name="connsiteY2926" fmla="*/ 10000 h 10000"/>
                        <a:gd name="connsiteX2927" fmla="*/ 7798 w 10000"/>
                        <a:gd name="connsiteY2927" fmla="*/ 10000 h 10000"/>
                        <a:gd name="connsiteX2928" fmla="*/ 7806 w 10000"/>
                        <a:gd name="connsiteY2928" fmla="*/ 10000 h 10000"/>
                        <a:gd name="connsiteX2929" fmla="*/ 7806 w 10000"/>
                        <a:gd name="connsiteY2929" fmla="*/ 10000 h 10000"/>
                        <a:gd name="connsiteX2930" fmla="*/ 7806 w 10000"/>
                        <a:gd name="connsiteY2930" fmla="*/ 10000 h 10000"/>
                        <a:gd name="connsiteX2931" fmla="*/ 7806 w 10000"/>
                        <a:gd name="connsiteY2931" fmla="*/ 10000 h 10000"/>
                        <a:gd name="connsiteX2932" fmla="*/ 7818 w 10000"/>
                        <a:gd name="connsiteY2932" fmla="*/ 10000 h 10000"/>
                        <a:gd name="connsiteX2933" fmla="*/ 7818 w 10000"/>
                        <a:gd name="connsiteY2933" fmla="*/ 10000 h 10000"/>
                        <a:gd name="connsiteX2934" fmla="*/ 7818 w 10000"/>
                        <a:gd name="connsiteY2934" fmla="*/ 10000 h 10000"/>
                        <a:gd name="connsiteX2935" fmla="*/ 7818 w 10000"/>
                        <a:gd name="connsiteY2935" fmla="*/ 10000 h 10000"/>
                        <a:gd name="connsiteX2936" fmla="*/ 7829 w 10000"/>
                        <a:gd name="connsiteY2936" fmla="*/ 10000 h 10000"/>
                        <a:gd name="connsiteX2937" fmla="*/ 7829 w 10000"/>
                        <a:gd name="connsiteY2937" fmla="*/ 10000 h 10000"/>
                        <a:gd name="connsiteX2938" fmla="*/ 7829 w 10000"/>
                        <a:gd name="connsiteY2938" fmla="*/ 10000 h 10000"/>
                        <a:gd name="connsiteX2939" fmla="*/ 7829 w 10000"/>
                        <a:gd name="connsiteY2939" fmla="*/ 10000 h 10000"/>
                        <a:gd name="connsiteX2940" fmla="*/ 7838 w 10000"/>
                        <a:gd name="connsiteY2940" fmla="*/ 10000 h 10000"/>
                        <a:gd name="connsiteX2941" fmla="*/ 7838 w 10000"/>
                        <a:gd name="connsiteY2941" fmla="*/ 10000 h 10000"/>
                        <a:gd name="connsiteX2942" fmla="*/ 7838 w 10000"/>
                        <a:gd name="connsiteY2942" fmla="*/ 10000 h 10000"/>
                        <a:gd name="connsiteX2943" fmla="*/ 7838 w 10000"/>
                        <a:gd name="connsiteY2943" fmla="*/ 10000 h 10000"/>
                        <a:gd name="connsiteX2944" fmla="*/ 7849 w 10000"/>
                        <a:gd name="connsiteY2944" fmla="*/ 10000 h 10000"/>
                        <a:gd name="connsiteX2945" fmla="*/ 7849 w 10000"/>
                        <a:gd name="connsiteY2945" fmla="*/ 10000 h 10000"/>
                        <a:gd name="connsiteX2946" fmla="*/ 7849 w 10000"/>
                        <a:gd name="connsiteY2946" fmla="*/ 10000 h 10000"/>
                        <a:gd name="connsiteX2947" fmla="*/ 7849 w 10000"/>
                        <a:gd name="connsiteY2947" fmla="*/ 10000 h 10000"/>
                        <a:gd name="connsiteX2948" fmla="*/ 7861 w 10000"/>
                        <a:gd name="connsiteY2948" fmla="*/ 10000 h 10000"/>
                        <a:gd name="connsiteX2949" fmla="*/ 7861 w 10000"/>
                        <a:gd name="connsiteY2949" fmla="*/ 10000 h 10000"/>
                        <a:gd name="connsiteX2950" fmla="*/ 7861 w 10000"/>
                        <a:gd name="connsiteY2950" fmla="*/ 10000 h 10000"/>
                        <a:gd name="connsiteX2951" fmla="*/ 7861 w 10000"/>
                        <a:gd name="connsiteY2951" fmla="*/ 10000 h 10000"/>
                        <a:gd name="connsiteX2952" fmla="*/ 7872 w 10000"/>
                        <a:gd name="connsiteY2952" fmla="*/ 10000 h 10000"/>
                        <a:gd name="connsiteX2953" fmla="*/ 7872 w 10000"/>
                        <a:gd name="connsiteY2953" fmla="*/ 10000 h 10000"/>
                        <a:gd name="connsiteX2954" fmla="*/ 7872 w 10000"/>
                        <a:gd name="connsiteY2954" fmla="*/ 10000 h 10000"/>
                        <a:gd name="connsiteX2955" fmla="*/ 7872 w 10000"/>
                        <a:gd name="connsiteY2955" fmla="*/ 10000 h 10000"/>
                        <a:gd name="connsiteX2956" fmla="*/ 7881 w 10000"/>
                        <a:gd name="connsiteY2956" fmla="*/ 10000 h 10000"/>
                        <a:gd name="connsiteX2957" fmla="*/ 7881 w 10000"/>
                        <a:gd name="connsiteY2957" fmla="*/ 10000 h 10000"/>
                        <a:gd name="connsiteX2958" fmla="*/ 7881 w 10000"/>
                        <a:gd name="connsiteY2958" fmla="*/ 10000 h 10000"/>
                        <a:gd name="connsiteX2959" fmla="*/ 7881 w 10000"/>
                        <a:gd name="connsiteY2959" fmla="*/ 10000 h 10000"/>
                        <a:gd name="connsiteX2960" fmla="*/ 7892 w 10000"/>
                        <a:gd name="connsiteY2960" fmla="*/ 10000 h 10000"/>
                        <a:gd name="connsiteX2961" fmla="*/ 7892 w 10000"/>
                        <a:gd name="connsiteY2961" fmla="*/ 10000 h 10000"/>
                        <a:gd name="connsiteX2962" fmla="*/ 7892 w 10000"/>
                        <a:gd name="connsiteY2962" fmla="*/ 10000 h 10000"/>
                        <a:gd name="connsiteX2963" fmla="*/ 7892 w 10000"/>
                        <a:gd name="connsiteY2963" fmla="*/ 10000 h 10000"/>
                        <a:gd name="connsiteX2964" fmla="*/ 7903 w 10000"/>
                        <a:gd name="connsiteY2964" fmla="*/ 10000 h 10000"/>
                        <a:gd name="connsiteX2965" fmla="*/ 7903 w 10000"/>
                        <a:gd name="connsiteY2965" fmla="*/ 10000 h 10000"/>
                        <a:gd name="connsiteX2966" fmla="*/ 7903 w 10000"/>
                        <a:gd name="connsiteY2966" fmla="*/ 10000 h 10000"/>
                        <a:gd name="connsiteX2967" fmla="*/ 7903 w 10000"/>
                        <a:gd name="connsiteY2967" fmla="*/ 10000 h 10000"/>
                        <a:gd name="connsiteX2968" fmla="*/ 7915 w 10000"/>
                        <a:gd name="connsiteY2968" fmla="*/ 10000 h 10000"/>
                        <a:gd name="connsiteX2969" fmla="*/ 7915 w 10000"/>
                        <a:gd name="connsiteY2969" fmla="*/ 10000 h 10000"/>
                        <a:gd name="connsiteX2970" fmla="*/ 7915 w 10000"/>
                        <a:gd name="connsiteY2970" fmla="*/ 10000 h 10000"/>
                        <a:gd name="connsiteX2971" fmla="*/ 7915 w 10000"/>
                        <a:gd name="connsiteY2971" fmla="*/ 10000 h 10000"/>
                        <a:gd name="connsiteX2972" fmla="*/ 7923 w 10000"/>
                        <a:gd name="connsiteY2972" fmla="*/ 10000 h 10000"/>
                        <a:gd name="connsiteX2973" fmla="*/ 7923 w 10000"/>
                        <a:gd name="connsiteY2973" fmla="*/ 10000 h 10000"/>
                        <a:gd name="connsiteX2974" fmla="*/ 7923 w 10000"/>
                        <a:gd name="connsiteY2974" fmla="*/ 10000 h 10000"/>
                        <a:gd name="connsiteX2975" fmla="*/ 7923 w 10000"/>
                        <a:gd name="connsiteY2975" fmla="*/ 10000 h 10000"/>
                        <a:gd name="connsiteX2976" fmla="*/ 7935 w 10000"/>
                        <a:gd name="connsiteY2976" fmla="*/ 10000 h 10000"/>
                        <a:gd name="connsiteX2977" fmla="*/ 7935 w 10000"/>
                        <a:gd name="connsiteY2977" fmla="*/ 10000 h 10000"/>
                        <a:gd name="connsiteX2978" fmla="*/ 7935 w 10000"/>
                        <a:gd name="connsiteY2978" fmla="*/ 10000 h 10000"/>
                        <a:gd name="connsiteX2979" fmla="*/ 7935 w 10000"/>
                        <a:gd name="connsiteY2979" fmla="*/ 10000 h 10000"/>
                        <a:gd name="connsiteX2980" fmla="*/ 7946 w 10000"/>
                        <a:gd name="connsiteY2980" fmla="*/ 10000 h 10000"/>
                        <a:gd name="connsiteX2981" fmla="*/ 7946 w 10000"/>
                        <a:gd name="connsiteY2981" fmla="*/ 10000 h 10000"/>
                        <a:gd name="connsiteX2982" fmla="*/ 7946 w 10000"/>
                        <a:gd name="connsiteY2982" fmla="*/ 10000 h 10000"/>
                        <a:gd name="connsiteX2983" fmla="*/ 7946 w 10000"/>
                        <a:gd name="connsiteY2983" fmla="*/ 10000 h 10000"/>
                        <a:gd name="connsiteX2984" fmla="*/ 7955 w 10000"/>
                        <a:gd name="connsiteY2984" fmla="*/ 10000 h 10000"/>
                        <a:gd name="connsiteX2985" fmla="*/ 7955 w 10000"/>
                        <a:gd name="connsiteY2985" fmla="*/ 10000 h 10000"/>
                        <a:gd name="connsiteX2986" fmla="*/ 7955 w 10000"/>
                        <a:gd name="connsiteY2986" fmla="*/ 10000 h 10000"/>
                        <a:gd name="connsiteX2987" fmla="*/ 7955 w 10000"/>
                        <a:gd name="connsiteY2987" fmla="*/ 10000 h 10000"/>
                        <a:gd name="connsiteX2988" fmla="*/ 7966 w 10000"/>
                        <a:gd name="connsiteY2988" fmla="*/ 10000 h 10000"/>
                        <a:gd name="connsiteX2989" fmla="*/ 7966 w 10000"/>
                        <a:gd name="connsiteY2989" fmla="*/ 10000 h 10000"/>
                        <a:gd name="connsiteX2990" fmla="*/ 7966 w 10000"/>
                        <a:gd name="connsiteY2990" fmla="*/ 10000 h 10000"/>
                        <a:gd name="connsiteX2991" fmla="*/ 7966 w 10000"/>
                        <a:gd name="connsiteY2991" fmla="*/ 10000 h 10000"/>
                        <a:gd name="connsiteX2992" fmla="*/ 7978 w 10000"/>
                        <a:gd name="connsiteY2992" fmla="*/ 10000 h 10000"/>
                        <a:gd name="connsiteX2993" fmla="*/ 7978 w 10000"/>
                        <a:gd name="connsiteY2993" fmla="*/ 10000 h 10000"/>
                        <a:gd name="connsiteX2994" fmla="*/ 7978 w 10000"/>
                        <a:gd name="connsiteY2994" fmla="*/ 10000 h 10000"/>
                        <a:gd name="connsiteX2995" fmla="*/ 7978 w 10000"/>
                        <a:gd name="connsiteY2995" fmla="*/ 10000 h 10000"/>
                        <a:gd name="connsiteX2996" fmla="*/ 7989 w 10000"/>
                        <a:gd name="connsiteY2996" fmla="*/ 10000 h 10000"/>
                        <a:gd name="connsiteX2997" fmla="*/ 7989 w 10000"/>
                        <a:gd name="connsiteY2997" fmla="*/ 10000 h 10000"/>
                        <a:gd name="connsiteX2998" fmla="*/ 7989 w 10000"/>
                        <a:gd name="connsiteY2998" fmla="*/ 10000 h 10000"/>
                        <a:gd name="connsiteX2999" fmla="*/ 7989 w 10000"/>
                        <a:gd name="connsiteY2999" fmla="*/ 10000 h 10000"/>
                        <a:gd name="connsiteX3000" fmla="*/ 7998 w 10000"/>
                        <a:gd name="connsiteY3000" fmla="*/ 10000 h 10000"/>
                        <a:gd name="connsiteX3001" fmla="*/ 7998 w 10000"/>
                        <a:gd name="connsiteY3001" fmla="*/ 10000 h 10000"/>
                        <a:gd name="connsiteX3002" fmla="*/ 7998 w 10000"/>
                        <a:gd name="connsiteY3002" fmla="*/ 10000 h 10000"/>
                        <a:gd name="connsiteX3003" fmla="*/ 7998 w 10000"/>
                        <a:gd name="connsiteY3003" fmla="*/ 10000 h 10000"/>
                        <a:gd name="connsiteX3004" fmla="*/ 8009 w 10000"/>
                        <a:gd name="connsiteY3004" fmla="*/ 10000 h 10000"/>
                        <a:gd name="connsiteX3005" fmla="*/ 8009 w 10000"/>
                        <a:gd name="connsiteY3005" fmla="*/ 10000 h 10000"/>
                        <a:gd name="connsiteX3006" fmla="*/ 8009 w 10000"/>
                        <a:gd name="connsiteY3006" fmla="*/ 10000 h 10000"/>
                        <a:gd name="connsiteX3007" fmla="*/ 8009 w 10000"/>
                        <a:gd name="connsiteY3007" fmla="*/ 10000 h 10000"/>
                        <a:gd name="connsiteX3008" fmla="*/ 8021 w 10000"/>
                        <a:gd name="connsiteY3008" fmla="*/ 10000 h 10000"/>
                        <a:gd name="connsiteX3009" fmla="*/ 8021 w 10000"/>
                        <a:gd name="connsiteY3009" fmla="*/ 10000 h 10000"/>
                        <a:gd name="connsiteX3010" fmla="*/ 8021 w 10000"/>
                        <a:gd name="connsiteY3010" fmla="*/ 10000 h 10000"/>
                        <a:gd name="connsiteX3011" fmla="*/ 8021 w 10000"/>
                        <a:gd name="connsiteY3011" fmla="*/ 10000 h 10000"/>
                        <a:gd name="connsiteX3012" fmla="*/ 8032 w 10000"/>
                        <a:gd name="connsiteY3012" fmla="*/ 10000 h 10000"/>
                        <a:gd name="connsiteX3013" fmla="*/ 8032 w 10000"/>
                        <a:gd name="connsiteY3013" fmla="*/ 10000 h 10000"/>
                        <a:gd name="connsiteX3014" fmla="*/ 8032 w 10000"/>
                        <a:gd name="connsiteY3014" fmla="*/ 10000 h 10000"/>
                        <a:gd name="connsiteX3015" fmla="*/ 8032 w 10000"/>
                        <a:gd name="connsiteY3015" fmla="*/ 10000 h 10000"/>
                        <a:gd name="connsiteX3016" fmla="*/ 8041 w 10000"/>
                        <a:gd name="connsiteY3016" fmla="*/ 10000 h 10000"/>
                        <a:gd name="connsiteX3017" fmla="*/ 8041 w 10000"/>
                        <a:gd name="connsiteY3017" fmla="*/ 10000 h 10000"/>
                        <a:gd name="connsiteX3018" fmla="*/ 8041 w 10000"/>
                        <a:gd name="connsiteY3018" fmla="*/ 10000 h 10000"/>
                        <a:gd name="connsiteX3019" fmla="*/ 8041 w 10000"/>
                        <a:gd name="connsiteY3019" fmla="*/ 10000 h 10000"/>
                        <a:gd name="connsiteX3020" fmla="*/ 8052 w 10000"/>
                        <a:gd name="connsiteY3020" fmla="*/ 10000 h 10000"/>
                        <a:gd name="connsiteX3021" fmla="*/ 8052 w 10000"/>
                        <a:gd name="connsiteY3021" fmla="*/ 10000 h 10000"/>
                        <a:gd name="connsiteX3022" fmla="*/ 8052 w 10000"/>
                        <a:gd name="connsiteY3022" fmla="*/ 10000 h 10000"/>
                        <a:gd name="connsiteX3023" fmla="*/ 8052 w 10000"/>
                        <a:gd name="connsiteY3023" fmla="*/ 10000 h 10000"/>
                        <a:gd name="connsiteX3024" fmla="*/ 8063 w 10000"/>
                        <a:gd name="connsiteY3024" fmla="*/ 10000 h 10000"/>
                        <a:gd name="connsiteX3025" fmla="*/ 8063 w 10000"/>
                        <a:gd name="connsiteY3025" fmla="*/ 10000 h 10000"/>
                        <a:gd name="connsiteX3026" fmla="*/ 8063 w 10000"/>
                        <a:gd name="connsiteY3026" fmla="*/ 10000 h 10000"/>
                        <a:gd name="connsiteX3027" fmla="*/ 8063 w 10000"/>
                        <a:gd name="connsiteY3027" fmla="*/ 10000 h 10000"/>
                        <a:gd name="connsiteX3028" fmla="*/ 8072 w 10000"/>
                        <a:gd name="connsiteY3028" fmla="*/ 10000 h 10000"/>
                        <a:gd name="connsiteX3029" fmla="*/ 8072 w 10000"/>
                        <a:gd name="connsiteY3029" fmla="*/ 10000 h 10000"/>
                        <a:gd name="connsiteX3030" fmla="*/ 8072 w 10000"/>
                        <a:gd name="connsiteY3030" fmla="*/ 10000 h 10000"/>
                        <a:gd name="connsiteX3031" fmla="*/ 8072 w 10000"/>
                        <a:gd name="connsiteY3031" fmla="*/ 10000 h 10000"/>
                        <a:gd name="connsiteX3032" fmla="*/ 8083 w 10000"/>
                        <a:gd name="connsiteY3032" fmla="*/ 10000 h 10000"/>
                        <a:gd name="connsiteX3033" fmla="*/ 8083 w 10000"/>
                        <a:gd name="connsiteY3033" fmla="*/ 10000 h 10000"/>
                        <a:gd name="connsiteX3034" fmla="*/ 8083 w 10000"/>
                        <a:gd name="connsiteY3034" fmla="*/ 8702 h 10000"/>
                        <a:gd name="connsiteX3035" fmla="*/ 8083 w 10000"/>
                        <a:gd name="connsiteY3035" fmla="*/ 10000 h 10000"/>
                        <a:gd name="connsiteX3036" fmla="*/ 8095 w 10000"/>
                        <a:gd name="connsiteY3036" fmla="*/ 10000 h 10000"/>
                        <a:gd name="connsiteX3037" fmla="*/ 8095 w 10000"/>
                        <a:gd name="connsiteY3037" fmla="*/ 10000 h 10000"/>
                        <a:gd name="connsiteX3038" fmla="*/ 8095 w 10000"/>
                        <a:gd name="connsiteY3038" fmla="*/ 10000 h 10000"/>
                        <a:gd name="connsiteX3039" fmla="*/ 8095 w 10000"/>
                        <a:gd name="connsiteY3039" fmla="*/ 10000 h 10000"/>
                        <a:gd name="connsiteX3040" fmla="*/ 8106 w 10000"/>
                        <a:gd name="connsiteY3040" fmla="*/ 10000 h 10000"/>
                        <a:gd name="connsiteX3041" fmla="*/ 8106 w 10000"/>
                        <a:gd name="connsiteY3041" fmla="*/ 10000 h 10000"/>
                        <a:gd name="connsiteX3042" fmla="*/ 8106 w 10000"/>
                        <a:gd name="connsiteY3042" fmla="*/ 10000 h 10000"/>
                        <a:gd name="connsiteX3043" fmla="*/ 8106 w 10000"/>
                        <a:gd name="connsiteY3043" fmla="*/ 10000 h 10000"/>
                        <a:gd name="connsiteX3044" fmla="*/ 8115 w 10000"/>
                        <a:gd name="connsiteY3044" fmla="*/ 10000 h 10000"/>
                        <a:gd name="connsiteX3045" fmla="*/ 8115 w 10000"/>
                        <a:gd name="connsiteY3045" fmla="*/ 10000 h 10000"/>
                        <a:gd name="connsiteX3046" fmla="*/ 8115 w 10000"/>
                        <a:gd name="connsiteY3046" fmla="*/ 10000 h 10000"/>
                        <a:gd name="connsiteX3047" fmla="*/ 8115 w 10000"/>
                        <a:gd name="connsiteY3047" fmla="*/ 10000 h 10000"/>
                        <a:gd name="connsiteX3048" fmla="*/ 8126 w 10000"/>
                        <a:gd name="connsiteY3048" fmla="*/ 10000 h 10000"/>
                        <a:gd name="connsiteX3049" fmla="*/ 8126 w 10000"/>
                        <a:gd name="connsiteY3049" fmla="*/ 10000 h 10000"/>
                        <a:gd name="connsiteX3050" fmla="*/ 8126 w 10000"/>
                        <a:gd name="connsiteY3050" fmla="*/ 10000 h 10000"/>
                        <a:gd name="connsiteX3051" fmla="*/ 8126 w 10000"/>
                        <a:gd name="connsiteY3051" fmla="*/ 10000 h 10000"/>
                        <a:gd name="connsiteX3052" fmla="*/ 8138 w 10000"/>
                        <a:gd name="connsiteY3052" fmla="*/ 10000 h 10000"/>
                        <a:gd name="connsiteX3053" fmla="*/ 8138 w 10000"/>
                        <a:gd name="connsiteY3053" fmla="*/ 10000 h 10000"/>
                        <a:gd name="connsiteX3054" fmla="*/ 8138 w 10000"/>
                        <a:gd name="connsiteY3054" fmla="*/ 10000 h 10000"/>
                        <a:gd name="connsiteX3055" fmla="*/ 8138 w 10000"/>
                        <a:gd name="connsiteY3055" fmla="*/ 10000 h 10000"/>
                        <a:gd name="connsiteX3056" fmla="*/ 8149 w 10000"/>
                        <a:gd name="connsiteY3056" fmla="*/ 10000 h 10000"/>
                        <a:gd name="connsiteX3057" fmla="*/ 8149 w 10000"/>
                        <a:gd name="connsiteY3057" fmla="*/ 10000 h 10000"/>
                        <a:gd name="connsiteX3058" fmla="*/ 8149 w 10000"/>
                        <a:gd name="connsiteY3058" fmla="*/ 10000 h 10000"/>
                        <a:gd name="connsiteX3059" fmla="*/ 8149 w 10000"/>
                        <a:gd name="connsiteY3059" fmla="*/ 10000 h 10000"/>
                        <a:gd name="connsiteX3060" fmla="*/ 8158 w 10000"/>
                        <a:gd name="connsiteY3060" fmla="*/ 10000 h 10000"/>
                        <a:gd name="connsiteX3061" fmla="*/ 8158 w 10000"/>
                        <a:gd name="connsiteY3061" fmla="*/ 10000 h 10000"/>
                        <a:gd name="connsiteX3062" fmla="*/ 8158 w 10000"/>
                        <a:gd name="connsiteY3062" fmla="*/ 10000 h 10000"/>
                        <a:gd name="connsiteX3063" fmla="*/ 8158 w 10000"/>
                        <a:gd name="connsiteY3063" fmla="*/ 10000 h 10000"/>
                        <a:gd name="connsiteX3064" fmla="*/ 8169 w 10000"/>
                        <a:gd name="connsiteY3064" fmla="*/ 10000 h 10000"/>
                        <a:gd name="connsiteX3065" fmla="*/ 8169 w 10000"/>
                        <a:gd name="connsiteY3065" fmla="*/ 10000 h 10000"/>
                        <a:gd name="connsiteX3066" fmla="*/ 8169 w 10000"/>
                        <a:gd name="connsiteY3066" fmla="*/ 10000 h 10000"/>
                        <a:gd name="connsiteX3067" fmla="*/ 8169 w 10000"/>
                        <a:gd name="connsiteY3067" fmla="*/ 10000 h 10000"/>
                        <a:gd name="connsiteX3068" fmla="*/ 8181 w 10000"/>
                        <a:gd name="connsiteY3068" fmla="*/ 10000 h 10000"/>
                        <a:gd name="connsiteX3069" fmla="*/ 8181 w 10000"/>
                        <a:gd name="connsiteY3069" fmla="*/ 10000 h 10000"/>
                        <a:gd name="connsiteX3070" fmla="*/ 8181 w 10000"/>
                        <a:gd name="connsiteY3070" fmla="*/ 10000 h 10000"/>
                        <a:gd name="connsiteX3071" fmla="*/ 8181 w 10000"/>
                        <a:gd name="connsiteY3071" fmla="*/ 10000 h 10000"/>
                        <a:gd name="connsiteX3072" fmla="*/ 8189 w 10000"/>
                        <a:gd name="connsiteY3072" fmla="*/ 10000 h 10000"/>
                        <a:gd name="connsiteX3073" fmla="*/ 8189 w 10000"/>
                        <a:gd name="connsiteY3073" fmla="*/ 10000 h 10000"/>
                        <a:gd name="connsiteX3074" fmla="*/ 8189 w 10000"/>
                        <a:gd name="connsiteY3074" fmla="*/ 10000 h 10000"/>
                        <a:gd name="connsiteX3075" fmla="*/ 8189 w 10000"/>
                        <a:gd name="connsiteY3075" fmla="*/ 10000 h 10000"/>
                        <a:gd name="connsiteX3076" fmla="*/ 8201 w 10000"/>
                        <a:gd name="connsiteY3076" fmla="*/ 10000 h 10000"/>
                        <a:gd name="connsiteX3077" fmla="*/ 8201 w 10000"/>
                        <a:gd name="connsiteY3077" fmla="*/ 10000 h 10000"/>
                        <a:gd name="connsiteX3078" fmla="*/ 8201 w 10000"/>
                        <a:gd name="connsiteY3078" fmla="*/ 10000 h 10000"/>
                        <a:gd name="connsiteX3079" fmla="*/ 8201 w 10000"/>
                        <a:gd name="connsiteY3079" fmla="*/ 10000 h 10000"/>
                        <a:gd name="connsiteX3080" fmla="*/ 8212 w 10000"/>
                        <a:gd name="connsiteY3080" fmla="*/ 10000 h 10000"/>
                        <a:gd name="connsiteX3081" fmla="*/ 8212 w 10000"/>
                        <a:gd name="connsiteY3081" fmla="*/ 10000 h 10000"/>
                        <a:gd name="connsiteX3082" fmla="*/ 8212 w 10000"/>
                        <a:gd name="connsiteY3082" fmla="*/ 10000 h 10000"/>
                        <a:gd name="connsiteX3083" fmla="*/ 8212 w 10000"/>
                        <a:gd name="connsiteY3083" fmla="*/ 10000 h 10000"/>
                        <a:gd name="connsiteX3084" fmla="*/ 8223 w 10000"/>
                        <a:gd name="connsiteY3084" fmla="*/ 10000 h 10000"/>
                        <a:gd name="connsiteX3085" fmla="*/ 8223 w 10000"/>
                        <a:gd name="connsiteY3085" fmla="*/ 10000 h 10000"/>
                        <a:gd name="connsiteX3086" fmla="*/ 8223 w 10000"/>
                        <a:gd name="connsiteY3086" fmla="*/ 10000 h 10000"/>
                        <a:gd name="connsiteX3087" fmla="*/ 8223 w 10000"/>
                        <a:gd name="connsiteY3087" fmla="*/ 10000 h 10000"/>
                        <a:gd name="connsiteX3088" fmla="*/ 8232 w 10000"/>
                        <a:gd name="connsiteY3088" fmla="*/ 10000 h 10000"/>
                        <a:gd name="connsiteX3089" fmla="*/ 8232 w 10000"/>
                        <a:gd name="connsiteY3089" fmla="*/ 10000 h 10000"/>
                        <a:gd name="connsiteX3090" fmla="*/ 8232 w 10000"/>
                        <a:gd name="connsiteY3090" fmla="*/ 10000 h 10000"/>
                        <a:gd name="connsiteX3091" fmla="*/ 8232 w 10000"/>
                        <a:gd name="connsiteY3091" fmla="*/ 10000 h 10000"/>
                        <a:gd name="connsiteX3092" fmla="*/ 8243 w 10000"/>
                        <a:gd name="connsiteY3092" fmla="*/ 10000 h 10000"/>
                        <a:gd name="connsiteX3093" fmla="*/ 8243 w 10000"/>
                        <a:gd name="connsiteY3093" fmla="*/ 10000 h 10000"/>
                        <a:gd name="connsiteX3094" fmla="*/ 8243 w 10000"/>
                        <a:gd name="connsiteY3094" fmla="*/ 10000 h 10000"/>
                        <a:gd name="connsiteX3095" fmla="*/ 8243 w 10000"/>
                        <a:gd name="connsiteY3095" fmla="*/ 10000 h 10000"/>
                        <a:gd name="connsiteX3096" fmla="*/ 8255 w 10000"/>
                        <a:gd name="connsiteY3096" fmla="*/ 10000 h 10000"/>
                        <a:gd name="connsiteX3097" fmla="*/ 8255 w 10000"/>
                        <a:gd name="connsiteY3097" fmla="*/ 10000 h 10000"/>
                        <a:gd name="connsiteX3098" fmla="*/ 8255 w 10000"/>
                        <a:gd name="connsiteY3098" fmla="*/ 10000 h 10000"/>
                        <a:gd name="connsiteX3099" fmla="*/ 8255 w 10000"/>
                        <a:gd name="connsiteY3099" fmla="*/ 10000 h 10000"/>
                        <a:gd name="connsiteX3100" fmla="*/ 8266 w 10000"/>
                        <a:gd name="connsiteY3100" fmla="*/ 10000 h 10000"/>
                        <a:gd name="connsiteX3101" fmla="*/ 8266 w 10000"/>
                        <a:gd name="connsiteY3101" fmla="*/ 10000 h 10000"/>
                        <a:gd name="connsiteX3102" fmla="*/ 8266 w 10000"/>
                        <a:gd name="connsiteY3102" fmla="*/ 10000 h 10000"/>
                        <a:gd name="connsiteX3103" fmla="*/ 8266 w 10000"/>
                        <a:gd name="connsiteY3103" fmla="*/ 10000 h 10000"/>
                        <a:gd name="connsiteX3104" fmla="*/ 8275 w 10000"/>
                        <a:gd name="connsiteY3104" fmla="*/ 10000 h 10000"/>
                        <a:gd name="connsiteX3105" fmla="*/ 8275 w 10000"/>
                        <a:gd name="connsiteY3105" fmla="*/ 10000 h 10000"/>
                        <a:gd name="connsiteX3106" fmla="*/ 8275 w 10000"/>
                        <a:gd name="connsiteY3106" fmla="*/ 10000 h 10000"/>
                        <a:gd name="connsiteX3107" fmla="*/ 8275 w 10000"/>
                        <a:gd name="connsiteY3107" fmla="*/ 10000 h 10000"/>
                        <a:gd name="connsiteX3108" fmla="*/ 8286 w 10000"/>
                        <a:gd name="connsiteY3108" fmla="*/ 10000 h 10000"/>
                        <a:gd name="connsiteX3109" fmla="*/ 8286 w 10000"/>
                        <a:gd name="connsiteY3109" fmla="*/ 10000 h 10000"/>
                        <a:gd name="connsiteX3110" fmla="*/ 8286 w 10000"/>
                        <a:gd name="connsiteY3110" fmla="*/ 10000 h 10000"/>
                        <a:gd name="connsiteX3111" fmla="*/ 8286 w 10000"/>
                        <a:gd name="connsiteY3111" fmla="*/ 10000 h 10000"/>
                        <a:gd name="connsiteX3112" fmla="*/ 8298 w 10000"/>
                        <a:gd name="connsiteY3112" fmla="*/ 10000 h 10000"/>
                        <a:gd name="connsiteX3113" fmla="*/ 8298 w 10000"/>
                        <a:gd name="connsiteY3113" fmla="*/ 10000 h 10000"/>
                        <a:gd name="connsiteX3114" fmla="*/ 8298 w 10000"/>
                        <a:gd name="connsiteY3114" fmla="*/ 10000 h 10000"/>
                        <a:gd name="connsiteX3115" fmla="*/ 8298 w 10000"/>
                        <a:gd name="connsiteY3115" fmla="*/ 10000 h 10000"/>
                        <a:gd name="connsiteX3116" fmla="*/ 8306 w 10000"/>
                        <a:gd name="connsiteY3116" fmla="*/ 10000 h 10000"/>
                        <a:gd name="connsiteX3117" fmla="*/ 8306 w 10000"/>
                        <a:gd name="connsiteY3117" fmla="*/ 10000 h 10000"/>
                        <a:gd name="connsiteX3118" fmla="*/ 8306 w 10000"/>
                        <a:gd name="connsiteY3118" fmla="*/ 10000 h 10000"/>
                        <a:gd name="connsiteX3119" fmla="*/ 8306 w 10000"/>
                        <a:gd name="connsiteY3119" fmla="*/ 10000 h 10000"/>
                        <a:gd name="connsiteX3120" fmla="*/ 8318 w 10000"/>
                        <a:gd name="connsiteY3120" fmla="*/ 10000 h 10000"/>
                        <a:gd name="connsiteX3121" fmla="*/ 8318 w 10000"/>
                        <a:gd name="connsiteY3121" fmla="*/ 10000 h 10000"/>
                        <a:gd name="connsiteX3122" fmla="*/ 8318 w 10000"/>
                        <a:gd name="connsiteY3122" fmla="*/ 10000 h 10000"/>
                        <a:gd name="connsiteX3123" fmla="*/ 8318 w 10000"/>
                        <a:gd name="connsiteY3123" fmla="*/ 10000 h 10000"/>
                        <a:gd name="connsiteX3124" fmla="*/ 8329 w 10000"/>
                        <a:gd name="connsiteY3124" fmla="*/ 10000 h 10000"/>
                        <a:gd name="connsiteX3125" fmla="*/ 8329 w 10000"/>
                        <a:gd name="connsiteY3125" fmla="*/ 10000 h 10000"/>
                        <a:gd name="connsiteX3126" fmla="*/ 8329 w 10000"/>
                        <a:gd name="connsiteY3126" fmla="*/ 10000 h 10000"/>
                        <a:gd name="connsiteX3127" fmla="*/ 8329 w 10000"/>
                        <a:gd name="connsiteY3127" fmla="*/ 10000 h 10000"/>
                        <a:gd name="connsiteX3128" fmla="*/ 8340 w 10000"/>
                        <a:gd name="connsiteY3128" fmla="*/ 10000 h 10000"/>
                        <a:gd name="connsiteX3129" fmla="*/ 8340 w 10000"/>
                        <a:gd name="connsiteY3129" fmla="*/ 10000 h 10000"/>
                        <a:gd name="connsiteX3130" fmla="*/ 8340 w 10000"/>
                        <a:gd name="connsiteY3130" fmla="*/ 10000 h 10000"/>
                        <a:gd name="connsiteX3131" fmla="*/ 8340 w 10000"/>
                        <a:gd name="connsiteY3131" fmla="*/ 10000 h 10000"/>
                        <a:gd name="connsiteX3132" fmla="*/ 8349 w 10000"/>
                        <a:gd name="connsiteY3132" fmla="*/ 10000 h 10000"/>
                        <a:gd name="connsiteX3133" fmla="*/ 8349 w 10000"/>
                        <a:gd name="connsiteY3133" fmla="*/ 10000 h 10000"/>
                        <a:gd name="connsiteX3134" fmla="*/ 8349 w 10000"/>
                        <a:gd name="connsiteY3134" fmla="*/ 4123 h 10000"/>
                        <a:gd name="connsiteX3135" fmla="*/ 8349 w 10000"/>
                        <a:gd name="connsiteY3135" fmla="*/ 4123 h 10000"/>
                        <a:gd name="connsiteX3136" fmla="*/ 8360 w 10000"/>
                        <a:gd name="connsiteY3136" fmla="*/ 0 h 10000"/>
                        <a:gd name="connsiteX3137" fmla="*/ 8360 w 10000"/>
                        <a:gd name="connsiteY3137" fmla="*/ 10000 h 10000"/>
                        <a:gd name="connsiteX3138" fmla="*/ 8360 w 10000"/>
                        <a:gd name="connsiteY3138" fmla="*/ 10000 h 10000"/>
                        <a:gd name="connsiteX3139" fmla="*/ 8372 w 10000"/>
                        <a:gd name="connsiteY3139" fmla="*/ 10000 h 10000"/>
                        <a:gd name="connsiteX3140" fmla="*/ 8372 w 10000"/>
                        <a:gd name="connsiteY3140" fmla="*/ 10000 h 10000"/>
                        <a:gd name="connsiteX3141" fmla="*/ 8372 w 10000"/>
                        <a:gd name="connsiteY3141" fmla="*/ 10000 h 10000"/>
                        <a:gd name="connsiteX3142" fmla="*/ 8372 w 10000"/>
                        <a:gd name="connsiteY3142" fmla="*/ 10000 h 10000"/>
                        <a:gd name="connsiteX3143" fmla="*/ 8383 w 10000"/>
                        <a:gd name="connsiteY3143" fmla="*/ 10000 h 10000"/>
                        <a:gd name="connsiteX3144" fmla="*/ 8383 w 10000"/>
                        <a:gd name="connsiteY3144" fmla="*/ 10000 h 10000"/>
                        <a:gd name="connsiteX3145" fmla="*/ 8383 w 10000"/>
                        <a:gd name="connsiteY3145" fmla="*/ 10000 h 10000"/>
                        <a:gd name="connsiteX3146" fmla="*/ 8383 w 10000"/>
                        <a:gd name="connsiteY3146" fmla="*/ 10000 h 10000"/>
                        <a:gd name="connsiteX3147" fmla="*/ 8392 w 10000"/>
                        <a:gd name="connsiteY3147" fmla="*/ 10000 h 10000"/>
                        <a:gd name="connsiteX3148" fmla="*/ 8392 w 10000"/>
                        <a:gd name="connsiteY3148" fmla="*/ 10000 h 10000"/>
                        <a:gd name="connsiteX3149" fmla="*/ 8392 w 10000"/>
                        <a:gd name="connsiteY3149" fmla="*/ 10000 h 10000"/>
                        <a:gd name="connsiteX3150" fmla="*/ 8392 w 10000"/>
                        <a:gd name="connsiteY3150" fmla="*/ 10000 h 10000"/>
                        <a:gd name="connsiteX3151" fmla="*/ 8403 w 10000"/>
                        <a:gd name="connsiteY3151" fmla="*/ 10000 h 10000"/>
                        <a:gd name="connsiteX3152" fmla="*/ 8403 w 10000"/>
                        <a:gd name="connsiteY3152" fmla="*/ 10000 h 10000"/>
                        <a:gd name="connsiteX3153" fmla="*/ 8403 w 10000"/>
                        <a:gd name="connsiteY3153" fmla="*/ 10000 h 10000"/>
                        <a:gd name="connsiteX3154" fmla="*/ 8403 w 10000"/>
                        <a:gd name="connsiteY3154" fmla="*/ 10000 h 10000"/>
                        <a:gd name="connsiteX3155" fmla="*/ 8415 w 10000"/>
                        <a:gd name="connsiteY3155" fmla="*/ 10000 h 10000"/>
                        <a:gd name="connsiteX3156" fmla="*/ 8415 w 10000"/>
                        <a:gd name="connsiteY3156" fmla="*/ 10000 h 10000"/>
                        <a:gd name="connsiteX3157" fmla="*/ 8415 w 10000"/>
                        <a:gd name="connsiteY3157" fmla="*/ 10000 h 10000"/>
                        <a:gd name="connsiteX3158" fmla="*/ 8415 w 10000"/>
                        <a:gd name="connsiteY3158" fmla="*/ 10000 h 10000"/>
                        <a:gd name="connsiteX3159" fmla="*/ 8426 w 10000"/>
                        <a:gd name="connsiteY3159" fmla="*/ 10000 h 10000"/>
                        <a:gd name="connsiteX3160" fmla="*/ 8426 w 10000"/>
                        <a:gd name="connsiteY3160" fmla="*/ 10000 h 10000"/>
                        <a:gd name="connsiteX3161" fmla="*/ 8426 w 10000"/>
                        <a:gd name="connsiteY3161" fmla="*/ 10000 h 10000"/>
                        <a:gd name="connsiteX3162" fmla="*/ 8426 w 10000"/>
                        <a:gd name="connsiteY3162" fmla="*/ 10000 h 10000"/>
                        <a:gd name="connsiteX3163" fmla="*/ 8435 w 10000"/>
                        <a:gd name="connsiteY3163" fmla="*/ 10000 h 10000"/>
                        <a:gd name="connsiteX3164" fmla="*/ 8435 w 10000"/>
                        <a:gd name="connsiteY3164" fmla="*/ 10000 h 10000"/>
                        <a:gd name="connsiteX3165" fmla="*/ 8435 w 10000"/>
                        <a:gd name="connsiteY3165" fmla="*/ 10000 h 10000"/>
                        <a:gd name="connsiteX3166" fmla="*/ 8435 w 10000"/>
                        <a:gd name="connsiteY3166" fmla="*/ 10000 h 10000"/>
                        <a:gd name="connsiteX3167" fmla="*/ 8446 w 10000"/>
                        <a:gd name="connsiteY3167" fmla="*/ 10000 h 10000"/>
                        <a:gd name="connsiteX3168" fmla="*/ 8446 w 10000"/>
                        <a:gd name="connsiteY3168" fmla="*/ 10000 h 10000"/>
                        <a:gd name="connsiteX3169" fmla="*/ 8446 w 10000"/>
                        <a:gd name="connsiteY3169" fmla="*/ 10000 h 10000"/>
                        <a:gd name="connsiteX3170" fmla="*/ 8446 w 10000"/>
                        <a:gd name="connsiteY3170" fmla="*/ 10000 h 10000"/>
                        <a:gd name="connsiteX3171" fmla="*/ 8458 w 10000"/>
                        <a:gd name="connsiteY3171" fmla="*/ 10000 h 10000"/>
                        <a:gd name="connsiteX3172" fmla="*/ 8458 w 10000"/>
                        <a:gd name="connsiteY3172" fmla="*/ 10000 h 10000"/>
                        <a:gd name="connsiteX3173" fmla="*/ 8458 w 10000"/>
                        <a:gd name="connsiteY3173" fmla="*/ 10000 h 10000"/>
                        <a:gd name="connsiteX3174" fmla="*/ 8458 w 10000"/>
                        <a:gd name="connsiteY3174" fmla="*/ 10000 h 10000"/>
                        <a:gd name="connsiteX3175" fmla="*/ 8466 w 10000"/>
                        <a:gd name="connsiteY3175" fmla="*/ 10000 h 10000"/>
                        <a:gd name="connsiteX3176" fmla="*/ 8466 w 10000"/>
                        <a:gd name="connsiteY3176" fmla="*/ 10000 h 10000"/>
                        <a:gd name="connsiteX3177" fmla="*/ 8466 w 10000"/>
                        <a:gd name="connsiteY3177" fmla="*/ 10000 h 10000"/>
                        <a:gd name="connsiteX3178" fmla="*/ 8466 w 10000"/>
                        <a:gd name="connsiteY3178" fmla="*/ 10000 h 10000"/>
                        <a:gd name="connsiteX3179" fmla="*/ 8478 w 10000"/>
                        <a:gd name="connsiteY3179" fmla="*/ 10000 h 10000"/>
                        <a:gd name="connsiteX3180" fmla="*/ 8478 w 10000"/>
                        <a:gd name="connsiteY3180" fmla="*/ 10000 h 10000"/>
                        <a:gd name="connsiteX3181" fmla="*/ 8478 w 10000"/>
                        <a:gd name="connsiteY3181" fmla="*/ 10000 h 10000"/>
                        <a:gd name="connsiteX3182" fmla="*/ 8478 w 10000"/>
                        <a:gd name="connsiteY3182" fmla="*/ 10000 h 10000"/>
                        <a:gd name="connsiteX3183" fmla="*/ 8489 w 10000"/>
                        <a:gd name="connsiteY3183" fmla="*/ 10000 h 10000"/>
                        <a:gd name="connsiteX3184" fmla="*/ 8489 w 10000"/>
                        <a:gd name="connsiteY3184" fmla="*/ 10000 h 10000"/>
                        <a:gd name="connsiteX3185" fmla="*/ 8489 w 10000"/>
                        <a:gd name="connsiteY3185" fmla="*/ 10000 h 10000"/>
                        <a:gd name="connsiteX3186" fmla="*/ 8489 w 10000"/>
                        <a:gd name="connsiteY3186" fmla="*/ 10000 h 10000"/>
                        <a:gd name="connsiteX3187" fmla="*/ 8500 w 10000"/>
                        <a:gd name="connsiteY3187" fmla="*/ 10000 h 10000"/>
                        <a:gd name="connsiteX3188" fmla="*/ 8500 w 10000"/>
                        <a:gd name="connsiteY3188" fmla="*/ 10000 h 10000"/>
                        <a:gd name="connsiteX3189" fmla="*/ 8500 w 10000"/>
                        <a:gd name="connsiteY3189" fmla="*/ 10000 h 10000"/>
                        <a:gd name="connsiteX3190" fmla="*/ 8500 w 10000"/>
                        <a:gd name="connsiteY3190" fmla="*/ 10000 h 10000"/>
                        <a:gd name="connsiteX3191" fmla="*/ 8509 w 10000"/>
                        <a:gd name="connsiteY3191" fmla="*/ 10000 h 10000"/>
                        <a:gd name="connsiteX3192" fmla="*/ 8509 w 10000"/>
                        <a:gd name="connsiteY3192" fmla="*/ 10000 h 10000"/>
                        <a:gd name="connsiteX3193" fmla="*/ 8509 w 10000"/>
                        <a:gd name="connsiteY3193" fmla="*/ 10000 h 10000"/>
                        <a:gd name="connsiteX3194" fmla="*/ 8509 w 10000"/>
                        <a:gd name="connsiteY3194" fmla="*/ 10000 h 10000"/>
                        <a:gd name="connsiteX3195" fmla="*/ 8520 w 10000"/>
                        <a:gd name="connsiteY3195" fmla="*/ 10000 h 10000"/>
                        <a:gd name="connsiteX3196" fmla="*/ 8520 w 10000"/>
                        <a:gd name="connsiteY3196" fmla="*/ 10000 h 10000"/>
                        <a:gd name="connsiteX3197" fmla="*/ 8520 w 10000"/>
                        <a:gd name="connsiteY3197" fmla="*/ 10000 h 10000"/>
                        <a:gd name="connsiteX3198" fmla="*/ 8520 w 10000"/>
                        <a:gd name="connsiteY3198" fmla="*/ 10000 h 10000"/>
                        <a:gd name="connsiteX3199" fmla="*/ 8532 w 10000"/>
                        <a:gd name="connsiteY3199" fmla="*/ 10000 h 10000"/>
                        <a:gd name="connsiteX3200" fmla="*/ 8532 w 10000"/>
                        <a:gd name="connsiteY3200" fmla="*/ 10000 h 10000"/>
                        <a:gd name="connsiteX3201" fmla="*/ 8532 w 10000"/>
                        <a:gd name="connsiteY3201" fmla="*/ 10000 h 10000"/>
                        <a:gd name="connsiteX3202" fmla="*/ 8532 w 10000"/>
                        <a:gd name="connsiteY3202" fmla="*/ 10000 h 10000"/>
                        <a:gd name="connsiteX3203" fmla="*/ 8543 w 10000"/>
                        <a:gd name="connsiteY3203" fmla="*/ 10000 h 10000"/>
                        <a:gd name="connsiteX3204" fmla="*/ 8543 w 10000"/>
                        <a:gd name="connsiteY3204" fmla="*/ 10000 h 10000"/>
                        <a:gd name="connsiteX3205" fmla="*/ 8543 w 10000"/>
                        <a:gd name="connsiteY3205" fmla="*/ 10000 h 10000"/>
                        <a:gd name="connsiteX3206" fmla="*/ 8543 w 10000"/>
                        <a:gd name="connsiteY3206" fmla="*/ 10000 h 10000"/>
                        <a:gd name="connsiteX3207" fmla="*/ 8552 w 10000"/>
                        <a:gd name="connsiteY3207" fmla="*/ 10000 h 10000"/>
                        <a:gd name="connsiteX3208" fmla="*/ 8552 w 10000"/>
                        <a:gd name="connsiteY3208" fmla="*/ 10000 h 10000"/>
                        <a:gd name="connsiteX3209" fmla="*/ 8552 w 10000"/>
                        <a:gd name="connsiteY3209" fmla="*/ 10000 h 10000"/>
                        <a:gd name="connsiteX3210" fmla="*/ 8552 w 10000"/>
                        <a:gd name="connsiteY3210" fmla="*/ 10000 h 10000"/>
                        <a:gd name="connsiteX3211" fmla="*/ 8563 w 10000"/>
                        <a:gd name="connsiteY3211" fmla="*/ 10000 h 10000"/>
                        <a:gd name="connsiteX3212" fmla="*/ 8563 w 10000"/>
                        <a:gd name="connsiteY3212" fmla="*/ 10000 h 10000"/>
                        <a:gd name="connsiteX3213" fmla="*/ 8563 w 10000"/>
                        <a:gd name="connsiteY3213" fmla="*/ 10000 h 10000"/>
                        <a:gd name="connsiteX3214" fmla="*/ 8563 w 10000"/>
                        <a:gd name="connsiteY3214" fmla="*/ 10000 h 10000"/>
                        <a:gd name="connsiteX3215" fmla="*/ 8575 w 10000"/>
                        <a:gd name="connsiteY3215" fmla="*/ 10000 h 10000"/>
                        <a:gd name="connsiteX3216" fmla="*/ 8575 w 10000"/>
                        <a:gd name="connsiteY3216" fmla="*/ 10000 h 10000"/>
                        <a:gd name="connsiteX3217" fmla="*/ 8575 w 10000"/>
                        <a:gd name="connsiteY3217" fmla="*/ 10000 h 10000"/>
                        <a:gd name="connsiteX3218" fmla="*/ 8575 w 10000"/>
                        <a:gd name="connsiteY3218" fmla="*/ 10000 h 10000"/>
                        <a:gd name="connsiteX3219" fmla="*/ 8583 w 10000"/>
                        <a:gd name="connsiteY3219" fmla="*/ 10000 h 10000"/>
                        <a:gd name="connsiteX3220" fmla="*/ 8583 w 10000"/>
                        <a:gd name="connsiteY3220" fmla="*/ 10000 h 10000"/>
                        <a:gd name="connsiteX3221" fmla="*/ 8583 w 10000"/>
                        <a:gd name="connsiteY3221" fmla="*/ 10000 h 10000"/>
                        <a:gd name="connsiteX3222" fmla="*/ 8583 w 10000"/>
                        <a:gd name="connsiteY3222" fmla="*/ 10000 h 10000"/>
                        <a:gd name="connsiteX3223" fmla="*/ 8595 w 10000"/>
                        <a:gd name="connsiteY3223" fmla="*/ 10000 h 10000"/>
                        <a:gd name="connsiteX3224" fmla="*/ 8595 w 10000"/>
                        <a:gd name="connsiteY3224" fmla="*/ 10000 h 10000"/>
                        <a:gd name="connsiteX3225" fmla="*/ 8595 w 10000"/>
                        <a:gd name="connsiteY3225" fmla="*/ 10000 h 10000"/>
                        <a:gd name="connsiteX3226" fmla="*/ 8595 w 10000"/>
                        <a:gd name="connsiteY3226" fmla="*/ 10000 h 10000"/>
                        <a:gd name="connsiteX3227" fmla="*/ 8606 w 10000"/>
                        <a:gd name="connsiteY3227" fmla="*/ 10000 h 10000"/>
                        <a:gd name="connsiteX3228" fmla="*/ 8606 w 10000"/>
                        <a:gd name="connsiteY3228" fmla="*/ 10000 h 10000"/>
                        <a:gd name="connsiteX3229" fmla="*/ 8606 w 10000"/>
                        <a:gd name="connsiteY3229" fmla="*/ 10000 h 10000"/>
                        <a:gd name="connsiteX3230" fmla="*/ 8606 w 10000"/>
                        <a:gd name="connsiteY3230" fmla="*/ 10000 h 10000"/>
                        <a:gd name="connsiteX3231" fmla="*/ 8618 w 10000"/>
                        <a:gd name="connsiteY3231" fmla="*/ 10000 h 10000"/>
                        <a:gd name="connsiteX3232" fmla="*/ 8618 w 10000"/>
                        <a:gd name="connsiteY3232" fmla="*/ 10000 h 10000"/>
                        <a:gd name="connsiteX3233" fmla="*/ 8618 w 10000"/>
                        <a:gd name="connsiteY3233" fmla="*/ 10000 h 10000"/>
                        <a:gd name="connsiteX3234" fmla="*/ 8618 w 10000"/>
                        <a:gd name="connsiteY3234" fmla="*/ 10000 h 10000"/>
                        <a:gd name="connsiteX3235" fmla="*/ 8626 w 10000"/>
                        <a:gd name="connsiteY3235" fmla="*/ 10000 h 10000"/>
                        <a:gd name="connsiteX3236" fmla="*/ 8626 w 10000"/>
                        <a:gd name="connsiteY3236" fmla="*/ 10000 h 10000"/>
                        <a:gd name="connsiteX3237" fmla="*/ 8626 w 10000"/>
                        <a:gd name="connsiteY3237" fmla="*/ 8058 h 10000"/>
                        <a:gd name="connsiteX3238" fmla="*/ 8626 w 10000"/>
                        <a:gd name="connsiteY3238" fmla="*/ 9398 h 10000"/>
                        <a:gd name="connsiteX3239" fmla="*/ 8638 w 10000"/>
                        <a:gd name="connsiteY3239" fmla="*/ 9398 h 10000"/>
                        <a:gd name="connsiteX3240" fmla="*/ 8638 w 10000"/>
                        <a:gd name="connsiteY3240" fmla="*/ 10000 h 10000"/>
                        <a:gd name="connsiteX3241" fmla="*/ 8638 w 10000"/>
                        <a:gd name="connsiteY3241" fmla="*/ 8982 h 10000"/>
                        <a:gd name="connsiteX3242" fmla="*/ 8638 w 10000"/>
                        <a:gd name="connsiteY3242" fmla="*/ 8982 h 10000"/>
                        <a:gd name="connsiteX3243" fmla="*/ 8649 w 10000"/>
                        <a:gd name="connsiteY3243" fmla="*/ 7040 h 10000"/>
                        <a:gd name="connsiteX3244" fmla="*/ 8649 w 10000"/>
                        <a:gd name="connsiteY3244" fmla="*/ 9772 h 10000"/>
                        <a:gd name="connsiteX3245" fmla="*/ 8649 w 10000"/>
                        <a:gd name="connsiteY3245" fmla="*/ 4579 h 10000"/>
                        <a:gd name="connsiteX3246" fmla="*/ 8649 w 10000"/>
                        <a:gd name="connsiteY3246" fmla="*/ 9772 h 10000"/>
                        <a:gd name="connsiteX3247" fmla="*/ 8660 w 10000"/>
                        <a:gd name="connsiteY3247" fmla="*/ 10000 h 10000"/>
                        <a:gd name="connsiteX3248" fmla="*/ 8660 w 10000"/>
                        <a:gd name="connsiteY3248" fmla="*/ 10000 h 10000"/>
                        <a:gd name="connsiteX3249" fmla="*/ 8660 w 10000"/>
                        <a:gd name="connsiteY3249" fmla="*/ 10000 h 10000"/>
                        <a:gd name="connsiteX3250" fmla="*/ 8660 w 10000"/>
                        <a:gd name="connsiteY3250" fmla="*/ 10000 h 10000"/>
                        <a:gd name="connsiteX3251" fmla="*/ 8669 w 10000"/>
                        <a:gd name="connsiteY3251" fmla="*/ 10000 h 10000"/>
                        <a:gd name="connsiteX3252" fmla="*/ 8669 w 10000"/>
                        <a:gd name="connsiteY3252" fmla="*/ 10000 h 10000"/>
                        <a:gd name="connsiteX3253" fmla="*/ 8669 w 10000"/>
                        <a:gd name="connsiteY3253" fmla="*/ 3562 h 10000"/>
                        <a:gd name="connsiteX3254" fmla="*/ 8669 w 10000"/>
                        <a:gd name="connsiteY3254" fmla="*/ 8380 h 10000"/>
                        <a:gd name="connsiteX3255" fmla="*/ 8680 w 10000"/>
                        <a:gd name="connsiteY3255" fmla="*/ 9813 h 10000"/>
                        <a:gd name="connsiteX3256" fmla="*/ 8680 w 10000"/>
                        <a:gd name="connsiteY3256" fmla="*/ 10000 h 10000"/>
                        <a:gd name="connsiteX3257" fmla="*/ 8680 w 10000"/>
                        <a:gd name="connsiteY3257" fmla="*/ 9813 h 10000"/>
                        <a:gd name="connsiteX3258" fmla="*/ 8680 w 10000"/>
                        <a:gd name="connsiteY3258" fmla="*/ 10000 h 10000"/>
                        <a:gd name="connsiteX3259" fmla="*/ 8692 w 10000"/>
                        <a:gd name="connsiteY3259" fmla="*/ 10000 h 10000"/>
                        <a:gd name="connsiteX3260" fmla="*/ 8692 w 10000"/>
                        <a:gd name="connsiteY3260" fmla="*/ 10000 h 10000"/>
                        <a:gd name="connsiteX3261" fmla="*/ 8692 w 10000"/>
                        <a:gd name="connsiteY3261" fmla="*/ 10000 h 10000"/>
                        <a:gd name="connsiteX3262" fmla="*/ 8692 w 10000"/>
                        <a:gd name="connsiteY3262" fmla="*/ 10000 h 10000"/>
                        <a:gd name="connsiteX3263" fmla="*/ 8700 w 10000"/>
                        <a:gd name="connsiteY3263" fmla="*/ 10000 h 10000"/>
                        <a:gd name="connsiteX3264" fmla="*/ 8700 w 10000"/>
                        <a:gd name="connsiteY3264" fmla="*/ 10000 h 10000"/>
                        <a:gd name="connsiteX3265" fmla="*/ 8700 w 10000"/>
                        <a:gd name="connsiteY3265" fmla="*/ 10000 h 10000"/>
                        <a:gd name="connsiteX3266" fmla="*/ 8700 w 10000"/>
                        <a:gd name="connsiteY3266" fmla="*/ 10000 h 10000"/>
                        <a:gd name="connsiteX3267" fmla="*/ 8712 w 10000"/>
                        <a:gd name="connsiteY3267" fmla="*/ 10000 h 10000"/>
                        <a:gd name="connsiteX3268" fmla="*/ 8712 w 10000"/>
                        <a:gd name="connsiteY3268" fmla="*/ 10000 h 10000"/>
                        <a:gd name="connsiteX3269" fmla="*/ 8712 w 10000"/>
                        <a:gd name="connsiteY3269" fmla="*/ 10000 h 10000"/>
                        <a:gd name="connsiteX3270" fmla="*/ 8712 w 10000"/>
                        <a:gd name="connsiteY3270" fmla="*/ 10000 h 10000"/>
                        <a:gd name="connsiteX3271" fmla="*/ 8723 w 10000"/>
                        <a:gd name="connsiteY3271" fmla="*/ 10000 h 10000"/>
                        <a:gd name="connsiteX3272" fmla="*/ 8723 w 10000"/>
                        <a:gd name="connsiteY3272" fmla="*/ 10000 h 10000"/>
                        <a:gd name="connsiteX3273" fmla="*/ 8723 w 10000"/>
                        <a:gd name="connsiteY3273" fmla="*/ 10000 h 10000"/>
                        <a:gd name="connsiteX3274" fmla="*/ 8723 w 10000"/>
                        <a:gd name="connsiteY3274" fmla="*/ 10000 h 10000"/>
                        <a:gd name="connsiteX3275" fmla="*/ 8735 w 10000"/>
                        <a:gd name="connsiteY3275" fmla="*/ 10000 h 10000"/>
                        <a:gd name="connsiteX3276" fmla="*/ 8735 w 10000"/>
                        <a:gd name="connsiteY3276" fmla="*/ 10000 h 10000"/>
                        <a:gd name="connsiteX3277" fmla="*/ 8735 w 10000"/>
                        <a:gd name="connsiteY3277" fmla="*/ 10000 h 10000"/>
                        <a:gd name="connsiteX3278" fmla="*/ 8735 w 10000"/>
                        <a:gd name="connsiteY3278" fmla="*/ 10000 h 10000"/>
                        <a:gd name="connsiteX3279" fmla="*/ 8743 w 10000"/>
                        <a:gd name="connsiteY3279" fmla="*/ 10000 h 10000"/>
                        <a:gd name="connsiteX3280" fmla="*/ 8743 w 10000"/>
                        <a:gd name="connsiteY3280" fmla="*/ 10000 h 10000"/>
                        <a:gd name="connsiteX3281" fmla="*/ 8743 w 10000"/>
                        <a:gd name="connsiteY3281" fmla="*/ 10000 h 10000"/>
                        <a:gd name="connsiteX3282" fmla="*/ 8743 w 10000"/>
                        <a:gd name="connsiteY3282" fmla="*/ 10000 h 10000"/>
                        <a:gd name="connsiteX3283" fmla="*/ 8755 w 10000"/>
                        <a:gd name="connsiteY3283" fmla="*/ 10000 h 10000"/>
                        <a:gd name="connsiteX3284" fmla="*/ 8755 w 10000"/>
                        <a:gd name="connsiteY3284" fmla="*/ 10000 h 10000"/>
                        <a:gd name="connsiteX3285" fmla="*/ 8755 w 10000"/>
                        <a:gd name="connsiteY3285" fmla="*/ 10000 h 10000"/>
                        <a:gd name="connsiteX3286" fmla="*/ 8755 w 10000"/>
                        <a:gd name="connsiteY3286" fmla="*/ 10000 h 10000"/>
                        <a:gd name="connsiteX3287" fmla="*/ 8766 w 10000"/>
                        <a:gd name="connsiteY3287" fmla="*/ 10000 h 10000"/>
                        <a:gd name="connsiteX3288" fmla="*/ 8766 w 10000"/>
                        <a:gd name="connsiteY3288" fmla="*/ 10000 h 10000"/>
                        <a:gd name="connsiteX3289" fmla="*/ 8766 w 10000"/>
                        <a:gd name="connsiteY3289" fmla="*/ 10000 h 10000"/>
                        <a:gd name="connsiteX3290" fmla="*/ 8766 w 10000"/>
                        <a:gd name="connsiteY3290" fmla="*/ 10000 h 10000"/>
                        <a:gd name="connsiteX3291" fmla="*/ 8777 w 10000"/>
                        <a:gd name="connsiteY3291" fmla="*/ 10000 h 10000"/>
                        <a:gd name="connsiteX3292" fmla="*/ 8777 w 10000"/>
                        <a:gd name="connsiteY3292" fmla="*/ 10000 h 10000"/>
                        <a:gd name="connsiteX3293" fmla="*/ 8777 w 10000"/>
                        <a:gd name="connsiteY3293" fmla="*/ 10000 h 10000"/>
                        <a:gd name="connsiteX3294" fmla="*/ 8777 w 10000"/>
                        <a:gd name="connsiteY3294" fmla="*/ 10000 h 10000"/>
                        <a:gd name="connsiteX3295" fmla="*/ 8786 w 10000"/>
                        <a:gd name="connsiteY3295" fmla="*/ 10000 h 10000"/>
                        <a:gd name="connsiteX3296" fmla="*/ 8786 w 10000"/>
                        <a:gd name="connsiteY3296" fmla="*/ 10000 h 10000"/>
                        <a:gd name="connsiteX3297" fmla="*/ 8786 w 10000"/>
                        <a:gd name="connsiteY3297" fmla="*/ 10000 h 10000"/>
                        <a:gd name="connsiteX3298" fmla="*/ 8786 w 10000"/>
                        <a:gd name="connsiteY3298" fmla="*/ 10000 h 10000"/>
                        <a:gd name="connsiteX3299" fmla="*/ 8797 w 10000"/>
                        <a:gd name="connsiteY3299" fmla="*/ 10000 h 10000"/>
                        <a:gd name="connsiteX3300" fmla="*/ 8797 w 10000"/>
                        <a:gd name="connsiteY3300" fmla="*/ 10000 h 10000"/>
                        <a:gd name="connsiteX3301" fmla="*/ 8797 w 10000"/>
                        <a:gd name="connsiteY3301" fmla="*/ 10000 h 10000"/>
                        <a:gd name="connsiteX3302" fmla="*/ 8797 w 10000"/>
                        <a:gd name="connsiteY3302" fmla="*/ 10000 h 10000"/>
                        <a:gd name="connsiteX3303" fmla="*/ 8809 w 10000"/>
                        <a:gd name="connsiteY3303" fmla="*/ 10000 h 10000"/>
                        <a:gd name="connsiteX3304" fmla="*/ 8809 w 10000"/>
                        <a:gd name="connsiteY3304" fmla="*/ 10000 h 10000"/>
                        <a:gd name="connsiteX3305" fmla="*/ 8809 w 10000"/>
                        <a:gd name="connsiteY3305" fmla="*/ 10000 h 10000"/>
                        <a:gd name="connsiteX3306" fmla="*/ 8809 w 10000"/>
                        <a:gd name="connsiteY3306" fmla="*/ 10000 h 10000"/>
                        <a:gd name="connsiteX3307" fmla="*/ 8817 w 10000"/>
                        <a:gd name="connsiteY3307" fmla="*/ 10000 h 10000"/>
                        <a:gd name="connsiteX3308" fmla="*/ 8817 w 10000"/>
                        <a:gd name="connsiteY3308" fmla="*/ 10000 h 10000"/>
                        <a:gd name="connsiteX3309" fmla="*/ 8817 w 10000"/>
                        <a:gd name="connsiteY3309" fmla="*/ 10000 h 10000"/>
                        <a:gd name="connsiteX3310" fmla="*/ 8817 w 10000"/>
                        <a:gd name="connsiteY3310" fmla="*/ 10000 h 10000"/>
                        <a:gd name="connsiteX3311" fmla="*/ 8829 w 10000"/>
                        <a:gd name="connsiteY3311" fmla="*/ 10000 h 10000"/>
                        <a:gd name="connsiteX3312" fmla="*/ 8829 w 10000"/>
                        <a:gd name="connsiteY3312" fmla="*/ 10000 h 10000"/>
                        <a:gd name="connsiteX3313" fmla="*/ 8829 w 10000"/>
                        <a:gd name="connsiteY3313" fmla="*/ 10000 h 10000"/>
                        <a:gd name="connsiteX3314" fmla="*/ 8829 w 10000"/>
                        <a:gd name="connsiteY3314" fmla="*/ 10000 h 10000"/>
                        <a:gd name="connsiteX3315" fmla="*/ 8840 w 10000"/>
                        <a:gd name="connsiteY3315" fmla="*/ 10000 h 10000"/>
                        <a:gd name="connsiteX3316" fmla="*/ 8840 w 10000"/>
                        <a:gd name="connsiteY3316" fmla="*/ 10000 h 10000"/>
                        <a:gd name="connsiteX3317" fmla="*/ 8840 w 10000"/>
                        <a:gd name="connsiteY3317" fmla="*/ 10000 h 10000"/>
                        <a:gd name="connsiteX3318" fmla="*/ 8840 w 10000"/>
                        <a:gd name="connsiteY3318" fmla="*/ 10000 h 10000"/>
                        <a:gd name="connsiteX3319" fmla="*/ 8852 w 10000"/>
                        <a:gd name="connsiteY3319" fmla="*/ 10000 h 10000"/>
                        <a:gd name="connsiteX3320" fmla="*/ 8852 w 10000"/>
                        <a:gd name="connsiteY3320" fmla="*/ 10000 h 10000"/>
                        <a:gd name="connsiteX3321" fmla="*/ 8852 w 10000"/>
                        <a:gd name="connsiteY3321" fmla="*/ 10000 h 10000"/>
                        <a:gd name="connsiteX3322" fmla="*/ 8852 w 10000"/>
                        <a:gd name="connsiteY3322" fmla="*/ 10000 h 10000"/>
                        <a:gd name="connsiteX3323" fmla="*/ 8860 w 10000"/>
                        <a:gd name="connsiteY3323" fmla="*/ 10000 h 10000"/>
                        <a:gd name="connsiteX3324" fmla="*/ 8860 w 10000"/>
                        <a:gd name="connsiteY3324" fmla="*/ 10000 h 10000"/>
                        <a:gd name="connsiteX3325" fmla="*/ 8860 w 10000"/>
                        <a:gd name="connsiteY3325" fmla="*/ 10000 h 10000"/>
                        <a:gd name="connsiteX3326" fmla="*/ 8860 w 10000"/>
                        <a:gd name="connsiteY3326" fmla="*/ 10000 h 10000"/>
                        <a:gd name="connsiteX3327" fmla="*/ 8872 w 10000"/>
                        <a:gd name="connsiteY3327" fmla="*/ 10000 h 10000"/>
                        <a:gd name="connsiteX3328" fmla="*/ 8872 w 10000"/>
                        <a:gd name="connsiteY3328" fmla="*/ 10000 h 10000"/>
                        <a:gd name="connsiteX3329" fmla="*/ 8872 w 10000"/>
                        <a:gd name="connsiteY3329" fmla="*/ 10000 h 10000"/>
                        <a:gd name="connsiteX3330" fmla="*/ 8872 w 10000"/>
                        <a:gd name="connsiteY3330" fmla="*/ 10000 h 10000"/>
                        <a:gd name="connsiteX3331" fmla="*/ 8883 w 10000"/>
                        <a:gd name="connsiteY3331" fmla="*/ 10000 h 10000"/>
                        <a:gd name="connsiteX3332" fmla="*/ 8883 w 10000"/>
                        <a:gd name="connsiteY3332" fmla="*/ 10000 h 10000"/>
                        <a:gd name="connsiteX3333" fmla="*/ 8883 w 10000"/>
                        <a:gd name="connsiteY3333" fmla="*/ 10000 h 10000"/>
                        <a:gd name="connsiteX3334" fmla="*/ 8883 w 10000"/>
                        <a:gd name="connsiteY3334" fmla="*/ 10000 h 10000"/>
                        <a:gd name="connsiteX3335" fmla="*/ 8895 w 10000"/>
                        <a:gd name="connsiteY3335" fmla="*/ 10000 h 10000"/>
                        <a:gd name="connsiteX3336" fmla="*/ 8895 w 10000"/>
                        <a:gd name="connsiteY3336" fmla="*/ 10000 h 10000"/>
                        <a:gd name="connsiteX3337" fmla="*/ 8895 w 10000"/>
                        <a:gd name="connsiteY3337" fmla="*/ 10000 h 10000"/>
                        <a:gd name="connsiteX3338" fmla="*/ 8895 w 10000"/>
                        <a:gd name="connsiteY3338" fmla="*/ 10000 h 10000"/>
                        <a:gd name="connsiteX3339" fmla="*/ 8903 w 10000"/>
                        <a:gd name="connsiteY3339" fmla="*/ 10000 h 10000"/>
                        <a:gd name="connsiteX3340" fmla="*/ 8903 w 10000"/>
                        <a:gd name="connsiteY3340" fmla="*/ 10000 h 10000"/>
                        <a:gd name="connsiteX3341" fmla="*/ 8903 w 10000"/>
                        <a:gd name="connsiteY3341" fmla="*/ 10000 h 10000"/>
                        <a:gd name="connsiteX3342" fmla="*/ 8903 w 10000"/>
                        <a:gd name="connsiteY3342" fmla="*/ 10000 h 10000"/>
                        <a:gd name="connsiteX3343" fmla="*/ 8915 w 10000"/>
                        <a:gd name="connsiteY3343" fmla="*/ 10000 h 10000"/>
                        <a:gd name="connsiteX3344" fmla="*/ 8915 w 10000"/>
                        <a:gd name="connsiteY3344" fmla="*/ 10000 h 10000"/>
                        <a:gd name="connsiteX3345" fmla="*/ 8915 w 10000"/>
                        <a:gd name="connsiteY3345" fmla="*/ 10000 h 10000"/>
                        <a:gd name="connsiteX3346" fmla="*/ 8915 w 10000"/>
                        <a:gd name="connsiteY3346" fmla="*/ 10000 h 10000"/>
                        <a:gd name="connsiteX3347" fmla="*/ 8926 w 10000"/>
                        <a:gd name="connsiteY3347" fmla="*/ 10000 h 10000"/>
                        <a:gd name="connsiteX3348" fmla="*/ 8926 w 10000"/>
                        <a:gd name="connsiteY3348" fmla="*/ 10000 h 10000"/>
                        <a:gd name="connsiteX3349" fmla="*/ 8926 w 10000"/>
                        <a:gd name="connsiteY3349" fmla="*/ 10000 h 10000"/>
                        <a:gd name="connsiteX3350" fmla="*/ 8926 w 10000"/>
                        <a:gd name="connsiteY3350" fmla="*/ 10000 h 10000"/>
                        <a:gd name="connsiteX3351" fmla="*/ 8935 w 10000"/>
                        <a:gd name="connsiteY3351" fmla="*/ 10000 h 10000"/>
                        <a:gd name="connsiteX3352" fmla="*/ 8935 w 10000"/>
                        <a:gd name="connsiteY3352" fmla="*/ 10000 h 10000"/>
                        <a:gd name="connsiteX3353" fmla="*/ 8935 w 10000"/>
                        <a:gd name="connsiteY3353" fmla="*/ 10000 h 10000"/>
                        <a:gd name="connsiteX3354" fmla="*/ 8935 w 10000"/>
                        <a:gd name="connsiteY3354" fmla="*/ 10000 h 10000"/>
                        <a:gd name="connsiteX3355" fmla="*/ 8946 w 10000"/>
                        <a:gd name="connsiteY3355" fmla="*/ 10000 h 10000"/>
                        <a:gd name="connsiteX3356" fmla="*/ 8946 w 10000"/>
                        <a:gd name="connsiteY3356" fmla="*/ 10000 h 10000"/>
                        <a:gd name="connsiteX3357" fmla="*/ 8946 w 10000"/>
                        <a:gd name="connsiteY3357" fmla="*/ 10000 h 10000"/>
                        <a:gd name="connsiteX3358" fmla="*/ 8946 w 10000"/>
                        <a:gd name="connsiteY3358" fmla="*/ 10000 h 10000"/>
                        <a:gd name="connsiteX3359" fmla="*/ 8957 w 10000"/>
                        <a:gd name="connsiteY3359" fmla="*/ 10000 h 10000"/>
                        <a:gd name="connsiteX3360" fmla="*/ 8957 w 10000"/>
                        <a:gd name="connsiteY3360" fmla="*/ 10000 h 10000"/>
                        <a:gd name="connsiteX3361" fmla="*/ 8957 w 10000"/>
                        <a:gd name="connsiteY3361" fmla="*/ 10000 h 10000"/>
                        <a:gd name="connsiteX3362" fmla="*/ 8957 w 10000"/>
                        <a:gd name="connsiteY3362" fmla="*/ 10000 h 10000"/>
                        <a:gd name="connsiteX3363" fmla="*/ 8969 w 10000"/>
                        <a:gd name="connsiteY3363" fmla="*/ 10000 h 10000"/>
                        <a:gd name="connsiteX3364" fmla="*/ 8969 w 10000"/>
                        <a:gd name="connsiteY3364" fmla="*/ 10000 h 10000"/>
                        <a:gd name="connsiteX3365" fmla="*/ 8969 w 10000"/>
                        <a:gd name="connsiteY3365" fmla="*/ 10000 h 10000"/>
                        <a:gd name="connsiteX3366" fmla="*/ 8969 w 10000"/>
                        <a:gd name="connsiteY3366" fmla="*/ 10000 h 10000"/>
                        <a:gd name="connsiteX3367" fmla="*/ 8977 w 10000"/>
                        <a:gd name="connsiteY3367" fmla="*/ 10000 h 10000"/>
                        <a:gd name="connsiteX3368" fmla="*/ 8977 w 10000"/>
                        <a:gd name="connsiteY3368" fmla="*/ 10000 h 10000"/>
                        <a:gd name="connsiteX3369" fmla="*/ 8977 w 10000"/>
                        <a:gd name="connsiteY3369" fmla="*/ 10000 h 10000"/>
                        <a:gd name="connsiteX3370" fmla="*/ 8977 w 10000"/>
                        <a:gd name="connsiteY3370" fmla="*/ 10000 h 10000"/>
                        <a:gd name="connsiteX3371" fmla="*/ 8989 w 10000"/>
                        <a:gd name="connsiteY3371" fmla="*/ 10000 h 10000"/>
                        <a:gd name="connsiteX3372" fmla="*/ 8989 w 10000"/>
                        <a:gd name="connsiteY3372" fmla="*/ 10000 h 10000"/>
                        <a:gd name="connsiteX3373" fmla="*/ 8989 w 10000"/>
                        <a:gd name="connsiteY3373" fmla="*/ 10000 h 10000"/>
                        <a:gd name="connsiteX3374" fmla="*/ 8989 w 10000"/>
                        <a:gd name="connsiteY3374" fmla="*/ 10000 h 10000"/>
                        <a:gd name="connsiteX3375" fmla="*/ 9000 w 10000"/>
                        <a:gd name="connsiteY3375" fmla="*/ 10000 h 10000"/>
                        <a:gd name="connsiteX3376" fmla="*/ 9000 w 10000"/>
                        <a:gd name="connsiteY3376" fmla="*/ 10000 h 10000"/>
                        <a:gd name="connsiteX3377" fmla="*/ 9000 w 10000"/>
                        <a:gd name="connsiteY3377" fmla="*/ 10000 h 10000"/>
                        <a:gd name="connsiteX3378" fmla="*/ 9000 w 10000"/>
                        <a:gd name="connsiteY3378" fmla="*/ 10000 h 10000"/>
                        <a:gd name="connsiteX3379" fmla="*/ 9012 w 10000"/>
                        <a:gd name="connsiteY3379" fmla="*/ 10000 h 10000"/>
                        <a:gd name="connsiteX3380" fmla="*/ 9012 w 10000"/>
                        <a:gd name="connsiteY3380" fmla="*/ 10000 h 10000"/>
                        <a:gd name="connsiteX3381" fmla="*/ 9012 w 10000"/>
                        <a:gd name="connsiteY3381" fmla="*/ 10000 h 10000"/>
                        <a:gd name="connsiteX3382" fmla="*/ 9012 w 10000"/>
                        <a:gd name="connsiteY3382" fmla="*/ 10000 h 10000"/>
                        <a:gd name="connsiteX3383" fmla="*/ 9020 w 10000"/>
                        <a:gd name="connsiteY3383" fmla="*/ 10000 h 10000"/>
                        <a:gd name="connsiteX3384" fmla="*/ 9020 w 10000"/>
                        <a:gd name="connsiteY3384" fmla="*/ 10000 h 10000"/>
                        <a:gd name="connsiteX3385" fmla="*/ 9020 w 10000"/>
                        <a:gd name="connsiteY3385" fmla="*/ 10000 h 10000"/>
                        <a:gd name="connsiteX3386" fmla="*/ 9020 w 10000"/>
                        <a:gd name="connsiteY3386" fmla="*/ 10000 h 10000"/>
                        <a:gd name="connsiteX3387" fmla="*/ 9032 w 10000"/>
                        <a:gd name="connsiteY3387" fmla="*/ 10000 h 10000"/>
                        <a:gd name="connsiteX3388" fmla="*/ 9032 w 10000"/>
                        <a:gd name="connsiteY3388" fmla="*/ 10000 h 10000"/>
                        <a:gd name="connsiteX3389" fmla="*/ 9032 w 10000"/>
                        <a:gd name="connsiteY3389" fmla="*/ 10000 h 10000"/>
                        <a:gd name="connsiteX3390" fmla="*/ 9032 w 10000"/>
                        <a:gd name="connsiteY3390" fmla="*/ 10000 h 10000"/>
                        <a:gd name="connsiteX3391" fmla="*/ 9043 w 10000"/>
                        <a:gd name="connsiteY3391" fmla="*/ 10000 h 10000"/>
                        <a:gd name="connsiteX3392" fmla="*/ 9043 w 10000"/>
                        <a:gd name="connsiteY3392" fmla="*/ 10000 h 10000"/>
                        <a:gd name="connsiteX3393" fmla="*/ 9043 w 10000"/>
                        <a:gd name="connsiteY3393" fmla="*/ 10000 h 10000"/>
                        <a:gd name="connsiteX3394" fmla="*/ 9043 w 10000"/>
                        <a:gd name="connsiteY3394" fmla="*/ 10000 h 10000"/>
                        <a:gd name="connsiteX3395" fmla="*/ 9052 w 10000"/>
                        <a:gd name="connsiteY3395" fmla="*/ 10000 h 10000"/>
                        <a:gd name="connsiteX3396" fmla="*/ 9052 w 10000"/>
                        <a:gd name="connsiteY3396" fmla="*/ 10000 h 10000"/>
                        <a:gd name="connsiteX3397" fmla="*/ 9052 w 10000"/>
                        <a:gd name="connsiteY3397" fmla="*/ 10000 h 10000"/>
                        <a:gd name="connsiteX3398" fmla="*/ 9052 w 10000"/>
                        <a:gd name="connsiteY3398" fmla="*/ 10000 h 10000"/>
                        <a:gd name="connsiteX3399" fmla="*/ 9063 w 10000"/>
                        <a:gd name="connsiteY3399" fmla="*/ 10000 h 10000"/>
                        <a:gd name="connsiteX3400" fmla="*/ 9063 w 10000"/>
                        <a:gd name="connsiteY3400" fmla="*/ 10000 h 10000"/>
                        <a:gd name="connsiteX3401" fmla="*/ 9063 w 10000"/>
                        <a:gd name="connsiteY3401" fmla="*/ 10000 h 10000"/>
                        <a:gd name="connsiteX3402" fmla="*/ 9063 w 10000"/>
                        <a:gd name="connsiteY3402" fmla="*/ 10000 h 10000"/>
                        <a:gd name="connsiteX3403" fmla="*/ 9075 w 10000"/>
                        <a:gd name="connsiteY3403" fmla="*/ 10000 h 10000"/>
                        <a:gd name="connsiteX3404" fmla="*/ 9075 w 10000"/>
                        <a:gd name="connsiteY3404" fmla="*/ 10000 h 10000"/>
                        <a:gd name="connsiteX3405" fmla="*/ 9075 w 10000"/>
                        <a:gd name="connsiteY3405" fmla="*/ 10000 h 10000"/>
                        <a:gd name="connsiteX3406" fmla="*/ 9075 w 10000"/>
                        <a:gd name="connsiteY3406" fmla="*/ 10000 h 10000"/>
                        <a:gd name="connsiteX3407" fmla="*/ 9086 w 10000"/>
                        <a:gd name="connsiteY3407" fmla="*/ 10000 h 10000"/>
                        <a:gd name="connsiteX3408" fmla="*/ 9086 w 10000"/>
                        <a:gd name="connsiteY3408" fmla="*/ 10000 h 10000"/>
                        <a:gd name="connsiteX3409" fmla="*/ 9086 w 10000"/>
                        <a:gd name="connsiteY3409" fmla="*/ 10000 h 10000"/>
                        <a:gd name="connsiteX3410" fmla="*/ 9086 w 10000"/>
                        <a:gd name="connsiteY3410" fmla="*/ 10000 h 10000"/>
                        <a:gd name="connsiteX3411" fmla="*/ 9095 w 10000"/>
                        <a:gd name="connsiteY3411" fmla="*/ 10000 h 10000"/>
                        <a:gd name="connsiteX3412" fmla="*/ 9095 w 10000"/>
                        <a:gd name="connsiteY3412" fmla="*/ 10000 h 10000"/>
                        <a:gd name="connsiteX3413" fmla="*/ 9095 w 10000"/>
                        <a:gd name="connsiteY3413" fmla="*/ 10000 h 10000"/>
                        <a:gd name="connsiteX3414" fmla="*/ 9095 w 10000"/>
                        <a:gd name="connsiteY3414" fmla="*/ 10000 h 10000"/>
                        <a:gd name="connsiteX3415" fmla="*/ 9106 w 10000"/>
                        <a:gd name="connsiteY3415" fmla="*/ 10000 h 10000"/>
                        <a:gd name="connsiteX3416" fmla="*/ 9106 w 10000"/>
                        <a:gd name="connsiteY3416" fmla="*/ 10000 h 10000"/>
                        <a:gd name="connsiteX3417" fmla="*/ 9106 w 10000"/>
                        <a:gd name="connsiteY3417" fmla="*/ 10000 h 10000"/>
                        <a:gd name="connsiteX3418" fmla="*/ 9106 w 10000"/>
                        <a:gd name="connsiteY3418" fmla="*/ 10000 h 10000"/>
                        <a:gd name="connsiteX3419" fmla="*/ 9117 w 10000"/>
                        <a:gd name="connsiteY3419" fmla="*/ 10000 h 10000"/>
                        <a:gd name="connsiteX3420" fmla="*/ 9117 w 10000"/>
                        <a:gd name="connsiteY3420" fmla="*/ 10000 h 10000"/>
                        <a:gd name="connsiteX3421" fmla="*/ 9117 w 10000"/>
                        <a:gd name="connsiteY3421" fmla="*/ 10000 h 10000"/>
                        <a:gd name="connsiteX3422" fmla="*/ 9117 w 10000"/>
                        <a:gd name="connsiteY3422" fmla="*/ 10000 h 10000"/>
                        <a:gd name="connsiteX3423" fmla="*/ 9129 w 10000"/>
                        <a:gd name="connsiteY3423" fmla="*/ 10000 h 10000"/>
                        <a:gd name="connsiteX3424" fmla="*/ 9129 w 10000"/>
                        <a:gd name="connsiteY3424" fmla="*/ 10000 h 10000"/>
                        <a:gd name="connsiteX3425" fmla="*/ 9129 w 10000"/>
                        <a:gd name="connsiteY3425" fmla="*/ 10000 h 10000"/>
                        <a:gd name="connsiteX3426" fmla="*/ 9129 w 10000"/>
                        <a:gd name="connsiteY3426" fmla="*/ 10000 h 10000"/>
                        <a:gd name="connsiteX3427" fmla="*/ 9137 w 10000"/>
                        <a:gd name="connsiteY3427" fmla="*/ 10000 h 10000"/>
                        <a:gd name="connsiteX3428" fmla="*/ 9137 w 10000"/>
                        <a:gd name="connsiteY3428" fmla="*/ 10000 h 10000"/>
                        <a:gd name="connsiteX3429" fmla="*/ 9137 w 10000"/>
                        <a:gd name="connsiteY3429" fmla="*/ 10000 h 10000"/>
                        <a:gd name="connsiteX3430" fmla="*/ 9137 w 10000"/>
                        <a:gd name="connsiteY3430" fmla="*/ 10000 h 10000"/>
                        <a:gd name="connsiteX3431" fmla="*/ 9149 w 10000"/>
                        <a:gd name="connsiteY3431" fmla="*/ 10000 h 10000"/>
                        <a:gd name="connsiteX3432" fmla="*/ 9149 w 10000"/>
                        <a:gd name="connsiteY3432" fmla="*/ 10000 h 10000"/>
                        <a:gd name="connsiteX3433" fmla="*/ 9149 w 10000"/>
                        <a:gd name="connsiteY3433" fmla="*/ 10000 h 10000"/>
                        <a:gd name="connsiteX3434" fmla="*/ 9149 w 10000"/>
                        <a:gd name="connsiteY3434" fmla="*/ 10000 h 10000"/>
                        <a:gd name="connsiteX3435" fmla="*/ 9160 w 10000"/>
                        <a:gd name="connsiteY3435" fmla="*/ 10000 h 10000"/>
                        <a:gd name="connsiteX3436" fmla="*/ 9160 w 10000"/>
                        <a:gd name="connsiteY3436" fmla="*/ 10000 h 10000"/>
                        <a:gd name="connsiteX3437" fmla="*/ 9160 w 10000"/>
                        <a:gd name="connsiteY3437" fmla="*/ 10000 h 10000"/>
                        <a:gd name="connsiteX3438" fmla="*/ 9160 w 10000"/>
                        <a:gd name="connsiteY3438" fmla="*/ 10000 h 10000"/>
                        <a:gd name="connsiteX3439" fmla="*/ 9169 w 10000"/>
                        <a:gd name="connsiteY3439" fmla="*/ 10000 h 10000"/>
                        <a:gd name="connsiteX3440" fmla="*/ 9169 w 10000"/>
                        <a:gd name="connsiteY3440" fmla="*/ 10000 h 10000"/>
                        <a:gd name="connsiteX3441" fmla="*/ 9169 w 10000"/>
                        <a:gd name="connsiteY3441" fmla="*/ 10000 h 10000"/>
                        <a:gd name="connsiteX3442" fmla="*/ 9169 w 10000"/>
                        <a:gd name="connsiteY3442" fmla="*/ 10000 h 10000"/>
                        <a:gd name="connsiteX3443" fmla="*/ 9180 w 10000"/>
                        <a:gd name="connsiteY3443" fmla="*/ 10000 h 10000"/>
                        <a:gd name="connsiteX3444" fmla="*/ 9180 w 10000"/>
                        <a:gd name="connsiteY3444" fmla="*/ 10000 h 10000"/>
                        <a:gd name="connsiteX3445" fmla="*/ 9180 w 10000"/>
                        <a:gd name="connsiteY3445" fmla="*/ 10000 h 10000"/>
                        <a:gd name="connsiteX3446" fmla="*/ 9180 w 10000"/>
                        <a:gd name="connsiteY3446" fmla="*/ 10000 h 10000"/>
                        <a:gd name="connsiteX3447" fmla="*/ 9192 w 10000"/>
                        <a:gd name="connsiteY3447" fmla="*/ 10000 h 10000"/>
                        <a:gd name="connsiteX3448" fmla="*/ 9192 w 10000"/>
                        <a:gd name="connsiteY3448" fmla="*/ 10000 h 10000"/>
                        <a:gd name="connsiteX3449" fmla="*/ 9192 w 10000"/>
                        <a:gd name="connsiteY3449" fmla="*/ 10000 h 10000"/>
                        <a:gd name="connsiteX3450" fmla="*/ 9192 w 10000"/>
                        <a:gd name="connsiteY3450" fmla="*/ 10000 h 10000"/>
                        <a:gd name="connsiteX3451" fmla="*/ 9203 w 10000"/>
                        <a:gd name="connsiteY3451" fmla="*/ 10000 h 10000"/>
                        <a:gd name="connsiteX3452" fmla="*/ 9203 w 10000"/>
                        <a:gd name="connsiteY3452" fmla="*/ 10000 h 10000"/>
                        <a:gd name="connsiteX3453" fmla="*/ 9203 w 10000"/>
                        <a:gd name="connsiteY3453" fmla="*/ 10000 h 10000"/>
                        <a:gd name="connsiteX3454" fmla="*/ 9203 w 10000"/>
                        <a:gd name="connsiteY3454" fmla="*/ 10000 h 10000"/>
                        <a:gd name="connsiteX3455" fmla="*/ 9212 w 10000"/>
                        <a:gd name="connsiteY3455" fmla="*/ 10000 h 10000"/>
                        <a:gd name="connsiteX3456" fmla="*/ 9212 w 10000"/>
                        <a:gd name="connsiteY3456" fmla="*/ 10000 h 10000"/>
                        <a:gd name="connsiteX3457" fmla="*/ 9212 w 10000"/>
                        <a:gd name="connsiteY3457" fmla="*/ 10000 h 10000"/>
                        <a:gd name="connsiteX3458" fmla="*/ 9212 w 10000"/>
                        <a:gd name="connsiteY3458" fmla="*/ 10000 h 10000"/>
                        <a:gd name="connsiteX3459" fmla="*/ 9223 w 10000"/>
                        <a:gd name="connsiteY3459" fmla="*/ 10000 h 10000"/>
                        <a:gd name="connsiteX3460" fmla="*/ 9223 w 10000"/>
                        <a:gd name="connsiteY3460" fmla="*/ 10000 h 10000"/>
                        <a:gd name="connsiteX3461" fmla="*/ 9223 w 10000"/>
                        <a:gd name="connsiteY3461" fmla="*/ 10000 h 10000"/>
                        <a:gd name="connsiteX3462" fmla="*/ 9223 w 10000"/>
                        <a:gd name="connsiteY3462" fmla="*/ 10000 h 10000"/>
                        <a:gd name="connsiteX3463" fmla="*/ 9235 w 10000"/>
                        <a:gd name="connsiteY3463" fmla="*/ 10000 h 10000"/>
                        <a:gd name="connsiteX3464" fmla="*/ 9235 w 10000"/>
                        <a:gd name="connsiteY3464" fmla="*/ 10000 h 10000"/>
                        <a:gd name="connsiteX3465" fmla="*/ 9235 w 10000"/>
                        <a:gd name="connsiteY3465" fmla="*/ 10000 h 10000"/>
                        <a:gd name="connsiteX3466" fmla="*/ 9235 w 10000"/>
                        <a:gd name="connsiteY3466" fmla="*/ 10000 h 10000"/>
                        <a:gd name="connsiteX3467" fmla="*/ 9246 w 10000"/>
                        <a:gd name="connsiteY3467" fmla="*/ 10000 h 10000"/>
                        <a:gd name="connsiteX3468" fmla="*/ 9246 w 10000"/>
                        <a:gd name="connsiteY3468" fmla="*/ 10000 h 10000"/>
                        <a:gd name="connsiteX3469" fmla="*/ 9246 w 10000"/>
                        <a:gd name="connsiteY3469" fmla="*/ 10000 h 10000"/>
                        <a:gd name="connsiteX3470" fmla="*/ 9246 w 10000"/>
                        <a:gd name="connsiteY3470" fmla="*/ 10000 h 10000"/>
                        <a:gd name="connsiteX3471" fmla="*/ 9254 w 10000"/>
                        <a:gd name="connsiteY3471" fmla="*/ 10000 h 10000"/>
                        <a:gd name="connsiteX3472" fmla="*/ 9254 w 10000"/>
                        <a:gd name="connsiteY3472" fmla="*/ 10000 h 10000"/>
                        <a:gd name="connsiteX3473" fmla="*/ 9254 w 10000"/>
                        <a:gd name="connsiteY3473" fmla="*/ 10000 h 10000"/>
                        <a:gd name="connsiteX3474" fmla="*/ 9254 w 10000"/>
                        <a:gd name="connsiteY3474" fmla="*/ 10000 h 10000"/>
                        <a:gd name="connsiteX3475" fmla="*/ 9266 w 10000"/>
                        <a:gd name="connsiteY3475" fmla="*/ 10000 h 10000"/>
                        <a:gd name="connsiteX3476" fmla="*/ 9266 w 10000"/>
                        <a:gd name="connsiteY3476" fmla="*/ 10000 h 10000"/>
                        <a:gd name="connsiteX3477" fmla="*/ 9266 w 10000"/>
                        <a:gd name="connsiteY3477" fmla="*/ 10000 h 10000"/>
                        <a:gd name="connsiteX3478" fmla="*/ 9266 w 10000"/>
                        <a:gd name="connsiteY3478" fmla="*/ 10000 h 10000"/>
                        <a:gd name="connsiteX3479" fmla="*/ 9277 w 10000"/>
                        <a:gd name="connsiteY3479" fmla="*/ 10000 h 10000"/>
                        <a:gd name="connsiteX3480" fmla="*/ 9277 w 10000"/>
                        <a:gd name="connsiteY3480" fmla="*/ 10000 h 10000"/>
                        <a:gd name="connsiteX3481" fmla="*/ 9277 w 10000"/>
                        <a:gd name="connsiteY3481" fmla="*/ 10000 h 10000"/>
                        <a:gd name="connsiteX3482" fmla="*/ 9277 w 10000"/>
                        <a:gd name="connsiteY3482" fmla="*/ 10000 h 10000"/>
                        <a:gd name="connsiteX3483" fmla="*/ 9286 w 10000"/>
                        <a:gd name="connsiteY3483" fmla="*/ 10000 h 10000"/>
                        <a:gd name="connsiteX3484" fmla="*/ 9286 w 10000"/>
                        <a:gd name="connsiteY3484" fmla="*/ 10000 h 10000"/>
                        <a:gd name="connsiteX3485" fmla="*/ 9286 w 10000"/>
                        <a:gd name="connsiteY3485" fmla="*/ 10000 h 10000"/>
                        <a:gd name="connsiteX3486" fmla="*/ 9286 w 10000"/>
                        <a:gd name="connsiteY3486" fmla="*/ 10000 h 10000"/>
                        <a:gd name="connsiteX3487" fmla="*/ 9297 w 10000"/>
                        <a:gd name="connsiteY3487" fmla="*/ 10000 h 10000"/>
                        <a:gd name="connsiteX3488" fmla="*/ 9297 w 10000"/>
                        <a:gd name="connsiteY3488" fmla="*/ 10000 h 10000"/>
                        <a:gd name="connsiteX3489" fmla="*/ 9297 w 10000"/>
                        <a:gd name="connsiteY3489" fmla="*/ 10000 h 10000"/>
                        <a:gd name="connsiteX3490" fmla="*/ 9297 w 10000"/>
                        <a:gd name="connsiteY3490" fmla="*/ 10000 h 10000"/>
                        <a:gd name="connsiteX3491" fmla="*/ 9309 w 10000"/>
                        <a:gd name="connsiteY3491" fmla="*/ 10000 h 10000"/>
                        <a:gd name="connsiteX3492" fmla="*/ 9309 w 10000"/>
                        <a:gd name="connsiteY3492" fmla="*/ 10000 h 10000"/>
                        <a:gd name="connsiteX3493" fmla="*/ 9309 w 10000"/>
                        <a:gd name="connsiteY3493" fmla="*/ 10000 h 10000"/>
                        <a:gd name="connsiteX3494" fmla="*/ 9309 w 10000"/>
                        <a:gd name="connsiteY3494" fmla="*/ 10000 h 10000"/>
                        <a:gd name="connsiteX3495" fmla="*/ 9320 w 10000"/>
                        <a:gd name="connsiteY3495" fmla="*/ 10000 h 10000"/>
                        <a:gd name="connsiteX3496" fmla="*/ 9320 w 10000"/>
                        <a:gd name="connsiteY3496" fmla="*/ 10000 h 10000"/>
                        <a:gd name="connsiteX3497" fmla="*/ 9320 w 10000"/>
                        <a:gd name="connsiteY3497" fmla="*/ 10000 h 10000"/>
                        <a:gd name="connsiteX3498" fmla="*/ 9320 w 10000"/>
                        <a:gd name="connsiteY3498" fmla="*/ 10000 h 10000"/>
                        <a:gd name="connsiteX3499" fmla="*/ 9329 w 10000"/>
                        <a:gd name="connsiteY3499" fmla="*/ 10000 h 10000"/>
                        <a:gd name="connsiteX3500" fmla="*/ 9329 w 10000"/>
                        <a:gd name="connsiteY3500" fmla="*/ 10000 h 10000"/>
                        <a:gd name="connsiteX3501" fmla="*/ 9329 w 10000"/>
                        <a:gd name="connsiteY3501" fmla="*/ 10000 h 10000"/>
                        <a:gd name="connsiteX3502" fmla="*/ 9329 w 10000"/>
                        <a:gd name="connsiteY3502" fmla="*/ 10000 h 10000"/>
                        <a:gd name="connsiteX3503" fmla="*/ 9340 w 10000"/>
                        <a:gd name="connsiteY3503" fmla="*/ 10000 h 10000"/>
                        <a:gd name="connsiteX3504" fmla="*/ 9340 w 10000"/>
                        <a:gd name="connsiteY3504" fmla="*/ 10000 h 10000"/>
                        <a:gd name="connsiteX3505" fmla="*/ 9340 w 10000"/>
                        <a:gd name="connsiteY3505" fmla="*/ 10000 h 10000"/>
                        <a:gd name="connsiteX3506" fmla="*/ 9340 w 10000"/>
                        <a:gd name="connsiteY3506" fmla="*/ 10000 h 10000"/>
                        <a:gd name="connsiteX3507" fmla="*/ 9352 w 10000"/>
                        <a:gd name="connsiteY3507" fmla="*/ 10000 h 10000"/>
                        <a:gd name="connsiteX3508" fmla="*/ 9352 w 10000"/>
                        <a:gd name="connsiteY3508" fmla="*/ 10000 h 10000"/>
                        <a:gd name="connsiteX3509" fmla="*/ 9352 w 10000"/>
                        <a:gd name="connsiteY3509" fmla="*/ 10000 h 10000"/>
                        <a:gd name="connsiteX3510" fmla="*/ 9352 w 10000"/>
                        <a:gd name="connsiteY3510" fmla="*/ 10000 h 10000"/>
                        <a:gd name="connsiteX3511" fmla="*/ 9363 w 10000"/>
                        <a:gd name="connsiteY3511" fmla="*/ 10000 h 10000"/>
                        <a:gd name="connsiteX3512" fmla="*/ 9363 w 10000"/>
                        <a:gd name="connsiteY3512" fmla="*/ 10000 h 10000"/>
                        <a:gd name="connsiteX3513" fmla="*/ 9363 w 10000"/>
                        <a:gd name="connsiteY3513" fmla="*/ 10000 h 10000"/>
                        <a:gd name="connsiteX3514" fmla="*/ 9363 w 10000"/>
                        <a:gd name="connsiteY3514" fmla="*/ 10000 h 10000"/>
                        <a:gd name="connsiteX3515" fmla="*/ 9372 w 10000"/>
                        <a:gd name="connsiteY3515" fmla="*/ 10000 h 10000"/>
                        <a:gd name="connsiteX3516" fmla="*/ 9372 w 10000"/>
                        <a:gd name="connsiteY3516" fmla="*/ 10000 h 10000"/>
                        <a:gd name="connsiteX3517" fmla="*/ 9372 w 10000"/>
                        <a:gd name="connsiteY3517" fmla="*/ 10000 h 10000"/>
                        <a:gd name="connsiteX3518" fmla="*/ 9372 w 10000"/>
                        <a:gd name="connsiteY3518" fmla="*/ 10000 h 10000"/>
                        <a:gd name="connsiteX3519" fmla="*/ 9383 w 10000"/>
                        <a:gd name="connsiteY3519" fmla="*/ 10000 h 10000"/>
                        <a:gd name="connsiteX3520" fmla="*/ 9383 w 10000"/>
                        <a:gd name="connsiteY3520" fmla="*/ 10000 h 10000"/>
                        <a:gd name="connsiteX3521" fmla="*/ 9383 w 10000"/>
                        <a:gd name="connsiteY3521" fmla="*/ 10000 h 10000"/>
                        <a:gd name="connsiteX3522" fmla="*/ 9383 w 10000"/>
                        <a:gd name="connsiteY3522" fmla="*/ 10000 h 10000"/>
                        <a:gd name="connsiteX3523" fmla="*/ 9394 w 10000"/>
                        <a:gd name="connsiteY3523" fmla="*/ 10000 h 10000"/>
                        <a:gd name="connsiteX3524" fmla="*/ 9394 w 10000"/>
                        <a:gd name="connsiteY3524" fmla="*/ 10000 h 10000"/>
                        <a:gd name="connsiteX3525" fmla="*/ 9394 w 10000"/>
                        <a:gd name="connsiteY3525" fmla="*/ 10000 h 10000"/>
                        <a:gd name="connsiteX3526" fmla="*/ 9394 w 10000"/>
                        <a:gd name="connsiteY3526" fmla="*/ 10000 h 10000"/>
                        <a:gd name="connsiteX3527" fmla="*/ 9406 w 10000"/>
                        <a:gd name="connsiteY3527" fmla="*/ 10000 h 10000"/>
                        <a:gd name="connsiteX3528" fmla="*/ 9406 w 10000"/>
                        <a:gd name="connsiteY3528" fmla="*/ 10000 h 10000"/>
                        <a:gd name="connsiteX3529" fmla="*/ 9406 w 10000"/>
                        <a:gd name="connsiteY3529" fmla="*/ 10000 h 10000"/>
                        <a:gd name="connsiteX3530" fmla="*/ 9406 w 10000"/>
                        <a:gd name="connsiteY3530" fmla="*/ 10000 h 10000"/>
                        <a:gd name="connsiteX3531" fmla="*/ 9414 w 10000"/>
                        <a:gd name="connsiteY3531" fmla="*/ 10000 h 10000"/>
                        <a:gd name="connsiteX3532" fmla="*/ 9414 w 10000"/>
                        <a:gd name="connsiteY3532" fmla="*/ 10000 h 10000"/>
                        <a:gd name="connsiteX3533" fmla="*/ 9414 w 10000"/>
                        <a:gd name="connsiteY3533" fmla="*/ 10000 h 10000"/>
                        <a:gd name="connsiteX3534" fmla="*/ 9414 w 10000"/>
                        <a:gd name="connsiteY3534" fmla="*/ 10000 h 10000"/>
                        <a:gd name="connsiteX3535" fmla="*/ 9426 w 10000"/>
                        <a:gd name="connsiteY3535" fmla="*/ 10000 h 10000"/>
                        <a:gd name="connsiteX3536" fmla="*/ 9426 w 10000"/>
                        <a:gd name="connsiteY3536" fmla="*/ 10000 h 10000"/>
                        <a:gd name="connsiteX3537" fmla="*/ 9426 w 10000"/>
                        <a:gd name="connsiteY3537" fmla="*/ 10000 h 10000"/>
                        <a:gd name="connsiteX3538" fmla="*/ 9426 w 10000"/>
                        <a:gd name="connsiteY3538" fmla="*/ 10000 h 10000"/>
                        <a:gd name="connsiteX3539" fmla="*/ 9437 w 10000"/>
                        <a:gd name="connsiteY3539" fmla="*/ 10000 h 10000"/>
                        <a:gd name="connsiteX3540" fmla="*/ 9437 w 10000"/>
                        <a:gd name="connsiteY3540" fmla="*/ 10000 h 10000"/>
                        <a:gd name="connsiteX3541" fmla="*/ 9437 w 10000"/>
                        <a:gd name="connsiteY3541" fmla="*/ 10000 h 10000"/>
                        <a:gd name="connsiteX3542" fmla="*/ 9437 w 10000"/>
                        <a:gd name="connsiteY3542" fmla="*/ 10000 h 10000"/>
                        <a:gd name="connsiteX3543" fmla="*/ 9446 w 10000"/>
                        <a:gd name="connsiteY3543" fmla="*/ 10000 h 10000"/>
                        <a:gd name="connsiteX3544" fmla="*/ 9446 w 10000"/>
                        <a:gd name="connsiteY3544" fmla="*/ 10000 h 10000"/>
                        <a:gd name="connsiteX3545" fmla="*/ 9446 w 10000"/>
                        <a:gd name="connsiteY3545" fmla="*/ 10000 h 10000"/>
                        <a:gd name="connsiteX3546" fmla="*/ 9446 w 10000"/>
                        <a:gd name="connsiteY3546" fmla="*/ 10000 h 10000"/>
                        <a:gd name="connsiteX3547" fmla="*/ 9457 w 10000"/>
                        <a:gd name="connsiteY3547" fmla="*/ 10000 h 10000"/>
                        <a:gd name="connsiteX3548" fmla="*/ 9457 w 10000"/>
                        <a:gd name="connsiteY3548" fmla="*/ 10000 h 10000"/>
                        <a:gd name="connsiteX3549" fmla="*/ 9457 w 10000"/>
                        <a:gd name="connsiteY3549" fmla="*/ 10000 h 10000"/>
                        <a:gd name="connsiteX3550" fmla="*/ 9457 w 10000"/>
                        <a:gd name="connsiteY3550" fmla="*/ 10000 h 10000"/>
                        <a:gd name="connsiteX3551" fmla="*/ 9469 w 10000"/>
                        <a:gd name="connsiteY3551" fmla="*/ 10000 h 10000"/>
                        <a:gd name="connsiteX3552" fmla="*/ 9469 w 10000"/>
                        <a:gd name="connsiteY3552" fmla="*/ 10000 h 10000"/>
                        <a:gd name="connsiteX3553" fmla="*/ 9469 w 10000"/>
                        <a:gd name="connsiteY3553" fmla="*/ 10000 h 10000"/>
                        <a:gd name="connsiteX3554" fmla="*/ 9469 w 10000"/>
                        <a:gd name="connsiteY3554" fmla="*/ 10000 h 10000"/>
                        <a:gd name="connsiteX3555" fmla="*/ 9480 w 10000"/>
                        <a:gd name="connsiteY3555" fmla="*/ 10000 h 10000"/>
                        <a:gd name="connsiteX3556" fmla="*/ 9480 w 10000"/>
                        <a:gd name="connsiteY3556" fmla="*/ 10000 h 10000"/>
                        <a:gd name="connsiteX3557" fmla="*/ 9480 w 10000"/>
                        <a:gd name="connsiteY3557" fmla="*/ 10000 h 10000"/>
                        <a:gd name="connsiteX3558" fmla="*/ 9480 w 10000"/>
                        <a:gd name="connsiteY3558" fmla="*/ 10000 h 10000"/>
                        <a:gd name="connsiteX3559" fmla="*/ 9489 w 10000"/>
                        <a:gd name="connsiteY3559" fmla="*/ 10000 h 10000"/>
                        <a:gd name="connsiteX3560" fmla="*/ 9489 w 10000"/>
                        <a:gd name="connsiteY3560" fmla="*/ 10000 h 10000"/>
                        <a:gd name="connsiteX3561" fmla="*/ 9489 w 10000"/>
                        <a:gd name="connsiteY3561" fmla="*/ 10000 h 10000"/>
                        <a:gd name="connsiteX3562" fmla="*/ 9489 w 10000"/>
                        <a:gd name="connsiteY3562" fmla="*/ 10000 h 10000"/>
                        <a:gd name="connsiteX3563" fmla="*/ 9500 w 10000"/>
                        <a:gd name="connsiteY3563" fmla="*/ 10000 h 10000"/>
                        <a:gd name="connsiteX3564" fmla="*/ 9500 w 10000"/>
                        <a:gd name="connsiteY3564" fmla="*/ 10000 h 10000"/>
                        <a:gd name="connsiteX3565" fmla="*/ 9500 w 10000"/>
                        <a:gd name="connsiteY3565" fmla="*/ 10000 h 10000"/>
                        <a:gd name="connsiteX3566" fmla="*/ 9500 w 10000"/>
                        <a:gd name="connsiteY3566" fmla="*/ 10000 h 10000"/>
                        <a:gd name="connsiteX3567" fmla="*/ 9512 w 10000"/>
                        <a:gd name="connsiteY3567" fmla="*/ 10000 h 10000"/>
                        <a:gd name="connsiteX3568" fmla="*/ 9512 w 10000"/>
                        <a:gd name="connsiteY3568" fmla="*/ 10000 h 10000"/>
                        <a:gd name="connsiteX3569" fmla="*/ 9512 w 10000"/>
                        <a:gd name="connsiteY3569" fmla="*/ 10000 h 10000"/>
                        <a:gd name="connsiteX3570" fmla="*/ 9512 w 10000"/>
                        <a:gd name="connsiteY3570" fmla="*/ 10000 h 10000"/>
                        <a:gd name="connsiteX3571" fmla="*/ 9523 w 10000"/>
                        <a:gd name="connsiteY3571" fmla="*/ 10000 h 10000"/>
                        <a:gd name="connsiteX3572" fmla="*/ 9523 w 10000"/>
                        <a:gd name="connsiteY3572" fmla="*/ 10000 h 10000"/>
                        <a:gd name="connsiteX3573" fmla="*/ 9523 w 10000"/>
                        <a:gd name="connsiteY3573" fmla="*/ 10000 h 10000"/>
                        <a:gd name="connsiteX3574" fmla="*/ 9523 w 10000"/>
                        <a:gd name="connsiteY3574" fmla="*/ 10000 h 10000"/>
                        <a:gd name="connsiteX3575" fmla="*/ 9532 w 10000"/>
                        <a:gd name="connsiteY3575" fmla="*/ 10000 h 10000"/>
                        <a:gd name="connsiteX3576" fmla="*/ 9532 w 10000"/>
                        <a:gd name="connsiteY3576" fmla="*/ 10000 h 10000"/>
                        <a:gd name="connsiteX3577" fmla="*/ 9532 w 10000"/>
                        <a:gd name="connsiteY3577" fmla="*/ 10000 h 10000"/>
                        <a:gd name="connsiteX3578" fmla="*/ 9532 w 10000"/>
                        <a:gd name="connsiteY3578" fmla="*/ 10000 h 10000"/>
                        <a:gd name="connsiteX3579" fmla="*/ 9543 w 10000"/>
                        <a:gd name="connsiteY3579" fmla="*/ 10000 h 10000"/>
                        <a:gd name="connsiteX3580" fmla="*/ 9543 w 10000"/>
                        <a:gd name="connsiteY3580" fmla="*/ 10000 h 10000"/>
                        <a:gd name="connsiteX3581" fmla="*/ 9543 w 10000"/>
                        <a:gd name="connsiteY3581" fmla="*/ 10000 h 10000"/>
                        <a:gd name="connsiteX3582" fmla="*/ 9543 w 10000"/>
                        <a:gd name="connsiteY3582" fmla="*/ 10000 h 10000"/>
                        <a:gd name="connsiteX3583" fmla="*/ 9554 w 10000"/>
                        <a:gd name="connsiteY3583" fmla="*/ 10000 h 10000"/>
                        <a:gd name="connsiteX3584" fmla="*/ 9554 w 10000"/>
                        <a:gd name="connsiteY3584" fmla="*/ 10000 h 10000"/>
                        <a:gd name="connsiteX3585" fmla="*/ 9554 w 10000"/>
                        <a:gd name="connsiteY3585" fmla="*/ 10000 h 10000"/>
                        <a:gd name="connsiteX3586" fmla="*/ 9554 w 10000"/>
                        <a:gd name="connsiteY3586" fmla="*/ 10000 h 10000"/>
                        <a:gd name="connsiteX3587" fmla="*/ 9563 w 10000"/>
                        <a:gd name="connsiteY3587" fmla="*/ 10000 h 10000"/>
                        <a:gd name="connsiteX3588" fmla="*/ 9563 w 10000"/>
                        <a:gd name="connsiteY3588" fmla="*/ 10000 h 10000"/>
                        <a:gd name="connsiteX3589" fmla="*/ 9563 w 10000"/>
                        <a:gd name="connsiteY3589" fmla="*/ 10000 h 10000"/>
                        <a:gd name="connsiteX3590" fmla="*/ 9563 w 10000"/>
                        <a:gd name="connsiteY3590" fmla="*/ 10000 h 10000"/>
                        <a:gd name="connsiteX3591" fmla="*/ 9574 w 10000"/>
                        <a:gd name="connsiteY3591" fmla="*/ 10000 h 10000"/>
                        <a:gd name="connsiteX3592" fmla="*/ 9574 w 10000"/>
                        <a:gd name="connsiteY3592" fmla="*/ 10000 h 10000"/>
                        <a:gd name="connsiteX3593" fmla="*/ 9574 w 10000"/>
                        <a:gd name="connsiteY3593" fmla="*/ 10000 h 10000"/>
                        <a:gd name="connsiteX3594" fmla="*/ 9574 w 10000"/>
                        <a:gd name="connsiteY3594" fmla="*/ 10000 h 10000"/>
                        <a:gd name="connsiteX3595" fmla="*/ 9586 w 10000"/>
                        <a:gd name="connsiteY3595" fmla="*/ 10000 h 10000"/>
                        <a:gd name="connsiteX3596" fmla="*/ 9586 w 10000"/>
                        <a:gd name="connsiteY3596" fmla="*/ 10000 h 10000"/>
                        <a:gd name="connsiteX3597" fmla="*/ 9586 w 10000"/>
                        <a:gd name="connsiteY3597" fmla="*/ 10000 h 10000"/>
                        <a:gd name="connsiteX3598" fmla="*/ 9586 w 10000"/>
                        <a:gd name="connsiteY3598" fmla="*/ 10000 h 10000"/>
                        <a:gd name="connsiteX3599" fmla="*/ 9597 w 10000"/>
                        <a:gd name="connsiteY3599" fmla="*/ 10000 h 10000"/>
                        <a:gd name="connsiteX3600" fmla="*/ 9597 w 10000"/>
                        <a:gd name="connsiteY3600" fmla="*/ 10000 h 10000"/>
                        <a:gd name="connsiteX3601" fmla="*/ 9597 w 10000"/>
                        <a:gd name="connsiteY3601" fmla="*/ 10000 h 10000"/>
                        <a:gd name="connsiteX3602" fmla="*/ 9597 w 10000"/>
                        <a:gd name="connsiteY3602" fmla="*/ 10000 h 10000"/>
                        <a:gd name="connsiteX3603" fmla="*/ 9606 w 10000"/>
                        <a:gd name="connsiteY3603" fmla="*/ 10000 h 10000"/>
                        <a:gd name="connsiteX3604" fmla="*/ 9606 w 10000"/>
                        <a:gd name="connsiteY3604" fmla="*/ 10000 h 10000"/>
                        <a:gd name="connsiteX3605" fmla="*/ 9606 w 10000"/>
                        <a:gd name="connsiteY3605" fmla="*/ 10000 h 10000"/>
                        <a:gd name="connsiteX3606" fmla="*/ 9606 w 10000"/>
                        <a:gd name="connsiteY3606" fmla="*/ 10000 h 10000"/>
                        <a:gd name="connsiteX3607" fmla="*/ 9617 w 10000"/>
                        <a:gd name="connsiteY3607" fmla="*/ 10000 h 10000"/>
                        <a:gd name="connsiteX3608" fmla="*/ 9617 w 10000"/>
                        <a:gd name="connsiteY3608" fmla="*/ 10000 h 10000"/>
                        <a:gd name="connsiteX3609" fmla="*/ 9617 w 10000"/>
                        <a:gd name="connsiteY3609" fmla="*/ 10000 h 10000"/>
                        <a:gd name="connsiteX3610" fmla="*/ 9617 w 10000"/>
                        <a:gd name="connsiteY3610" fmla="*/ 10000 h 10000"/>
                        <a:gd name="connsiteX3611" fmla="*/ 9629 w 10000"/>
                        <a:gd name="connsiteY3611" fmla="*/ 10000 h 10000"/>
                        <a:gd name="connsiteX3612" fmla="*/ 9629 w 10000"/>
                        <a:gd name="connsiteY3612" fmla="*/ 10000 h 10000"/>
                        <a:gd name="connsiteX3613" fmla="*/ 9629 w 10000"/>
                        <a:gd name="connsiteY3613" fmla="*/ 10000 h 10000"/>
                        <a:gd name="connsiteX3614" fmla="*/ 9629 w 10000"/>
                        <a:gd name="connsiteY3614" fmla="*/ 10000 h 10000"/>
                        <a:gd name="connsiteX3615" fmla="*/ 9640 w 10000"/>
                        <a:gd name="connsiteY3615" fmla="*/ 10000 h 10000"/>
                        <a:gd name="connsiteX3616" fmla="*/ 9640 w 10000"/>
                        <a:gd name="connsiteY3616" fmla="*/ 10000 h 10000"/>
                        <a:gd name="connsiteX3617" fmla="*/ 9640 w 10000"/>
                        <a:gd name="connsiteY3617" fmla="*/ 10000 h 10000"/>
                        <a:gd name="connsiteX3618" fmla="*/ 9640 w 10000"/>
                        <a:gd name="connsiteY3618" fmla="*/ 10000 h 10000"/>
                        <a:gd name="connsiteX3619" fmla="*/ 9649 w 10000"/>
                        <a:gd name="connsiteY3619" fmla="*/ 10000 h 10000"/>
                        <a:gd name="connsiteX3620" fmla="*/ 9649 w 10000"/>
                        <a:gd name="connsiteY3620" fmla="*/ 10000 h 10000"/>
                        <a:gd name="connsiteX3621" fmla="*/ 9649 w 10000"/>
                        <a:gd name="connsiteY3621" fmla="*/ 10000 h 10000"/>
                        <a:gd name="connsiteX3622" fmla="*/ 9649 w 10000"/>
                        <a:gd name="connsiteY3622" fmla="*/ 10000 h 10000"/>
                        <a:gd name="connsiteX3623" fmla="*/ 9660 w 10000"/>
                        <a:gd name="connsiteY3623" fmla="*/ 10000 h 10000"/>
                        <a:gd name="connsiteX3624" fmla="*/ 9660 w 10000"/>
                        <a:gd name="connsiteY3624" fmla="*/ 10000 h 10000"/>
                        <a:gd name="connsiteX3625" fmla="*/ 9660 w 10000"/>
                        <a:gd name="connsiteY3625" fmla="*/ 10000 h 10000"/>
                        <a:gd name="connsiteX3626" fmla="*/ 9660 w 10000"/>
                        <a:gd name="connsiteY3626" fmla="*/ 10000 h 10000"/>
                        <a:gd name="connsiteX3627" fmla="*/ 9672 w 10000"/>
                        <a:gd name="connsiteY3627" fmla="*/ 10000 h 10000"/>
                        <a:gd name="connsiteX3628" fmla="*/ 9672 w 10000"/>
                        <a:gd name="connsiteY3628" fmla="*/ 10000 h 10000"/>
                        <a:gd name="connsiteX3629" fmla="*/ 9672 w 10000"/>
                        <a:gd name="connsiteY3629" fmla="*/ 10000 h 10000"/>
                        <a:gd name="connsiteX3630" fmla="*/ 9672 w 10000"/>
                        <a:gd name="connsiteY3630" fmla="*/ 10000 h 10000"/>
                        <a:gd name="connsiteX3631" fmla="*/ 9680 w 10000"/>
                        <a:gd name="connsiteY3631" fmla="*/ 10000 h 10000"/>
                        <a:gd name="connsiteX3632" fmla="*/ 9680 w 10000"/>
                        <a:gd name="connsiteY3632" fmla="*/ 10000 h 10000"/>
                        <a:gd name="connsiteX3633" fmla="*/ 9680 w 10000"/>
                        <a:gd name="connsiteY3633" fmla="*/ 10000 h 10000"/>
                        <a:gd name="connsiteX3634" fmla="*/ 9680 w 10000"/>
                        <a:gd name="connsiteY3634" fmla="*/ 10000 h 10000"/>
                        <a:gd name="connsiteX3635" fmla="*/ 9692 w 10000"/>
                        <a:gd name="connsiteY3635" fmla="*/ 10000 h 10000"/>
                        <a:gd name="connsiteX3636" fmla="*/ 9692 w 10000"/>
                        <a:gd name="connsiteY3636" fmla="*/ 10000 h 10000"/>
                        <a:gd name="connsiteX3637" fmla="*/ 9692 w 10000"/>
                        <a:gd name="connsiteY3637" fmla="*/ 10000 h 10000"/>
                        <a:gd name="connsiteX3638" fmla="*/ 9692 w 10000"/>
                        <a:gd name="connsiteY3638" fmla="*/ 10000 h 10000"/>
                        <a:gd name="connsiteX3639" fmla="*/ 9703 w 10000"/>
                        <a:gd name="connsiteY3639" fmla="*/ 10000 h 10000"/>
                        <a:gd name="connsiteX3640" fmla="*/ 9703 w 10000"/>
                        <a:gd name="connsiteY3640" fmla="*/ 10000 h 10000"/>
                        <a:gd name="connsiteX3641" fmla="*/ 9703 w 10000"/>
                        <a:gd name="connsiteY3641" fmla="*/ 10000 h 10000"/>
                        <a:gd name="connsiteX3642" fmla="*/ 9703 w 10000"/>
                        <a:gd name="connsiteY3642" fmla="*/ 10000 h 10000"/>
                        <a:gd name="connsiteX3643" fmla="*/ 9714 w 10000"/>
                        <a:gd name="connsiteY3643" fmla="*/ 10000 h 10000"/>
                        <a:gd name="connsiteX3644" fmla="*/ 9714 w 10000"/>
                        <a:gd name="connsiteY3644" fmla="*/ 10000 h 10000"/>
                        <a:gd name="connsiteX3645" fmla="*/ 9714 w 10000"/>
                        <a:gd name="connsiteY3645" fmla="*/ 10000 h 10000"/>
                        <a:gd name="connsiteX3646" fmla="*/ 9714 w 10000"/>
                        <a:gd name="connsiteY3646" fmla="*/ 10000 h 10000"/>
                        <a:gd name="connsiteX3647" fmla="*/ 9723 w 10000"/>
                        <a:gd name="connsiteY3647" fmla="*/ 10000 h 10000"/>
                        <a:gd name="connsiteX3648" fmla="*/ 9723 w 10000"/>
                        <a:gd name="connsiteY3648" fmla="*/ 10000 h 10000"/>
                        <a:gd name="connsiteX3649" fmla="*/ 9723 w 10000"/>
                        <a:gd name="connsiteY3649" fmla="*/ 10000 h 10000"/>
                        <a:gd name="connsiteX3650" fmla="*/ 9723 w 10000"/>
                        <a:gd name="connsiteY3650" fmla="*/ 10000 h 10000"/>
                        <a:gd name="connsiteX3651" fmla="*/ 9734 w 10000"/>
                        <a:gd name="connsiteY3651" fmla="*/ 10000 h 10000"/>
                        <a:gd name="connsiteX3652" fmla="*/ 9734 w 10000"/>
                        <a:gd name="connsiteY3652" fmla="*/ 10000 h 10000"/>
                        <a:gd name="connsiteX3653" fmla="*/ 9734 w 10000"/>
                        <a:gd name="connsiteY3653" fmla="*/ 10000 h 10000"/>
                        <a:gd name="connsiteX3654" fmla="*/ 9734 w 10000"/>
                        <a:gd name="connsiteY3654" fmla="*/ 10000 h 10000"/>
                        <a:gd name="connsiteX3655" fmla="*/ 9746 w 10000"/>
                        <a:gd name="connsiteY3655" fmla="*/ 10000 h 10000"/>
                        <a:gd name="connsiteX3656" fmla="*/ 9746 w 10000"/>
                        <a:gd name="connsiteY3656" fmla="*/ 10000 h 10000"/>
                        <a:gd name="connsiteX3657" fmla="*/ 9746 w 10000"/>
                        <a:gd name="connsiteY3657" fmla="*/ 10000 h 10000"/>
                        <a:gd name="connsiteX3658" fmla="*/ 9746 w 10000"/>
                        <a:gd name="connsiteY3658" fmla="*/ 10000 h 10000"/>
                        <a:gd name="connsiteX3659" fmla="*/ 9757 w 10000"/>
                        <a:gd name="connsiteY3659" fmla="*/ 10000 h 10000"/>
                        <a:gd name="connsiteX3660" fmla="*/ 9757 w 10000"/>
                        <a:gd name="connsiteY3660" fmla="*/ 10000 h 10000"/>
                        <a:gd name="connsiteX3661" fmla="*/ 9757 w 10000"/>
                        <a:gd name="connsiteY3661" fmla="*/ 10000 h 10000"/>
                        <a:gd name="connsiteX3662" fmla="*/ 9757 w 10000"/>
                        <a:gd name="connsiteY3662" fmla="*/ 10000 h 10000"/>
                        <a:gd name="connsiteX3663" fmla="*/ 9766 w 10000"/>
                        <a:gd name="connsiteY3663" fmla="*/ 10000 h 10000"/>
                        <a:gd name="connsiteX3664" fmla="*/ 9766 w 10000"/>
                        <a:gd name="connsiteY3664" fmla="*/ 10000 h 10000"/>
                        <a:gd name="connsiteX3665" fmla="*/ 9766 w 10000"/>
                        <a:gd name="connsiteY3665" fmla="*/ 10000 h 10000"/>
                        <a:gd name="connsiteX3666" fmla="*/ 9766 w 10000"/>
                        <a:gd name="connsiteY3666" fmla="*/ 10000 h 10000"/>
                        <a:gd name="connsiteX3667" fmla="*/ 9777 w 10000"/>
                        <a:gd name="connsiteY3667" fmla="*/ 10000 h 10000"/>
                        <a:gd name="connsiteX3668" fmla="*/ 9777 w 10000"/>
                        <a:gd name="connsiteY3668" fmla="*/ 10000 h 10000"/>
                        <a:gd name="connsiteX3669" fmla="*/ 9777 w 10000"/>
                        <a:gd name="connsiteY3669" fmla="*/ 10000 h 10000"/>
                        <a:gd name="connsiteX3670" fmla="*/ 9777 w 10000"/>
                        <a:gd name="connsiteY3670" fmla="*/ 10000 h 10000"/>
                        <a:gd name="connsiteX3671" fmla="*/ 9789 w 10000"/>
                        <a:gd name="connsiteY3671" fmla="*/ 10000 h 10000"/>
                        <a:gd name="connsiteX3672" fmla="*/ 9789 w 10000"/>
                        <a:gd name="connsiteY3672" fmla="*/ 10000 h 10000"/>
                        <a:gd name="connsiteX3673" fmla="*/ 9789 w 10000"/>
                        <a:gd name="connsiteY3673" fmla="*/ 10000 h 10000"/>
                        <a:gd name="connsiteX3674" fmla="*/ 9789 w 10000"/>
                        <a:gd name="connsiteY3674" fmla="*/ 10000 h 10000"/>
                        <a:gd name="connsiteX3675" fmla="*/ 9797 w 10000"/>
                        <a:gd name="connsiteY3675" fmla="*/ 10000 h 10000"/>
                        <a:gd name="connsiteX3676" fmla="*/ 9797 w 10000"/>
                        <a:gd name="connsiteY3676" fmla="*/ 10000 h 10000"/>
                        <a:gd name="connsiteX3677" fmla="*/ 9797 w 10000"/>
                        <a:gd name="connsiteY3677" fmla="*/ 10000 h 10000"/>
                        <a:gd name="connsiteX3678" fmla="*/ 9797 w 10000"/>
                        <a:gd name="connsiteY3678" fmla="*/ 10000 h 10000"/>
                        <a:gd name="connsiteX3679" fmla="*/ 9809 w 10000"/>
                        <a:gd name="connsiteY3679" fmla="*/ 10000 h 10000"/>
                        <a:gd name="connsiteX3680" fmla="*/ 9809 w 10000"/>
                        <a:gd name="connsiteY3680" fmla="*/ 10000 h 10000"/>
                        <a:gd name="connsiteX3681" fmla="*/ 9809 w 10000"/>
                        <a:gd name="connsiteY3681" fmla="*/ 10000 h 10000"/>
                        <a:gd name="connsiteX3682" fmla="*/ 9809 w 10000"/>
                        <a:gd name="connsiteY3682" fmla="*/ 10000 h 10000"/>
                        <a:gd name="connsiteX3683" fmla="*/ 9820 w 10000"/>
                        <a:gd name="connsiteY3683" fmla="*/ 10000 h 10000"/>
                        <a:gd name="connsiteX3684" fmla="*/ 9820 w 10000"/>
                        <a:gd name="connsiteY3684" fmla="*/ 10000 h 10000"/>
                        <a:gd name="connsiteX3685" fmla="*/ 9820 w 10000"/>
                        <a:gd name="connsiteY3685" fmla="*/ 10000 h 10000"/>
                        <a:gd name="connsiteX3686" fmla="*/ 9820 w 10000"/>
                        <a:gd name="connsiteY3686" fmla="*/ 10000 h 10000"/>
                        <a:gd name="connsiteX3687" fmla="*/ 9831 w 10000"/>
                        <a:gd name="connsiteY3687" fmla="*/ 10000 h 10000"/>
                        <a:gd name="connsiteX3688" fmla="*/ 9831 w 10000"/>
                        <a:gd name="connsiteY3688" fmla="*/ 10000 h 10000"/>
                        <a:gd name="connsiteX3689" fmla="*/ 9831 w 10000"/>
                        <a:gd name="connsiteY3689" fmla="*/ 10000 h 10000"/>
                        <a:gd name="connsiteX3690" fmla="*/ 9831 w 10000"/>
                        <a:gd name="connsiteY3690" fmla="*/ 10000 h 10000"/>
                        <a:gd name="connsiteX3691" fmla="*/ 9840 w 10000"/>
                        <a:gd name="connsiteY3691" fmla="*/ 10000 h 10000"/>
                        <a:gd name="connsiteX3692" fmla="*/ 9840 w 10000"/>
                        <a:gd name="connsiteY3692" fmla="*/ 10000 h 10000"/>
                        <a:gd name="connsiteX3693" fmla="*/ 9840 w 10000"/>
                        <a:gd name="connsiteY3693" fmla="*/ 10000 h 10000"/>
                        <a:gd name="connsiteX3694" fmla="*/ 9840 w 10000"/>
                        <a:gd name="connsiteY3694" fmla="*/ 10000 h 10000"/>
                        <a:gd name="connsiteX3695" fmla="*/ 9851 w 10000"/>
                        <a:gd name="connsiteY3695" fmla="*/ 10000 h 10000"/>
                        <a:gd name="connsiteX3696" fmla="*/ 9851 w 10000"/>
                        <a:gd name="connsiteY3696" fmla="*/ 10000 h 10000"/>
                        <a:gd name="connsiteX3697" fmla="*/ 9851 w 10000"/>
                        <a:gd name="connsiteY3697" fmla="*/ 10000 h 10000"/>
                        <a:gd name="connsiteX3698" fmla="*/ 9851 w 10000"/>
                        <a:gd name="connsiteY3698" fmla="*/ 10000 h 10000"/>
                        <a:gd name="connsiteX3699" fmla="*/ 9863 w 10000"/>
                        <a:gd name="connsiteY3699" fmla="*/ 10000 h 10000"/>
                        <a:gd name="connsiteX3700" fmla="*/ 9863 w 10000"/>
                        <a:gd name="connsiteY3700" fmla="*/ 10000 h 10000"/>
                        <a:gd name="connsiteX3701" fmla="*/ 9863 w 10000"/>
                        <a:gd name="connsiteY3701" fmla="*/ 10000 h 10000"/>
                        <a:gd name="connsiteX3702" fmla="*/ 9863 w 10000"/>
                        <a:gd name="connsiteY3702" fmla="*/ 10000 h 10000"/>
                        <a:gd name="connsiteX3703" fmla="*/ 9874 w 10000"/>
                        <a:gd name="connsiteY3703" fmla="*/ 10000 h 10000"/>
                        <a:gd name="connsiteX3704" fmla="*/ 9874 w 10000"/>
                        <a:gd name="connsiteY3704" fmla="*/ 10000 h 10000"/>
                        <a:gd name="connsiteX3705" fmla="*/ 9874 w 10000"/>
                        <a:gd name="connsiteY3705" fmla="*/ 10000 h 10000"/>
                        <a:gd name="connsiteX3706" fmla="*/ 9874 w 10000"/>
                        <a:gd name="connsiteY3706" fmla="*/ 10000 h 10000"/>
                        <a:gd name="connsiteX3707" fmla="*/ 9883 w 10000"/>
                        <a:gd name="connsiteY3707" fmla="*/ 10000 h 10000"/>
                        <a:gd name="connsiteX3708" fmla="*/ 9883 w 10000"/>
                        <a:gd name="connsiteY3708" fmla="*/ 10000 h 10000"/>
                        <a:gd name="connsiteX3709" fmla="*/ 9883 w 10000"/>
                        <a:gd name="connsiteY3709" fmla="*/ 10000 h 10000"/>
                        <a:gd name="connsiteX3710" fmla="*/ 9883 w 10000"/>
                        <a:gd name="connsiteY3710" fmla="*/ 10000 h 10000"/>
                        <a:gd name="connsiteX3711" fmla="*/ 9894 w 10000"/>
                        <a:gd name="connsiteY3711" fmla="*/ 10000 h 10000"/>
                        <a:gd name="connsiteX3712" fmla="*/ 9894 w 10000"/>
                        <a:gd name="connsiteY3712" fmla="*/ 10000 h 10000"/>
                        <a:gd name="connsiteX3713" fmla="*/ 9894 w 10000"/>
                        <a:gd name="connsiteY3713" fmla="*/ 10000 h 10000"/>
                        <a:gd name="connsiteX3714" fmla="*/ 9894 w 10000"/>
                        <a:gd name="connsiteY3714" fmla="*/ 10000 h 10000"/>
                        <a:gd name="connsiteX3715" fmla="*/ 9906 w 10000"/>
                        <a:gd name="connsiteY3715" fmla="*/ 10000 h 10000"/>
                        <a:gd name="connsiteX3716" fmla="*/ 9906 w 10000"/>
                        <a:gd name="connsiteY3716" fmla="*/ 10000 h 10000"/>
                        <a:gd name="connsiteX3717" fmla="*/ 9906 w 10000"/>
                        <a:gd name="connsiteY3717" fmla="*/ 10000 h 10000"/>
                        <a:gd name="connsiteX3718" fmla="*/ 9906 w 10000"/>
                        <a:gd name="connsiteY3718" fmla="*/ 10000 h 10000"/>
                        <a:gd name="connsiteX3719" fmla="*/ 9914 w 10000"/>
                        <a:gd name="connsiteY3719" fmla="*/ 10000 h 10000"/>
                        <a:gd name="connsiteX3720" fmla="*/ 9914 w 10000"/>
                        <a:gd name="connsiteY3720" fmla="*/ 10000 h 10000"/>
                        <a:gd name="connsiteX3721" fmla="*/ 9914 w 10000"/>
                        <a:gd name="connsiteY3721" fmla="*/ 10000 h 10000"/>
                        <a:gd name="connsiteX3722" fmla="*/ 9914 w 10000"/>
                        <a:gd name="connsiteY3722" fmla="*/ 10000 h 10000"/>
                        <a:gd name="connsiteX3723" fmla="*/ 9926 w 10000"/>
                        <a:gd name="connsiteY3723" fmla="*/ 10000 h 10000"/>
                        <a:gd name="connsiteX3724" fmla="*/ 9926 w 10000"/>
                        <a:gd name="connsiteY3724" fmla="*/ 10000 h 10000"/>
                        <a:gd name="connsiteX3725" fmla="*/ 9926 w 10000"/>
                        <a:gd name="connsiteY3725" fmla="*/ 10000 h 10000"/>
                        <a:gd name="connsiteX3726" fmla="*/ 9926 w 10000"/>
                        <a:gd name="connsiteY3726" fmla="*/ 10000 h 10000"/>
                        <a:gd name="connsiteX3727" fmla="*/ 9937 w 10000"/>
                        <a:gd name="connsiteY3727" fmla="*/ 10000 h 10000"/>
                        <a:gd name="connsiteX3728" fmla="*/ 9937 w 10000"/>
                        <a:gd name="connsiteY3728" fmla="*/ 10000 h 10000"/>
                        <a:gd name="connsiteX3729" fmla="*/ 9937 w 10000"/>
                        <a:gd name="connsiteY3729" fmla="*/ 10000 h 10000"/>
                        <a:gd name="connsiteX3730" fmla="*/ 9937 w 10000"/>
                        <a:gd name="connsiteY3730" fmla="*/ 10000 h 10000"/>
                        <a:gd name="connsiteX3731" fmla="*/ 9949 w 10000"/>
                        <a:gd name="connsiteY3731" fmla="*/ 10000 h 10000"/>
                        <a:gd name="connsiteX3732" fmla="*/ 9949 w 10000"/>
                        <a:gd name="connsiteY3732" fmla="*/ 10000 h 10000"/>
                        <a:gd name="connsiteX3733" fmla="*/ 9949 w 10000"/>
                        <a:gd name="connsiteY3733" fmla="*/ 10000 h 10000"/>
                        <a:gd name="connsiteX3734" fmla="*/ 9949 w 10000"/>
                        <a:gd name="connsiteY3734" fmla="*/ 10000 h 10000"/>
                        <a:gd name="connsiteX3735" fmla="*/ 9957 w 10000"/>
                        <a:gd name="connsiteY3735" fmla="*/ 10000 h 10000"/>
                        <a:gd name="connsiteX3736" fmla="*/ 9957 w 10000"/>
                        <a:gd name="connsiteY3736" fmla="*/ 10000 h 10000"/>
                        <a:gd name="connsiteX3737" fmla="*/ 9957 w 10000"/>
                        <a:gd name="connsiteY3737" fmla="*/ 10000 h 10000"/>
                        <a:gd name="connsiteX3738" fmla="*/ 9957 w 10000"/>
                        <a:gd name="connsiteY3738" fmla="*/ 10000 h 10000"/>
                        <a:gd name="connsiteX3739" fmla="*/ 9969 w 10000"/>
                        <a:gd name="connsiteY3739" fmla="*/ 10000 h 10000"/>
                        <a:gd name="connsiteX3740" fmla="*/ 9969 w 10000"/>
                        <a:gd name="connsiteY3740" fmla="*/ 10000 h 10000"/>
                        <a:gd name="connsiteX3741" fmla="*/ 9969 w 10000"/>
                        <a:gd name="connsiteY3741" fmla="*/ 10000 h 10000"/>
                        <a:gd name="connsiteX3742" fmla="*/ 9969 w 10000"/>
                        <a:gd name="connsiteY3742" fmla="*/ 10000 h 10000"/>
                        <a:gd name="connsiteX3743" fmla="*/ 9980 w 10000"/>
                        <a:gd name="connsiteY3743" fmla="*/ 10000 h 10000"/>
                        <a:gd name="connsiteX3744" fmla="*/ 9980 w 10000"/>
                        <a:gd name="connsiteY3744" fmla="*/ 10000 h 10000"/>
                        <a:gd name="connsiteX3745" fmla="*/ 9980 w 10000"/>
                        <a:gd name="connsiteY3745" fmla="*/ 10000 h 10000"/>
                        <a:gd name="connsiteX3746" fmla="*/ 9980 w 10000"/>
                        <a:gd name="connsiteY3746" fmla="*/ 10000 h 10000"/>
                        <a:gd name="connsiteX3747" fmla="*/ 9991 w 10000"/>
                        <a:gd name="connsiteY3747" fmla="*/ 10000 h 10000"/>
                        <a:gd name="connsiteX3748" fmla="*/ 9991 w 10000"/>
                        <a:gd name="connsiteY3748" fmla="*/ 10000 h 10000"/>
                        <a:gd name="connsiteX3749" fmla="*/ 9991 w 10000"/>
                        <a:gd name="connsiteY3749" fmla="*/ 10000 h 10000"/>
                        <a:gd name="connsiteX3750" fmla="*/ 9991 w 10000"/>
                        <a:gd name="connsiteY3750" fmla="*/ 10000 h 10000"/>
                        <a:gd name="connsiteX3751" fmla="*/ 10000 w 10000"/>
                        <a:gd name="connsiteY3751" fmla="*/ 10000 h 10000"/>
                        <a:gd name="connsiteX3752" fmla="*/ 10000 w 10000"/>
                        <a:gd name="connsiteY3752" fmla="*/ 10000 h 10000"/>
                        <a:gd name="connsiteX3753" fmla="*/ 10000 w 10000"/>
                        <a:gd name="connsiteY3753" fmla="*/ 10000 h 10000"/>
                        <a:gd name="connsiteX3754" fmla="*/ 10000 w 10000"/>
                        <a:gd name="connsiteY3754" fmla="*/ 10000 h 10000"/>
                        <a:gd name="connsiteX0" fmla="*/ 0 w 10000"/>
                        <a:gd name="connsiteY0" fmla="*/ 9263 h 9263"/>
                        <a:gd name="connsiteX1" fmla="*/ 0 w 10000"/>
                        <a:gd name="connsiteY1" fmla="*/ 9263 h 9263"/>
                        <a:gd name="connsiteX2" fmla="*/ 0 w 10000"/>
                        <a:gd name="connsiteY2" fmla="*/ 9263 h 9263"/>
                        <a:gd name="connsiteX3" fmla="*/ 0 w 10000"/>
                        <a:gd name="connsiteY3" fmla="*/ 9263 h 9263"/>
                        <a:gd name="connsiteX4" fmla="*/ 11 w 10000"/>
                        <a:gd name="connsiteY4" fmla="*/ 9263 h 9263"/>
                        <a:gd name="connsiteX5" fmla="*/ 11 w 10000"/>
                        <a:gd name="connsiteY5" fmla="*/ 9263 h 9263"/>
                        <a:gd name="connsiteX6" fmla="*/ 11 w 10000"/>
                        <a:gd name="connsiteY6" fmla="*/ 9263 h 9263"/>
                        <a:gd name="connsiteX7" fmla="*/ 11 w 10000"/>
                        <a:gd name="connsiteY7" fmla="*/ 9263 h 9263"/>
                        <a:gd name="connsiteX8" fmla="*/ 23 w 10000"/>
                        <a:gd name="connsiteY8" fmla="*/ 9263 h 9263"/>
                        <a:gd name="connsiteX9" fmla="*/ 23 w 10000"/>
                        <a:gd name="connsiteY9" fmla="*/ 9263 h 9263"/>
                        <a:gd name="connsiteX10" fmla="*/ 23 w 10000"/>
                        <a:gd name="connsiteY10" fmla="*/ 9263 h 9263"/>
                        <a:gd name="connsiteX11" fmla="*/ 23 w 10000"/>
                        <a:gd name="connsiteY11" fmla="*/ 9263 h 9263"/>
                        <a:gd name="connsiteX12" fmla="*/ 34 w 10000"/>
                        <a:gd name="connsiteY12" fmla="*/ 9263 h 9263"/>
                        <a:gd name="connsiteX13" fmla="*/ 34 w 10000"/>
                        <a:gd name="connsiteY13" fmla="*/ 9263 h 9263"/>
                        <a:gd name="connsiteX14" fmla="*/ 34 w 10000"/>
                        <a:gd name="connsiteY14" fmla="*/ 9263 h 9263"/>
                        <a:gd name="connsiteX15" fmla="*/ 34 w 10000"/>
                        <a:gd name="connsiteY15" fmla="*/ 9263 h 9263"/>
                        <a:gd name="connsiteX16" fmla="*/ 43 w 10000"/>
                        <a:gd name="connsiteY16" fmla="*/ 9263 h 9263"/>
                        <a:gd name="connsiteX17" fmla="*/ 43 w 10000"/>
                        <a:gd name="connsiteY17" fmla="*/ 9263 h 9263"/>
                        <a:gd name="connsiteX18" fmla="*/ 43 w 10000"/>
                        <a:gd name="connsiteY18" fmla="*/ 9263 h 9263"/>
                        <a:gd name="connsiteX19" fmla="*/ 43 w 10000"/>
                        <a:gd name="connsiteY19" fmla="*/ 9263 h 9263"/>
                        <a:gd name="connsiteX20" fmla="*/ 54 w 10000"/>
                        <a:gd name="connsiteY20" fmla="*/ 9263 h 9263"/>
                        <a:gd name="connsiteX21" fmla="*/ 54 w 10000"/>
                        <a:gd name="connsiteY21" fmla="*/ 9263 h 9263"/>
                        <a:gd name="connsiteX22" fmla="*/ 54 w 10000"/>
                        <a:gd name="connsiteY22" fmla="*/ 9263 h 9263"/>
                        <a:gd name="connsiteX23" fmla="*/ 54 w 10000"/>
                        <a:gd name="connsiteY23" fmla="*/ 9263 h 9263"/>
                        <a:gd name="connsiteX24" fmla="*/ 66 w 10000"/>
                        <a:gd name="connsiteY24" fmla="*/ 9263 h 9263"/>
                        <a:gd name="connsiteX25" fmla="*/ 66 w 10000"/>
                        <a:gd name="connsiteY25" fmla="*/ 9263 h 9263"/>
                        <a:gd name="connsiteX26" fmla="*/ 66 w 10000"/>
                        <a:gd name="connsiteY26" fmla="*/ 9263 h 9263"/>
                        <a:gd name="connsiteX27" fmla="*/ 66 w 10000"/>
                        <a:gd name="connsiteY27" fmla="*/ 9263 h 9263"/>
                        <a:gd name="connsiteX28" fmla="*/ 77 w 10000"/>
                        <a:gd name="connsiteY28" fmla="*/ 9263 h 9263"/>
                        <a:gd name="connsiteX29" fmla="*/ 77 w 10000"/>
                        <a:gd name="connsiteY29" fmla="*/ 9263 h 9263"/>
                        <a:gd name="connsiteX30" fmla="*/ 77 w 10000"/>
                        <a:gd name="connsiteY30" fmla="*/ 9263 h 9263"/>
                        <a:gd name="connsiteX31" fmla="*/ 77 w 10000"/>
                        <a:gd name="connsiteY31" fmla="*/ 9263 h 9263"/>
                        <a:gd name="connsiteX32" fmla="*/ 86 w 10000"/>
                        <a:gd name="connsiteY32" fmla="*/ 9263 h 9263"/>
                        <a:gd name="connsiteX33" fmla="*/ 86 w 10000"/>
                        <a:gd name="connsiteY33" fmla="*/ 9263 h 9263"/>
                        <a:gd name="connsiteX34" fmla="*/ 86 w 10000"/>
                        <a:gd name="connsiteY34" fmla="*/ 9263 h 9263"/>
                        <a:gd name="connsiteX35" fmla="*/ 86 w 10000"/>
                        <a:gd name="connsiteY35" fmla="*/ 9263 h 9263"/>
                        <a:gd name="connsiteX36" fmla="*/ 97 w 10000"/>
                        <a:gd name="connsiteY36" fmla="*/ 9263 h 9263"/>
                        <a:gd name="connsiteX37" fmla="*/ 97 w 10000"/>
                        <a:gd name="connsiteY37" fmla="*/ 9263 h 9263"/>
                        <a:gd name="connsiteX38" fmla="*/ 97 w 10000"/>
                        <a:gd name="connsiteY38" fmla="*/ 9263 h 9263"/>
                        <a:gd name="connsiteX39" fmla="*/ 97 w 10000"/>
                        <a:gd name="connsiteY39" fmla="*/ 9263 h 9263"/>
                        <a:gd name="connsiteX40" fmla="*/ 109 w 10000"/>
                        <a:gd name="connsiteY40" fmla="*/ 9263 h 9263"/>
                        <a:gd name="connsiteX41" fmla="*/ 109 w 10000"/>
                        <a:gd name="connsiteY41" fmla="*/ 9263 h 9263"/>
                        <a:gd name="connsiteX42" fmla="*/ 109 w 10000"/>
                        <a:gd name="connsiteY42" fmla="*/ 9263 h 9263"/>
                        <a:gd name="connsiteX43" fmla="*/ 109 w 10000"/>
                        <a:gd name="connsiteY43" fmla="*/ 9263 h 9263"/>
                        <a:gd name="connsiteX44" fmla="*/ 117 w 10000"/>
                        <a:gd name="connsiteY44" fmla="*/ 9263 h 9263"/>
                        <a:gd name="connsiteX45" fmla="*/ 117 w 10000"/>
                        <a:gd name="connsiteY45" fmla="*/ 9263 h 9263"/>
                        <a:gd name="connsiteX46" fmla="*/ 117 w 10000"/>
                        <a:gd name="connsiteY46" fmla="*/ 9263 h 9263"/>
                        <a:gd name="connsiteX47" fmla="*/ 117 w 10000"/>
                        <a:gd name="connsiteY47" fmla="*/ 9263 h 9263"/>
                        <a:gd name="connsiteX48" fmla="*/ 129 w 10000"/>
                        <a:gd name="connsiteY48" fmla="*/ 9263 h 9263"/>
                        <a:gd name="connsiteX49" fmla="*/ 129 w 10000"/>
                        <a:gd name="connsiteY49" fmla="*/ 9263 h 9263"/>
                        <a:gd name="connsiteX50" fmla="*/ 129 w 10000"/>
                        <a:gd name="connsiteY50" fmla="*/ 9263 h 9263"/>
                        <a:gd name="connsiteX51" fmla="*/ 129 w 10000"/>
                        <a:gd name="connsiteY51" fmla="*/ 9263 h 9263"/>
                        <a:gd name="connsiteX52" fmla="*/ 140 w 10000"/>
                        <a:gd name="connsiteY52" fmla="*/ 9263 h 9263"/>
                        <a:gd name="connsiteX53" fmla="*/ 140 w 10000"/>
                        <a:gd name="connsiteY53" fmla="*/ 9263 h 9263"/>
                        <a:gd name="connsiteX54" fmla="*/ 140 w 10000"/>
                        <a:gd name="connsiteY54" fmla="*/ 9263 h 9263"/>
                        <a:gd name="connsiteX55" fmla="*/ 140 w 10000"/>
                        <a:gd name="connsiteY55" fmla="*/ 9263 h 9263"/>
                        <a:gd name="connsiteX56" fmla="*/ 151 w 10000"/>
                        <a:gd name="connsiteY56" fmla="*/ 9263 h 9263"/>
                        <a:gd name="connsiteX57" fmla="*/ 151 w 10000"/>
                        <a:gd name="connsiteY57" fmla="*/ 9263 h 9263"/>
                        <a:gd name="connsiteX58" fmla="*/ 151 w 10000"/>
                        <a:gd name="connsiteY58" fmla="*/ 9263 h 9263"/>
                        <a:gd name="connsiteX59" fmla="*/ 151 w 10000"/>
                        <a:gd name="connsiteY59" fmla="*/ 9263 h 9263"/>
                        <a:gd name="connsiteX60" fmla="*/ 160 w 10000"/>
                        <a:gd name="connsiteY60" fmla="*/ 9263 h 9263"/>
                        <a:gd name="connsiteX61" fmla="*/ 160 w 10000"/>
                        <a:gd name="connsiteY61" fmla="*/ 9263 h 9263"/>
                        <a:gd name="connsiteX62" fmla="*/ 160 w 10000"/>
                        <a:gd name="connsiteY62" fmla="*/ 9263 h 9263"/>
                        <a:gd name="connsiteX63" fmla="*/ 160 w 10000"/>
                        <a:gd name="connsiteY63" fmla="*/ 9263 h 9263"/>
                        <a:gd name="connsiteX64" fmla="*/ 171 w 10000"/>
                        <a:gd name="connsiteY64" fmla="*/ 9263 h 9263"/>
                        <a:gd name="connsiteX65" fmla="*/ 171 w 10000"/>
                        <a:gd name="connsiteY65" fmla="*/ 9263 h 9263"/>
                        <a:gd name="connsiteX66" fmla="*/ 171 w 10000"/>
                        <a:gd name="connsiteY66" fmla="*/ 9263 h 9263"/>
                        <a:gd name="connsiteX67" fmla="*/ 171 w 10000"/>
                        <a:gd name="connsiteY67" fmla="*/ 9263 h 9263"/>
                        <a:gd name="connsiteX68" fmla="*/ 183 w 10000"/>
                        <a:gd name="connsiteY68" fmla="*/ 9263 h 9263"/>
                        <a:gd name="connsiteX69" fmla="*/ 183 w 10000"/>
                        <a:gd name="connsiteY69" fmla="*/ 9263 h 9263"/>
                        <a:gd name="connsiteX70" fmla="*/ 183 w 10000"/>
                        <a:gd name="connsiteY70" fmla="*/ 9263 h 9263"/>
                        <a:gd name="connsiteX71" fmla="*/ 183 w 10000"/>
                        <a:gd name="connsiteY71" fmla="*/ 9263 h 9263"/>
                        <a:gd name="connsiteX72" fmla="*/ 194 w 10000"/>
                        <a:gd name="connsiteY72" fmla="*/ 9263 h 9263"/>
                        <a:gd name="connsiteX73" fmla="*/ 194 w 10000"/>
                        <a:gd name="connsiteY73" fmla="*/ 9263 h 9263"/>
                        <a:gd name="connsiteX74" fmla="*/ 194 w 10000"/>
                        <a:gd name="connsiteY74" fmla="*/ 9263 h 9263"/>
                        <a:gd name="connsiteX75" fmla="*/ 194 w 10000"/>
                        <a:gd name="connsiteY75" fmla="*/ 9263 h 9263"/>
                        <a:gd name="connsiteX76" fmla="*/ 203 w 10000"/>
                        <a:gd name="connsiteY76" fmla="*/ 9263 h 9263"/>
                        <a:gd name="connsiteX77" fmla="*/ 203 w 10000"/>
                        <a:gd name="connsiteY77" fmla="*/ 9263 h 9263"/>
                        <a:gd name="connsiteX78" fmla="*/ 203 w 10000"/>
                        <a:gd name="connsiteY78" fmla="*/ 9263 h 9263"/>
                        <a:gd name="connsiteX79" fmla="*/ 203 w 10000"/>
                        <a:gd name="connsiteY79" fmla="*/ 9263 h 9263"/>
                        <a:gd name="connsiteX80" fmla="*/ 214 w 10000"/>
                        <a:gd name="connsiteY80" fmla="*/ 9263 h 9263"/>
                        <a:gd name="connsiteX81" fmla="*/ 214 w 10000"/>
                        <a:gd name="connsiteY81" fmla="*/ 9263 h 9263"/>
                        <a:gd name="connsiteX82" fmla="*/ 214 w 10000"/>
                        <a:gd name="connsiteY82" fmla="*/ 9263 h 9263"/>
                        <a:gd name="connsiteX83" fmla="*/ 214 w 10000"/>
                        <a:gd name="connsiteY83" fmla="*/ 9263 h 9263"/>
                        <a:gd name="connsiteX84" fmla="*/ 226 w 10000"/>
                        <a:gd name="connsiteY84" fmla="*/ 9263 h 9263"/>
                        <a:gd name="connsiteX85" fmla="*/ 226 w 10000"/>
                        <a:gd name="connsiteY85" fmla="*/ 9263 h 9263"/>
                        <a:gd name="connsiteX86" fmla="*/ 226 w 10000"/>
                        <a:gd name="connsiteY86" fmla="*/ 9263 h 9263"/>
                        <a:gd name="connsiteX87" fmla="*/ 226 w 10000"/>
                        <a:gd name="connsiteY87" fmla="*/ 9263 h 9263"/>
                        <a:gd name="connsiteX88" fmla="*/ 234 w 10000"/>
                        <a:gd name="connsiteY88" fmla="*/ 9263 h 9263"/>
                        <a:gd name="connsiteX89" fmla="*/ 234 w 10000"/>
                        <a:gd name="connsiteY89" fmla="*/ 9263 h 9263"/>
                        <a:gd name="connsiteX90" fmla="*/ 234 w 10000"/>
                        <a:gd name="connsiteY90" fmla="*/ 9263 h 9263"/>
                        <a:gd name="connsiteX91" fmla="*/ 234 w 10000"/>
                        <a:gd name="connsiteY91" fmla="*/ 9263 h 9263"/>
                        <a:gd name="connsiteX92" fmla="*/ 246 w 10000"/>
                        <a:gd name="connsiteY92" fmla="*/ 9263 h 9263"/>
                        <a:gd name="connsiteX93" fmla="*/ 246 w 10000"/>
                        <a:gd name="connsiteY93" fmla="*/ 9263 h 9263"/>
                        <a:gd name="connsiteX94" fmla="*/ 246 w 10000"/>
                        <a:gd name="connsiteY94" fmla="*/ 9263 h 9263"/>
                        <a:gd name="connsiteX95" fmla="*/ 246 w 10000"/>
                        <a:gd name="connsiteY95" fmla="*/ 9263 h 9263"/>
                        <a:gd name="connsiteX96" fmla="*/ 257 w 10000"/>
                        <a:gd name="connsiteY96" fmla="*/ 9263 h 9263"/>
                        <a:gd name="connsiteX97" fmla="*/ 257 w 10000"/>
                        <a:gd name="connsiteY97" fmla="*/ 9263 h 9263"/>
                        <a:gd name="connsiteX98" fmla="*/ 257 w 10000"/>
                        <a:gd name="connsiteY98" fmla="*/ 9263 h 9263"/>
                        <a:gd name="connsiteX99" fmla="*/ 257 w 10000"/>
                        <a:gd name="connsiteY99" fmla="*/ 9263 h 9263"/>
                        <a:gd name="connsiteX100" fmla="*/ 268 w 10000"/>
                        <a:gd name="connsiteY100" fmla="*/ 9263 h 9263"/>
                        <a:gd name="connsiteX101" fmla="*/ 268 w 10000"/>
                        <a:gd name="connsiteY101" fmla="*/ 9263 h 9263"/>
                        <a:gd name="connsiteX102" fmla="*/ 268 w 10000"/>
                        <a:gd name="connsiteY102" fmla="*/ 9263 h 9263"/>
                        <a:gd name="connsiteX103" fmla="*/ 268 w 10000"/>
                        <a:gd name="connsiteY103" fmla="*/ 9263 h 9263"/>
                        <a:gd name="connsiteX104" fmla="*/ 277 w 10000"/>
                        <a:gd name="connsiteY104" fmla="*/ 9263 h 9263"/>
                        <a:gd name="connsiteX105" fmla="*/ 277 w 10000"/>
                        <a:gd name="connsiteY105" fmla="*/ 9263 h 9263"/>
                        <a:gd name="connsiteX106" fmla="*/ 277 w 10000"/>
                        <a:gd name="connsiteY106" fmla="*/ 9263 h 9263"/>
                        <a:gd name="connsiteX107" fmla="*/ 277 w 10000"/>
                        <a:gd name="connsiteY107" fmla="*/ 9263 h 9263"/>
                        <a:gd name="connsiteX108" fmla="*/ 288 w 10000"/>
                        <a:gd name="connsiteY108" fmla="*/ 9263 h 9263"/>
                        <a:gd name="connsiteX109" fmla="*/ 288 w 10000"/>
                        <a:gd name="connsiteY109" fmla="*/ 9263 h 9263"/>
                        <a:gd name="connsiteX110" fmla="*/ 288 w 10000"/>
                        <a:gd name="connsiteY110" fmla="*/ 9263 h 9263"/>
                        <a:gd name="connsiteX111" fmla="*/ 288 w 10000"/>
                        <a:gd name="connsiteY111" fmla="*/ 9263 h 9263"/>
                        <a:gd name="connsiteX112" fmla="*/ 300 w 10000"/>
                        <a:gd name="connsiteY112" fmla="*/ 9263 h 9263"/>
                        <a:gd name="connsiteX113" fmla="*/ 300 w 10000"/>
                        <a:gd name="connsiteY113" fmla="*/ 9263 h 9263"/>
                        <a:gd name="connsiteX114" fmla="*/ 300 w 10000"/>
                        <a:gd name="connsiteY114" fmla="*/ 9263 h 9263"/>
                        <a:gd name="connsiteX115" fmla="*/ 300 w 10000"/>
                        <a:gd name="connsiteY115" fmla="*/ 9263 h 9263"/>
                        <a:gd name="connsiteX116" fmla="*/ 311 w 10000"/>
                        <a:gd name="connsiteY116" fmla="*/ 9263 h 9263"/>
                        <a:gd name="connsiteX117" fmla="*/ 311 w 10000"/>
                        <a:gd name="connsiteY117" fmla="*/ 9263 h 9263"/>
                        <a:gd name="connsiteX118" fmla="*/ 311 w 10000"/>
                        <a:gd name="connsiteY118" fmla="*/ 9263 h 9263"/>
                        <a:gd name="connsiteX119" fmla="*/ 311 w 10000"/>
                        <a:gd name="connsiteY119" fmla="*/ 9263 h 9263"/>
                        <a:gd name="connsiteX120" fmla="*/ 320 w 10000"/>
                        <a:gd name="connsiteY120" fmla="*/ 9263 h 9263"/>
                        <a:gd name="connsiteX121" fmla="*/ 320 w 10000"/>
                        <a:gd name="connsiteY121" fmla="*/ 9263 h 9263"/>
                        <a:gd name="connsiteX122" fmla="*/ 320 w 10000"/>
                        <a:gd name="connsiteY122" fmla="*/ 9263 h 9263"/>
                        <a:gd name="connsiteX123" fmla="*/ 320 w 10000"/>
                        <a:gd name="connsiteY123" fmla="*/ 9263 h 9263"/>
                        <a:gd name="connsiteX124" fmla="*/ 331 w 10000"/>
                        <a:gd name="connsiteY124" fmla="*/ 9263 h 9263"/>
                        <a:gd name="connsiteX125" fmla="*/ 331 w 10000"/>
                        <a:gd name="connsiteY125" fmla="*/ 9263 h 9263"/>
                        <a:gd name="connsiteX126" fmla="*/ 331 w 10000"/>
                        <a:gd name="connsiteY126" fmla="*/ 9263 h 9263"/>
                        <a:gd name="connsiteX127" fmla="*/ 331 w 10000"/>
                        <a:gd name="connsiteY127" fmla="*/ 9263 h 9263"/>
                        <a:gd name="connsiteX128" fmla="*/ 343 w 10000"/>
                        <a:gd name="connsiteY128" fmla="*/ 9263 h 9263"/>
                        <a:gd name="connsiteX129" fmla="*/ 343 w 10000"/>
                        <a:gd name="connsiteY129" fmla="*/ 9263 h 9263"/>
                        <a:gd name="connsiteX130" fmla="*/ 343 w 10000"/>
                        <a:gd name="connsiteY130" fmla="*/ 9263 h 9263"/>
                        <a:gd name="connsiteX131" fmla="*/ 343 w 10000"/>
                        <a:gd name="connsiteY131" fmla="*/ 9263 h 9263"/>
                        <a:gd name="connsiteX132" fmla="*/ 351 w 10000"/>
                        <a:gd name="connsiteY132" fmla="*/ 9263 h 9263"/>
                        <a:gd name="connsiteX133" fmla="*/ 351 w 10000"/>
                        <a:gd name="connsiteY133" fmla="*/ 9263 h 9263"/>
                        <a:gd name="connsiteX134" fmla="*/ 351 w 10000"/>
                        <a:gd name="connsiteY134" fmla="*/ 9263 h 9263"/>
                        <a:gd name="connsiteX135" fmla="*/ 351 w 10000"/>
                        <a:gd name="connsiteY135" fmla="*/ 9263 h 9263"/>
                        <a:gd name="connsiteX136" fmla="*/ 363 w 10000"/>
                        <a:gd name="connsiteY136" fmla="*/ 9263 h 9263"/>
                        <a:gd name="connsiteX137" fmla="*/ 363 w 10000"/>
                        <a:gd name="connsiteY137" fmla="*/ 9263 h 9263"/>
                        <a:gd name="connsiteX138" fmla="*/ 363 w 10000"/>
                        <a:gd name="connsiteY138" fmla="*/ 9263 h 9263"/>
                        <a:gd name="connsiteX139" fmla="*/ 363 w 10000"/>
                        <a:gd name="connsiteY139" fmla="*/ 9263 h 9263"/>
                        <a:gd name="connsiteX140" fmla="*/ 374 w 10000"/>
                        <a:gd name="connsiteY140" fmla="*/ 9263 h 9263"/>
                        <a:gd name="connsiteX141" fmla="*/ 374 w 10000"/>
                        <a:gd name="connsiteY141" fmla="*/ 9263 h 9263"/>
                        <a:gd name="connsiteX142" fmla="*/ 374 w 10000"/>
                        <a:gd name="connsiteY142" fmla="*/ 9263 h 9263"/>
                        <a:gd name="connsiteX143" fmla="*/ 374 w 10000"/>
                        <a:gd name="connsiteY143" fmla="*/ 9263 h 9263"/>
                        <a:gd name="connsiteX144" fmla="*/ 386 w 10000"/>
                        <a:gd name="connsiteY144" fmla="*/ 9263 h 9263"/>
                        <a:gd name="connsiteX145" fmla="*/ 386 w 10000"/>
                        <a:gd name="connsiteY145" fmla="*/ 9263 h 9263"/>
                        <a:gd name="connsiteX146" fmla="*/ 386 w 10000"/>
                        <a:gd name="connsiteY146" fmla="*/ 9263 h 9263"/>
                        <a:gd name="connsiteX147" fmla="*/ 386 w 10000"/>
                        <a:gd name="connsiteY147" fmla="*/ 9263 h 9263"/>
                        <a:gd name="connsiteX148" fmla="*/ 394 w 10000"/>
                        <a:gd name="connsiteY148" fmla="*/ 9263 h 9263"/>
                        <a:gd name="connsiteX149" fmla="*/ 394 w 10000"/>
                        <a:gd name="connsiteY149" fmla="*/ 9263 h 9263"/>
                        <a:gd name="connsiteX150" fmla="*/ 394 w 10000"/>
                        <a:gd name="connsiteY150" fmla="*/ 9263 h 9263"/>
                        <a:gd name="connsiteX151" fmla="*/ 394 w 10000"/>
                        <a:gd name="connsiteY151" fmla="*/ 9263 h 9263"/>
                        <a:gd name="connsiteX152" fmla="*/ 406 w 10000"/>
                        <a:gd name="connsiteY152" fmla="*/ 9263 h 9263"/>
                        <a:gd name="connsiteX153" fmla="*/ 406 w 10000"/>
                        <a:gd name="connsiteY153" fmla="*/ 9263 h 9263"/>
                        <a:gd name="connsiteX154" fmla="*/ 406 w 10000"/>
                        <a:gd name="connsiteY154" fmla="*/ 9263 h 9263"/>
                        <a:gd name="connsiteX155" fmla="*/ 406 w 10000"/>
                        <a:gd name="connsiteY155" fmla="*/ 9263 h 9263"/>
                        <a:gd name="connsiteX156" fmla="*/ 417 w 10000"/>
                        <a:gd name="connsiteY156" fmla="*/ 9263 h 9263"/>
                        <a:gd name="connsiteX157" fmla="*/ 417 w 10000"/>
                        <a:gd name="connsiteY157" fmla="*/ 9263 h 9263"/>
                        <a:gd name="connsiteX158" fmla="*/ 417 w 10000"/>
                        <a:gd name="connsiteY158" fmla="*/ 9263 h 9263"/>
                        <a:gd name="connsiteX159" fmla="*/ 417 w 10000"/>
                        <a:gd name="connsiteY159" fmla="*/ 9263 h 9263"/>
                        <a:gd name="connsiteX160" fmla="*/ 428 w 10000"/>
                        <a:gd name="connsiteY160" fmla="*/ 9263 h 9263"/>
                        <a:gd name="connsiteX161" fmla="*/ 428 w 10000"/>
                        <a:gd name="connsiteY161" fmla="*/ 9263 h 9263"/>
                        <a:gd name="connsiteX162" fmla="*/ 428 w 10000"/>
                        <a:gd name="connsiteY162" fmla="*/ 9263 h 9263"/>
                        <a:gd name="connsiteX163" fmla="*/ 428 w 10000"/>
                        <a:gd name="connsiteY163" fmla="*/ 9263 h 9263"/>
                        <a:gd name="connsiteX164" fmla="*/ 437 w 10000"/>
                        <a:gd name="connsiteY164" fmla="*/ 9263 h 9263"/>
                        <a:gd name="connsiteX165" fmla="*/ 437 w 10000"/>
                        <a:gd name="connsiteY165" fmla="*/ 9263 h 9263"/>
                        <a:gd name="connsiteX166" fmla="*/ 437 w 10000"/>
                        <a:gd name="connsiteY166" fmla="*/ 9263 h 9263"/>
                        <a:gd name="connsiteX167" fmla="*/ 437 w 10000"/>
                        <a:gd name="connsiteY167" fmla="*/ 9263 h 9263"/>
                        <a:gd name="connsiteX168" fmla="*/ 448 w 10000"/>
                        <a:gd name="connsiteY168" fmla="*/ 9263 h 9263"/>
                        <a:gd name="connsiteX169" fmla="*/ 448 w 10000"/>
                        <a:gd name="connsiteY169" fmla="*/ 9263 h 9263"/>
                        <a:gd name="connsiteX170" fmla="*/ 448 w 10000"/>
                        <a:gd name="connsiteY170" fmla="*/ 9263 h 9263"/>
                        <a:gd name="connsiteX171" fmla="*/ 448 w 10000"/>
                        <a:gd name="connsiteY171" fmla="*/ 9263 h 9263"/>
                        <a:gd name="connsiteX172" fmla="*/ 460 w 10000"/>
                        <a:gd name="connsiteY172" fmla="*/ 9263 h 9263"/>
                        <a:gd name="connsiteX173" fmla="*/ 460 w 10000"/>
                        <a:gd name="connsiteY173" fmla="*/ 9263 h 9263"/>
                        <a:gd name="connsiteX174" fmla="*/ 460 w 10000"/>
                        <a:gd name="connsiteY174" fmla="*/ 9263 h 9263"/>
                        <a:gd name="connsiteX175" fmla="*/ 460 w 10000"/>
                        <a:gd name="connsiteY175" fmla="*/ 9263 h 9263"/>
                        <a:gd name="connsiteX176" fmla="*/ 468 w 10000"/>
                        <a:gd name="connsiteY176" fmla="*/ 9263 h 9263"/>
                        <a:gd name="connsiteX177" fmla="*/ 468 w 10000"/>
                        <a:gd name="connsiteY177" fmla="*/ 9263 h 9263"/>
                        <a:gd name="connsiteX178" fmla="*/ 468 w 10000"/>
                        <a:gd name="connsiteY178" fmla="*/ 9263 h 9263"/>
                        <a:gd name="connsiteX179" fmla="*/ 468 w 10000"/>
                        <a:gd name="connsiteY179" fmla="*/ 9263 h 9263"/>
                        <a:gd name="connsiteX180" fmla="*/ 480 w 10000"/>
                        <a:gd name="connsiteY180" fmla="*/ 9263 h 9263"/>
                        <a:gd name="connsiteX181" fmla="*/ 480 w 10000"/>
                        <a:gd name="connsiteY181" fmla="*/ 9263 h 9263"/>
                        <a:gd name="connsiteX182" fmla="*/ 480 w 10000"/>
                        <a:gd name="connsiteY182" fmla="*/ 9263 h 9263"/>
                        <a:gd name="connsiteX183" fmla="*/ 480 w 10000"/>
                        <a:gd name="connsiteY183" fmla="*/ 9263 h 9263"/>
                        <a:gd name="connsiteX184" fmla="*/ 491 w 10000"/>
                        <a:gd name="connsiteY184" fmla="*/ 9263 h 9263"/>
                        <a:gd name="connsiteX185" fmla="*/ 491 w 10000"/>
                        <a:gd name="connsiteY185" fmla="*/ 9263 h 9263"/>
                        <a:gd name="connsiteX186" fmla="*/ 491 w 10000"/>
                        <a:gd name="connsiteY186" fmla="*/ 9263 h 9263"/>
                        <a:gd name="connsiteX187" fmla="*/ 491 w 10000"/>
                        <a:gd name="connsiteY187" fmla="*/ 9263 h 9263"/>
                        <a:gd name="connsiteX188" fmla="*/ 503 w 10000"/>
                        <a:gd name="connsiteY188" fmla="*/ 9263 h 9263"/>
                        <a:gd name="connsiteX189" fmla="*/ 503 w 10000"/>
                        <a:gd name="connsiteY189" fmla="*/ 9263 h 9263"/>
                        <a:gd name="connsiteX190" fmla="*/ 503 w 10000"/>
                        <a:gd name="connsiteY190" fmla="*/ 9263 h 9263"/>
                        <a:gd name="connsiteX191" fmla="*/ 503 w 10000"/>
                        <a:gd name="connsiteY191" fmla="*/ 9263 h 9263"/>
                        <a:gd name="connsiteX192" fmla="*/ 511 w 10000"/>
                        <a:gd name="connsiteY192" fmla="*/ 9263 h 9263"/>
                        <a:gd name="connsiteX193" fmla="*/ 511 w 10000"/>
                        <a:gd name="connsiteY193" fmla="*/ 9263 h 9263"/>
                        <a:gd name="connsiteX194" fmla="*/ 511 w 10000"/>
                        <a:gd name="connsiteY194" fmla="*/ 9263 h 9263"/>
                        <a:gd name="connsiteX195" fmla="*/ 511 w 10000"/>
                        <a:gd name="connsiteY195" fmla="*/ 9263 h 9263"/>
                        <a:gd name="connsiteX196" fmla="*/ 523 w 10000"/>
                        <a:gd name="connsiteY196" fmla="*/ 9263 h 9263"/>
                        <a:gd name="connsiteX197" fmla="*/ 523 w 10000"/>
                        <a:gd name="connsiteY197" fmla="*/ 9263 h 9263"/>
                        <a:gd name="connsiteX198" fmla="*/ 523 w 10000"/>
                        <a:gd name="connsiteY198" fmla="*/ 9263 h 9263"/>
                        <a:gd name="connsiteX199" fmla="*/ 523 w 10000"/>
                        <a:gd name="connsiteY199" fmla="*/ 9263 h 9263"/>
                        <a:gd name="connsiteX200" fmla="*/ 534 w 10000"/>
                        <a:gd name="connsiteY200" fmla="*/ 9263 h 9263"/>
                        <a:gd name="connsiteX201" fmla="*/ 534 w 10000"/>
                        <a:gd name="connsiteY201" fmla="*/ 9263 h 9263"/>
                        <a:gd name="connsiteX202" fmla="*/ 534 w 10000"/>
                        <a:gd name="connsiteY202" fmla="*/ 9263 h 9263"/>
                        <a:gd name="connsiteX203" fmla="*/ 534 w 10000"/>
                        <a:gd name="connsiteY203" fmla="*/ 9263 h 9263"/>
                        <a:gd name="connsiteX204" fmla="*/ 546 w 10000"/>
                        <a:gd name="connsiteY204" fmla="*/ 9263 h 9263"/>
                        <a:gd name="connsiteX205" fmla="*/ 546 w 10000"/>
                        <a:gd name="connsiteY205" fmla="*/ 9263 h 9263"/>
                        <a:gd name="connsiteX206" fmla="*/ 546 w 10000"/>
                        <a:gd name="connsiteY206" fmla="*/ 9263 h 9263"/>
                        <a:gd name="connsiteX207" fmla="*/ 546 w 10000"/>
                        <a:gd name="connsiteY207" fmla="*/ 9263 h 9263"/>
                        <a:gd name="connsiteX208" fmla="*/ 554 w 10000"/>
                        <a:gd name="connsiteY208" fmla="*/ 9263 h 9263"/>
                        <a:gd name="connsiteX209" fmla="*/ 554 w 10000"/>
                        <a:gd name="connsiteY209" fmla="*/ 9263 h 9263"/>
                        <a:gd name="connsiteX210" fmla="*/ 554 w 10000"/>
                        <a:gd name="connsiteY210" fmla="*/ 9263 h 9263"/>
                        <a:gd name="connsiteX211" fmla="*/ 554 w 10000"/>
                        <a:gd name="connsiteY211" fmla="*/ 9263 h 9263"/>
                        <a:gd name="connsiteX212" fmla="*/ 566 w 10000"/>
                        <a:gd name="connsiteY212" fmla="*/ 9263 h 9263"/>
                        <a:gd name="connsiteX213" fmla="*/ 566 w 10000"/>
                        <a:gd name="connsiteY213" fmla="*/ 9263 h 9263"/>
                        <a:gd name="connsiteX214" fmla="*/ 566 w 10000"/>
                        <a:gd name="connsiteY214" fmla="*/ 9263 h 9263"/>
                        <a:gd name="connsiteX215" fmla="*/ 566 w 10000"/>
                        <a:gd name="connsiteY215" fmla="*/ 9263 h 9263"/>
                        <a:gd name="connsiteX216" fmla="*/ 577 w 10000"/>
                        <a:gd name="connsiteY216" fmla="*/ 9263 h 9263"/>
                        <a:gd name="connsiteX217" fmla="*/ 577 w 10000"/>
                        <a:gd name="connsiteY217" fmla="*/ 9263 h 9263"/>
                        <a:gd name="connsiteX218" fmla="*/ 577 w 10000"/>
                        <a:gd name="connsiteY218" fmla="*/ 9263 h 9263"/>
                        <a:gd name="connsiteX219" fmla="*/ 577 w 10000"/>
                        <a:gd name="connsiteY219" fmla="*/ 9263 h 9263"/>
                        <a:gd name="connsiteX220" fmla="*/ 586 w 10000"/>
                        <a:gd name="connsiteY220" fmla="*/ 9263 h 9263"/>
                        <a:gd name="connsiteX221" fmla="*/ 586 w 10000"/>
                        <a:gd name="connsiteY221" fmla="*/ 9263 h 9263"/>
                        <a:gd name="connsiteX222" fmla="*/ 586 w 10000"/>
                        <a:gd name="connsiteY222" fmla="*/ 9263 h 9263"/>
                        <a:gd name="connsiteX223" fmla="*/ 586 w 10000"/>
                        <a:gd name="connsiteY223" fmla="*/ 9263 h 9263"/>
                        <a:gd name="connsiteX224" fmla="*/ 597 w 10000"/>
                        <a:gd name="connsiteY224" fmla="*/ 9263 h 9263"/>
                        <a:gd name="connsiteX225" fmla="*/ 597 w 10000"/>
                        <a:gd name="connsiteY225" fmla="*/ 9263 h 9263"/>
                        <a:gd name="connsiteX226" fmla="*/ 597 w 10000"/>
                        <a:gd name="connsiteY226" fmla="*/ 9263 h 9263"/>
                        <a:gd name="connsiteX227" fmla="*/ 597 w 10000"/>
                        <a:gd name="connsiteY227" fmla="*/ 9263 h 9263"/>
                        <a:gd name="connsiteX228" fmla="*/ 608 w 10000"/>
                        <a:gd name="connsiteY228" fmla="*/ 9263 h 9263"/>
                        <a:gd name="connsiteX229" fmla="*/ 608 w 10000"/>
                        <a:gd name="connsiteY229" fmla="*/ 9263 h 9263"/>
                        <a:gd name="connsiteX230" fmla="*/ 608 w 10000"/>
                        <a:gd name="connsiteY230" fmla="*/ 9263 h 9263"/>
                        <a:gd name="connsiteX231" fmla="*/ 608 w 10000"/>
                        <a:gd name="connsiteY231" fmla="*/ 9263 h 9263"/>
                        <a:gd name="connsiteX232" fmla="*/ 620 w 10000"/>
                        <a:gd name="connsiteY232" fmla="*/ 9263 h 9263"/>
                        <a:gd name="connsiteX233" fmla="*/ 620 w 10000"/>
                        <a:gd name="connsiteY233" fmla="*/ 9263 h 9263"/>
                        <a:gd name="connsiteX234" fmla="*/ 620 w 10000"/>
                        <a:gd name="connsiteY234" fmla="*/ 9263 h 9263"/>
                        <a:gd name="connsiteX235" fmla="*/ 620 w 10000"/>
                        <a:gd name="connsiteY235" fmla="*/ 9263 h 9263"/>
                        <a:gd name="connsiteX236" fmla="*/ 628 w 10000"/>
                        <a:gd name="connsiteY236" fmla="*/ 9263 h 9263"/>
                        <a:gd name="connsiteX237" fmla="*/ 628 w 10000"/>
                        <a:gd name="connsiteY237" fmla="*/ 9263 h 9263"/>
                        <a:gd name="connsiteX238" fmla="*/ 628 w 10000"/>
                        <a:gd name="connsiteY238" fmla="*/ 9263 h 9263"/>
                        <a:gd name="connsiteX239" fmla="*/ 628 w 10000"/>
                        <a:gd name="connsiteY239" fmla="*/ 9263 h 9263"/>
                        <a:gd name="connsiteX240" fmla="*/ 640 w 10000"/>
                        <a:gd name="connsiteY240" fmla="*/ 9263 h 9263"/>
                        <a:gd name="connsiteX241" fmla="*/ 640 w 10000"/>
                        <a:gd name="connsiteY241" fmla="*/ 9263 h 9263"/>
                        <a:gd name="connsiteX242" fmla="*/ 640 w 10000"/>
                        <a:gd name="connsiteY242" fmla="*/ 9263 h 9263"/>
                        <a:gd name="connsiteX243" fmla="*/ 640 w 10000"/>
                        <a:gd name="connsiteY243" fmla="*/ 9263 h 9263"/>
                        <a:gd name="connsiteX244" fmla="*/ 651 w 10000"/>
                        <a:gd name="connsiteY244" fmla="*/ 9263 h 9263"/>
                        <a:gd name="connsiteX245" fmla="*/ 651 w 10000"/>
                        <a:gd name="connsiteY245" fmla="*/ 9263 h 9263"/>
                        <a:gd name="connsiteX246" fmla="*/ 651 w 10000"/>
                        <a:gd name="connsiteY246" fmla="*/ 9263 h 9263"/>
                        <a:gd name="connsiteX247" fmla="*/ 651 w 10000"/>
                        <a:gd name="connsiteY247" fmla="*/ 9263 h 9263"/>
                        <a:gd name="connsiteX248" fmla="*/ 663 w 10000"/>
                        <a:gd name="connsiteY248" fmla="*/ 9263 h 9263"/>
                        <a:gd name="connsiteX249" fmla="*/ 663 w 10000"/>
                        <a:gd name="connsiteY249" fmla="*/ 9263 h 9263"/>
                        <a:gd name="connsiteX250" fmla="*/ 663 w 10000"/>
                        <a:gd name="connsiteY250" fmla="*/ 9263 h 9263"/>
                        <a:gd name="connsiteX251" fmla="*/ 663 w 10000"/>
                        <a:gd name="connsiteY251" fmla="*/ 9263 h 9263"/>
                        <a:gd name="connsiteX252" fmla="*/ 671 w 10000"/>
                        <a:gd name="connsiteY252" fmla="*/ 9263 h 9263"/>
                        <a:gd name="connsiteX253" fmla="*/ 671 w 10000"/>
                        <a:gd name="connsiteY253" fmla="*/ 9263 h 9263"/>
                        <a:gd name="connsiteX254" fmla="*/ 671 w 10000"/>
                        <a:gd name="connsiteY254" fmla="*/ 9263 h 9263"/>
                        <a:gd name="connsiteX255" fmla="*/ 671 w 10000"/>
                        <a:gd name="connsiteY255" fmla="*/ 9263 h 9263"/>
                        <a:gd name="connsiteX256" fmla="*/ 683 w 10000"/>
                        <a:gd name="connsiteY256" fmla="*/ 9263 h 9263"/>
                        <a:gd name="connsiteX257" fmla="*/ 683 w 10000"/>
                        <a:gd name="connsiteY257" fmla="*/ 9263 h 9263"/>
                        <a:gd name="connsiteX258" fmla="*/ 683 w 10000"/>
                        <a:gd name="connsiteY258" fmla="*/ 9263 h 9263"/>
                        <a:gd name="connsiteX259" fmla="*/ 683 w 10000"/>
                        <a:gd name="connsiteY259" fmla="*/ 9263 h 9263"/>
                        <a:gd name="connsiteX260" fmla="*/ 694 w 10000"/>
                        <a:gd name="connsiteY260" fmla="*/ 9263 h 9263"/>
                        <a:gd name="connsiteX261" fmla="*/ 694 w 10000"/>
                        <a:gd name="connsiteY261" fmla="*/ 9263 h 9263"/>
                        <a:gd name="connsiteX262" fmla="*/ 694 w 10000"/>
                        <a:gd name="connsiteY262" fmla="*/ 9263 h 9263"/>
                        <a:gd name="connsiteX263" fmla="*/ 694 w 10000"/>
                        <a:gd name="connsiteY263" fmla="*/ 9263 h 9263"/>
                        <a:gd name="connsiteX264" fmla="*/ 703 w 10000"/>
                        <a:gd name="connsiteY264" fmla="*/ 9263 h 9263"/>
                        <a:gd name="connsiteX265" fmla="*/ 703 w 10000"/>
                        <a:gd name="connsiteY265" fmla="*/ 9263 h 9263"/>
                        <a:gd name="connsiteX266" fmla="*/ 703 w 10000"/>
                        <a:gd name="connsiteY266" fmla="*/ 9263 h 9263"/>
                        <a:gd name="connsiteX267" fmla="*/ 703 w 10000"/>
                        <a:gd name="connsiteY267" fmla="*/ 9263 h 9263"/>
                        <a:gd name="connsiteX268" fmla="*/ 714 w 10000"/>
                        <a:gd name="connsiteY268" fmla="*/ 9263 h 9263"/>
                        <a:gd name="connsiteX269" fmla="*/ 714 w 10000"/>
                        <a:gd name="connsiteY269" fmla="*/ 9263 h 9263"/>
                        <a:gd name="connsiteX270" fmla="*/ 714 w 10000"/>
                        <a:gd name="connsiteY270" fmla="*/ 9263 h 9263"/>
                        <a:gd name="connsiteX271" fmla="*/ 714 w 10000"/>
                        <a:gd name="connsiteY271" fmla="*/ 9263 h 9263"/>
                        <a:gd name="connsiteX272" fmla="*/ 726 w 10000"/>
                        <a:gd name="connsiteY272" fmla="*/ 9263 h 9263"/>
                        <a:gd name="connsiteX273" fmla="*/ 726 w 10000"/>
                        <a:gd name="connsiteY273" fmla="*/ 9263 h 9263"/>
                        <a:gd name="connsiteX274" fmla="*/ 726 w 10000"/>
                        <a:gd name="connsiteY274" fmla="*/ 9263 h 9263"/>
                        <a:gd name="connsiteX275" fmla="*/ 726 w 10000"/>
                        <a:gd name="connsiteY275" fmla="*/ 9263 h 9263"/>
                        <a:gd name="connsiteX276" fmla="*/ 737 w 10000"/>
                        <a:gd name="connsiteY276" fmla="*/ 9263 h 9263"/>
                        <a:gd name="connsiteX277" fmla="*/ 737 w 10000"/>
                        <a:gd name="connsiteY277" fmla="*/ 9263 h 9263"/>
                        <a:gd name="connsiteX278" fmla="*/ 737 w 10000"/>
                        <a:gd name="connsiteY278" fmla="*/ 9263 h 9263"/>
                        <a:gd name="connsiteX279" fmla="*/ 737 w 10000"/>
                        <a:gd name="connsiteY279" fmla="*/ 9263 h 9263"/>
                        <a:gd name="connsiteX280" fmla="*/ 746 w 10000"/>
                        <a:gd name="connsiteY280" fmla="*/ 9263 h 9263"/>
                        <a:gd name="connsiteX281" fmla="*/ 746 w 10000"/>
                        <a:gd name="connsiteY281" fmla="*/ 9263 h 9263"/>
                        <a:gd name="connsiteX282" fmla="*/ 746 w 10000"/>
                        <a:gd name="connsiteY282" fmla="*/ 9263 h 9263"/>
                        <a:gd name="connsiteX283" fmla="*/ 746 w 10000"/>
                        <a:gd name="connsiteY283" fmla="*/ 9263 h 9263"/>
                        <a:gd name="connsiteX284" fmla="*/ 757 w 10000"/>
                        <a:gd name="connsiteY284" fmla="*/ 9263 h 9263"/>
                        <a:gd name="connsiteX285" fmla="*/ 757 w 10000"/>
                        <a:gd name="connsiteY285" fmla="*/ 9263 h 9263"/>
                        <a:gd name="connsiteX286" fmla="*/ 757 w 10000"/>
                        <a:gd name="connsiteY286" fmla="*/ 9263 h 9263"/>
                        <a:gd name="connsiteX287" fmla="*/ 757 w 10000"/>
                        <a:gd name="connsiteY287" fmla="*/ 9263 h 9263"/>
                        <a:gd name="connsiteX288" fmla="*/ 768 w 10000"/>
                        <a:gd name="connsiteY288" fmla="*/ 9263 h 9263"/>
                        <a:gd name="connsiteX289" fmla="*/ 768 w 10000"/>
                        <a:gd name="connsiteY289" fmla="*/ 9263 h 9263"/>
                        <a:gd name="connsiteX290" fmla="*/ 768 w 10000"/>
                        <a:gd name="connsiteY290" fmla="*/ 9263 h 9263"/>
                        <a:gd name="connsiteX291" fmla="*/ 768 w 10000"/>
                        <a:gd name="connsiteY291" fmla="*/ 9263 h 9263"/>
                        <a:gd name="connsiteX292" fmla="*/ 780 w 10000"/>
                        <a:gd name="connsiteY292" fmla="*/ 9263 h 9263"/>
                        <a:gd name="connsiteX293" fmla="*/ 780 w 10000"/>
                        <a:gd name="connsiteY293" fmla="*/ 9263 h 9263"/>
                        <a:gd name="connsiteX294" fmla="*/ 780 w 10000"/>
                        <a:gd name="connsiteY294" fmla="*/ 9263 h 9263"/>
                        <a:gd name="connsiteX295" fmla="*/ 780 w 10000"/>
                        <a:gd name="connsiteY295" fmla="*/ 9263 h 9263"/>
                        <a:gd name="connsiteX296" fmla="*/ 788 w 10000"/>
                        <a:gd name="connsiteY296" fmla="*/ 9263 h 9263"/>
                        <a:gd name="connsiteX297" fmla="*/ 788 w 10000"/>
                        <a:gd name="connsiteY297" fmla="*/ 9263 h 9263"/>
                        <a:gd name="connsiteX298" fmla="*/ 788 w 10000"/>
                        <a:gd name="connsiteY298" fmla="*/ 9263 h 9263"/>
                        <a:gd name="connsiteX299" fmla="*/ 788 w 10000"/>
                        <a:gd name="connsiteY299" fmla="*/ 9263 h 9263"/>
                        <a:gd name="connsiteX300" fmla="*/ 800 w 10000"/>
                        <a:gd name="connsiteY300" fmla="*/ 9263 h 9263"/>
                        <a:gd name="connsiteX301" fmla="*/ 800 w 10000"/>
                        <a:gd name="connsiteY301" fmla="*/ 9263 h 9263"/>
                        <a:gd name="connsiteX302" fmla="*/ 800 w 10000"/>
                        <a:gd name="connsiteY302" fmla="*/ 9263 h 9263"/>
                        <a:gd name="connsiteX303" fmla="*/ 800 w 10000"/>
                        <a:gd name="connsiteY303" fmla="*/ 9263 h 9263"/>
                        <a:gd name="connsiteX304" fmla="*/ 811 w 10000"/>
                        <a:gd name="connsiteY304" fmla="*/ 9263 h 9263"/>
                        <a:gd name="connsiteX305" fmla="*/ 811 w 10000"/>
                        <a:gd name="connsiteY305" fmla="*/ 9263 h 9263"/>
                        <a:gd name="connsiteX306" fmla="*/ 811 w 10000"/>
                        <a:gd name="connsiteY306" fmla="*/ 9263 h 9263"/>
                        <a:gd name="connsiteX307" fmla="*/ 811 w 10000"/>
                        <a:gd name="connsiteY307" fmla="*/ 9263 h 9263"/>
                        <a:gd name="connsiteX308" fmla="*/ 820 w 10000"/>
                        <a:gd name="connsiteY308" fmla="*/ 9263 h 9263"/>
                        <a:gd name="connsiteX309" fmla="*/ 820 w 10000"/>
                        <a:gd name="connsiteY309" fmla="*/ 9263 h 9263"/>
                        <a:gd name="connsiteX310" fmla="*/ 820 w 10000"/>
                        <a:gd name="connsiteY310" fmla="*/ 9263 h 9263"/>
                        <a:gd name="connsiteX311" fmla="*/ 820 w 10000"/>
                        <a:gd name="connsiteY311" fmla="*/ 9263 h 9263"/>
                        <a:gd name="connsiteX312" fmla="*/ 831 w 10000"/>
                        <a:gd name="connsiteY312" fmla="*/ 9263 h 9263"/>
                        <a:gd name="connsiteX313" fmla="*/ 831 w 10000"/>
                        <a:gd name="connsiteY313" fmla="*/ 9263 h 9263"/>
                        <a:gd name="connsiteX314" fmla="*/ 831 w 10000"/>
                        <a:gd name="connsiteY314" fmla="*/ 9263 h 9263"/>
                        <a:gd name="connsiteX315" fmla="*/ 831 w 10000"/>
                        <a:gd name="connsiteY315" fmla="*/ 9263 h 9263"/>
                        <a:gd name="connsiteX316" fmla="*/ 843 w 10000"/>
                        <a:gd name="connsiteY316" fmla="*/ 9263 h 9263"/>
                        <a:gd name="connsiteX317" fmla="*/ 843 w 10000"/>
                        <a:gd name="connsiteY317" fmla="*/ 9263 h 9263"/>
                        <a:gd name="connsiteX318" fmla="*/ 843 w 10000"/>
                        <a:gd name="connsiteY318" fmla="*/ 9263 h 9263"/>
                        <a:gd name="connsiteX319" fmla="*/ 843 w 10000"/>
                        <a:gd name="connsiteY319" fmla="*/ 9263 h 9263"/>
                        <a:gd name="connsiteX320" fmla="*/ 854 w 10000"/>
                        <a:gd name="connsiteY320" fmla="*/ 9263 h 9263"/>
                        <a:gd name="connsiteX321" fmla="*/ 854 w 10000"/>
                        <a:gd name="connsiteY321" fmla="*/ 9263 h 9263"/>
                        <a:gd name="connsiteX322" fmla="*/ 854 w 10000"/>
                        <a:gd name="connsiteY322" fmla="*/ 9263 h 9263"/>
                        <a:gd name="connsiteX323" fmla="*/ 854 w 10000"/>
                        <a:gd name="connsiteY323" fmla="*/ 9263 h 9263"/>
                        <a:gd name="connsiteX324" fmla="*/ 863 w 10000"/>
                        <a:gd name="connsiteY324" fmla="*/ 9263 h 9263"/>
                        <a:gd name="connsiteX325" fmla="*/ 863 w 10000"/>
                        <a:gd name="connsiteY325" fmla="*/ 9263 h 9263"/>
                        <a:gd name="connsiteX326" fmla="*/ 863 w 10000"/>
                        <a:gd name="connsiteY326" fmla="*/ 9263 h 9263"/>
                        <a:gd name="connsiteX327" fmla="*/ 863 w 10000"/>
                        <a:gd name="connsiteY327" fmla="*/ 9263 h 9263"/>
                        <a:gd name="connsiteX328" fmla="*/ 874 w 10000"/>
                        <a:gd name="connsiteY328" fmla="*/ 9263 h 9263"/>
                        <a:gd name="connsiteX329" fmla="*/ 874 w 10000"/>
                        <a:gd name="connsiteY329" fmla="*/ 9263 h 9263"/>
                        <a:gd name="connsiteX330" fmla="*/ 874 w 10000"/>
                        <a:gd name="connsiteY330" fmla="*/ 9263 h 9263"/>
                        <a:gd name="connsiteX331" fmla="*/ 874 w 10000"/>
                        <a:gd name="connsiteY331" fmla="*/ 9263 h 9263"/>
                        <a:gd name="connsiteX332" fmla="*/ 885 w 10000"/>
                        <a:gd name="connsiteY332" fmla="*/ 9263 h 9263"/>
                        <a:gd name="connsiteX333" fmla="*/ 885 w 10000"/>
                        <a:gd name="connsiteY333" fmla="*/ 9263 h 9263"/>
                        <a:gd name="connsiteX334" fmla="*/ 885 w 10000"/>
                        <a:gd name="connsiteY334" fmla="*/ 9263 h 9263"/>
                        <a:gd name="connsiteX335" fmla="*/ 885 w 10000"/>
                        <a:gd name="connsiteY335" fmla="*/ 9263 h 9263"/>
                        <a:gd name="connsiteX336" fmla="*/ 897 w 10000"/>
                        <a:gd name="connsiteY336" fmla="*/ 9263 h 9263"/>
                        <a:gd name="connsiteX337" fmla="*/ 897 w 10000"/>
                        <a:gd name="connsiteY337" fmla="*/ 9263 h 9263"/>
                        <a:gd name="connsiteX338" fmla="*/ 897 w 10000"/>
                        <a:gd name="connsiteY338" fmla="*/ 9263 h 9263"/>
                        <a:gd name="connsiteX339" fmla="*/ 897 w 10000"/>
                        <a:gd name="connsiteY339" fmla="*/ 9263 h 9263"/>
                        <a:gd name="connsiteX340" fmla="*/ 905 w 10000"/>
                        <a:gd name="connsiteY340" fmla="*/ 9263 h 9263"/>
                        <a:gd name="connsiteX341" fmla="*/ 905 w 10000"/>
                        <a:gd name="connsiteY341" fmla="*/ 9263 h 9263"/>
                        <a:gd name="connsiteX342" fmla="*/ 905 w 10000"/>
                        <a:gd name="connsiteY342" fmla="*/ 9263 h 9263"/>
                        <a:gd name="connsiteX343" fmla="*/ 905 w 10000"/>
                        <a:gd name="connsiteY343" fmla="*/ 9263 h 9263"/>
                        <a:gd name="connsiteX344" fmla="*/ 917 w 10000"/>
                        <a:gd name="connsiteY344" fmla="*/ 9263 h 9263"/>
                        <a:gd name="connsiteX345" fmla="*/ 917 w 10000"/>
                        <a:gd name="connsiteY345" fmla="*/ 9263 h 9263"/>
                        <a:gd name="connsiteX346" fmla="*/ 917 w 10000"/>
                        <a:gd name="connsiteY346" fmla="*/ 9263 h 9263"/>
                        <a:gd name="connsiteX347" fmla="*/ 917 w 10000"/>
                        <a:gd name="connsiteY347" fmla="*/ 9263 h 9263"/>
                        <a:gd name="connsiteX348" fmla="*/ 928 w 10000"/>
                        <a:gd name="connsiteY348" fmla="*/ 9263 h 9263"/>
                        <a:gd name="connsiteX349" fmla="*/ 928 w 10000"/>
                        <a:gd name="connsiteY349" fmla="*/ 9263 h 9263"/>
                        <a:gd name="connsiteX350" fmla="*/ 928 w 10000"/>
                        <a:gd name="connsiteY350" fmla="*/ 9263 h 9263"/>
                        <a:gd name="connsiteX351" fmla="*/ 928 w 10000"/>
                        <a:gd name="connsiteY351" fmla="*/ 9263 h 9263"/>
                        <a:gd name="connsiteX352" fmla="*/ 940 w 10000"/>
                        <a:gd name="connsiteY352" fmla="*/ 9263 h 9263"/>
                        <a:gd name="connsiteX353" fmla="*/ 940 w 10000"/>
                        <a:gd name="connsiteY353" fmla="*/ 9263 h 9263"/>
                        <a:gd name="connsiteX354" fmla="*/ 940 w 10000"/>
                        <a:gd name="connsiteY354" fmla="*/ 9263 h 9263"/>
                        <a:gd name="connsiteX355" fmla="*/ 940 w 10000"/>
                        <a:gd name="connsiteY355" fmla="*/ 9263 h 9263"/>
                        <a:gd name="connsiteX356" fmla="*/ 948 w 10000"/>
                        <a:gd name="connsiteY356" fmla="*/ 9263 h 9263"/>
                        <a:gd name="connsiteX357" fmla="*/ 948 w 10000"/>
                        <a:gd name="connsiteY357" fmla="*/ 9263 h 9263"/>
                        <a:gd name="connsiteX358" fmla="*/ 948 w 10000"/>
                        <a:gd name="connsiteY358" fmla="*/ 9263 h 9263"/>
                        <a:gd name="connsiteX359" fmla="*/ 948 w 10000"/>
                        <a:gd name="connsiteY359" fmla="*/ 9263 h 9263"/>
                        <a:gd name="connsiteX360" fmla="*/ 960 w 10000"/>
                        <a:gd name="connsiteY360" fmla="*/ 9263 h 9263"/>
                        <a:gd name="connsiteX361" fmla="*/ 960 w 10000"/>
                        <a:gd name="connsiteY361" fmla="*/ 9263 h 9263"/>
                        <a:gd name="connsiteX362" fmla="*/ 960 w 10000"/>
                        <a:gd name="connsiteY362" fmla="*/ 9263 h 9263"/>
                        <a:gd name="connsiteX363" fmla="*/ 960 w 10000"/>
                        <a:gd name="connsiteY363" fmla="*/ 9263 h 9263"/>
                        <a:gd name="connsiteX364" fmla="*/ 971 w 10000"/>
                        <a:gd name="connsiteY364" fmla="*/ 9263 h 9263"/>
                        <a:gd name="connsiteX365" fmla="*/ 971 w 10000"/>
                        <a:gd name="connsiteY365" fmla="*/ 9263 h 9263"/>
                        <a:gd name="connsiteX366" fmla="*/ 971 w 10000"/>
                        <a:gd name="connsiteY366" fmla="*/ 9263 h 9263"/>
                        <a:gd name="connsiteX367" fmla="*/ 971 w 10000"/>
                        <a:gd name="connsiteY367" fmla="*/ 9263 h 9263"/>
                        <a:gd name="connsiteX368" fmla="*/ 980 w 10000"/>
                        <a:gd name="connsiteY368" fmla="*/ 9263 h 9263"/>
                        <a:gd name="connsiteX369" fmla="*/ 980 w 10000"/>
                        <a:gd name="connsiteY369" fmla="*/ 9263 h 9263"/>
                        <a:gd name="connsiteX370" fmla="*/ 980 w 10000"/>
                        <a:gd name="connsiteY370" fmla="*/ 9263 h 9263"/>
                        <a:gd name="connsiteX371" fmla="*/ 980 w 10000"/>
                        <a:gd name="connsiteY371" fmla="*/ 9263 h 9263"/>
                        <a:gd name="connsiteX372" fmla="*/ 991 w 10000"/>
                        <a:gd name="connsiteY372" fmla="*/ 9263 h 9263"/>
                        <a:gd name="connsiteX373" fmla="*/ 991 w 10000"/>
                        <a:gd name="connsiteY373" fmla="*/ 9263 h 9263"/>
                        <a:gd name="connsiteX374" fmla="*/ 991 w 10000"/>
                        <a:gd name="connsiteY374" fmla="*/ 9263 h 9263"/>
                        <a:gd name="connsiteX375" fmla="*/ 991 w 10000"/>
                        <a:gd name="connsiteY375" fmla="*/ 9263 h 9263"/>
                        <a:gd name="connsiteX376" fmla="*/ 1003 w 10000"/>
                        <a:gd name="connsiteY376" fmla="*/ 9263 h 9263"/>
                        <a:gd name="connsiteX377" fmla="*/ 1003 w 10000"/>
                        <a:gd name="connsiteY377" fmla="*/ 9263 h 9263"/>
                        <a:gd name="connsiteX378" fmla="*/ 1003 w 10000"/>
                        <a:gd name="connsiteY378" fmla="*/ 9263 h 9263"/>
                        <a:gd name="connsiteX379" fmla="*/ 1003 w 10000"/>
                        <a:gd name="connsiteY379" fmla="*/ 9263 h 9263"/>
                        <a:gd name="connsiteX380" fmla="*/ 1014 w 10000"/>
                        <a:gd name="connsiteY380" fmla="*/ 9263 h 9263"/>
                        <a:gd name="connsiteX381" fmla="*/ 1014 w 10000"/>
                        <a:gd name="connsiteY381" fmla="*/ 9263 h 9263"/>
                        <a:gd name="connsiteX382" fmla="*/ 1014 w 10000"/>
                        <a:gd name="connsiteY382" fmla="*/ 9263 h 9263"/>
                        <a:gd name="connsiteX383" fmla="*/ 1014 w 10000"/>
                        <a:gd name="connsiteY383" fmla="*/ 9263 h 9263"/>
                        <a:gd name="connsiteX384" fmla="*/ 1023 w 10000"/>
                        <a:gd name="connsiteY384" fmla="*/ 9263 h 9263"/>
                        <a:gd name="connsiteX385" fmla="*/ 1023 w 10000"/>
                        <a:gd name="connsiteY385" fmla="*/ 9263 h 9263"/>
                        <a:gd name="connsiteX386" fmla="*/ 1023 w 10000"/>
                        <a:gd name="connsiteY386" fmla="*/ 9263 h 9263"/>
                        <a:gd name="connsiteX387" fmla="*/ 1023 w 10000"/>
                        <a:gd name="connsiteY387" fmla="*/ 9263 h 9263"/>
                        <a:gd name="connsiteX388" fmla="*/ 1034 w 10000"/>
                        <a:gd name="connsiteY388" fmla="*/ 9263 h 9263"/>
                        <a:gd name="connsiteX389" fmla="*/ 1034 w 10000"/>
                        <a:gd name="connsiteY389" fmla="*/ 9263 h 9263"/>
                        <a:gd name="connsiteX390" fmla="*/ 1034 w 10000"/>
                        <a:gd name="connsiteY390" fmla="*/ 9263 h 9263"/>
                        <a:gd name="connsiteX391" fmla="*/ 1034 w 10000"/>
                        <a:gd name="connsiteY391" fmla="*/ 9263 h 9263"/>
                        <a:gd name="connsiteX392" fmla="*/ 1045 w 10000"/>
                        <a:gd name="connsiteY392" fmla="*/ 9263 h 9263"/>
                        <a:gd name="connsiteX393" fmla="*/ 1045 w 10000"/>
                        <a:gd name="connsiteY393" fmla="*/ 9263 h 9263"/>
                        <a:gd name="connsiteX394" fmla="*/ 1045 w 10000"/>
                        <a:gd name="connsiteY394" fmla="*/ 9263 h 9263"/>
                        <a:gd name="connsiteX395" fmla="*/ 1045 w 10000"/>
                        <a:gd name="connsiteY395" fmla="*/ 9263 h 9263"/>
                        <a:gd name="connsiteX396" fmla="*/ 1057 w 10000"/>
                        <a:gd name="connsiteY396" fmla="*/ 9263 h 9263"/>
                        <a:gd name="connsiteX397" fmla="*/ 1057 w 10000"/>
                        <a:gd name="connsiteY397" fmla="*/ 9263 h 9263"/>
                        <a:gd name="connsiteX398" fmla="*/ 1057 w 10000"/>
                        <a:gd name="connsiteY398" fmla="*/ 9263 h 9263"/>
                        <a:gd name="connsiteX399" fmla="*/ 1057 w 10000"/>
                        <a:gd name="connsiteY399" fmla="*/ 9263 h 9263"/>
                        <a:gd name="connsiteX400" fmla="*/ 1065 w 10000"/>
                        <a:gd name="connsiteY400" fmla="*/ 9263 h 9263"/>
                        <a:gd name="connsiteX401" fmla="*/ 1065 w 10000"/>
                        <a:gd name="connsiteY401" fmla="*/ 9263 h 9263"/>
                        <a:gd name="connsiteX402" fmla="*/ 1065 w 10000"/>
                        <a:gd name="connsiteY402" fmla="*/ 9263 h 9263"/>
                        <a:gd name="connsiteX403" fmla="*/ 1065 w 10000"/>
                        <a:gd name="connsiteY403" fmla="*/ 9263 h 9263"/>
                        <a:gd name="connsiteX404" fmla="*/ 1077 w 10000"/>
                        <a:gd name="connsiteY404" fmla="*/ 9263 h 9263"/>
                        <a:gd name="connsiteX405" fmla="*/ 1077 w 10000"/>
                        <a:gd name="connsiteY405" fmla="*/ 9263 h 9263"/>
                        <a:gd name="connsiteX406" fmla="*/ 1077 w 10000"/>
                        <a:gd name="connsiteY406" fmla="*/ 9263 h 9263"/>
                        <a:gd name="connsiteX407" fmla="*/ 1077 w 10000"/>
                        <a:gd name="connsiteY407" fmla="*/ 9263 h 9263"/>
                        <a:gd name="connsiteX408" fmla="*/ 1088 w 10000"/>
                        <a:gd name="connsiteY408" fmla="*/ 9263 h 9263"/>
                        <a:gd name="connsiteX409" fmla="*/ 1088 w 10000"/>
                        <a:gd name="connsiteY409" fmla="*/ 9263 h 9263"/>
                        <a:gd name="connsiteX410" fmla="*/ 1088 w 10000"/>
                        <a:gd name="connsiteY410" fmla="*/ 9263 h 9263"/>
                        <a:gd name="connsiteX411" fmla="*/ 1088 w 10000"/>
                        <a:gd name="connsiteY411" fmla="*/ 9263 h 9263"/>
                        <a:gd name="connsiteX412" fmla="*/ 1097 w 10000"/>
                        <a:gd name="connsiteY412" fmla="*/ 9263 h 9263"/>
                        <a:gd name="connsiteX413" fmla="*/ 1097 w 10000"/>
                        <a:gd name="connsiteY413" fmla="*/ 9263 h 9263"/>
                        <a:gd name="connsiteX414" fmla="*/ 1097 w 10000"/>
                        <a:gd name="connsiteY414" fmla="*/ 9263 h 9263"/>
                        <a:gd name="connsiteX415" fmla="*/ 1097 w 10000"/>
                        <a:gd name="connsiteY415" fmla="*/ 9263 h 9263"/>
                        <a:gd name="connsiteX416" fmla="*/ 1108 w 10000"/>
                        <a:gd name="connsiteY416" fmla="*/ 9263 h 9263"/>
                        <a:gd name="connsiteX417" fmla="*/ 1108 w 10000"/>
                        <a:gd name="connsiteY417" fmla="*/ 9263 h 9263"/>
                        <a:gd name="connsiteX418" fmla="*/ 1108 w 10000"/>
                        <a:gd name="connsiteY418" fmla="*/ 9263 h 9263"/>
                        <a:gd name="connsiteX419" fmla="*/ 1108 w 10000"/>
                        <a:gd name="connsiteY419" fmla="*/ 9263 h 9263"/>
                        <a:gd name="connsiteX420" fmla="*/ 1120 w 10000"/>
                        <a:gd name="connsiteY420" fmla="*/ 9263 h 9263"/>
                        <a:gd name="connsiteX421" fmla="*/ 1120 w 10000"/>
                        <a:gd name="connsiteY421" fmla="*/ 9263 h 9263"/>
                        <a:gd name="connsiteX422" fmla="*/ 1120 w 10000"/>
                        <a:gd name="connsiteY422" fmla="*/ 9263 h 9263"/>
                        <a:gd name="connsiteX423" fmla="*/ 1120 w 10000"/>
                        <a:gd name="connsiteY423" fmla="*/ 9263 h 9263"/>
                        <a:gd name="connsiteX424" fmla="*/ 1131 w 10000"/>
                        <a:gd name="connsiteY424" fmla="*/ 9263 h 9263"/>
                        <a:gd name="connsiteX425" fmla="*/ 1131 w 10000"/>
                        <a:gd name="connsiteY425" fmla="*/ 9263 h 9263"/>
                        <a:gd name="connsiteX426" fmla="*/ 1131 w 10000"/>
                        <a:gd name="connsiteY426" fmla="*/ 9263 h 9263"/>
                        <a:gd name="connsiteX427" fmla="*/ 1131 w 10000"/>
                        <a:gd name="connsiteY427" fmla="*/ 9263 h 9263"/>
                        <a:gd name="connsiteX428" fmla="*/ 1140 w 10000"/>
                        <a:gd name="connsiteY428" fmla="*/ 9263 h 9263"/>
                        <a:gd name="connsiteX429" fmla="*/ 1140 w 10000"/>
                        <a:gd name="connsiteY429" fmla="*/ 9263 h 9263"/>
                        <a:gd name="connsiteX430" fmla="*/ 1140 w 10000"/>
                        <a:gd name="connsiteY430" fmla="*/ 9263 h 9263"/>
                        <a:gd name="connsiteX431" fmla="*/ 1140 w 10000"/>
                        <a:gd name="connsiteY431" fmla="*/ 9263 h 9263"/>
                        <a:gd name="connsiteX432" fmla="*/ 1151 w 10000"/>
                        <a:gd name="connsiteY432" fmla="*/ 9263 h 9263"/>
                        <a:gd name="connsiteX433" fmla="*/ 1151 w 10000"/>
                        <a:gd name="connsiteY433" fmla="*/ 9263 h 9263"/>
                        <a:gd name="connsiteX434" fmla="*/ 1151 w 10000"/>
                        <a:gd name="connsiteY434" fmla="*/ 9263 h 9263"/>
                        <a:gd name="connsiteX435" fmla="*/ 1151 w 10000"/>
                        <a:gd name="connsiteY435" fmla="*/ 9263 h 9263"/>
                        <a:gd name="connsiteX436" fmla="*/ 1163 w 10000"/>
                        <a:gd name="connsiteY436" fmla="*/ 9263 h 9263"/>
                        <a:gd name="connsiteX437" fmla="*/ 1163 w 10000"/>
                        <a:gd name="connsiteY437" fmla="*/ 9263 h 9263"/>
                        <a:gd name="connsiteX438" fmla="*/ 1163 w 10000"/>
                        <a:gd name="connsiteY438" fmla="*/ 9263 h 9263"/>
                        <a:gd name="connsiteX439" fmla="*/ 1163 w 10000"/>
                        <a:gd name="connsiteY439" fmla="*/ 9263 h 9263"/>
                        <a:gd name="connsiteX440" fmla="*/ 1174 w 10000"/>
                        <a:gd name="connsiteY440" fmla="*/ 9263 h 9263"/>
                        <a:gd name="connsiteX441" fmla="*/ 1174 w 10000"/>
                        <a:gd name="connsiteY441" fmla="*/ 9263 h 9263"/>
                        <a:gd name="connsiteX442" fmla="*/ 1174 w 10000"/>
                        <a:gd name="connsiteY442" fmla="*/ 9263 h 9263"/>
                        <a:gd name="connsiteX443" fmla="*/ 1174 w 10000"/>
                        <a:gd name="connsiteY443" fmla="*/ 9263 h 9263"/>
                        <a:gd name="connsiteX444" fmla="*/ 1183 w 10000"/>
                        <a:gd name="connsiteY444" fmla="*/ 9263 h 9263"/>
                        <a:gd name="connsiteX445" fmla="*/ 1183 w 10000"/>
                        <a:gd name="connsiteY445" fmla="*/ 9263 h 9263"/>
                        <a:gd name="connsiteX446" fmla="*/ 1183 w 10000"/>
                        <a:gd name="connsiteY446" fmla="*/ 9263 h 9263"/>
                        <a:gd name="connsiteX447" fmla="*/ 1183 w 10000"/>
                        <a:gd name="connsiteY447" fmla="*/ 9263 h 9263"/>
                        <a:gd name="connsiteX448" fmla="*/ 1194 w 10000"/>
                        <a:gd name="connsiteY448" fmla="*/ 9263 h 9263"/>
                        <a:gd name="connsiteX449" fmla="*/ 1194 w 10000"/>
                        <a:gd name="connsiteY449" fmla="*/ 9263 h 9263"/>
                        <a:gd name="connsiteX450" fmla="*/ 1194 w 10000"/>
                        <a:gd name="connsiteY450" fmla="*/ 9263 h 9263"/>
                        <a:gd name="connsiteX451" fmla="*/ 1194 w 10000"/>
                        <a:gd name="connsiteY451" fmla="*/ 9263 h 9263"/>
                        <a:gd name="connsiteX452" fmla="*/ 1205 w 10000"/>
                        <a:gd name="connsiteY452" fmla="*/ 9263 h 9263"/>
                        <a:gd name="connsiteX453" fmla="*/ 1205 w 10000"/>
                        <a:gd name="connsiteY453" fmla="*/ 9263 h 9263"/>
                        <a:gd name="connsiteX454" fmla="*/ 1205 w 10000"/>
                        <a:gd name="connsiteY454" fmla="*/ 9263 h 9263"/>
                        <a:gd name="connsiteX455" fmla="*/ 1205 w 10000"/>
                        <a:gd name="connsiteY455" fmla="*/ 9263 h 9263"/>
                        <a:gd name="connsiteX456" fmla="*/ 1214 w 10000"/>
                        <a:gd name="connsiteY456" fmla="*/ 9263 h 9263"/>
                        <a:gd name="connsiteX457" fmla="*/ 1214 w 10000"/>
                        <a:gd name="connsiteY457" fmla="*/ 9263 h 9263"/>
                        <a:gd name="connsiteX458" fmla="*/ 1214 w 10000"/>
                        <a:gd name="connsiteY458" fmla="*/ 9263 h 9263"/>
                        <a:gd name="connsiteX459" fmla="*/ 1214 w 10000"/>
                        <a:gd name="connsiteY459" fmla="*/ 9263 h 9263"/>
                        <a:gd name="connsiteX460" fmla="*/ 1225 w 10000"/>
                        <a:gd name="connsiteY460" fmla="*/ 9263 h 9263"/>
                        <a:gd name="connsiteX461" fmla="*/ 1225 w 10000"/>
                        <a:gd name="connsiteY461" fmla="*/ 9263 h 9263"/>
                        <a:gd name="connsiteX462" fmla="*/ 1225 w 10000"/>
                        <a:gd name="connsiteY462" fmla="*/ 9263 h 9263"/>
                        <a:gd name="connsiteX463" fmla="*/ 1225 w 10000"/>
                        <a:gd name="connsiteY463" fmla="*/ 9263 h 9263"/>
                        <a:gd name="connsiteX464" fmla="*/ 1237 w 10000"/>
                        <a:gd name="connsiteY464" fmla="*/ 9263 h 9263"/>
                        <a:gd name="connsiteX465" fmla="*/ 1237 w 10000"/>
                        <a:gd name="connsiteY465" fmla="*/ 9263 h 9263"/>
                        <a:gd name="connsiteX466" fmla="*/ 1237 w 10000"/>
                        <a:gd name="connsiteY466" fmla="*/ 9263 h 9263"/>
                        <a:gd name="connsiteX467" fmla="*/ 1237 w 10000"/>
                        <a:gd name="connsiteY467" fmla="*/ 9263 h 9263"/>
                        <a:gd name="connsiteX468" fmla="*/ 1248 w 10000"/>
                        <a:gd name="connsiteY468" fmla="*/ 9263 h 9263"/>
                        <a:gd name="connsiteX469" fmla="*/ 1248 w 10000"/>
                        <a:gd name="connsiteY469" fmla="*/ 9263 h 9263"/>
                        <a:gd name="connsiteX470" fmla="*/ 1248 w 10000"/>
                        <a:gd name="connsiteY470" fmla="*/ 9263 h 9263"/>
                        <a:gd name="connsiteX471" fmla="*/ 1248 w 10000"/>
                        <a:gd name="connsiteY471" fmla="*/ 9263 h 9263"/>
                        <a:gd name="connsiteX472" fmla="*/ 1257 w 10000"/>
                        <a:gd name="connsiteY472" fmla="*/ 9263 h 9263"/>
                        <a:gd name="connsiteX473" fmla="*/ 1257 w 10000"/>
                        <a:gd name="connsiteY473" fmla="*/ 9263 h 9263"/>
                        <a:gd name="connsiteX474" fmla="*/ 1257 w 10000"/>
                        <a:gd name="connsiteY474" fmla="*/ 9263 h 9263"/>
                        <a:gd name="connsiteX475" fmla="*/ 1257 w 10000"/>
                        <a:gd name="connsiteY475" fmla="*/ 9263 h 9263"/>
                        <a:gd name="connsiteX476" fmla="*/ 1268 w 10000"/>
                        <a:gd name="connsiteY476" fmla="*/ 9263 h 9263"/>
                        <a:gd name="connsiteX477" fmla="*/ 1268 w 10000"/>
                        <a:gd name="connsiteY477" fmla="*/ 9263 h 9263"/>
                        <a:gd name="connsiteX478" fmla="*/ 1268 w 10000"/>
                        <a:gd name="connsiteY478" fmla="*/ 9263 h 9263"/>
                        <a:gd name="connsiteX479" fmla="*/ 1268 w 10000"/>
                        <a:gd name="connsiteY479" fmla="*/ 9263 h 9263"/>
                        <a:gd name="connsiteX480" fmla="*/ 1280 w 10000"/>
                        <a:gd name="connsiteY480" fmla="*/ 9263 h 9263"/>
                        <a:gd name="connsiteX481" fmla="*/ 1280 w 10000"/>
                        <a:gd name="connsiteY481" fmla="*/ 9263 h 9263"/>
                        <a:gd name="connsiteX482" fmla="*/ 1280 w 10000"/>
                        <a:gd name="connsiteY482" fmla="*/ 9263 h 9263"/>
                        <a:gd name="connsiteX483" fmla="*/ 1280 w 10000"/>
                        <a:gd name="connsiteY483" fmla="*/ 9263 h 9263"/>
                        <a:gd name="connsiteX484" fmla="*/ 1291 w 10000"/>
                        <a:gd name="connsiteY484" fmla="*/ 9263 h 9263"/>
                        <a:gd name="connsiteX485" fmla="*/ 1291 w 10000"/>
                        <a:gd name="connsiteY485" fmla="*/ 9263 h 9263"/>
                        <a:gd name="connsiteX486" fmla="*/ 1291 w 10000"/>
                        <a:gd name="connsiteY486" fmla="*/ 9263 h 9263"/>
                        <a:gd name="connsiteX487" fmla="*/ 1291 w 10000"/>
                        <a:gd name="connsiteY487" fmla="*/ 9263 h 9263"/>
                        <a:gd name="connsiteX488" fmla="*/ 1300 w 10000"/>
                        <a:gd name="connsiteY488" fmla="*/ 9263 h 9263"/>
                        <a:gd name="connsiteX489" fmla="*/ 1300 w 10000"/>
                        <a:gd name="connsiteY489" fmla="*/ 9263 h 9263"/>
                        <a:gd name="connsiteX490" fmla="*/ 1300 w 10000"/>
                        <a:gd name="connsiteY490" fmla="*/ 9263 h 9263"/>
                        <a:gd name="connsiteX491" fmla="*/ 1300 w 10000"/>
                        <a:gd name="connsiteY491" fmla="*/ 9263 h 9263"/>
                        <a:gd name="connsiteX492" fmla="*/ 1311 w 10000"/>
                        <a:gd name="connsiteY492" fmla="*/ 9263 h 9263"/>
                        <a:gd name="connsiteX493" fmla="*/ 1311 w 10000"/>
                        <a:gd name="connsiteY493" fmla="*/ 9263 h 9263"/>
                        <a:gd name="connsiteX494" fmla="*/ 1311 w 10000"/>
                        <a:gd name="connsiteY494" fmla="*/ 9263 h 9263"/>
                        <a:gd name="connsiteX495" fmla="*/ 1311 w 10000"/>
                        <a:gd name="connsiteY495" fmla="*/ 9263 h 9263"/>
                        <a:gd name="connsiteX496" fmla="*/ 1322 w 10000"/>
                        <a:gd name="connsiteY496" fmla="*/ 9263 h 9263"/>
                        <a:gd name="connsiteX497" fmla="*/ 1322 w 10000"/>
                        <a:gd name="connsiteY497" fmla="*/ 9263 h 9263"/>
                        <a:gd name="connsiteX498" fmla="*/ 1322 w 10000"/>
                        <a:gd name="connsiteY498" fmla="*/ 9263 h 9263"/>
                        <a:gd name="connsiteX499" fmla="*/ 1322 w 10000"/>
                        <a:gd name="connsiteY499" fmla="*/ 9263 h 9263"/>
                        <a:gd name="connsiteX500" fmla="*/ 1331 w 10000"/>
                        <a:gd name="connsiteY500" fmla="*/ 9263 h 9263"/>
                        <a:gd name="connsiteX501" fmla="*/ 1331 w 10000"/>
                        <a:gd name="connsiteY501" fmla="*/ 9263 h 9263"/>
                        <a:gd name="connsiteX502" fmla="*/ 1331 w 10000"/>
                        <a:gd name="connsiteY502" fmla="*/ 9263 h 9263"/>
                        <a:gd name="connsiteX503" fmla="*/ 1331 w 10000"/>
                        <a:gd name="connsiteY503" fmla="*/ 9263 h 9263"/>
                        <a:gd name="connsiteX504" fmla="*/ 1342 w 10000"/>
                        <a:gd name="connsiteY504" fmla="*/ 9263 h 9263"/>
                        <a:gd name="connsiteX505" fmla="*/ 1342 w 10000"/>
                        <a:gd name="connsiteY505" fmla="*/ 9263 h 9263"/>
                        <a:gd name="connsiteX506" fmla="*/ 1342 w 10000"/>
                        <a:gd name="connsiteY506" fmla="*/ 9263 h 9263"/>
                        <a:gd name="connsiteX507" fmla="*/ 1342 w 10000"/>
                        <a:gd name="connsiteY507" fmla="*/ 9263 h 9263"/>
                        <a:gd name="connsiteX508" fmla="*/ 1354 w 10000"/>
                        <a:gd name="connsiteY508" fmla="*/ 9263 h 9263"/>
                        <a:gd name="connsiteX509" fmla="*/ 1354 w 10000"/>
                        <a:gd name="connsiteY509" fmla="*/ 9263 h 9263"/>
                        <a:gd name="connsiteX510" fmla="*/ 1354 w 10000"/>
                        <a:gd name="connsiteY510" fmla="*/ 9263 h 9263"/>
                        <a:gd name="connsiteX511" fmla="*/ 1354 w 10000"/>
                        <a:gd name="connsiteY511" fmla="*/ 9263 h 9263"/>
                        <a:gd name="connsiteX512" fmla="*/ 1365 w 10000"/>
                        <a:gd name="connsiteY512" fmla="*/ 9263 h 9263"/>
                        <a:gd name="connsiteX513" fmla="*/ 1365 w 10000"/>
                        <a:gd name="connsiteY513" fmla="*/ 9263 h 9263"/>
                        <a:gd name="connsiteX514" fmla="*/ 1365 w 10000"/>
                        <a:gd name="connsiteY514" fmla="*/ 9263 h 9263"/>
                        <a:gd name="connsiteX515" fmla="*/ 1365 w 10000"/>
                        <a:gd name="connsiteY515" fmla="*/ 9263 h 9263"/>
                        <a:gd name="connsiteX516" fmla="*/ 1374 w 10000"/>
                        <a:gd name="connsiteY516" fmla="*/ 9263 h 9263"/>
                        <a:gd name="connsiteX517" fmla="*/ 1374 w 10000"/>
                        <a:gd name="connsiteY517" fmla="*/ 9263 h 9263"/>
                        <a:gd name="connsiteX518" fmla="*/ 1374 w 10000"/>
                        <a:gd name="connsiteY518" fmla="*/ 9263 h 9263"/>
                        <a:gd name="connsiteX519" fmla="*/ 1374 w 10000"/>
                        <a:gd name="connsiteY519" fmla="*/ 9263 h 9263"/>
                        <a:gd name="connsiteX520" fmla="*/ 1385 w 10000"/>
                        <a:gd name="connsiteY520" fmla="*/ 9263 h 9263"/>
                        <a:gd name="connsiteX521" fmla="*/ 1385 w 10000"/>
                        <a:gd name="connsiteY521" fmla="*/ 9263 h 9263"/>
                        <a:gd name="connsiteX522" fmla="*/ 1385 w 10000"/>
                        <a:gd name="connsiteY522" fmla="*/ 9263 h 9263"/>
                        <a:gd name="connsiteX523" fmla="*/ 1385 w 10000"/>
                        <a:gd name="connsiteY523" fmla="*/ 9263 h 9263"/>
                        <a:gd name="connsiteX524" fmla="*/ 1397 w 10000"/>
                        <a:gd name="connsiteY524" fmla="*/ 9263 h 9263"/>
                        <a:gd name="connsiteX525" fmla="*/ 1397 w 10000"/>
                        <a:gd name="connsiteY525" fmla="*/ 9263 h 9263"/>
                        <a:gd name="connsiteX526" fmla="*/ 1397 w 10000"/>
                        <a:gd name="connsiteY526" fmla="*/ 9263 h 9263"/>
                        <a:gd name="connsiteX527" fmla="*/ 1397 w 10000"/>
                        <a:gd name="connsiteY527" fmla="*/ 9263 h 9263"/>
                        <a:gd name="connsiteX528" fmla="*/ 1408 w 10000"/>
                        <a:gd name="connsiteY528" fmla="*/ 9263 h 9263"/>
                        <a:gd name="connsiteX529" fmla="*/ 1408 w 10000"/>
                        <a:gd name="connsiteY529" fmla="*/ 9263 h 9263"/>
                        <a:gd name="connsiteX530" fmla="*/ 1408 w 10000"/>
                        <a:gd name="connsiteY530" fmla="*/ 9263 h 9263"/>
                        <a:gd name="connsiteX531" fmla="*/ 1408 w 10000"/>
                        <a:gd name="connsiteY531" fmla="*/ 9263 h 9263"/>
                        <a:gd name="connsiteX532" fmla="*/ 1417 w 10000"/>
                        <a:gd name="connsiteY532" fmla="*/ 9263 h 9263"/>
                        <a:gd name="connsiteX533" fmla="*/ 1417 w 10000"/>
                        <a:gd name="connsiteY533" fmla="*/ 9263 h 9263"/>
                        <a:gd name="connsiteX534" fmla="*/ 1417 w 10000"/>
                        <a:gd name="connsiteY534" fmla="*/ 9263 h 9263"/>
                        <a:gd name="connsiteX535" fmla="*/ 1417 w 10000"/>
                        <a:gd name="connsiteY535" fmla="*/ 9263 h 9263"/>
                        <a:gd name="connsiteX536" fmla="*/ 1428 w 10000"/>
                        <a:gd name="connsiteY536" fmla="*/ 9263 h 9263"/>
                        <a:gd name="connsiteX537" fmla="*/ 1428 w 10000"/>
                        <a:gd name="connsiteY537" fmla="*/ 9263 h 9263"/>
                        <a:gd name="connsiteX538" fmla="*/ 1428 w 10000"/>
                        <a:gd name="connsiteY538" fmla="*/ 9263 h 9263"/>
                        <a:gd name="connsiteX539" fmla="*/ 1428 w 10000"/>
                        <a:gd name="connsiteY539" fmla="*/ 9263 h 9263"/>
                        <a:gd name="connsiteX540" fmla="*/ 1440 w 10000"/>
                        <a:gd name="connsiteY540" fmla="*/ 9263 h 9263"/>
                        <a:gd name="connsiteX541" fmla="*/ 1440 w 10000"/>
                        <a:gd name="connsiteY541" fmla="*/ 9263 h 9263"/>
                        <a:gd name="connsiteX542" fmla="*/ 1440 w 10000"/>
                        <a:gd name="connsiteY542" fmla="*/ 9263 h 9263"/>
                        <a:gd name="connsiteX543" fmla="*/ 1440 w 10000"/>
                        <a:gd name="connsiteY543" fmla="*/ 9263 h 9263"/>
                        <a:gd name="connsiteX544" fmla="*/ 1448 w 10000"/>
                        <a:gd name="connsiteY544" fmla="*/ 9263 h 9263"/>
                        <a:gd name="connsiteX545" fmla="*/ 1448 w 10000"/>
                        <a:gd name="connsiteY545" fmla="*/ 9263 h 9263"/>
                        <a:gd name="connsiteX546" fmla="*/ 1448 w 10000"/>
                        <a:gd name="connsiteY546" fmla="*/ 9263 h 9263"/>
                        <a:gd name="connsiteX547" fmla="*/ 1448 w 10000"/>
                        <a:gd name="connsiteY547" fmla="*/ 9263 h 9263"/>
                        <a:gd name="connsiteX548" fmla="*/ 1460 w 10000"/>
                        <a:gd name="connsiteY548" fmla="*/ 9263 h 9263"/>
                        <a:gd name="connsiteX549" fmla="*/ 1460 w 10000"/>
                        <a:gd name="connsiteY549" fmla="*/ 9263 h 9263"/>
                        <a:gd name="connsiteX550" fmla="*/ 1460 w 10000"/>
                        <a:gd name="connsiteY550" fmla="*/ 9263 h 9263"/>
                        <a:gd name="connsiteX551" fmla="*/ 1460 w 10000"/>
                        <a:gd name="connsiteY551" fmla="*/ 9263 h 9263"/>
                        <a:gd name="connsiteX552" fmla="*/ 1471 w 10000"/>
                        <a:gd name="connsiteY552" fmla="*/ 9263 h 9263"/>
                        <a:gd name="connsiteX553" fmla="*/ 1471 w 10000"/>
                        <a:gd name="connsiteY553" fmla="*/ 9263 h 9263"/>
                        <a:gd name="connsiteX554" fmla="*/ 1471 w 10000"/>
                        <a:gd name="connsiteY554" fmla="*/ 9263 h 9263"/>
                        <a:gd name="connsiteX555" fmla="*/ 1471 w 10000"/>
                        <a:gd name="connsiteY555" fmla="*/ 9263 h 9263"/>
                        <a:gd name="connsiteX556" fmla="*/ 1482 w 10000"/>
                        <a:gd name="connsiteY556" fmla="*/ 9263 h 9263"/>
                        <a:gd name="connsiteX557" fmla="*/ 1482 w 10000"/>
                        <a:gd name="connsiteY557" fmla="*/ 9263 h 9263"/>
                        <a:gd name="connsiteX558" fmla="*/ 1482 w 10000"/>
                        <a:gd name="connsiteY558" fmla="*/ 9263 h 9263"/>
                        <a:gd name="connsiteX559" fmla="*/ 1482 w 10000"/>
                        <a:gd name="connsiteY559" fmla="*/ 9263 h 9263"/>
                        <a:gd name="connsiteX560" fmla="*/ 1491 w 10000"/>
                        <a:gd name="connsiteY560" fmla="*/ 9263 h 9263"/>
                        <a:gd name="connsiteX561" fmla="*/ 1491 w 10000"/>
                        <a:gd name="connsiteY561" fmla="*/ 9263 h 9263"/>
                        <a:gd name="connsiteX562" fmla="*/ 1491 w 10000"/>
                        <a:gd name="connsiteY562" fmla="*/ 9263 h 9263"/>
                        <a:gd name="connsiteX563" fmla="*/ 1491 w 10000"/>
                        <a:gd name="connsiteY563" fmla="*/ 9263 h 9263"/>
                        <a:gd name="connsiteX564" fmla="*/ 1502 w 10000"/>
                        <a:gd name="connsiteY564" fmla="*/ 9263 h 9263"/>
                        <a:gd name="connsiteX565" fmla="*/ 1502 w 10000"/>
                        <a:gd name="connsiteY565" fmla="*/ 9263 h 9263"/>
                        <a:gd name="connsiteX566" fmla="*/ 1502 w 10000"/>
                        <a:gd name="connsiteY566" fmla="*/ 9263 h 9263"/>
                        <a:gd name="connsiteX567" fmla="*/ 1502 w 10000"/>
                        <a:gd name="connsiteY567" fmla="*/ 9263 h 9263"/>
                        <a:gd name="connsiteX568" fmla="*/ 1514 w 10000"/>
                        <a:gd name="connsiteY568" fmla="*/ 9263 h 9263"/>
                        <a:gd name="connsiteX569" fmla="*/ 1514 w 10000"/>
                        <a:gd name="connsiteY569" fmla="*/ 9263 h 9263"/>
                        <a:gd name="connsiteX570" fmla="*/ 1514 w 10000"/>
                        <a:gd name="connsiteY570" fmla="*/ 9263 h 9263"/>
                        <a:gd name="connsiteX571" fmla="*/ 1514 w 10000"/>
                        <a:gd name="connsiteY571" fmla="*/ 9263 h 9263"/>
                        <a:gd name="connsiteX572" fmla="*/ 1525 w 10000"/>
                        <a:gd name="connsiteY572" fmla="*/ 9263 h 9263"/>
                        <a:gd name="connsiteX573" fmla="*/ 1525 w 10000"/>
                        <a:gd name="connsiteY573" fmla="*/ 9263 h 9263"/>
                        <a:gd name="connsiteX574" fmla="*/ 1525 w 10000"/>
                        <a:gd name="connsiteY574" fmla="*/ 9263 h 9263"/>
                        <a:gd name="connsiteX575" fmla="*/ 1525 w 10000"/>
                        <a:gd name="connsiteY575" fmla="*/ 9263 h 9263"/>
                        <a:gd name="connsiteX576" fmla="*/ 1534 w 10000"/>
                        <a:gd name="connsiteY576" fmla="*/ 9263 h 9263"/>
                        <a:gd name="connsiteX577" fmla="*/ 1534 w 10000"/>
                        <a:gd name="connsiteY577" fmla="*/ 9263 h 9263"/>
                        <a:gd name="connsiteX578" fmla="*/ 1534 w 10000"/>
                        <a:gd name="connsiteY578" fmla="*/ 9263 h 9263"/>
                        <a:gd name="connsiteX579" fmla="*/ 1534 w 10000"/>
                        <a:gd name="connsiteY579" fmla="*/ 9263 h 9263"/>
                        <a:gd name="connsiteX580" fmla="*/ 1545 w 10000"/>
                        <a:gd name="connsiteY580" fmla="*/ 9263 h 9263"/>
                        <a:gd name="connsiteX581" fmla="*/ 1545 w 10000"/>
                        <a:gd name="connsiteY581" fmla="*/ 9263 h 9263"/>
                        <a:gd name="connsiteX582" fmla="*/ 1545 w 10000"/>
                        <a:gd name="connsiteY582" fmla="*/ 9263 h 9263"/>
                        <a:gd name="connsiteX583" fmla="*/ 1545 w 10000"/>
                        <a:gd name="connsiteY583" fmla="*/ 9263 h 9263"/>
                        <a:gd name="connsiteX584" fmla="*/ 1557 w 10000"/>
                        <a:gd name="connsiteY584" fmla="*/ 9263 h 9263"/>
                        <a:gd name="connsiteX585" fmla="*/ 1557 w 10000"/>
                        <a:gd name="connsiteY585" fmla="*/ 9263 h 9263"/>
                        <a:gd name="connsiteX586" fmla="*/ 1557 w 10000"/>
                        <a:gd name="connsiteY586" fmla="*/ 9263 h 9263"/>
                        <a:gd name="connsiteX587" fmla="*/ 1557 w 10000"/>
                        <a:gd name="connsiteY587" fmla="*/ 9263 h 9263"/>
                        <a:gd name="connsiteX588" fmla="*/ 1565 w 10000"/>
                        <a:gd name="connsiteY588" fmla="*/ 9263 h 9263"/>
                        <a:gd name="connsiteX589" fmla="*/ 1565 w 10000"/>
                        <a:gd name="connsiteY589" fmla="*/ 9263 h 9263"/>
                        <a:gd name="connsiteX590" fmla="*/ 1565 w 10000"/>
                        <a:gd name="connsiteY590" fmla="*/ 9263 h 9263"/>
                        <a:gd name="connsiteX591" fmla="*/ 1565 w 10000"/>
                        <a:gd name="connsiteY591" fmla="*/ 9263 h 9263"/>
                        <a:gd name="connsiteX592" fmla="*/ 1577 w 10000"/>
                        <a:gd name="connsiteY592" fmla="*/ 9263 h 9263"/>
                        <a:gd name="connsiteX593" fmla="*/ 1577 w 10000"/>
                        <a:gd name="connsiteY593" fmla="*/ 9263 h 9263"/>
                        <a:gd name="connsiteX594" fmla="*/ 1577 w 10000"/>
                        <a:gd name="connsiteY594" fmla="*/ 9263 h 9263"/>
                        <a:gd name="connsiteX595" fmla="*/ 1577 w 10000"/>
                        <a:gd name="connsiteY595" fmla="*/ 9263 h 9263"/>
                        <a:gd name="connsiteX596" fmla="*/ 1588 w 10000"/>
                        <a:gd name="connsiteY596" fmla="*/ 9263 h 9263"/>
                        <a:gd name="connsiteX597" fmla="*/ 1588 w 10000"/>
                        <a:gd name="connsiteY597" fmla="*/ 9263 h 9263"/>
                        <a:gd name="connsiteX598" fmla="*/ 1588 w 10000"/>
                        <a:gd name="connsiteY598" fmla="*/ 9263 h 9263"/>
                        <a:gd name="connsiteX599" fmla="*/ 1588 w 10000"/>
                        <a:gd name="connsiteY599" fmla="*/ 9263 h 9263"/>
                        <a:gd name="connsiteX600" fmla="*/ 1600 w 10000"/>
                        <a:gd name="connsiteY600" fmla="*/ 9263 h 9263"/>
                        <a:gd name="connsiteX601" fmla="*/ 1600 w 10000"/>
                        <a:gd name="connsiteY601" fmla="*/ 9263 h 9263"/>
                        <a:gd name="connsiteX602" fmla="*/ 1600 w 10000"/>
                        <a:gd name="connsiteY602" fmla="*/ 9263 h 9263"/>
                        <a:gd name="connsiteX603" fmla="*/ 1600 w 10000"/>
                        <a:gd name="connsiteY603" fmla="*/ 9263 h 9263"/>
                        <a:gd name="connsiteX604" fmla="*/ 1608 w 10000"/>
                        <a:gd name="connsiteY604" fmla="*/ 9263 h 9263"/>
                        <a:gd name="connsiteX605" fmla="*/ 1608 w 10000"/>
                        <a:gd name="connsiteY605" fmla="*/ 9263 h 9263"/>
                        <a:gd name="connsiteX606" fmla="*/ 1608 w 10000"/>
                        <a:gd name="connsiteY606" fmla="*/ 9263 h 9263"/>
                        <a:gd name="connsiteX607" fmla="*/ 1608 w 10000"/>
                        <a:gd name="connsiteY607" fmla="*/ 9263 h 9263"/>
                        <a:gd name="connsiteX608" fmla="*/ 1620 w 10000"/>
                        <a:gd name="connsiteY608" fmla="*/ 9263 h 9263"/>
                        <a:gd name="connsiteX609" fmla="*/ 1620 w 10000"/>
                        <a:gd name="connsiteY609" fmla="*/ 9263 h 9263"/>
                        <a:gd name="connsiteX610" fmla="*/ 1620 w 10000"/>
                        <a:gd name="connsiteY610" fmla="*/ 9263 h 9263"/>
                        <a:gd name="connsiteX611" fmla="*/ 1620 w 10000"/>
                        <a:gd name="connsiteY611" fmla="*/ 9263 h 9263"/>
                        <a:gd name="connsiteX612" fmla="*/ 1631 w 10000"/>
                        <a:gd name="connsiteY612" fmla="*/ 9263 h 9263"/>
                        <a:gd name="connsiteX613" fmla="*/ 1631 w 10000"/>
                        <a:gd name="connsiteY613" fmla="*/ 9263 h 9263"/>
                        <a:gd name="connsiteX614" fmla="*/ 1631 w 10000"/>
                        <a:gd name="connsiteY614" fmla="*/ 9263 h 9263"/>
                        <a:gd name="connsiteX615" fmla="*/ 1631 w 10000"/>
                        <a:gd name="connsiteY615" fmla="*/ 9263 h 9263"/>
                        <a:gd name="connsiteX616" fmla="*/ 1642 w 10000"/>
                        <a:gd name="connsiteY616" fmla="*/ 9263 h 9263"/>
                        <a:gd name="connsiteX617" fmla="*/ 1642 w 10000"/>
                        <a:gd name="connsiteY617" fmla="*/ 9263 h 9263"/>
                        <a:gd name="connsiteX618" fmla="*/ 1642 w 10000"/>
                        <a:gd name="connsiteY618" fmla="*/ 9263 h 9263"/>
                        <a:gd name="connsiteX619" fmla="*/ 1642 w 10000"/>
                        <a:gd name="connsiteY619" fmla="*/ 9263 h 9263"/>
                        <a:gd name="connsiteX620" fmla="*/ 1651 w 10000"/>
                        <a:gd name="connsiteY620" fmla="*/ 9263 h 9263"/>
                        <a:gd name="connsiteX621" fmla="*/ 1651 w 10000"/>
                        <a:gd name="connsiteY621" fmla="*/ 9263 h 9263"/>
                        <a:gd name="connsiteX622" fmla="*/ 1651 w 10000"/>
                        <a:gd name="connsiteY622" fmla="*/ 9263 h 9263"/>
                        <a:gd name="connsiteX623" fmla="*/ 1651 w 10000"/>
                        <a:gd name="connsiteY623" fmla="*/ 9263 h 9263"/>
                        <a:gd name="connsiteX624" fmla="*/ 1662 w 10000"/>
                        <a:gd name="connsiteY624" fmla="*/ 9263 h 9263"/>
                        <a:gd name="connsiteX625" fmla="*/ 1662 w 10000"/>
                        <a:gd name="connsiteY625" fmla="*/ 9263 h 9263"/>
                        <a:gd name="connsiteX626" fmla="*/ 1662 w 10000"/>
                        <a:gd name="connsiteY626" fmla="*/ 9263 h 9263"/>
                        <a:gd name="connsiteX627" fmla="*/ 1662 w 10000"/>
                        <a:gd name="connsiteY627" fmla="*/ 9263 h 9263"/>
                        <a:gd name="connsiteX628" fmla="*/ 1674 w 10000"/>
                        <a:gd name="connsiteY628" fmla="*/ 9263 h 9263"/>
                        <a:gd name="connsiteX629" fmla="*/ 1674 w 10000"/>
                        <a:gd name="connsiteY629" fmla="*/ 9263 h 9263"/>
                        <a:gd name="connsiteX630" fmla="*/ 1674 w 10000"/>
                        <a:gd name="connsiteY630" fmla="*/ 9263 h 9263"/>
                        <a:gd name="connsiteX631" fmla="*/ 1674 w 10000"/>
                        <a:gd name="connsiteY631" fmla="*/ 9263 h 9263"/>
                        <a:gd name="connsiteX632" fmla="*/ 1682 w 10000"/>
                        <a:gd name="connsiteY632" fmla="*/ 9263 h 9263"/>
                        <a:gd name="connsiteX633" fmla="*/ 1682 w 10000"/>
                        <a:gd name="connsiteY633" fmla="*/ 9263 h 9263"/>
                        <a:gd name="connsiteX634" fmla="*/ 1682 w 10000"/>
                        <a:gd name="connsiteY634" fmla="*/ 9263 h 9263"/>
                        <a:gd name="connsiteX635" fmla="*/ 1682 w 10000"/>
                        <a:gd name="connsiteY635" fmla="*/ 9263 h 9263"/>
                        <a:gd name="connsiteX636" fmla="*/ 1694 w 10000"/>
                        <a:gd name="connsiteY636" fmla="*/ 9263 h 9263"/>
                        <a:gd name="connsiteX637" fmla="*/ 1694 w 10000"/>
                        <a:gd name="connsiteY637" fmla="*/ 9263 h 9263"/>
                        <a:gd name="connsiteX638" fmla="*/ 1694 w 10000"/>
                        <a:gd name="connsiteY638" fmla="*/ 9263 h 9263"/>
                        <a:gd name="connsiteX639" fmla="*/ 1694 w 10000"/>
                        <a:gd name="connsiteY639" fmla="*/ 9263 h 9263"/>
                        <a:gd name="connsiteX640" fmla="*/ 1705 w 10000"/>
                        <a:gd name="connsiteY640" fmla="*/ 9263 h 9263"/>
                        <a:gd name="connsiteX641" fmla="*/ 1705 w 10000"/>
                        <a:gd name="connsiteY641" fmla="*/ 9263 h 9263"/>
                        <a:gd name="connsiteX642" fmla="*/ 1705 w 10000"/>
                        <a:gd name="connsiteY642" fmla="*/ 9263 h 9263"/>
                        <a:gd name="connsiteX643" fmla="*/ 1705 w 10000"/>
                        <a:gd name="connsiteY643" fmla="*/ 9263 h 9263"/>
                        <a:gd name="connsiteX644" fmla="*/ 1717 w 10000"/>
                        <a:gd name="connsiteY644" fmla="*/ 9263 h 9263"/>
                        <a:gd name="connsiteX645" fmla="*/ 1717 w 10000"/>
                        <a:gd name="connsiteY645" fmla="*/ 9263 h 9263"/>
                        <a:gd name="connsiteX646" fmla="*/ 1717 w 10000"/>
                        <a:gd name="connsiteY646" fmla="*/ 9263 h 9263"/>
                        <a:gd name="connsiteX647" fmla="*/ 1717 w 10000"/>
                        <a:gd name="connsiteY647" fmla="*/ 9263 h 9263"/>
                        <a:gd name="connsiteX648" fmla="*/ 1725 w 10000"/>
                        <a:gd name="connsiteY648" fmla="*/ 9263 h 9263"/>
                        <a:gd name="connsiteX649" fmla="*/ 1725 w 10000"/>
                        <a:gd name="connsiteY649" fmla="*/ 9263 h 9263"/>
                        <a:gd name="connsiteX650" fmla="*/ 1725 w 10000"/>
                        <a:gd name="connsiteY650" fmla="*/ 9263 h 9263"/>
                        <a:gd name="connsiteX651" fmla="*/ 1725 w 10000"/>
                        <a:gd name="connsiteY651" fmla="*/ 9263 h 9263"/>
                        <a:gd name="connsiteX652" fmla="*/ 1737 w 10000"/>
                        <a:gd name="connsiteY652" fmla="*/ 9263 h 9263"/>
                        <a:gd name="connsiteX653" fmla="*/ 1737 w 10000"/>
                        <a:gd name="connsiteY653" fmla="*/ 9263 h 9263"/>
                        <a:gd name="connsiteX654" fmla="*/ 1737 w 10000"/>
                        <a:gd name="connsiteY654" fmla="*/ 9263 h 9263"/>
                        <a:gd name="connsiteX655" fmla="*/ 1737 w 10000"/>
                        <a:gd name="connsiteY655" fmla="*/ 9263 h 9263"/>
                        <a:gd name="connsiteX656" fmla="*/ 1748 w 10000"/>
                        <a:gd name="connsiteY656" fmla="*/ 9263 h 9263"/>
                        <a:gd name="connsiteX657" fmla="*/ 1748 w 10000"/>
                        <a:gd name="connsiteY657" fmla="*/ 9263 h 9263"/>
                        <a:gd name="connsiteX658" fmla="*/ 1748 w 10000"/>
                        <a:gd name="connsiteY658" fmla="*/ 9263 h 9263"/>
                        <a:gd name="connsiteX659" fmla="*/ 1748 w 10000"/>
                        <a:gd name="connsiteY659" fmla="*/ 9263 h 9263"/>
                        <a:gd name="connsiteX660" fmla="*/ 1759 w 10000"/>
                        <a:gd name="connsiteY660" fmla="*/ 9263 h 9263"/>
                        <a:gd name="connsiteX661" fmla="*/ 1759 w 10000"/>
                        <a:gd name="connsiteY661" fmla="*/ 9263 h 9263"/>
                        <a:gd name="connsiteX662" fmla="*/ 1759 w 10000"/>
                        <a:gd name="connsiteY662" fmla="*/ 9263 h 9263"/>
                        <a:gd name="connsiteX663" fmla="*/ 1759 w 10000"/>
                        <a:gd name="connsiteY663" fmla="*/ 9263 h 9263"/>
                        <a:gd name="connsiteX664" fmla="*/ 1768 w 10000"/>
                        <a:gd name="connsiteY664" fmla="*/ 9263 h 9263"/>
                        <a:gd name="connsiteX665" fmla="*/ 1768 w 10000"/>
                        <a:gd name="connsiteY665" fmla="*/ 9263 h 9263"/>
                        <a:gd name="connsiteX666" fmla="*/ 1768 w 10000"/>
                        <a:gd name="connsiteY666" fmla="*/ 9263 h 9263"/>
                        <a:gd name="connsiteX667" fmla="*/ 1768 w 10000"/>
                        <a:gd name="connsiteY667" fmla="*/ 9263 h 9263"/>
                        <a:gd name="connsiteX668" fmla="*/ 1779 w 10000"/>
                        <a:gd name="connsiteY668" fmla="*/ 9263 h 9263"/>
                        <a:gd name="connsiteX669" fmla="*/ 1779 w 10000"/>
                        <a:gd name="connsiteY669" fmla="*/ 9263 h 9263"/>
                        <a:gd name="connsiteX670" fmla="*/ 1779 w 10000"/>
                        <a:gd name="connsiteY670" fmla="*/ 9263 h 9263"/>
                        <a:gd name="connsiteX671" fmla="*/ 1779 w 10000"/>
                        <a:gd name="connsiteY671" fmla="*/ 9263 h 9263"/>
                        <a:gd name="connsiteX672" fmla="*/ 1791 w 10000"/>
                        <a:gd name="connsiteY672" fmla="*/ 9263 h 9263"/>
                        <a:gd name="connsiteX673" fmla="*/ 1791 w 10000"/>
                        <a:gd name="connsiteY673" fmla="*/ 9263 h 9263"/>
                        <a:gd name="connsiteX674" fmla="*/ 1791 w 10000"/>
                        <a:gd name="connsiteY674" fmla="*/ 9263 h 9263"/>
                        <a:gd name="connsiteX675" fmla="*/ 1791 w 10000"/>
                        <a:gd name="connsiteY675" fmla="*/ 9263 h 9263"/>
                        <a:gd name="connsiteX676" fmla="*/ 1799 w 10000"/>
                        <a:gd name="connsiteY676" fmla="*/ 9263 h 9263"/>
                        <a:gd name="connsiteX677" fmla="*/ 1799 w 10000"/>
                        <a:gd name="connsiteY677" fmla="*/ 9263 h 9263"/>
                        <a:gd name="connsiteX678" fmla="*/ 1799 w 10000"/>
                        <a:gd name="connsiteY678" fmla="*/ 9263 h 9263"/>
                        <a:gd name="connsiteX679" fmla="*/ 1799 w 10000"/>
                        <a:gd name="connsiteY679" fmla="*/ 9263 h 9263"/>
                        <a:gd name="connsiteX680" fmla="*/ 1811 w 10000"/>
                        <a:gd name="connsiteY680" fmla="*/ 9263 h 9263"/>
                        <a:gd name="connsiteX681" fmla="*/ 1811 w 10000"/>
                        <a:gd name="connsiteY681" fmla="*/ 9263 h 9263"/>
                        <a:gd name="connsiteX682" fmla="*/ 1811 w 10000"/>
                        <a:gd name="connsiteY682" fmla="*/ 9263 h 9263"/>
                        <a:gd name="connsiteX683" fmla="*/ 1811 w 10000"/>
                        <a:gd name="connsiteY683" fmla="*/ 9263 h 9263"/>
                        <a:gd name="connsiteX684" fmla="*/ 1822 w 10000"/>
                        <a:gd name="connsiteY684" fmla="*/ 9263 h 9263"/>
                        <a:gd name="connsiteX685" fmla="*/ 1822 w 10000"/>
                        <a:gd name="connsiteY685" fmla="*/ 9263 h 9263"/>
                        <a:gd name="connsiteX686" fmla="*/ 1822 w 10000"/>
                        <a:gd name="connsiteY686" fmla="*/ 9263 h 9263"/>
                        <a:gd name="connsiteX687" fmla="*/ 1822 w 10000"/>
                        <a:gd name="connsiteY687" fmla="*/ 9263 h 9263"/>
                        <a:gd name="connsiteX688" fmla="*/ 1834 w 10000"/>
                        <a:gd name="connsiteY688" fmla="*/ 9263 h 9263"/>
                        <a:gd name="connsiteX689" fmla="*/ 1834 w 10000"/>
                        <a:gd name="connsiteY689" fmla="*/ 9263 h 9263"/>
                        <a:gd name="connsiteX690" fmla="*/ 1834 w 10000"/>
                        <a:gd name="connsiteY690" fmla="*/ 9263 h 9263"/>
                        <a:gd name="connsiteX691" fmla="*/ 1834 w 10000"/>
                        <a:gd name="connsiteY691" fmla="*/ 9263 h 9263"/>
                        <a:gd name="connsiteX692" fmla="*/ 1842 w 10000"/>
                        <a:gd name="connsiteY692" fmla="*/ 9263 h 9263"/>
                        <a:gd name="connsiteX693" fmla="*/ 1842 w 10000"/>
                        <a:gd name="connsiteY693" fmla="*/ 9263 h 9263"/>
                        <a:gd name="connsiteX694" fmla="*/ 1842 w 10000"/>
                        <a:gd name="connsiteY694" fmla="*/ 9263 h 9263"/>
                        <a:gd name="connsiteX695" fmla="*/ 1842 w 10000"/>
                        <a:gd name="connsiteY695" fmla="*/ 9263 h 9263"/>
                        <a:gd name="connsiteX696" fmla="*/ 1854 w 10000"/>
                        <a:gd name="connsiteY696" fmla="*/ 9263 h 9263"/>
                        <a:gd name="connsiteX697" fmla="*/ 1854 w 10000"/>
                        <a:gd name="connsiteY697" fmla="*/ 9263 h 9263"/>
                        <a:gd name="connsiteX698" fmla="*/ 1854 w 10000"/>
                        <a:gd name="connsiteY698" fmla="*/ 9263 h 9263"/>
                        <a:gd name="connsiteX699" fmla="*/ 1854 w 10000"/>
                        <a:gd name="connsiteY699" fmla="*/ 9263 h 9263"/>
                        <a:gd name="connsiteX700" fmla="*/ 1865 w 10000"/>
                        <a:gd name="connsiteY700" fmla="*/ 9263 h 9263"/>
                        <a:gd name="connsiteX701" fmla="*/ 1865 w 10000"/>
                        <a:gd name="connsiteY701" fmla="*/ 9263 h 9263"/>
                        <a:gd name="connsiteX702" fmla="*/ 1865 w 10000"/>
                        <a:gd name="connsiteY702" fmla="*/ 9263 h 9263"/>
                        <a:gd name="connsiteX703" fmla="*/ 1865 w 10000"/>
                        <a:gd name="connsiteY703" fmla="*/ 9263 h 9263"/>
                        <a:gd name="connsiteX704" fmla="*/ 1877 w 10000"/>
                        <a:gd name="connsiteY704" fmla="*/ 9263 h 9263"/>
                        <a:gd name="connsiteX705" fmla="*/ 1877 w 10000"/>
                        <a:gd name="connsiteY705" fmla="*/ 9263 h 9263"/>
                        <a:gd name="connsiteX706" fmla="*/ 1877 w 10000"/>
                        <a:gd name="connsiteY706" fmla="*/ 9263 h 9263"/>
                        <a:gd name="connsiteX707" fmla="*/ 1877 w 10000"/>
                        <a:gd name="connsiteY707" fmla="*/ 9263 h 9263"/>
                        <a:gd name="connsiteX708" fmla="*/ 1885 w 10000"/>
                        <a:gd name="connsiteY708" fmla="*/ 9263 h 9263"/>
                        <a:gd name="connsiteX709" fmla="*/ 1885 w 10000"/>
                        <a:gd name="connsiteY709" fmla="*/ 9263 h 9263"/>
                        <a:gd name="connsiteX710" fmla="*/ 1885 w 10000"/>
                        <a:gd name="connsiteY710" fmla="*/ 9263 h 9263"/>
                        <a:gd name="connsiteX711" fmla="*/ 1885 w 10000"/>
                        <a:gd name="connsiteY711" fmla="*/ 9263 h 9263"/>
                        <a:gd name="connsiteX712" fmla="*/ 1897 w 10000"/>
                        <a:gd name="connsiteY712" fmla="*/ 9263 h 9263"/>
                        <a:gd name="connsiteX713" fmla="*/ 1897 w 10000"/>
                        <a:gd name="connsiteY713" fmla="*/ 9263 h 9263"/>
                        <a:gd name="connsiteX714" fmla="*/ 1897 w 10000"/>
                        <a:gd name="connsiteY714" fmla="*/ 9263 h 9263"/>
                        <a:gd name="connsiteX715" fmla="*/ 1897 w 10000"/>
                        <a:gd name="connsiteY715" fmla="*/ 9263 h 9263"/>
                        <a:gd name="connsiteX716" fmla="*/ 1908 w 10000"/>
                        <a:gd name="connsiteY716" fmla="*/ 9263 h 9263"/>
                        <a:gd name="connsiteX717" fmla="*/ 1908 w 10000"/>
                        <a:gd name="connsiteY717" fmla="*/ 9263 h 9263"/>
                        <a:gd name="connsiteX718" fmla="*/ 1908 w 10000"/>
                        <a:gd name="connsiteY718" fmla="*/ 9263 h 9263"/>
                        <a:gd name="connsiteX719" fmla="*/ 1908 w 10000"/>
                        <a:gd name="connsiteY719" fmla="*/ 9263 h 9263"/>
                        <a:gd name="connsiteX720" fmla="*/ 1919 w 10000"/>
                        <a:gd name="connsiteY720" fmla="*/ 9263 h 9263"/>
                        <a:gd name="connsiteX721" fmla="*/ 1919 w 10000"/>
                        <a:gd name="connsiteY721" fmla="*/ 9263 h 9263"/>
                        <a:gd name="connsiteX722" fmla="*/ 1919 w 10000"/>
                        <a:gd name="connsiteY722" fmla="*/ 9263 h 9263"/>
                        <a:gd name="connsiteX723" fmla="*/ 1919 w 10000"/>
                        <a:gd name="connsiteY723" fmla="*/ 9263 h 9263"/>
                        <a:gd name="connsiteX724" fmla="*/ 1928 w 10000"/>
                        <a:gd name="connsiteY724" fmla="*/ 9263 h 9263"/>
                        <a:gd name="connsiteX725" fmla="*/ 1928 w 10000"/>
                        <a:gd name="connsiteY725" fmla="*/ 9263 h 9263"/>
                        <a:gd name="connsiteX726" fmla="*/ 1928 w 10000"/>
                        <a:gd name="connsiteY726" fmla="*/ 9263 h 9263"/>
                        <a:gd name="connsiteX727" fmla="*/ 1928 w 10000"/>
                        <a:gd name="connsiteY727" fmla="*/ 9263 h 9263"/>
                        <a:gd name="connsiteX728" fmla="*/ 1939 w 10000"/>
                        <a:gd name="connsiteY728" fmla="*/ 9263 h 9263"/>
                        <a:gd name="connsiteX729" fmla="*/ 1939 w 10000"/>
                        <a:gd name="connsiteY729" fmla="*/ 9263 h 9263"/>
                        <a:gd name="connsiteX730" fmla="*/ 1939 w 10000"/>
                        <a:gd name="connsiteY730" fmla="*/ 9263 h 9263"/>
                        <a:gd name="connsiteX731" fmla="*/ 1939 w 10000"/>
                        <a:gd name="connsiteY731" fmla="*/ 9263 h 9263"/>
                        <a:gd name="connsiteX732" fmla="*/ 1951 w 10000"/>
                        <a:gd name="connsiteY732" fmla="*/ 9263 h 9263"/>
                        <a:gd name="connsiteX733" fmla="*/ 1951 w 10000"/>
                        <a:gd name="connsiteY733" fmla="*/ 9263 h 9263"/>
                        <a:gd name="connsiteX734" fmla="*/ 1951 w 10000"/>
                        <a:gd name="connsiteY734" fmla="*/ 9263 h 9263"/>
                        <a:gd name="connsiteX735" fmla="*/ 1951 w 10000"/>
                        <a:gd name="connsiteY735" fmla="*/ 9263 h 9263"/>
                        <a:gd name="connsiteX736" fmla="*/ 1959 w 10000"/>
                        <a:gd name="connsiteY736" fmla="*/ 9263 h 9263"/>
                        <a:gd name="connsiteX737" fmla="*/ 1959 w 10000"/>
                        <a:gd name="connsiteY737" fmla="*/ 9263 h 9263"/>
                        <a:gd name="connsiteX738" fmla="*/ 1959 w 10000"/>
                        <a:gd name="connsiteY738" fmla="*/ 9263 h 9263"/>
                        <a:gd name="connsiteX739" fmla="*/ 1959 w 10000"/>
                        <a:gd name="connsiteY739" fmla="*/ 9263 h 9263"/>
                        <a:gd name="connsiteX740" fmla="*/ 1971 w 10000"/>
                        <a:gd name="connsiteY740" fmla="*/ 9263 h 9263"/>
                        <a:gd name="connsiteX741" fmla="*/ 1971 w 10000"/>
                        <a:gd name="connsiteY741" fmla="*/ 9263 h 9263"/>
                        <a:gd name="connsiteX742" fmla="*/ 1971 w 10000"/>
                        <a:gd name="connsiteY742" fmla="*/ 9263 h 9263"/>
                        <a:gd name="connsiteX743" fmla="*/ 1971 w 10000"/>
                        <a:gd name="connsiteY743" fmla="*/ 9263 h 9263"/>
                        <a:gd name="connsiteX744" fmla="*/ 1982 w 10000"/>
                        <a:gd name="connsiteY744" fmla="*/ 9263 h 9263"/>
                        <a:gd name="connsiteX745" fmla="*/ 1982 w 10000"/>
                        <a:gd name="connsiteY745" fmla="*/ 9263 h 9263"/>
                        <a:gd name="connsiteX746" fmla="*/ 1982 w 10000"/>
                        <a:gd name="connsiteY746" fmla="*/ 9263 h 9263"/>
                        <a:gd name="connsiteX747" fmla="*/ 1982 w 10000"/>
                        <a:gd name="connsiteY747" fmla="*/ 9263 h 9263"/>
                        <a:gd name="connsiteX748" fmla="*/ 1994 w 10000"/>
                        <a:gd name="connsiteY748" fmla="*/ 9263 h 9263"/>
                        <a:gd name="connsiteX749" fmla="*/ 1994 w 10000"/>
                        <a:gd name="connsiteY749" fmla="*/ 9263 h 9263"/>
                        <a:gd name="connsiteX750" fmla="*/ 1994 w 10000"/>
                        <a:gd name="connsiteY750" fmla="*/ 9263 h 9263"/>
                        <a:gd name="connsiteX751" fmla="*/ 1994 w 10000"/>
                        <a:gd name="connsiteY751" fmla="*/ 9263 h 9263"/>
                        <a:gd name="connsiteX752" fmla="*/ 2002 w 10000"/>
                        <a:gd name="connsiteY752" fmla="*/ 9263 h 9263"/>
                        <a:gd name="connsiteX753" fmla="*/ 2002 w 10000"/>
                        <a:gd name="connsiteY753" fmla="*/ 9263 h 9263"/>
                        <a:gd name="connsiteX754" fmla="*/ 2002 w 10000"/>
                        <a:gd name="connsiteY754" fmla="*/ 9263 h 9263"/>
                        <a:gd name="connsiteX755" fmla="*/ 2002 w 10000"/>
                        <a:gd name="connsiteY755" fmla="*/ 9263 h 9263"/>
                        <a:gd name="connsiteX756" fmla="*/ 2014 w 10000"/>
                        <a:gd name="connsiteY756" fmla="*/ 9263 h 9263"/>
                        <a:gd name="connsiteX757" fmla="*/ 2014 w 10000"/>
                        <a:gd name="connsiteY757" fmla="*/ 9263 h 9263"/>
                        <a:gd name="connsiteX758" fmla="*/ 2014 w 10000"/>
                        <a:gd name="connsiteY758" fmla="*/ 9263 h 9263"/>
                        <a:gd name="connsiteX759" fmla="*/ 2014 w 10000"/>
                        <a:gd name="connsiteY759" fmla="*/ 9263 h 9263"/>
                        <a:gd name="connsiteX760" fmla="*/ 2025 w 10000"/>
                        <a:gd name="connsiteY760" fmla="*/ 9263 h 9263"/>
                        <a:gd name="connsiteX761" fmla="*/ 2025 w 10000"/>
                        <a:gd name="connsiteY761" fmla="*/ 9263 h 9263"/>
                        <a:gd name="connsiteX762" fmla="*/ 2025 w 10000"/>
                        <a:gd name="connsiteY762" fmla="*/ 9263 h 9263"/>
                        <a:gd name="connsiteX763" fmla="*/ 2025 w 10000"/>
                        <a:gd name="connsiteY763" fmla="*/ 9263 h 9263"/>
                        <a:gd name="connsiteX764" fmla="*/ 2037 w 10000"/>
                        <a:gd name="connsiteY764" fmla="*/ 9263 h 9263"/>
                        <a:gd name="connsiteX765" fmla="*/ 2037 w 10000"/>
                        <a:gd name="connsiteY765" fmla="*/ 9263 h 9263"/>
                        <a:gd name="connsiteX766" fmla="*/ 2037 w 10000"/>
                        <a:gd name="connsiteY766" fmla="*/ 9263 h 9263"/>
                        <a:gd name="connsiteX767" fmla="*/ 2037 w 10000"/>
                        <a:gd name="connsiteY767" fmla="*/ 9263 h 9263"/>
                        <a:gd name="connsiteX768" fmla="*/ 2045 w 10000"/>
                        <a:gd name="connsiteY768" fmla="*/ 9263 h 9263"/>
                        <a:gd name="connsiteX769" fmla="*/ 2045 w 10000"/>
                        <a:gd name="connsiteY769" fmla="*/ 9263 h 9263"/>
                        <a:gd name="connsiteX770" fmla="*/ 2045 w 10000"/>
                        <a:gd name="connsiteY770" fmla="*/ 9263 h 9263"/>
                        <a:gd name="connsiteX771" fmla="*/ 2045 w 10000"/>
                        <a:gd name="connsiteY771" fmla="*/ 9263 h 9263"/>
                        <a:gd name="connsiteX772" fmla="*/ 2057 w 10000"/>
                        <a:gd name="connsiteY772" fmla="*/ 9263 h 9263"/>
                        <a:gd name="connsiteX773" fmla="*/ 2057 w 10000"/>
                        <a:gd name="connsiteY773" fmla="*/ 9263 h 9263"/>
                        <a:gd name="connsiteX774" fmla="*/ 2057 w 10000"/>
                        <a:gd name="connsiteY774" fmla="*/ 9263 h 9263"/>
                        <a:gd name="connsiteX775" fmla="*/ 2057 w 10000"/>
                        <a:gd name="connsiteY775" fmla="*/ 9263 h 9263"/>
                        <a:gd name="connsiteX776" fmla="*/ 2068 w 10000"/>
                        <a:gd name="connsiteY776" fmla="*/ 9263 h 9263"/>
                        <a:gd name="connsiteX777" fmla="*/ 2068 w 10000"/>
                        <a:gd name="connsiteY777" fmla="*/ 9263 h 9263"/>
                        <a:gd name="connsiteX778" fmla="*/ 2068 w 10000"/>
                        <a:gd name="connsiteY778" fmla="*/ 9263 h 9263"/>
                        <a:gd name="connsiteX779" fmla="*/ 2068 w 10000"/>
                        <a:gd name="connsiteY779" fmla="*/ 9263 h 9263"/>
                        <a:gd name="connsiteX780" fmla="*/ 2077 w 10000"/>
                        <a:gd name="connsiteY780" fmla="*/ 9263 h 9263"/>
                        <a:gd name="connsiteX781" fmla="*/ 2077 w 10000"/>
                        <a:gd name="connsiteY781" fmla="*/ 9263 h 9263"/>
                        <a:gd name="connsiteX782" fmla="*/ 2077 w 10000"/>
                        <a:gd name="connsiteY782" fmla="*/ 9263 h 9263"/>
                        <a:gd name="connsiteX783" fmla="*/ 2077 w 10000"/>
                        <a:gd name="connsiteY783" fmla="*/ 9263 h 9263"/>
                        <a:gd name="connsiteX784" fmla="*/ 2088 w 10000"/>
                        <a:gd name="connsiteY784" fmla="*/ 9263 h 9263"/>
                        <a:gd name="connsiteX785" fmla="*/ 2088 w 10000"/>
                        <a:gd name="connsiteY785" fmla="*/ 9263 h 9263"/>
                        <a:gd name="connsiteX786" fmla="*/ 2088 w 10000"/>
                        <a:gd name="connsiteY786" fmla="*/ 9263 h 9263"/>
                        <a:gd name="connsiteX787" fmla="*/ 2088 w 10000"/>
                        <a:gd name="connsiteY787" fmla="*/ 9263 h 9263"/>
                        <a:gd name="connsiteX788" fmla="*/ 2099 w 10000"/>
                        <a:gd name="connsiteY788" fmla="*/ 9263 h 9263"/>
                        <a:gd name="connsiteX789" fmla="*/ 2099 w 10000"/>
                        <a:gd name="connsiteY789" fmla="*/ 9263 h 9263"/>
                        <a:gd name="connsiteX790" fmla="*/ 2099 w 10000"/>
                        <a:gd name="connsiteY790" fmla="*/ 7269 h 9263"/>
                        <a:gd name="connsiteX791" fmla="*/ 2099 w 10000"/>
                        <a:gd name="connsiteY791" fmla="*/ 8713 h 9263"/>
                        <a:gd name="connsiteX792" fmla="*/ 2111 w 10000"/>
                        <a:gd name="connsiteY792" fmla="*/ 9263 h 9263"/>
                        <a:gd name="connsiteX793" fmla="*/ 2111 w 10000"/>
                        <a:gd name="connsiteY793" fmla="*/ 9263 h 9263"/>
                        <a:gd name="connsiteX794" fmla="*/ 2111 w 10000"/>
                        <a:gd name="connsiteY794" fmla="*/ 9263 h 9263"/>
                        <a:gd name="connsiteX795" fmla="*/ 2111 w 10000"/>
                        <a:gd name="connsiteY795" fmla="*/ 9263 h 9263"/>
                        <a:gd name="connsiteX796" fmla="*/ 2119 w 10000"/>
                        <a:gd name="connsiteY796" fmla="*/ 9263 h 9263"/>
                        <a:gd name="connsiteX797" fmla="*/ 2119 w 10000"/>
                        <a:gd name="connsiteY797" fmla="*/ 9263 h 9263"/>
                        <a:gd name="connsiteX798" fmla="*/ 2119 w 10000"/>
                        <a:gd name="connsiteY798" fmla="*/ 9263 h 9263"/>
                        <a:gd name="connsiteX799" fmla="*/ 2119 w 10000"/>
                        <a:gd name="connsiteY799" fmla="*/ 9263 h 9263"/>
                        <a:gd name="connsiteX800" fmla="*/ 2131 w 10000"/>
                        <a:gd name="connsiteY800" fmla="*/ 9263 h 9263"/>
                        <a:gd name="connsiteX801" fmla="*/ 2131 w 10000"/>
                        <a:gd name="connsiteY801" fmla="*/ 9263 h 9263"/>
                        <a:gd name="connsiteX802" fmla="*/ 2131 w 10000"/>
                        <a:gd name="connsiteY802" fmla="*/ 9263 h 9263"/>
                        <a:gd name="connsiteX803" fmla="*/ 2131 w 10000"/>
                        <a:gd name="connsiteY803" fmla="*/ 9263 h 9263"/>
                        <a:gd name="connsiteX804" fmla="*/ 2142 w 10000"/>
                        <a:gd name="connsiteY804" fmla="*/ 9263 h 9263"/>
                        <a:gd name="connsiteX805" fmla="*/ 2142 w 10000"/>
                        <a:gd name="connsiteY805" fmla="*/ 9263 h 9263"/>
                        <a:gd name="connsiteX806" fmla="*/ 2142 w 10000"/>
                        <a:gd name="connsiteY806" fmla="*/ 9263 h 9263"/>
                        <a:gd name="connsiteX807" fmla="*/ 2142 w 10000"/>
                        <a:gd name="connsiteY807" fmla="*/ 9263 h 9263"/>
                        <a:gd name="connsiteX808" fmla="*/ 2154 w 10000"/>
                        <a:gd name="connsiteY808" fmla="*/ 9263 h 9263"/>
                        <a:gd name="connsiteX809" fmla="*/ 2154 w 10000"/>
                        <a:gd name="connsiteY809" fmla="*/ 9263 h 9263"/>
                        <a:gd name="connsiteX810" fmla="*/ 2154 w 10000"/>
                        <a:gd name="connsiteY810" fmla="*/ 9263 h 9263"/>
                        <a:gd name="connsiteX811" fmla="*/ 2154 w 10000"/>
                        <a:gd name="connsiteY811" fmla="*/ 9263 h 9263"/>
                        <a:gd name="connsiteX812" fmla="*/ 2162 w 10000"/>
                        <a:gd name="connsiteY812" fmla="*/ 9263 h 9263"/>
                        <a:gd name="connsiteX813" fmla="*/ 2162 w 10000"/>
                        <a:gd name="connsiteY813" fmla="*/ 9263 h 9263"/>
                        <a:gd name="connsiteX814" fmla="*/ 2162 w 10000"/>
                        <a:gd name="connsiteY814" fmla="*/ 9263 h 9263"/>
                        <a:gd name="connsiteX815" fmla="*/ 2162 w 10000"/>
                        <a:gd name="connsiteY815" fmla="*/ 9263 h 9263"/>
                        <a:gd name="connsiteX816" fmla="*/ 2174 w 10000"/>
                        <a:gd name="connsiteY816" fmla="*/ 9263 h 9263"/>
                        <a:gd name="connsiteX817" fmla="*/ 2174 w 10000"/>
                        <a:gd name="connsiteY817" fmla="*/ 9263 h 9263"/>
                        <a:gd name="connsiteX818" fmla="*/ 2174 w 10000"/>
                        <a:gd name="connsiteY818" fmla="*/ 9263 h 9263"/>
                        <a:gd name="connsiteX819" fmla="*/ 2174 w 10000"/>
                        <a:gd name="connsiteY819" fmla="*/ 9263 h 9263"/>
                        <a:gd name="connsiteX820" fmla="*/ 2185 w 10000"/>
                        <a:gd name="connsiteY820" fmla="*/ 9263 h 9263"/>
                        <a:gd name="connsiteX821" fmla="*/ 2185 w 10000"/>
                        <a:gd name="connsiteY821" fmla="*/ 9263 h 9263"/>
                        <a:gd name="connsiteX822" fmla="*/ 2185 w 10000"/>
                        <a:gd name="connsiteY822" fmla="*/ 9263 h 9263"/>
                        <a:gd name="connsiteX823" fmla="*/ 2185 w 10000"/>
                        <a:gd name="connsiteY823" fmla="*/ 9263 h 9263"/>
                        <a:gd name="connsiteX824" fmla="*/ 2194 w 10000"/>
                        <a:gd name="connsiteY824" fmla="*/ 9263 h 9263"/>
                        <a:gd name="connsiteX825" fmla="*/ 2194 w 10000"/>
                        <a:gd name="connsiteY825" fmla="*/ 9263 h 9263"/>
                        <a:gd name="connsiteX826" fmla="*/ 2194 w 10000"/>
                        <a:gd name="connsiteY826" fmla="*/ 9263 h 9263"/>
                        <a:gd name="connsiteX827" fmla="*/ 2194 w 10000"/>
                        <a:gd name="connsiteY827" fmla="*/ 9263 h 9263"/>
                        <a:gd name="connsiteX828" fmla="*/ 2205 w 10000"/>
                        <a:gd name="connsiteY828" fmla="*/ 9263 h 9263"/>
                        <a:gd name="connsiteX829" fmla="*/ 2205 w 10000"/>
                        <a:gd name="connsiteY829" fmla="*/ 9263 h 9263"/>
                        <a:gd name="connsiteX830" fmla="*/ 2205 w 10000"/>
                        <a:gd name="connsiteY830" fmla="*/ 9263 h 9263"/>
                        <a:gd name="connsiteX831" fmla="*/ 2205 w 10000"/>
                        <a:gd name="connsiteY831" fmla="*/ 9263 h 9263"/>
                        <a:gd name="connsiteX832" fmla="*/ 2217 w 10000"/>
                        <a:gd name="connsiteY832" fmla="*/ 9263 h 9263"/>
                        <a:gd name="connsiteX833" fmla="*/ 2217 w 10000"/>
                        <a:gd name="connsiteY833" fmla="*/ 9263 h 9263"/>
                        <a:gd name="connsiteX834" fmla="*/ 2217 w 10000"/>
                        <a:gd name="connsiteY834" fmla="*/ 9263 h 9263"/>
                        <a:gd name="connsiteX835" fmla="*/ 2217 w 10000"/>
                        <a:gd name="connsiteY835" fmla="*/ 9263 h 9263"/>
                        <a:gd name="connsiteX836" fmla="*/ 2228 w 10000"/>
                        <a:gd name="connsiteY836" fmla="*/ 9263 h 9263"/>
                        <a:gd name="connsiteX837" fmla="*/ 2228 w 10000"/>
                        <a:gd name="connsiteY837" fmla="*/ 9263 h 9263"/>
                        <a:gd name="connsiteX838" fmla="*/ 2228 w 10000"/>
                        <a:gd name="connsiteY838" fmla="*/ 9263 h 9263"/>
                        <a:gd name="connsiteX839" fmla="*/ 2228 w 10000"/>
                        <a:gd name="connsiteY839" fmla="*/ 9263 h 9263"/>
                        <a:gd name="connsiteX840" fmla="*/ 2237 w 10000"/>
                        <a:gd name="connsiteY840" fmla="*/ 9263 h 9263"/>
                        <a:gd name="connsiteX841" fmla="*/ 2237 w 10000"/>
                        <a:gd name="connsiteY841" fmla="*/ 9263 h 9263"/>
                        <a:gd name="connsiteX842" fmla="*/ 2237 w 10000"/>
                        <a:gd name="connsiteY842" fmla="*/ 9263 h 9263"/>
                        <a:gd name="connsiteX843" fmla="*/ 2237 w 10000"/>
                        <a:gd name="connsiteY843" fmla="*/ 9263 h 9263"/>
                        <a:gd name="connsiteX844" fmla="*/ 2248 w 10000"/>
                        <a:gd name="connsiteY844" fmla="*/ 9263 h 9263"/>
                        <a:gd name="connsiteX845" fmla="*/ 2248 w 10000"/>
                        <a:gd name="connsiteY845" fmla="*/ 9263 h 9263"/>
                        <a:gd name="connsiteX846" fmla="*/ 2248 w 10000"/>
                        <a:gd name="connsiteY846" fmla="*/ 9263 h 9263"/>
                        <a:gd name="connsiteX847" fmla="*/ 2248 w 10000"/>
                        <a:gd name="connsiteY847" fmla="*/ 9263 h 9263"/>
                        <a:gd name="connsiteX848" fmla="*/ 2259 w 10000"/>
                        <a:gd name="connsiteY848" fmla="*/ 9263 h 9263"/>
                        <a:gd name="connsiteX849" fmla="*/ 2259 w 10000"/>
                        <a:gd name="connsiteY849" fmla="*/ 9263 h 9263"/>
                        <a:gd name="connsiteX850" fmla="*/ 2259 w 10000"/>
                        <a:gd name="connsiteY850" fmla="*/ 9263 h 9263"/>
                        <a:gd name="connsiteX851" fmla="*/ 2259 w 10000"/>
                        <a:gd name="connsiteY851" fmla="*/ 9263 h 9263"/>
                        <a:gd name="connsiteX852" fmla="*/ 2271 w 10000"/>
                        <a:gd name="connsiteY852" fmla="*/ 9263 h 9263"/>
                        <a:gd name="connsiteX853" fmla="*/ 2271 w 10000"/>
                        <a:gd name="connsiteY853" fmla="*/ 9263 h 9263"/>
                        <a:gd name="connsiteX854" fmla="*/ 2271 w 10000"/>
                        <a:gd name="connsiteY854" fmla="*/ 9263 h 9263"/>
                        <a:gd name="connsiteX855" fmla="*/ 2271 w 10000"/>
                        <a:gd name="connsiteY855" fmla="*/ 9263 h 9263"/>
                        <a:gd name="connsiteX856" fmla="*/ 2279 w 10000"/>
                        <a:gd name="connsiteY856" fmla="*/ 9263 h 9263"/>
                        <a:gd name="connsiteX857" fmla="*/ 2279 w 10000"/>
                        <a:gd name="connsiteY857" fmla="*/ 9263 h 9263"/>
                        <a:gd name="connsiteX858" fmla="*/ 2279 w 10000"/>
                        <a:gd name="connsiteY858" fmla="*/ 9263 h 9263"/>
                        <a:gd name="connsiteX859" fmla="*/ 2279 w 10000"/>
                        <a:gd name="connsiteY859" fmla="*/ 9263 h 9263"/>
                        <a:gd name="connsiteX860" fmla="*/ 2291 w 10000"/>
                        <a:gd name="connsiteY860" fmla="*/ 9263 h 9263"/>
                        <a:gd name="connsiteX861" fmla="*/ 2291 w 10000"/>
                        <a:gd name="connsiteY861" fmla="*/ 9263 h 9263"/>
                        <a:gd name="connsiteX862" fmla="*/ 2291 w 10000"/>
                        <a:gd name="connsiteY862" fmla="*/ 9263 h 9263"/>
                        <a:gd name="connsiteX863" fmla="*/ 2291 w 10000"/>
                        <a:gd name="connsiteY863" fmla="*/ 9263 h 9263"/>
                        <a:gd name="connsiteX864" fmla="*/ 2302 w 10000"/>
                        <a:gd name="connsiteY864" fmla="*/ 9263 h 9263"/>
                        <a:gd name="connsiteX865" fmla="*/ 2302 w 10000"/>
                        <a:gd name="connsiteY865" fmla="*/ 9263 h 9263"/>
                        <a:gd name="connsiteX866" fmla="*/ 2302 w 10000"/>
                        <a:gd name="connsiteY866" fmla="*/ 9263 h 9263"/>
                        <a:gd name="connsiteX867" fmla="*/ 2302 w 10000"/>
                        <a:gd name="connsiteY867" fmla="*/ 9263 h 9263"/>
                        <a:gd name="connsiteX868" fmla="*/ 2311 w 10000"/>
                        <a:gd name="connsiteY868" fmla="*/ 9263 h 9263"/>
                        <a:gd name="connsiteX869" fmla="*/ 2311 w 10000"/>
                        <a:gd name="connsiteY869" fmla="*/ 9263 h 9263"/>
                        <a:gd name="connsiteX870" fmla="*/ 2311 w 10000"/>
                        <a:gd name="connsiteY870" fmla="*/ 9263 h 9263"/>
                        <a:gd name="connsiteX871" fmla="*/ 2311 w 10000"/>
                        <a:gd name="connsiteY871" fmla="*/ 9263 h 9263"/>
                        <a:gd name="connsiteX872" fmla="*/ 2322 w 10000"/>
                        <a:gd name="connsiteY872" fmla="*/ 9263 h 9263"/>
                        <a:gd name="connsiteX873" fmla="*/ 2322 w 10000"/>
                        <a:gd name="connsiteY873" fmla="*/ 9263 h 9263"/>
                        <a:gd name="connsiteX874" fmla="*/ 2322 w 10000"/>
                        <a:gd name="connsiteY874" fmla="*/ 9263 h 9263"/>
                        <a:gd name="connsiteX875" fmla="*/ 2322 w 10000"/>
                        <a:gd name="connsiteY875" fmla="*/ 9263 h 9263"/>
                        <a:gd name="connsiteX876" fmla="*/ 2334 w 10000"/>
                        <a:gd name="connsiteY876" fmla="*/ 9263 h 9263"/>
                        <a:gd name="connsiteX877" fmla="*/ 2334 w 10000"/>
                        <a:gd name="connsiteY877" fmla="*/ 9263 h 9263"/>
                        <a:gd name="connsiteX878" fmla="*/ 2334 w 10000"/>
                        <a:gd name="connsiteY878" fmla="*/ 9263 h 9263"/>
                        <a:gd name="connsiteX879" fmla="*/ 2334 w 10000"/>
                        <a:gd name="connsiteY879" fmla="*/ 9263 h 9263"/>
                        <a:gd name="connsiteX880" fmla="*/ 2345 w 10000"/>
                        <a:gd name="connsiteY880" fmla="*/ 9263 h 9263"/>
                        <a:gd name="connsiteX881" fmla="*/ 2345 w 10000"/>
                        <a:gd name="connsiteY881" fmla="*/ 9263 h 9263"/>
                        <a:gd name="connsiteX882" fmla="*/ 2345 w 10000"/>
                        <a:gd name="connsiteY882" fmla="*/ 9263 h 9263"/>
                        <a:gd name="connsiteX883" fmla="*/ 2345 w 10000"/>
                        <a:gd name="connsiteY883" fmla="*/ 9263 h 9263"/>
                        <a:gd name="connsiteX884" fmla="*/ 2354 w 10000"/>
                        <a:gd name="connsiteY884" fmla="*/ 9263 h 9263"/>
                        <a:gd name="connsiteX885" fmla="*/ 2354 w 10000"/>
                        <a:gd name="connsiteY885" fmla="*/ 9263 h 9263"/>
                        <a:gd name="connsiteX886" fmla="*/ 2354 w 10000"/>
                        <a:gd name="connsiteY886" fmla="*/ 9263 h 9263"/>
                        <a:gd name="connsiteX887" fmla="*/ 2354 w 10000"/>
                        <a:gd name="connsiteY887" fmla="*/ 9263 h 9263"/>
                        <a:gd name="connsiteX888" fmla="*/ 2365 w 10000"/>
                        <a:gd name="connsiteY888" fmla="*/ 9263 h 9263"/>
                        <a:gd name="connsiteX889" fmla="*/ 2365 w 10000"/>
                        <a:gd name="connsiteY889" fmla="*/ 9263 h 9263"/>
                        <a:gd name="connsiteX890" fmla="*/ 2365 w 10000"/>
                        <a:gd name="connsiteY890" fmla="*/ 9263 h 9263"/>
                        <a:gd name="connsiteX891" fmla="*/ 2365 w 10000"/>
                        <a:gd name="connsiteY891" fmla="*/ 9263 h 9263"/>
                        <a:gd name="connsiteX892" fmla="*/ 2376 w 10000"/>
                        <a:gd name="connsiteY892" fmla="*/ 9263 h 9263"/>
                        <a:gd name="connsiteX893" fmla="*/ 2376 w 10000"/>
                        <a:gd name="connsiteY893" fmla="*/ 9263 h 9263"/>
                        <a:gd name="connsiteX894" fmla="*/ 2376 w 10000"/>
                        <a:gd name="connsiteY894" fmla="*/ 0 h 9263"/>
                        <a:gd name="connsiteX895" fmla="*/ 2376 w 10000"/>
                        <a:gd name="connsiteY895" fmla="*/ 8567 h 9263"/>
                        <a:gd name="connsiteX896" fmla="*/ 2388 w 10000"/>
                        <a:gd name="connsiteY896" fmla="*/ 9170 h 9263"/>
                        <a:gd name="connsiteX897" fmla="*/ 2388 w 10000"/>
                        <a:gd name="connsiteY897" fmla="*/ 9263 h 9263"/>
                        <a:gd name="connsiteX898" fmla="*/ 2388 w 10000"/>
                        <a:gd name="connsiteY898" fmla="*/ 9170 h 9263"/>
                        <a:gd name="connsiteX899" fmla="*/ 2388 w 10000"/>
                        <a:gd name="connsiteY899" fmla="*/ 9263 h 9263"/>
                        <a:gd name="connsiteX900" fmla="*/ 2396 w 10000"/>
                        <a:gd name="connsiteY900" fmla="*/ 9263 h 9263"/>
                        <a:gd name="connsiteX901" fmla="*/ 2396 w 10000"/>
                        <a:gd name="connsiteY901" fmla="*/ 9263 h 9263"/>
                        <a:gd name="connsiteX902" fmla="*/ 2396 w 10000"/>
                        <a:gd name="connsiteY902" fmla="*/ 9263 h 9263"/>
                        <a:gd name="connsiteX903" fmla="*/ 2396 w 10000"/>
                        <a:gd name="connsiteY903" fmla="*/ 9263 h 9263"/>
                        <a:gd name="connsiteX904" fmla="*/ 2408 w 10000"/>
                        <a:gd name="connsiteY904" fmla="*/ 9263 h 9263"/>
                        <a:gd name="connsiteX905" fmla="*/ 2408 w 10000"/>
                        <a:gd name="connsiteY905" fmla="*/ 9263 h 9263"/>
                        <a:gd name="connsiteX906" fmla="*/ 2408 w 10000"/>
                        <a:gd name="connsiteY906" fmla="*/ 9263 h 9263"/>
                        <a:gd name="connsiteX907" fmla="*/ 2408 w 10000"/>
                        <a:gd name="connsiteY907" fmla="*/ 9263 h 9263"/>
                        <a:gd name="connsiteX908" fmla="*/ 2419 w 10000"/>
                        <a:gd name="connsiteY908" fmla="*/ 9263 h 9263"/>
                        <a:gd name="connsiteX909" fmla="*/ 2419 w 10000"/>
                        <a:gd name="connsiteY909" fmla="*/ 9263 h 9263"/>
                        <a:gd name="connsiteX910" fmla="*/ 2419 w 10000"/>
                        <a:gd name="connsiteY910" fmla="*/ 9263 h 9263"/>
                        <a:gd name="connsiteX911" fmla="*/ 2419 w 10000"/>
                        <a:gd name="connsiteY911" fmla="*/ 9263 h 9263"/>
                        <a:gd name="connsiteX912" fmla="*/ 2428 w 10000"/>
                        <a:gd name="connsiteY912" fmla="*/ 9263 h 9263"/>
                        <a:gd name="connsiteX913" fmla="*/ 2428 w 10000"/>
                        <a:gd name="connsiteY913" fmla="*/ 9263 h 9263"/>
                        <a:gd name="connsiteX914" fmla="*/ 2428 w 10000"/>
                        <a:gd name="connsiteY914" fmla="*/ 9263 h 9263"/>
                        <a:gd name="connsiteX915" fmla="*/ 2428 w 10000"/>
                        <a:gd name="connsiteY915" fmla="*/ 9263 h 9263"/>
                        <a:gd name="connsiteX916" fmla="*/ 2439 w 10000"/>
                        <a:gd name="connsiteY916" fmla="*/ 9263 h 9263"/>
                        <a:gd name="connsiteX917" fmla="*/ 2439 w 10000"/>
                        <a:gd name="connsiteY917" fmla="*/ 9263 h 9263"/>
                        <a:gd name="connsiteX918" fmla="*/ 2439 w 10000"/>
                        <a:gd name="connsiteY918" fmla="*/ 9263 h 9263"/>
                        <a:gd name="connsiteX919" fmla="*/ 2439 w 10000"/>
                        <a:gd name="connsiteY919" fmla="*/ 9263 h 9263"/>
                        <a:gd name="connsiteX920" fmla="*/ 2451 w 10000"/>
                        <a:gd name="connsiteY920" fmla="*/ 9263 h 9263"/>
                        <a:gd name="connsiteX921" fmla="*/ 2451 w 10000"/>
                        <a:gd name="connsiteY921" fmla="*/ 9263 h 9263"/>
                        <a:gd name="connsiteX922" fmla="*/ 2451 w 10000"/>
                        <a:gd name="connsiteY922" fmla="*/ 9263 h 9263"/>
                        <a:gd name="connsiteX923" fmla="*/ 2451 w 10000"/>
                        <a:gd name="connsiteY923" fmla="*/ 9263 h 9263"/>
                        <a:gd name="connsiteX924" fmla="*/ 2462 w 10000"/>
                        <a:gd name="connsiteY924" fmla="*/ 9263 h 9263"/>
                        <a:gd name="connsiteX925" fmla="*/ 2462 w 10000"/>
                        <a:gd name="connsiteY925" fmla="*/ 9263 h 9263"/>
                        <a:gd name="connsiteX926" fmla="*/ 2462 w 10000"/>
                        <a:gd name="connsiteY926" fmla="*/ 9263 h 9263"/>
                        <a:gd name="connsiteX927" fmla="*/ 2462 w 10000"/>
                        <a:gd name="connsiteY927" fmla="*/ 9263 h 9263"/>
                        <a:gd name="connsiteX928" fmla="*/ 2471 w 10000"/>
                        <a:gd name="connsiteY928" fmla="*/ 9263 h 9263"/>
                        <a:gd name="connsiteX929" fmla="*/ 2471 w 10000"/>
                        <a:gd name="connsiteY929" fmla="*/ 9263 h 9263"/>
                        <a:gd name="connsiteX930" fmla="*/ 2471 w 10000"/>
                        <a:gd name="connsiteY930" fmla="*/ 9263 h 9263"/>
                        <a:gd name="connsiteX931" fmla="*/ 2471 w 10000"/>
                        <a:gd name="connsiteY931" fmla="*/ 9263 h 9263"/>
                        <a:gd name="connsiteX932" fmla="*/ 2482 w 10000"/>
                        <a:gd name="connsiteY932" fmla="*/ 9263 h 9263"/>
                        <a:gd name="connsiteX933" fmla="*/ 2482 w 10000"/>
                        <a:gd name="connsiteY933" fmla="*/ 9263 h 9263"/>
                        <a:gd name="connsiteX934" fmla="*/ 2482 w 10000"/>
                        <a:gd name="connsiteY934" fmla="*/ 9263 h 9263"/>
                        <a:gd name="connsiteX935" fmla="*/ 2482 w 10000"/>
                        <a:gd name="connsiteY935" fmla="*/ 9263 h 9263"/>
                        <a:gd name="connsiteX936" fmla="*/ 2494 w 10000"/>
                        <a:gd name="connsiteY936" fmla="*/ 9263 h 9263"/>
                        <a:gd name="connsiteX937" fmla="*/ 2494 w 10000"/>
                        <a:gd name="connsiteY937" fmla="*/ 9263 h 9263"/>
                        <a:gd name="connsiteX938" fmla="*/ 2494 w 10000"/>
                        <a:gd name="connsiteY938" fmla="*/ 9263 h 9263"/>
                        <a:gd name="connsiteX939" fmla="*/ 2494 w 10000"/>
                        <a:gd name="connsiteY939" fmla="*/ 9263 h 9263"/>
                        <a:gd name="connsiteX940" fmla="*/ 2505 w 10000"/>
                        <a:gd name="connsiteY940" fmla="*/ 9263 h 9263"/>
                        <a:gd name="connsiteX941" fmla="*/ 2505 w 10000"/>
                        <a:gd name="connsiteY941" fmla="*/ 9263 h 9263"/>
                        <a:gd name="connsiteX942" fmla="*/ 2505 w 10000"/>
                        <a:gd name="connsiteY942" fmla="*/ 9263 h 9263"/>
                        <a:gd name="connsiteX943" fmla="*/ 2505 w 10000"/>
                        <a:gd name="connsiteY943" fmla="*/ 9263 h 9263"/>
                        <a:gd name="connsiteX944" fmla="*/ 2514 w 10000"/>
                        <a:gd name="connsiteY944" fmla="*/ 9263 h 9263"/>
                        <a:gd name="connsiteX945" fmla="*/ 2514 w 10000"/>
                        <a:gd name="connsiteY945" fmla="*/ 9263 h 9263"/>
                        <a:gd name="connsiteX946" fmla="*/ 2514 w 10000"/>
                        <a:gd name="connsiteY946" fmla="*/ 9263 h 9263"/>
                        <a:gd name="connsiteX947" fmla="*/ 2514 w 10000"/>
                        <a:gd name="connsiteY947" fmla="*/ 9263 h 9263"/>
                        <a:gd name="connsiteX948" fmla="*/ 2525 w 10000"/>
                        <a:gd name="connsiteY948" fmla="*/ 9263 h 9263"/>
                        <a:gd name="connsiteX949" fmla="*/ 2525 w 10000"/>
                        <a:gd name="connsiteY949" fmla="*/ 9263 h 9263"/>
                        <a:gd name="connsiteX950" fmla="*/ 2525 w 10000"/>
                        <a:gd name="connsiteY950" fmla="*/ 9263 h 9263"/>
                        <a:gd name="connsiteX951" fmla="*/ 2525 w 10000"/>
                        <a:gd name="connsiteY951" fmla="*/ 9263 h 9263"/>
                        <a:gd name="connsiteX952" fmla="*/ 2536 w 10000"/>
                        <a:gd name="connsiteY952" fmla="*/ 9263 h 9263"/>
                        <a:gd name="connsiteX953" fmla="*/ 2536 w 10000"/>
                        <a:gd name="connsiteY953" fmla="*/ 9263 h 9263"/>
                        <a:gd name="connsiteX954" fmla="*/ 2536 w 10000"/>
                        <a:gd name="connsiteY954" fmla="*/ 9263 h 9263"/>
                        <a:gd name="connsiteX955" fmla="*/ 2536 w 10000"/>
                        <a:gd name="connsiteY955" fmla="*/ 9263 h 9263"/>
                        <a:gd name="connsiteX956" fmla="*/ 2545 w 10000"/>
                        <a:gd name="connsiteY956" fmla="*/ 9263 h 9263"/>
                        <a:gd name="connsiteX957" fmla="*/ 2545 w 10000"/>
                        <a:gd name="connsiteY957" fmla="*/ 9263 h 9263"/>
                        <a:gd name="connsiteX958" fmla="*/ 2545 w 10000"/>
                        <a:gd name="connsiteY958" fmla="*/ 9263 h 9263"/>
                        <a:gd name="connsiteX959" fmla="*/ 2545 w 10000"/>
                        <a:gd name="connsiteY959" fmla="*/ 9263 h 9263"/>
                        <a:gd name="connsiteX960" fmla="*/ 2556 w 10000"/>
                        <a:gd name="connsiteY960" fmla="*/ 9263 h 9263"/>
                        <a:gd name="connsiteX961" fmla="*/ 2556 w 10000"/>
                        <a:gd name="connsiteY961" fmla="*/ 9263 h 9263"/>
                        <a:gd name="connsiteX962" fmla="*/ 2556 w 10000"/>
                        <a:gd name="connsiteY962" fmla="*/ 9263 h 9263"/>
                        <a:gd name="connsiteX963" fmla="*/ 2556 w 10000"/>
                        <a:gd name="connsiteY963" fmla="*/ 9263 h 9263"/>
                        <a:gd name="connsiteX964" fmla="*/ 2568 w 10000"/>
                        <a:gd name="connsiteY964" fmla="*/ 9263 h 9263"/>
                        <a:gd name="connsiteX965" fmla="*/ 2568 w 10000"/>
                        <a:gd name="connsiteY965" fmla="*/ 9263 h 9263"/>
                        <a:gd name="connsiteX966" fmla="*/ 2568 w 10000"/>
                        <a:gd name="connsiteY966" fmla="*/ 9263 h 9263"/>
                        <a:gd name="connsiteX967" fmla="*/ 2568 w 10000"/>
                        <a:gd name="connsiteY967" fmla="*/ 9263 h 9263"/>
                        <a:gd name="connsiteX968" fmla="*/ 2579 w 10000"/>
                        <a:gd name="connsiteY968" fmla="*/ 9263 h 9263"/>
                        <a:gd name="connsiteX969" fmla="*/ 2579 w 10000"/>
                        <a:gd name="connsiteY969" fmla="*/ 9263 h 9263"/>
                        <a:gd name="connsiteX970" fmla="*/ 2579 w 10000"/>
                        <a:gd name="connsiteY970" fmla="*/ 9263 h 9263"/>
                        <a:gd name="connsiteX971" fmla="*/ 2579 w 10000"/>
                        <a:gd name="connsiteY971" fmla="*/ 9263 h 9263"/>
                        <a:gd name="connsiteX972" fmla="*/ 2588 w 10000"/>
                        <a:gd name="connsiteY972" fmla="*/ 9263 h 9263"/>
                        <a:gd name="connsiteX973" fmla="*/ 2588 w 10000"/>
                        <a:gd name="connsiteY973" fmla="*/ 9263 h 9263"/>
                        <a:gd name="connsiteX974" fmla="*/ 2588 w 10000"/>
                        <a:gd name="connsiteY974" fmla="*/ 9263 h 9263"/>
                        <a:gd name="connsiteX975" fmla="*/ 2588 w 10000"/>
                        <a:gd name="connsiteY975" fmla="*/ 9263 h 9263"/>
                        <a:gd name="connsiteX976" fmla="*/ 2599 w 10000"/>
                        <a:gd name="connsiteY976" fmla="*/ 9263 h 9263"/>
                        <a:gd name="connsiteX977" fmla="*/ 2599 w 10000"/>
                        <a:gd name="connsiteY977" fmla="*/ 9263 h 9263"/>
                        <a:gd name="connsiteX978" fmla="*/ 2599 w 10000"/>
                        <a:gd name="connsiteY978" fmla="*/ 9263 h 9263"/>
                        <a:gd name="connsiteX979" fmla="*/ 2599 w 10000"/>
                        <a:gd name="connsiteY979" fmla="*/ 9263 h 9263"/>
                        <a:gd name="connsiteX980" fmla="*/ 2611 w 10000"/>
                        <a:gd name="connsiteY980" fmla="*/ 9263 h 9263"/>
                        <a:gd name="connsiteX981" fmla="*/ 2611 w 10000"/>
                        <a:gd name="connsiteY981" fmla="*/ 9263 h 9263"/>
                        <a:gd name="connsiteX982" fmla="*/ 2611 w 10000"/>
                        <a:gd name="connsiteY982" fmla="*/ 9263 h 9263"/>
                        <a:gd name="connsiteX983" fmla="*/ 2611 w 10000"/>
                        <a:gd name="connsiteY983" fmla="*/ 9263 h 9263"/>
                        <a:gd name="connsiteX984" fmla="*/ 2622 w 10000"/>
                        <a:gd name="connsiteY984" fmla="*/ 9263 h 9263"/>
                        <a:gd name="connsiteX985" fmla="*/ 2622 w 10000"/>
                        <a:gd name="connsiteY985" fmla="*/ 9263 h 9263"/>
                        <a:gd name="connsiteX986" fmla="*/ 2622 w 10000"/>
                        <a:gd name="connsiteY986" fmla="*/ 9263 h 9263"/>
                        <a:gd name="connsiteX987" fmla="*/ 2622 w 10000"/>
                        <a:gd name="connsiteY987" fmla="*/ 9263 h 9263"/>
                        <a:gd name="connsiteX988" fmla="*/ 2631 w 10000"/>
                        <a:gd name="connsiteY988" fmla="*/ 9263 h 9263"/>
                        <a:gd name="connsiteX989" fmla="*/ 2631 w 10000"/>
                        <a:gd name="connsiteY989" fmla="*/ 9263 h 9263"/>
                        <a:gd name="connsiteX990" fmla="*/ 2631 w 10000"/>
                        <a:gd name="connsiteY990" fmla="*/ 9263 h 9263"/>
                        <a:gd name="connsiteX991" fmla="*/ 2631 w 10000"/>
                        <a:gd name="connsiteY991" fmla="*/ 9263 h 9263"/>
                        <a:gd name="connsiteX992" fmla="*/ 2642 w 10000"/>
                        <a:gd name="connsiteY992" fmla="*/ 9263 h 9263"/>
                        <a:gd name="connsiteX993" fmla="*/ 2642 w 10000"/>
                        <a:gd name="connsiteY993" fmla="*/ 9263 h 9263"/>
                        <a:gd name="connsiteX994" fmla="*/ 2642 w 10000"/>
                        <a:gd name="connsiteY994" fmla="*/ 9263 h 9263"/>
                        <a:gd name="connsiteX995" fmla="*/ 2642 w 10000"/>
                        <a:gd name="connsiteY995" fmla="*/ 9263 h 9263"/>
                        <a:gd name="connsiteX996" fmla="*/ 2654 w 10000"/>
                        <a:gd name="connsiteY996" fmla="*/ 9263 h 9263"/>
                        <a:gd name="connsiteX997" fmla="*/ 2654 w 10000"/>
                        <a:gd name="connsiteY997" fmla="*/ 9263 h 9263"/>
                        <a:gd name="connsiteX998" fmla="*/ 2654 w 10000"/>
                        <a:gd name="connsiteY998" fmla="*/ 9263 h 9263"/>
                        <a:gd name="connsiteX999" fmla="*/ 2654 w 10000"/>
                        <a:gd name="connsiteY999" fmla="*/ 9263 h 9263"/>
                        <a:gd name="connsiteX1000" fmla="*/ 2662 w 10000"/>
                        <a:gd name="connsiteY1000" fmla="*/ 9263 h 9263"/>
                        <a:gd name="connsiteX1001" fmla="*/ 2662 w 10000"/>
                        <a:gd name="connsiteY1001" fmla="*/ 9263 h 9263"/>
                        <a:gd name="connsiteX1002" fmla="*/ 2662 w 10000"/>
                        <a:gd name="connsiteY1002" fmla="*/ 9263 h 9263"/>
                        <a:gd name="connsiteX1003" fmla="*/ 2662 w 10000"/>
                        <a:gd name="connsiteY1003" fmla="*/ 9263 h 9263"/>
                        <a:gd name="connsiteX1004" fmla="*/ 2674 w 10000"/>
                        <a:gd name="connsiteY1004" fmla="*/ 9263 h 9263"/>
                        <a:gd name="connsiteX1005" fmla="*/ 2674 w 10000"/>
                        <a:gd name="connsiteY1005" fmla="*/ 9263 h 9263"/>
                        <a:gd name="connsiteX1006" fmla="*/ 2674 w 10000"/>
                        <a:gd name="connsiteY1006" fmla="*/ 9263 h 9263"/>
                        <a:gd name="connsiteX1007" fmla="*/ 2674 w 10000"/>
                        <a:gd name="connsiteY1007" fmla="*/ 9263 h 9263"/>
                        <a:gd name="connsiteX1008" fmla="*/ 2685 w 10000"/>
                        <a:gd name="connsiteY1008" fmla="*/ 9263 h 9263"/>
                        <a:gd name="connsiteX1009" fmla="*/ 2685 w 10000"/>
                        <a:gd name="connsiteY1009" fmla="*/ 9263 h 9263"/>
                        <a:gd name="connsiteX1010" fmla="*/ 2685 w 10000"/>
                        <a:gd name="connsiteY1010" fmla="*/ 9263 h 9263"/>
                        <a:gd name="connsiteX1011" fmla="*/ 2685 w 10000"/>
                        <a:gd name="connsiteY1011" fmla="*/ 9263 h 9263"/>
                        <a:gd name="connsiteX1012" fmla="*/ 2696 w 10000"/>
                        <a:gd name="connsiteY1012" fmla="*/ 9263 h 9263"/>
                        <a:gd name="connsiteX1013" fmla="*/ 2696 w 10000"/>
                        <a:gd name="connsiteY1013" fmla="*/ 9263 h 9263"/>
                        <a:gd name="connsiteX1014" fmla="*/ 2696 w 10000"/>
                        <a:gd name="connsiteY1014" fmla="*/ 9263 h 9263"/>
                        <a:gd name="connsiteX1015" fmla="*/ 2696 w 10000"/>
                        <a:gd name="connsiteY1015" fmla="*/ 9263 h 9263"/>
                        <a:gd name="connsiteX1016" fmla="*/ 2705 w 10000"/>
                        <a:gd name="connsiteY1016" fmla="*/ 9263 h 9263"/>
                        <a:gd name="connsiteX1017" fmla="*/ 2705 w 10000"/>
                        <a:gd name="connsiteY1017" fmla="*/ 9263 h 9263"/>
                        <a:gd name="connsiteX1018" fmla="*/ 2705 w 10000"/>
                        <a:gd name="connsiteY1018" fmla="*/ 9263 h 9263"/>
                        <a:gd name="connsiteX1019" fmla="*/ 2705 w 10000"/>
                        <a:gd name="connsiteY1019" fmla="*/ 9263 h 9263"/>
                        <a:gd name="connsiteX1020" fmla="*/ 2716 w 10000"/>
                        <a:gd name="connsiteY1020" fmla="*/ 9263 h 9263"/>
                        <a:gd name="connsiteX1021" fmla="*/ 2716 w 10000"/>
                        <a:gd name="connsiteY1021" fmla="*/ 9263 h 9263"/>
                        <a:gd name="connsiteX1022" fmla="*/ 2716 w 10000"/>
                        <a:gd name="connsiteY1022" fmla="*/ 9263 h 9263"/>
                        <a:gd name="connsiteX1023" fmla="*/ 2716 w 10000"/>
                        <a:gd name="connsiteY1023" fmla="*/ 9263 h 9263"/>
                        <a:gd name="connsiteX1024" fmla="*/ 2728 w 10000"/>
                        <a:gd name="connsiteY1024" fmla="*/ 9263 h 9263"/>
                        <a:gd name="connsiteX1025" fmla="*/ 2728 w 10000"/>
                        <a:gd name="connsiteY1025" fmla="*/ 9263 h 9263"/>
                        <a:gd name="connsiteX1026" fmla="*/ 2728 w 10000"/>
                        <a:gd name="connsiteY1026" fmla="*/ 9263 h 9263"/>
                        <a:gd name="connsiteX1027" fmla="*/ 2728 w 10000"/>
                        <a:gd name="connsiteY1027" fmla="*/ 9263 h 9263"/>
                        <a:gd name="connsiteX1028" fmla="*/ 2739 w 10000"/>
                        <a:gd name="connsiteY1028" fmla="*/ 9263 h 9263"/>
                        <a:gd name="connsiteX1029" fmla="*/ 2739 w 10000"/>
                        <a:gd name="connsiteY1029" fmla="*/ 9263 h 9263"/>
                        <a:gd name="connsiteX1030" fmla="*/ 2739 w 10000"/>
                        <a:gd name="connsiteY1030" fmla="*/ 9263 h 9263"/>
                        <a:gd name="connsiteX1031" fmla="*/ 2739 w 10000"/>
                        <a:gd name="connsiteY1031" fmla="*/ 9263 h 9263"/>
                        <a:gd name="connsiteX1032" fmla="*/ 2748 w 10000"/>
                        <a:gd name="connsiteY1032" fmla="*/ 9263 h 9263"/>
                        <a:gd name="connsiteX1033" fmla="*/ 2748 w 10000"/>
                        <a:gd name="connsiteY1033" fmla="*/ 9263 h 9263"/>
                        <a:gd name="connsiteX1034" fmla="*/ 2748 w 10000"/>
                        <a:gd name="connsiteY1034" fmla="*/ 9263 h 9263"/>
                        <a:gd name="connsiteX1035" fmla="*/ 2748 w 10000"/>
                        <a:gd name="connsiteY1035" fmla="*/ 9263 h 9263"/>
                        <a:gd name="connsiteX1036" fmla="*/ 2759 w 10000"/>
                        <a:gd name="connsiteY1036" fmla="*/ 9263 h 9263"/>
                        <a:gd name="connsiteX1037" fmla="*/ 2759 w 10000"/>
                        <a:gd name="connsiteY1037" fmla="*/ 9263 h 9263"/>
                        <a:gd name="connsiteX1038" fmla="*/ 2759 w 10000"/>
                        <a:gd name="connsiteY1038" fmla="*/ 9263 h 9263"/>
                        <a:gd name="connsiteX1039" fmla="*/ 2759 w 10000"/>
                        <a:gd name="connsiteY1039" fmla="*/ 9263 h 9263"/>
                        <a:gd name="connsiteX1040" fmla="*/ 2771 w 10000"/>
                        <a:gd name="connsiteY1040" fmla="*/ 9263 h 9263"/>
                        <a:gd name="connsiteX1041" fmla="*/ 2771 w 10000"/>
                        <a:gd name="connsiteY1041" fmla="*/ 9263 h 9263"/>
                        <a:gd name="connsiteX1042" fmla="*/ 2771 w 10000"/>
                        <a:gd name="connsiteY1042" fmla="*/ 9263 h 9263"/>
                        <a:gd name="connsiteX1043" fmla="*/ 2771 w 10000"/>
                        <a:gd name="connsiteY1043" fmla="*/ 9263 h 9263"/>
                        <a:gd name="connsiteX1044" fmla="*/ 2782 w 10000"/>
                        <a:gd name="connsiteY1044" fmla="*/ 9263 h 9263"/>
                        <a:gd name="connsiteX1045" fmla="*/ 2782 w 10000"/>
                        <a:gd name="connsiteY1045" fmla="*/ 9263 h 9263"/>
                        <a:gd name="connsiteX1046" fmla="*/ 2782 w 10000"/>
                        <a:gd name="connsiteY1046" fmla="*/ 9263 h 9263"/>
                        <a:gd name="connsiteX1047" fmla="*/ 2782 w 10000"/>
                        <a:gd name="connsiteY1047" fmla="*/ 9263 h 9263"/>
                        <a:gd name="connsiteX1048" fmla="*/ 2791 w 10000"/>
                        <a:gd name="connsiteY1048" fmla="*/ 9263 h 9263"/>
                        <a:gd name="connsiteX1049" fmla="*/ 2791 w 10000"/>
                        <a:gd name="connsiteY1049" fmla="*/ 9263 h 9263"/>
                        <a:gd name="connsiteX1050" fmla="*/ 2791 w 10000"/>
                        <a:gd name="connsiteY1050" fmla="*/ 9263 h 9263"/>
                        <a:gd name="connsiteX1051" fmla="*/ 2791 w 10000"/>
                        <a:gd name="connsiteY1051" fmla="*/ 9263 h 9263"/>
                        <a:gd name="connsiteX1052" fmla="*/ 2802 w 10000"/>
                        <a:gd name="connsiteY1052" fmla="*/ 9263 h 9263"/>
                        <a:gd name="connsiteX1053" fmla="*/ 2802 w 10000"/>
                        <a:gd name="connsiteY1053" fmla="*/ 9263 h 9263"/>
                        <a:gd name="connsiteX1054" fmla="*/ 2802 w 10000"/>
                        <a:gd name="connsiteY1054" fmla="*/ 9263 h 9263"/>
                        <a:gd name="connsiteX1055" fmla="*/ 2802 w 10000"/>
                        <a:gd name="connsiteY1055" fmla="*/ 9263 h 9263"/>
                        <a:gd name="connsiteX1056" fmla="*/ 2813 w 10000"/>
                        <a:gd name="connsiteY1056" fmla="*/ 9263 h 9263"/>
                        <a:gd name="connsiteX1057" fmla="*/ 2813 w 10000"/>
                        <a:gd name="connsiteY1057" fmla="*/ 9263 h 9263"/>
                        <a:gd name="connsiteX1058" fmla="*/ 2813 w 10000"/>
                        <a:gd name="connsiteY1058" fmla="*/ 9263 h 9263"/>
                        <a:gd name="connsiteX1059" fmla="*/ 2813 w 10000"/>
                        <a:gd name="connsiteY1059" fmla="*/ 9263 h 9263"/>
                        <a:gd name="connsiteX1060" fmla="*/ 2822 w 10000"/>
                        <a:gd name="connsiteY1060" fmla="*/ 9263 h 9263"/>
                        <a:gd name="connsiteX1061" fmla="*/ 2822 w 10000"/>
                        <a:gd name="connsiteY1061" fmla="*/ 9263 h 9263"/>
                        <a:gd name="connsiteX1062" fmla="*/ 2822 w 10000"/>
                        <a:gd name="connsiteY1062" fmla="*/ 9263 h 9263"/>
                        <a:gd name="connsiteX1063" fmla="*/ 2822 w 10000"/>
                        <a:gd name="connsiteY1063" fmla="*/ 9263 h 9263"/>
                        <a:gd name="connsiteX1064" fmla="*/ 2833 w 10000"/>
                        <a:gd name="connsiteY1064" fmla="*/ 9263 h 9263"/>
                        <a:gd name="connsiteX1065" fmla="*/ 2833 w 10000"/>
                        <a:gd name="connsiteY1065" fmla="*/ 9263 h 9263"/>
                        <a:gd name="connsiteX1066" fmla="*/ 2833 w 10000"/>
                        <a:gd name="connsiteY1066" fmla="*/ 9263 h 9263"/>
                        <a:gd name="connsiteX1067" fmla="*/ 2833 w 10000"/>
                        <a:gd name="connsiteY1067" fmla="*/ 9263 h 9263"/>
                        <a:gd name="connsiteX1068" fmla="*/ 2845 w 10000"/>
                        <a:gd name="connsiteY1068" fmla="*/ 9263 h 9263"/>
                        <a:gd name="connsiteX1069" fmla="*/ 2845 w 10000"/>
                        <a:gd name="connsiteY1069" fmla="*/ 9263 h 9263"/>
                        <a:gd name="connsiteX1070" fmla="*/ 2845 w 10000"/>
                        <a:gd name="connsiteY1070" fmla="*/ 9263 h 9263"/>
                        <a:gd name="connsiteX1071" fmla="*/ 2845 w 10000"/>
                        <a:gd name="connsiteY1071" fmla="*/ 9263 h 9263"/>
                        <a:gd name="connsiteX1072" fmla="*/ 2856 w 10000"/>
                        <a:gd name="connsiteY1072" fmla="*/ 9263 h 9263"/>
                        <a:gd name="connsiteX1073" fmla="*/ 2856 w 10000"/>
                        <a:gd name="connsiteY1073" fmla="*/ 9263 h 9263"/>
                        <a:gd name="connsiteX1074" fmla="*/ 2856 w 10000"/>
                        <a:gd name="connsiteY1074" fmla="*/ 9263 h 9263"/>
                        <a:gd name="connsiteX1075" fmla="*/ 2856 w 10000"/>
                        <a:gd name="connsiteY1075" fmla="*/ 9263 h 9263"/>
                        <a:gd name="connsiteX1076" fmla="*/ 2865 w 10000"/>
                        <a:gd name="connsiteY1076" fmla="*/ 9263 h 9263"/>
                        <a:gd name="connsiteX1077" fmla="*/ 2865 w 10000"/>
                        <a:gd name="connsiteY1077" fmla="*/ 9263 h 9263"/>
                        <a:gd name="connsiteX1078" fmla="*/ 2865 w 10000"/>
                        <a:gd name="connsiteY1078" fmla="*/ 9263 h 9263"/>
                        <a:gd name="connsiteX1079" fmla="*/ 2865 w 10000"/>
                        <a:gd name="connsiteY1079" fmla="*/ 9263 h 9263"/>
                        <a:gd name="connsiteX1080" fmla="*/ 2876 w 10000"/>
                        <a:gd name="connsiteY1080" fmla="*/ 9263 h 9263"/>
                        <a:gd name="connsiteX1081" fmla="*/ 2876 w 10000"/>
                        <a:gd name="connsiteY1081" fmla="*/ 9263 h 9263"/>
                        <a:gd name="connsiteX1082" fmla="*/ 2876 w 10000"/>
                        <a:gd name="connsiteY1082" fmla="*/ 9263 h 9263"/>
                        <a:gd name="connsiteX1083" fmla="*/ 2876 w 10000"/>
                        <a:gd name="connsiteY1083" fmla="*/ 9263 h 9263"/>
                        <a:gd name="connsiteX1084" fmla="*/ 2888 w 10000"/>
                        <a:gd name="connsiteY1084" fmla="*/ 9263 h 9263"/>
                        <a:gd name="connsiteX1085" fmla="*/ 2888 w 10000"/>
                        <a:gd name="connsiteY1085" fmla="*/ 9263 h 9263"/>
                        <a:gd name="connsiteX1086" fmla="*/ 2888 w 10000"/>
                        <a:gd name="connsiteY1086" fmla="*/ 9263 h 9263"/>
                        <a:gd name="connsiteX1087" fmla="*/ 2888 w 10000"/>
                        <a:gd name="connsiteY1087" fmla="*/ 9263 h 9263"/>
                        <a:gd name="connsiteX1088" fmla="*/ 2899 w 10000"/>
                        <a:gd name="connsiteY1088" fmla="*/ 9263 h 9263"/>
                        <a:gd name="connsiteX1089" fmla="*/ 2899 w 10000"/>
                        <a:gd name="connsiteY1089" fmla="*/ 9263 h 9263"/>
                        <a:gd name="connsiteX1090" fmla="*/ 2899 w 10000"/>
                        <a:gd name="connsiteY1090" fmla="*/ 9263 h 9263"/>
                        <a:gd name="connsiteX1091" fmla="*/ 2899 w 10000"/>
                        <a:gd name="connsiteY1091" fmla="*/ 9263 h 9263"/>
                        <a:gd name="connsiteX1092" fmla="*/ 2908 w 10000"/>
                        <a:gd name="connsiteY1092" fmla="*/ 9263 h 9263"/>
                        <a:gd name="connsiteX1093" fmla="*/ 2908 w 10000"/>
                        <a:gd name="connsiteY1093" fmla="*/ 9263 h 9263"/>
                        <a:gd name="connsiteX1094" fmla="*/ 2908 w 10000"/>
                        <a:gd name="connsiteY1094" fmla="*/ 9263 h 9263"/>
                        <a:gd name="connsiteX1095" fmla="*/ 2908 w 10000"/>
                        <a:gd name="connsiteY1095" fmla="*/ 9263 h 9263"/>
                        <a:gd name="connsiteX1096" fmla="*/ 2919 w 10000"/>
                        <a:gd name="connsiteY1096" fmla="*/ 9263 h 9263"/>
                        <a:gd name="connsiteX1097" fmla="*/ 2919 w 10000"/>
                        <a:gd name="connsiteY1097" fmla="*/ 9263 h 9263"/>
                        <a:gd name="connsiteX1098" fmla="*/ 2919 w 10000"/>
                        <a:gd name="connsiteY1098" fmla="*/ 9263 h 9263"/>
                        <a:gd name="connsiteX1099" fmla="*/ 2919 w 10000"/>
                        <a:gd name="connsiteY1099" fmla="*/ 9263 h 9263"/>
                        <a:gd name="connsiteX1100" fmla="*/ 2931 w 10000"/>
                        <a:gd name="connsiteY1100" fmla="*/ 9263 h 9263"/>
                        <a:gd name="connsiteX1101" fmla="*/ 2931 w 10000"/>
                        <a:gd name="connsiteY1101" fmla="*/ 9263 h 9263"/>
                        <a:gd name="connsiteX1102" fmla="*/ 2931 w 10000"/>
                        <a:gd name="connsiteY1102" fmla="*/ 9263 h 9263"/>
                        <a:gd name="connsiteX1103" fmla="*/ 2931 w 10000"/>
                        <a:gd name="connsiteY1103" fmla="*/ 9263 h 9263"/>
                        <a:gd name="connsiteX1104" fmla="*/ 2939 w 10000"/>
                        <a:gd name="connsiteY1104" fmla="*/ 9263 h 9263"/>
                        <a:gd name="connsiteX1105" fmla="*/ 2939 w 10000"/>
                        <a:gd name="connsiteY1105" fmla="*/ 9263 h 9263"/>
                        <a:gd name="connsiteX1106" fmla="*/ 2939 w 10000"/>
                        <a:gd name="connsiteY1106" fmla="*/ 9263 h 9263"/>
                        <a:gd name="connsiteX1107" fmla="*/ 2939 w 10000"/>
                        <a:gd name="connsiteY1107" fmla="*/ 9263 h 9263"/>
                        <a:gd name="connsiteX1108" fmla="*/ 2951 w 10000"/>
                        <a:gd name="connsiteY1108" fmla="*/ 9263 h 9263"/>
                        <a:gd name="connsiteX1109" fmla="*/ 2951 w 10000"/>
                        <a:gd name="connsiteY1109" fmla="*/ 9263 h 9263"/>
                        <a:gd name="connsiteX1110" fmla="*/ 2951 w 10000"/>
                        <a:gd name="connsiteY1110" fmla="*/ 9263 h 9263"/>
                        <a:gd name="connsiteX1111" fmla="*/ 2951 w 10000"/>
                        <a:gd name="connsiteY1111" fmla="*/ 9263 h 9263"/>
                        <a:gd name="connsiteX1112" fmla="*/ 2962 w 10000"/>
                        <a:gd name="connsiteY1112" fmla="*/ 9263 h 9263"/>
                        <a:gd name="connsiteX1113" fmla="*/ 2962 w 10000"/>
                        <a:gd name="connsiteY1113" fmla="*/ 9263 h 9263"/>
                        <a:gd name="connsiteX1114" fmla="*/ 2962 w 10000"/>
                        <a:gd name="connsiteY1114" fmla="*/ 9263 h 9263"/>
                        <a:gd name="connsiteX1115" fmla="*/ 2962 w 10000"/>
                        <a:gd name="connsiteY1115" fmla="*/ 9263 h 9263"/>
                        <a:gd name="connsiteX1116" fmla="*/ 2973 w 10000"/>
                        <a:gd name="connsiteY1116" fmla="*/ 9263 h 9263"/>
                        <a:gd name="connsiteX1117" fmla="*/ 2973 w 10000"/>
                        <a:gd name="connsiteY1117" fmla="*/ 9263 h 9263"/>
                        <a:gd name="connsiteX1118" fmla="*/ 2973 w 10000"/>
                        <a:gd name="connsiteY1118" fmla="*/ 9263 h 9263"/>
                        <a:gd name="connsiteX1119" fmla="*/ 2973 w 10000"/>
                        <a:gd name="connsiteY1119" fmla="*/ 9263 h 9263"/>
                        <a:gd name="connsiteX1120" fmla="*/ 2982 w 10000"/>
                        <a:gd name="connsiteY1120" fmla="*/ 9263 h 9263"/>
                        <a:gd name="connsiteX1121" fmla="*/ 2982 w 10000"/>
                        <a:gd name="connsiteY1121" fmla="*/ 9263 h 9263"/>
                        <a:gd name="connsiteX1122" fmla="*/ 2982 w 10000"/>
                        <a:gd name="connsiteY1122" fmla="*/ 9263 h 9263"/>
                        <a:gd name="connsiteX1123" fmla="*/ 2982 w 10000"/>
                        <a:gd name="connsiteY1123" fmla="*/ 9263 h 9263"/>
                        <a:gd name="connsiteX1124" fmla="*/ 2993 w 10000"/>
                        <a:gd name="connsiteY1124" fmla="*/ 9263 h 9263"/>
                        <a:gd name="connsiteX1125" fmla="*/ 2993 w 10000"/>
                        <a:gd name="connsiteY1125" fmla="*/ 9263 h 9263"/>
                        <a:gd name="connsiteX1126" fmla="*/ 2993 w 10000"/>
                        <a:gd name="connsiteY1126" fmla="*/ 9263 h 9263"/>
                        <a:gd name="connsiteX1127" fmla="*/ 2993 w 10000"/>
                        <a:gd name="connsiteY1127" fmla="*/ 9263 h 9263"/>
                        <a:gd name="connsiteX1128" fmla="*/ 3005 w 10000"/>
                        <a:gd name="connsiteY1128" fmla="*/ 9263 h 9263"/>
                        <a:gd name="connsiteX1129" fmla="*/ 3005 w 10000"/>
                        <a:gd name="connsiteY1129" fmla="*/ 9263 h 9263"/>
                        <a:gd name="connsiteX1130" fmla="*/ 3005 w 10000"/>
                        <a:gd name="connsiteY1130" fmla="*/ 9263 h 9263"/>
                        <a:gd name="connsiteX1131" fmla="*/ 3005 w 10000"/>
                        <a:gd name="connsiteY1131" fmla="*/ 9263 h 9263"/>
                        <a:gd name="connsiteX1132" fmla="*/ 3016 w 10000"/>
                        <a:gd name="connsiteY1132" fmla="*/ 9263 h 9263"/>
                        <a:gd name="connsiteX1133" fmla="*/ 3016 w 10000"/>
                        <a:gd name="connsiteY1133" fmla="*/ 9263 h 9263"/>
                        <a:gd name="connsiteX1134" fmla="*/ 3016 w 10000"/>
                        <a:gd name="connsiteY1134" fmla="*/ 9263 h 9263"/>
                        <a:gd name="connsiteX1135" fmla="*/ 3016 w 10000"/>
                        <a:gd name="connsiteY1135" fmla="*/ 9263 h 9263"/>
                        <a:gd name="connsiteX1136" fmla="*/ 3025 w 10000"/>
                        <a:gd name="connsiteY1136" fmla="*/ 9263 h 9263"/>
                        <a:gd name="connsiteX1137" fmla="*/ 3025 w 10000"/>
                        <a:gd name="connsiteY1137" fmla="*/ 9263 h 9263"/>
                        <a:gd name="connsiteX1138" fmla="*/ 3025 w 10000"/>
                        <a:gd name="connsiteY1138" fmla="*/ 9263 h 9263"/>
                        <a:gd name="connsiteX1139" fmla="*/ 3025 w 10000"/>
                        <a:gd name="connsiteY1139" fmla="*/ 9263 h 9263"/>
                        <a:gd name="connsiteX1140" fmla="*/ 3036 w 10000"/>
                        <a:gd name="connsiteY1140" fmla="*/ 9263 h 9263"/>
                        <a:gd name="connsiteX1141" fmla="*/ 3036 w 10000"/>
                        <a:gd name="connsiteY1141" fmla="*/ 9263 h 9263"/>
                        <a:gd name="connsiteX1142" fmla="*/ 3036 w 10000"/>
                        <a:gd name="connsiteY1142" fmla="*/ 9263 h 9263"/>
                        <a:gd name="connsiteX1143" fmla="*/ 3036 w 10000"/>
                        <a:gd name="connsiteY1143" fmla="*/ 9263 h 9263"/>
                        <a:gd name="connsiteX1144" fmla="*/ 3048 w 10000"/>
                        <a:gd name="connsiteY1144" fmla="*/ 9263 h 9263"/>
                        <a:gd name="connsiteX1145" fmla="*/ 3048 w 10000"/>
                        <a:gd name="connsiteY1145" fmla="*/ 9263 h 9263"/>
                        <a:gd name="connsiteX1146" fmla="*/ 3048 w 10000"/>
                        <a:gd name="connsiteY1146" fmla="*/ 9263 h 9263"/>
                        <a:gd name="connsiteX1147" fmla="*/ 3048 w 10000"/>
                        <a:gd name="connsiteY1147" fmla="*/ 9263 h 9263"/>
                        <a:gd name="connsiteX1148" fmla="*/ 3056 w 10000"/>
                        <a:gd name="connsiteY1148" fmla="*/ 9263 h 9263"/>
                        <a:gd name="connsiteX1149" fmla="*/ 3056 w 10000"/>
                        <a:gd name="connsiteY1149" fmla="*/ 9263 h 9263"/>
                        <a:gd name="connsiteX1150" fmla="*/ 3056 w 10000"/>
                        <a:gd name="connsiteY1150" fmla="*/ 9263 h 9263"/>
                        <a:gd name="connsiteX1151" fmla="*/ 3056 w 10000"/>
                        <a:gd name="connsiteY1151" fmla="*/ 9263 h 9263"/>
                        <a:gd name="connsiteX1152" fmla="*/ 3068 w 10000"/>
                        <a:gd name="connsiteY1152" fmla="*/ 9263 h 9263"/>
                        <a:gd name="connsiteX1153" fmla="*/ 3068 w 10000"/>
                        <a:gd name="connsiteY1153" fmla="*/ 9263 h 9263"/>
                        <a:gd name="connsiteX1154" fmla="*/ 3068 w 10000"/>
                        <a:gd name="connsiteY1154" fmla="*/ 9263 h 9263"/>
                        <a:gd name="connsiteX1155" fmla="*/ 3068 w 10000"/>
                        <a:gd name="connsiteY1155" fmla="*/ 9263 h 9263"/>
                        <a:gd name="connsiteX1156" fmla="*/ 3079 w 10000"/>
                        <a:gd name="connsiteY1156" fmla="*/ 9263 h 9263"/>
                        <a:gd name="connsiteX1157" fmla="*/ 3079 w 10000"/>
                        <a:gd name="connsiteY1157" fmla="*/ 9263 h 9263"/>
                        <a:gd name="connsiteX1158" fmla="*/ 3079 w 10000"/>
                        <a:gd name="connsiteY1158" fmla="*/ 9263 h 9263"/>
                        <a:gd name="connsiteX1159" fmla="*/ 3079 w 10000"/>
                        <a:gd name="connsiteY1159" fmla="*/ 9263 h 9263"/>
                        <a:gd name="connsiteX1160" fmla="*/ 3091 w 10000"/>
                        <a:gd name="connsiteY1160" fmla="*/ 9263 h 9263"/>
                        <a:gd name="connsiteX1161" fmla="*/ 3091 w 10000"/>
                        <a:gd name="connsiteY1161" fmla="*/ 9263 h 9263"/>
                        <a:gd name="connsiteX1162" fmla="*/ 3091 w 10000"/>
                        <a:gd name="connsiteY1162" fmla="*/ 9263 h 9263"/>
                        <a:gd name="connsiteX1163" fmla="*/ 3091 w 10000"/>
                        <a:gd name="connsiteY1163" fmla="*/ 9263 h 9263"/>
                        <a:gd name="connsiteX1164" fmla="*/ 3099 w 10000"/>
                        <a:gd name="connsiteY1164" fmla="*/ 9263 h 9263"/>
                        <a:gd name="connsiteX1165" fmla="*/ 3099 w 10000"/>
                        <a:gd name="connsiteY1165" fmla="*/ 9263 h 9263"/>
                        <a:gd name="connsiteX1166" fmla="*/ 3099 w 10000"/>
                        <a:gd name="connsiteY1166" fmla="*/ 9263 h 9263"/>
                        <a:gd name="connsiteX1167" fmla="*/ 3099 w 10000"/>
                        <a:gd name="connsiteY1167" fmla="*/ 9263 h 9263"/>
                        <a:gd name="connsiteX1168" fmla="*/ 3111 w 10000"/>
                        <a:gd name="connsiteY1168" fmla="*/ 9263 h 9263"/>
                        <a:gd name="connsiteX1169" fmla="*/ 3111 w 10000"/>
                        <a:gd name="connsiteY1169" fmla="*/ 9263 h 9263"/>
                        <a:gd name="connsiteX1170" fmla="*/ 3111 w 10000"/>
                        <a:gd name="connsiteY1170" fmla="*/ 9263 h 9263"/>
                        <a:gd name="connsiteX1171" fmla="*/ 3111 w 10000"/>
                        <a:gd name="connsiteY1171" fmla="*/ 9263 h 9263"/>
                        <a:gd name="connsiteX1172" fmla="*/ 3122 w 10000"/>
                        <a:gd name="connsiteY1172" fmla="*/ 9263 h 9263"/>
                        <a:gd name="connsiteX1173" fmla="*/ 3122 w 10000"/>
                        <a:gd name="connsiteY1173" fmla="*/ 9263 h 9263"/>
                        <a:gd name="connsiteX1174" fmla="*/ 3122 w 10000"/>
                        <a:gd name="connsiteY1174" fmla="*/ 9263 h 9263"/>
                        <a:gd name="connsiteX1175" fmla="*/ 3122 w 10000"/>
                        <a:gd name="connsiteY1175" fmla="*/ 9263 h 9263"/>
                        <a:gd name="connsiteX1176" fmla="*/ 3133 w 10000"/>
                        <a:gd name="connsiteY1176" fmla="*/ 9263 h 9263"/>
                        <a:gd name="connsiteX1177" fmla="*/ 3133 w 10000"/>
                        <a:gd name="connsiteY1177" fmla="*/ 9263 h 9263"/>
                        <a:gd name="connsiteX1178" fmla="*/ 3133 w 10000"/>
                        <a:gd name="connsiteY1178" fmla="*/ 9263 h 9263"/>
                        <a:gd name="connsiteX1179" fmla="*/ 3133 w 10000"/>
                        <a:gd name="connsiteY1179" fmla="*/ 9263 h 9263"/>
                        <a:gd name="connsiteX1180" fmla="*/ 3142 w 10000"/>
                        <a:gd name="connsiteY1180" fmla="*/ 9263 h 9263"/>
                        <a:gd name="connsiteX1181" fmla="*/ 3142 w 10000"/>
                        <a:gd name="connsiteY1181" fmla="*/ 9263 h 9263"/>
                        <a:gd name="connsiteX1182" fmla="*/ 3142 w 10000"/>
                        <a:gd name="connsiteY1182" fmla="*/ 9263 h 9263"/>
                        <a:gd name="connsiteX1183" fmla="*/ 3142 w 10000"/>
                        <a:gd name="connsiteY1183" fmla="*/ 9263 h 9263"/>
                        <a:gd name="connsiteX1184" fmla="*/ 3153 w 10000"/>
                        <a:gd name="connsiteY1184" fmla="*/ 9263 h 9263"/>
                        <a:gd name="connsiteX1185" fmla="*/ 3153 w 10000"/>
                        <a:gd name="connsiteY1185" fmla="*/ 9263 h 9263"/>
                        <a:gd name="connsiteX1186" fmla="*/ 3153 w 10000"/>
                        <a:gd name="connsiteY1186" fmla="*/ 9263 h 9263"/>
                        <a:gd name="connsiteX1187" fmla="*/ 3153 w 10000"/>
                        <a:gd name="connsiteY1187" fmla="*/ 9263 h 9263"/>
                        <a:gd name="connsiteX1188" fmla="*/ 3165 w 10000"/>
                        <a:gd name="connsiteY1188" fmla="*/ 9263 h 9263"/>
                        <a:gd name="connsiteX1189" fmla="*/ 3165 w 10000"/>
                        <a:gd name="connsiteY1189" fmla="*/ 9263 h 9263"/>
                        <a:gd name="connsiteX1190" fmla="*/ 3165 w 10000"/>
                        <a:gd name="connsiteY1190" fmla="*/ 9263 h 9263"/>
                        <a:gd name="connsiteX1191" fmla="*/ 3165 w 10000"/>
                        <a:gd name="connsiteY1191" fmla="*/ 9263 h 9263"/>
                        <a:gd name="connsiteX1192" fmla="*/ 3173 w 10000"/>
                        <a:gd name="connsiteY1192" fmla="*/ 9263 h 9263"/>
                        <a:gd name="connsiteX1193" fmla="*/ 3173 w 10000"/>
                        <a:gd name="connsiteY1193" fmla="*/ 9263 h 9263"/>
                        <a:gd name="connsiteX1194" fmla="*/ 3173 w 10000"/>
                        <a:gd name="connsiteY1194" fmla="*/ 9263 h 9263"/>
                        <a:gd name="connsiteX1195" fmla="*/ 3173 w 10000"/>
                        <a:gd name="connsiteY1195" fmla="*/ 9263 h 9263"/>
                        <a:gd name="connsiteX1196" fmla="*/ 3185 w 10000"/>
                        <a:gd name="connsiteY1196" fmla="*/ 9263 h 9263"/>
                        <a:gd name="connsiteX1197" fmla="*/ 3185 w 10000"/>
                        <a:gd name="connsiteY1197" fmla="*/ 9263 h 9263"/>
                        <a:gd name="connsiteX1198" fmla="*/ 3185 w 10000"/>
                        <a:gd name="connsiteY1198" fmla="*/ 9263 h 9263"/>
                        <a:gd name="connsiteX1199" fmla="*/ 3185 w 10000"/>
                        <a:gd name="connsiteY1199" fmla="*/ 9263 h 9263"/>
                        <a:gd name="connsiteX1200" fmla="*/ 3196 w 10000"/>
                        <a:gd name="connsiteY1200" fmla="*/ 9263 h 9263"/>
                        <a:gd name="connsiteX1201" fmla="*/ 3196 w 10000"/>
                        <a:gd name="connsiteY1201" fmla="*/ 9263 h 9263"/>
                        <a:gd name="connsiteX1202" fmla="*/ 3196 w 10000"/>
                        <a:gd name="connsiteY1202" fmla="*/ 9263 h 9263"/>
                        <a:gd name="connsiteX1203" fmla="*/ 3196 w 10000"/>
                        <a:gd name="connsiteY1203" fmla="*/ 9263 h 9263"/>
                        <a:gd name="connsiteX1204" fmla="*/ 3208 w 10000"/>
                        <a:gd name="connsiteY1204" fmla="*/ 9263 h 9263"/>
                        <a:gd name="connsiteX1205" fmla="*/ 3208 w 10000"/>
                        <a:gd name="connsiteY1205" fmla="*/ 9263 h 9263"/>
                        <a:gd name="connsiteX1206" fmla="*/ 3208 w 10000"/>
                        <a:gd name="connsiteY1206" fmla="*/ 9263 h 9263"/>
                        <a:gd name="connsiteX1207" fmla="*/ 3208 w 10000"/>
                        <a:gd name="connsiteY1207" fmla="*/ 9263 h 9263"/>
                        <a:gd name="connsiteX1208" fmla="*/ 3216 w 10000"/>
                        <a:gd name="connsiteY1208" fmla="*/ 9263 h 9263"/>
                        <a:gd name="connsiteX1209" fmla="*/ 3216 w 10000"/>
                        <a:gd name="connsiteY1209" fmla="*/ 9263 h 9263"/>
                        <a:gd name="connsiteX1210" fmla="*/ 3216 w 10000"/>
                        <a:gd name="connsiteY1210" fmla="*/ 9263 h 9263"/>
                        <a:gd name="connsiteX1211" fmla="*/ 3216 w 10000"/>
                        <a:gd name="connsiteY1211" fmla="*/ 9263 h 9263"/>
                        <a:gd name="connsiteX1212" fmla="*/ 3228 w 10000"/>
                        <a:gd name="connsiteY1212" fmla="*/ 9263 h 9263"/>
                        <a:gd name="connsiteX1213" fmla="*/ 3228 w 10000"/>
                        <a:gd name="connsiteY1213" fmla="*/ 9263 h 9263"/>
                        <a:gd name="connsiteX1214" fmla="*/ 3228 w 10000"/>
                        <a:gd name="connsiteY1214" fmla="*/ 9263 h 9263"/>
                        <a:gd name="connsiteX1215" fmla="*/ 3228 w 10000"/>
                        <a:gd name="connsiteY1215" fmla="*/ 9263 h 9263"/>
                        <a:gd name="connsiteX1216" fmla="*/ 3239 w 10000"/>
                        <a:gd name="connsiteY1216" fmla="*/ 9263 h 9263"/>
                        <a:gd name="connsiteX1217" fmla="*/ 3239 w 10000"/>
                        <a:gd name="connsiteY1217" fmla="*/ 9263 h 9263"/>
                        <a:gd name="connsiteX1218" fmla="*/ 3239 w 10000"/>
                        <a:gd name="connsiteY1218" fmla="*/ 9263 h 9263"/>
                        <a:gd name="connsiteX1219" fmla="*/ 3239 w 10000"/>
                        <a:gd name="connsiteY1219" fmla="*/ 9263 h 9263"/>
                        <a:gd name="connsiteX1220" fmla="*/ 3250 w 10000"/>
                        <a:gd name="connsiteY1220" fmla="*/ 9263 h 9263"/>
                        <a:gd name="connsiteX1221" fmla="*/ 3250 w 10000"/>
                        <a:gd name="connsiteY1221" fmla="*/ 9263 h 9263"/>
                        <a:gd name="connsiteX1222" fmla="*/ 3250 w 10000"/>
                        <a:gd name="connsiteY1222" fmla="*/ 9263 h 9263"/>
                        <a:gd name="connsiteX1223" fmla="*/ 3250 w 10000"/>
                        <a:gd name="connsiteY1223" fmla="*/ 9263 h 9263"/>
                        <a:gd name="connsiteX1224" fmla="*/ 3259 w 10000"/>
                        <a:gd name="connsiteY1224" fmla="*/ 9263 h 9263"/>
                        <a:gd name="connsiteX1225" fmla="*/ 3259 w 10000"/>
                        <a:gd name="connsiteY1225" fmla="*/ 9263 h 9263"/>
                        <a:gd name="connsiteX1226" fmla="*/ 3259 w 10000"/>
                        <a:gd name="connsiteY1226" fmla="*/ 9263 h 9263"/>
                        <a:gd name="connsiteX1227" fmla="*/ 3259 w 10000"/>
                        <a:gd name="connsiteY1227" fmla="*/ 9263 h 9263"/>
                        <a:gd name="connsiteX1228" fmla="*/ 3270 w 10000"/>
                        <a:gd name="connsiteY1228" fmla="*/ 9263 h 9263"/>
                        <a:gd name="connsiteX1229" fmla="*/ 3270 w 10000"/>
                        <a:gd name="connsiteY1229" fmla="*/ 9263 h 9263"/>
                        <a:gd name="connsiteX1230" fmla="*/ 3270 w 10000"/>
                        <a:gd name="connsiteY1230" fmla="*/ 9263 h 9263"/>
                        <a:gd name="connsiteX1231" fmla="*/ 3270 w 10000"/>
                        <a:gd name="connsiteY1231" fmla="*/ 9263 h 9263"/>
                        <a:gd name="connsiteX1232" fmla="*/ 3282 w 10000"/>
                        <a:gd name="connsiteY1232" fmla="*/ 9263 h 9263"/>
                        <a:gd name="connsiteX1233" fmla="*/ 3282 w 10000"/>
                        <a:gd name="connsiteY1233" fmla="*/ 9263 h 9263"/>
                        <a:gd name="connsiteX1234" fmla="*/ 3282 w 10000"/>
                        <a:gd name="connsiteY1234" fmla="*/ 9263 h 9263"/>
                        <a:gd name="connsiteX1235" fmla="*/ 3282 w 10000"/>
                        <a:gd name="connsiteY1235" fmla="*/ 9263 h 9263"/>
                        <a:gd name="connsiteX1236" fmla="*/ 3290 w 10000"/>
                        <a:gd name="connsiteY1236" fmla="*/ 9263 h 9263"/>
                        <a:gd name="connsiteX1237" fmla="*/ 3290 w 10000"/>
                        <a:gd name="connsiteY1237" fmla="*/ 9263 h 9263"/>
                        <a:gd name="connsiteX1238" fmla="*/ 3290 w 10000"/>
                        <a:gd name="connsiteY1238" fmla="*/ 9263 h 9263"/>
                        <a:gd name="connsiteX1239" fmla="*/ 3290 w 10000"/>
                        <a:gd name="connsiteY1239" fmla="*/ 9263 h 9263"/>
                        <a:gd name="connsiteX1240" fmla="*/ 3302 w 10000"/>
                        <a:gd name="connsiteY1240" fmla="*/ 9263 h 9263"/>
                        <a:gd name="connsiteX1241" fmla="*/ 3302 w 10000"/>
                        <a:gd name="connsiteY1241" fmla="*/ 9263 h 9263"/>
                        <a:gd name="connsiteX1242" fmla="*/ 3302 w 10000"/>
                        <a:gd name="connsiteY1242" fmla="*/ 9263 h 9263"/>
                        <a:gd name="connsiteX1243" fmla="*/ 3302 w 10000"/>
                        <a:gd name="connsiteY1243" fmla="*/ 9263 h 9263"/>
                        <a:gd name="connsiteX1244" fmla="*/ 3313 w 10000"/>
                        <a:gd name="connsiteY1244" fmla="*/ 9263 h 9263"/>
                        <a:gd name="connsiteX1245" fmla="*/ 3313 w 10000"/>
                        <a:gd name="connsiteY1245" fmla="*/ 9263 h 9263"/>
                        <a:gd name="connsiteX1246" fmla="*/ 3313 w 10000"/>
                        <a:gd name="connsiteY1246" fmla="*/ 9263 h 9263"/>
                        <a:gd name="connsiteX1247" fmla="*/ 3313 w 10000"/>
                        <a:gd name="connsiteY1247" fmla="*/ 9263 h 9263"/>
                        <a:gd name="connsiteX1248" fmla="*/ 3325 w 10000"/>
                        <a:gd name="connsiteY1248" fmla="*/ 9263 h 9263"/>
                        <a:gd name="connsiteX1249" fmla="*/ 3325 w 10000"/>
                        <a:gd name="connsiteY1249" fmla="*/ 9263 h 9263"/>
                        <a:gd name="connsiteX1250" fmla="*/ 3325 w 10000"/>
                        <a:gd name="connsiteY1250" fmla="*/ 9263 h 9263"/>
                        <a:gd name="connsiteX1251" fmla="*/ 3325 w 10000"/>
                        <a:gd name="connsiteY1251" fmla="*/ 9263 h 9263"/>
                        <a:gd name="connsiteX1252" fmla="*/ 3333 w 10000"/>
                        <a:gd name="connsiteY1252" fmla="*/ 9263 h 9263"/>
                        <a:gd name="connsiteX1253" fmla="*/ 3333 w 10000"/>
                        <a:gd name="connsiteY1253" fmla="*/ 9263 h 9263"/>
                        <a:gd name="connsiteX1254" fmla="*/ 3333 w 10000"/>
                        <a:gd name="connsiteY1254" fmla="*/ 9263 h 9263"/>
                        <a:gd name="connsiteX1255" fmla="*/ 3333 w 10000"/>
                        <a:gd name="connsiteY1255" fmla="*/ 9263 h 9263"/>
                        <a:gd name="connsiteX1256" fmla="*/ 3345 w 10000"/>
                        <a:gd name="connsiteY1256" fmla="*/ 9263 h 9263"/>
                        <a:gd name="connsiteX1257" fmla="*/ 3345 w 10000"/>
                        <a:gd name="connsiteY1257" fmla="*/ 9263 h 9263"/>
                        <a:gd name="connsiteX1258" fmla="*/ 3345 w 10000"/>
                        <a:gd name="connsiteY1258" fmla="*/ 9263 h 9263"/>
                        <a:gd name="connsiteX1259" fmla="*/ 3345 w 10000"/>
                        <a:gd name="connsiteY1259" fmla="*/ 9263 h 9263"/>
                        <a:gd name="connsiteX1260" fmla="*/ 3356 w 10000"/>
                        <a:gd name="connsiteY1260" fmla="*/ 9263 h 9263"/>
                        <a:gd name="connsiteX1261" fmla="*/ 3356 w 10000"/>
                        <a:gd name="connsiteY1261" fmla="*/ 9263 h 9263"/>
                        <a:gd name="connsiteX1262" fmla="*/ 3356 w 10000"/>
                        <a:gd name="connsiteY1262" fmla="*/ 9263 h 9263"/>
                        <a:gd name="connsiteX1263" fmla="*/ 3356 w 10000"/>
                        <a:gd name="connsiteY1263" fmla="*/ 9263 h 9263"/>
                        <a:gd name="connsiteX1264" fmla="*/ 3368 w 10000"/>
                        <a:gd name="connsiteY1264" fmla="*/ 9263 h 9263"/>
                        <a:gd name="connsiteX1265" fmla="*/ 3368 w 10000"/>
                        <a:gd name="connsiteY1265" fmla="*/ 9263 h 9263"/>
                        <a:gd name="connsiteX1266" fmla="*/ 3368 w 10000"/>
                        <a:gd name="connsiteY1266" fmla="*/ 9263 h 9263"/>
                        <a:gd name="connsiteX1267" fmla="*/ 3368 w 10000"/>
                        <a:gd name="connsiteY1267" fmla="*/ 9263 h 9263"/>
                        <a:gd name="connsiteX1268" fmla="*/ 3376 w 10000"/>
                        <a:gd name="connsiteY1268" fmla="*/ 9263 h 9263"/>
                        <a:gd name="connsiteX1269" fmla="*/ 3376 w 10000"/>
                        <a:gd name="connsiteY1269" fmla="*/ 9263 h 9263"/>
                        <a:gd name="connsiteX1270" fmla="*/ 3376 w 10000"/>
                        <a:gd name="connsiteY1270" fmla="*/ 9263 h 9263"/>
                        <a:gd name="connsiteX1271" fmla="*/ 3376 w 10000"/>
                        <a:gd name="connsiteY1271" fmla="*/ 9263 h 9263"/>
                        <a:gd name="connsiteX1272" fmla="*/ 3388 w 10000"/>
                        <a:gd name="connsiteY1272" fmla="*/ 9263 h 9263"/>
                        <a:gd name="connsiteX1273" fmla="*/ 3388 w 10000"/>
                        <a:gd name="connsiteY1273" fmla="*/ 9263 h 9263"/>
                        <a:gd name="connsiteX1274" fmla="*/ 3388 w 10000"/>
                        <a:gd name="connsiteY1274" fmla="*/ 9263 h 9263"/>
                        <a:gd name="connsiteX1275" fmla="*/ 3388 w 10000"/>
                        <a:gd name="connsiteY1275" fmla="*/ 9263 h 9263"/>
                        <a:gd name="connsiteX1276" fmla="*/ 3399 w 10000"/>
                        <a:gd name="connsiteY1276" fmla="*/ 9263 h 9263"/>
                        <a:gd name="connsiteX1277" fmla="*/ 3399 w 10000"/>
                        <a:gd name="connsiteY1277" fmla="*/ 9263 h 9263"/>
                        <a:gd name="connsiteX1278" fmla="*/ 3399 w 10000"/>
                        <a:gd name="connsiteY1278" fmla="*/ 9263 h 9263"/>
                        <a:gd name="connsiteX1279" fmla="*/ 3399 w 10000"/>
                        <a:gd name="connsiteY1279" fmla="*/ 9263 h 9263"/>
                        <a:gd name="connsiteX1280" fmla="*/ 3408 w 10000"/>
                        <a:gd name="connsiteY1280" fmla="*/ 9263 h 9263"/>
                        <a:gd name="connsiteX1281" fmla="*/ 3408 w 10000"/>
                        <a:gd name="connsiteY1281" fmla="*/ 9263 h 9263"/>
                        <a:gd name="connsiteX1282" fmla="*/ 3408 w 10000"/>
                        <a:gd name="connsiteY1282" fmla="*/ 9263 h 9263"/>
                        <a:gd name="connsiteX1283" fmla="*/ 3408 w 10000"/>
                        <a:gd name="connsiteY1283" fmla="*/ 9263 h 9263"/>
                        <a:gd name="connsiteX1284" fmla="*/ 3419 w 10000"/>
                        <a:gd name="connsiteY1284" fmla="*/ 9263 h 9263"/>
                        <a:gd name="connsiteX1285" fmla="*/ 3419 w 10000"/>
                        <a:gd name="connsiteY1285" fmla="*/ 9263 h 9263"/>
                        <a:gd name="connsiteX1286" fmla="*/ 3419 w 10000"/>
                        <a:gd name="connsiteY1286" fmla="*/ 9263 h 9263"/>
                        <a:gd name="connsiteX1287" fmla="*/ 3419 w 10000"/>
                        <a:gd name="connsiteY1287" fmla="*/ 9263 h 9263"/>
                        <a:gd name="connsiteX1288" fmla="*/ 3430 w 10000"/>
                        <a:gd name="connsiteY1288" fmla="*/ 9263 h 9263"/>
                        <a:gd name="connsiteX1289" fmla="*/ 3430 w 10000"/>
                        <a:gd name="connsiteY1289" fmla="*/ 9263 h 9263"/>
                        <a:gd name="connsiteX1290" fmla="*/ 3430 w 10000"/>
                        <a:gd name="connsiteY1290" fmla="*/ 9263 h 9263"/>
                        <a:gd name="connsiteX1291" fmla="*/ 3430 w 10000"/>
                        <a:gd name="connsiteY1291" fmla="*/ 9263 h 9263"/>
                        <a:gd name="connsiteX1292" fmla="*/ 3442 w 10000"/>
                        <a:gd name="connsiteY1292" fmla="*/ 9263 h 9263"/>
                        <a:gd name="connsiteX1293" fmla="*/ 3442 w 10000"/>
                        <a:gd name="connsiteY1293" fmla="*/ 9263 h 9263"/>
                        <a:gd name="connsiteX1294" fmla="*/ 3442 w 10000"/>
                        <a:gd name="connsiteY1294" fmla="*/ 9263 h 9263"/>
                        <a:gd name="connsiteX1295" fmla="*/ 3442 w 10000"/>
                        <a:gd name="connsiteY1295" fmla="*/ 9263 h 9263"/>
                        <a:gd name="connsiteX1296" fmla="*/ 3450 w 10000"/>
                        <a:gd name="connsiteY1296" fmla="*/ 9263 h 9263"/>
                        <a:gd name="connsiteX1297" fmla="*/ 3450 w 10000"/>
                        <a:gd name="connsiteY1297" fmla="*/ 9263 h 9263"/>
                        <a:gd name="connsiteX1298" fmla="*/ 3450 w 10000"/>
                        <a:gd name="connsiteY1298" fmla="*/ 9263 h 9263"/>
                        <a:gd name="connsiteX1299" fmla="*/ 3450 w 10000"/>
                        <a:gd name="connsiteY1299" fmla="*/ 9263 h 9263"/>
                        <a:gd name="connsiteX1300" fmla="*/ 3462 w 10000"/>
                        <a:gd name="connsiteY1300" fmla="*/ 9263 h 9263"/>
                        <a:gd name="connsiteX1301" fmla="*/ 3462 w 10000"/>
                        <a:gd name="connsiteY1301" fmla="*/ 9263 h 9263"/>
                        <a:gd name="connsiteX1302" fmla="*/ 3462 w 10000"/>
                        <a:gd name="connsiteY1302" fmla="*/ 9263 h 9263"/>
                        <a:gd name="connsiteX1303" fmla="*/ 3462 w 10000"/>
                        <a:gd name="connsiteY1303" fmla="*/ 9263 h 9263"/>
                        <a:gd name="connsiteX1304" fmla="*/ 3473 w 10000"/>
                        <a:gd name="connsiteY1304" fmla="*/ 9263 h 9263"/>
                        <a:gd name="connsiteX1305" fmla="*/ 3473 w 10000"/>
                        <a:gd name="connsiteY1305" fmla="*/ 9263 h 9263"/>
                        <a:gd name="connsiteX1306" fmla="*/ 3473 w 10000"/>
                        <a:gd name="connsiteY1306" fmla="*/ 9263 h 9263"/>
                        <a:gd name="connsiteX1307" fmla="*/ 3473 w 10000"/>
                        <a:gd name="connsiteY1307" fmla="*/ 9263 h 9263"/>
                        <a:gd name="connsiteX1308" fmla="*/ 3485 w 10000"/>
                        <a:gd name="connsiteY1308" fmla="*/ 9263 h 9263"/>
                        <a:gd name="connsiteX1309" fmla="*/ 3485 w 10000"/>
                        <a:gd name="connsiteY1309" fmla="*/ 9263 h 9263"/>
                        <a:gd name="connsiteX1310" fmla="*/ 3485 w 10000"/>
                        <a:gd name="connsiteY1310" fmla="*/ 9263 h 9263"/>
                        <a:gd name="connsiteX1311" fmla="*/ 3485 w 10000"/>
                        <a:gd name="connsiteY1311" fmla="*/ 9263 h 9263"/>
                        <a:gd name="connsiteX1312" fmla="*/ 3493 w 10000"/>
                        <a:gd name="connsiteY1312" fmla="*/ 9263 h 9263"/>
                        <a:gd name="connsiteX1313" fmla="*/ 3493 w 10000"/>
                        <a:gd name="connsiteY1313" fmla="*/ 9263 h 9263"/>
                        <a:gd name="connsiteX1314" fmla="*/ 3493 w 10000"/>
                        <a:gd name="connsiteY1314" fmla="*/ 9263 h 9263"/>
                        <a:gd name="connsiteX1315" fmla="*/ 3493 w 10000"/>
                        <a:gd name="connsiteY1315" fmla="*/ 9263 h 9263"/>
                        <a:gd name="connsiteX1316" fmla="*/ 3505 w 10000"/>
                        <a:gd name="connsiteY1316" fmla="*/ 9263 h 9263"/>
                        <a:gd name="connsiteX1317" fmla="*/ 3505 w 10000"/>
                        <a:gd name="connsiteY1317" fmla="*/ 9263 h 9263"/>
                        <a:gd name="connsiteX1318" fmla="*/ 3505 w 10000"/>
                        <a:gd name="connsiteY1318" fmla="*/ 9263 h 9263"/>
                        <a:gd name="connsiteX1319" fmla="*/ 3505 w 10000"/>
                        <a:gd name="connsiteY1319" fmla="*/ 9263 h 9263"/>
                        <a:gd name="connsiteX1320" fmla="*/ 3516 w 10000"/>
                        <a:gd name="connsiteY1320" fmla="*/ 9263 h 9263"/>
                        <a:gd name="connsiteX1321" fmla="*/ 3516 w 10000"/>
                        <a:gd name="connsiteY1321" fmla="*/ 9263 h 9263"/>
                        <a:gd name="connsiteX1322" fmla="*/ 3516 w 10000"/>
                        <a:gd name="connsiteY1322" fmla="*/ 9263 h 9263"/>
                        <a:gd name="connsiteX1323" fmla="*/ 3516 w 10000"/>
                        <a:gd name="connsiteY1323" fmla="*/ 9263 h 9263"/>
                        <a:gd name="connsiteX1324" fmla="*/ 3525 w 10000"/>
                        <a:gd name="connsiteY1324" fmla="*/ 9263 h 9263"/>
                        <a:gd name="connsiteX1325" fmla="*/ 3525 w 10000"/>
                        <a:gd name="connsiteY1325" fmla="*/ 9263 h 9263"/>
                        <a:gd name="connsiteX1326" fmla="*/ 3525 w 10000"/>
                        <a:gd name="connsiteY1326" fmla="*/ 9263 h 9263"/>
                        <a:gd name="connsiteX1327" fmla="*/ 3525 w 10000"/>
                        <a:gd name="connsiteY1327" fmla="*/ 9263 h 9263"/>
                        <a:gd name="connsiteX1328" fmla="*/ 3536 w 10000"/>
                        <a:gd name="connsiteY1328" fmla="*/ 9263 h 9263"/>
                        <a:gd name="connsiteX1329" fmla="*/ 3536 w 10000"/>
                        <a:gd name="connsiteY1329" fmla="*/ 9263 h 9263"/>
                        <a:gd name="connsiteX1330" fmla="*/ 3536 w 10000"/>
                        <a:gd name="connsiteY1330" fmla="*/ 9263 h 9263"/>
                        <a:gd name="connsiteX1331" fmla="*/ 3536 w 10000"/>
                        <a:gd name="connsiteY1331" fmla="*/ 9263 h 9263"/>
                        <a:gd name="connsiteX1332" fmla="*/ 3548 w 10000"/>
                        <a:gd name="connsiteY1332" fmla="*/ 9263 h 9263"/>
                        <a:gd name="connsiteX1333" fmla="*/ 3548 w 10000"/>
                        <a:gd name="connsiteY1333" fmla="*/ 9263 h 9263"/>
                        <a:gd name="connsiteX1334" fmla="*/ 3548 w 10000"/>
                        <a:gd name="connsiteY1334" fmla="*/ 9263 h 9263"/>
                        <a:gd name="connsiteX1335" fmla="*/ 3548 w 10000"/>
                        <a:gd name="connsiteY1335" fmla="*/ 9263 h 9263"/>
                        <a:gd name="connsiteX1336" fmla="*/ 3559 w 10000"/>
                        <a:gd name="connsiteY1336" fmla="*/ 9263 h 9263"/>
                        <a:gd name="connsiteX1337" fmla="*/ 3559 w 10000"/>
                        <a:gd name="connsiteY1337" fmla="*/ 9263 h 9263"/>
                        <a:gd name="connsiteX1338" fmla="*/ 3559 w 10000"/>
                        <a:gd name="connsiteY1338" fmla="*/ 9263 h 9263"/>
                        <a:gd name="connsiteX1339" fmla="*/ 3559 w 10000"/>
                        <a:gd name="connsiteY1339" fmla="*/ 9263 h 9263"/>
                        <a:gd name="connsiteX1340" fmla="*/ 3568 w 10000"/>
                        <a:gd name="connsiteY1340" fmla="*/ 9263 h 9263"/>
                        <a:gd name="connsiteX1341" fmla="*/ 3568 w 10000"/>
                        <a:gd name="connsiteY1341" fmla="*/ 9263 h 9263"/>
                        <a:gd name="connsiteX1342" fmla="*/ 3568 w 10000"/>
                        <a:gd name="connsiteY1342" fmla="*/ 9263 h 9263"/>
                        <a:gd name="connsiteX1343" fmla="*/ 3568 w 10000"/>
                        <a:gd name="connsiteY1343" fmla="*/ 9263 h 9263"/>
                        <a:gd name="connsiteX1344" fmla="*/ 3579 w 10000"/>
                        <a:gd name="connsiteY1344" fmla="*/ 9263 h 9263"/>
                        <a:gd name="connsiteX1345" fmla="*/ 3579 w 10000"/>
                        <a:gd name="connsiteY1345" fmla="*/ 9263 h 9263"/>
                        <a:gd name="connsiteX1346" fmla="*/ 3579 w 10000"/>
                        <a:gd name="connsiteY1346" fmla="*/ 9263 h 9263"/>
                        <a:gd name="connsiteX1347" fmla="*/ 3579 w 10000"/>
                        <a:gd name="connsiteY1347" fmla="*/ 9263 h 9263"/>
                        <a:gd name="connsiteX1348" fmla="*/ 3590 w 10000"/>
                        <a:gd name="connsiteY1348" fmla="*/ 9263 h 9263"/>
                        <a:gd name="connsiteX1349" fmla="*/ 3590 w 10000"/>
                        <a:gd name="connsiteY1349" fmla="*/ 9263 h 9263"/>
                        <a:gd name="connsiteX1350" fmla="*/ 3590 w 10000"/>
                        <a:gd name="connsiteY1350" fmla="*/ 9263 h 9263"/>
                        <a:gd name="connsiteX1351" fmla="*/ 3590 w 10000"/>
                        <a:gd name="connsiteY1351" fmla="*/ 9263 h 9263"/>
                        <a:gd name="connsiteX1352" fmla="*/ 3602 w 10000"/>
                        <a:gd name="connsiteY1352" fmla="*/ 9263 h 9263"/>
                        <a:gd name="connsiteX1353" fmla="*/ 3602 w 10000"/>
                        <a:gd name="connsiteY1353" fmla="*/ 9263 h 9263"/>
                        <a:gd name="connsiteX1354" fmla="*/ 3602 w 10000"/>
                        <a:gd name="connsiteY1354" fmla="*/ 9263 h 9263"/>
                        <a:gd name="connsiteX1355" fmla="*/ 3602 w 10000"/>
                        <a:gd name="connsiteY1355" fmla="*/ 9263 h 9263"/>
                        <a:gd name="connsiteX1356" fmla="*/ 3610 w 10000"/>
                        <a:gd name="connsiteY1356" fmla="*/ 9263 h 9263"/>
                        <a:gd name="connsiteX1357" fmla="*/ 3610 w 10000"/>
                        <a:gd name="connsiteY1357" fmla="*/ 9263 h 9263"/>
                        <a:gd name="connsiteX1358" fmla="*/ 3610 w 10000"/>
                        <a:gd name="connsiteY1358" fmla="*/ 9263 h 9263"/>
                        <a:gd name="connsiteX1359" fmla="*/ 3610 w 10000"/>
                        <a:gd name="connsiteY1359" fmla="*/ 9263 h 9263"/>
                        <a:gd name="connsiteX1360" fmla="*/ 3622 w 10000"/>
                        <a:gd name="connsiteY1360" fmla="*/ 9263 h 9263"/>
                        <a:gd name="connsiteX1361" fmla="*/ 3622 w 10000"/>
                        <a:gd name="connsiteY1361" fmla="*/ 9263 h 9263"/>
                        <a:gd name="connsiteX1362" fmla="*/ 3622 w 10000"/>
                        <a:gd name="connsiteY1362" fmla="*/ 9263 h 9263"/>
                        <a:gd name="connsiteX1363" fmla="*/ 3622 w 10000"/>
                        <a:gd name="connsiteY1363" fmla="*/ 9263 h 9263"/>
                        <a:gd name="connsiteX1364" fmla="*/ 3633 w 10000"/>
                        <a:gd name="connsiteY1364" fmla="*/ 9263 h 9263"/>
                        <a:gd name="connsiteX1365" fmla="*/ 3633 w 10000"/>
                        <a:gd name="connsiteY1365" fmla="*/ 9263 h 9263"/>
                        <a:gd name="connsiteX1366" fmla="*/ 3633 w 10000"/>
                        <a:gd name="connsiteY1366" fmla="*/ 9263 h 9263"/>
                        <a:gd name="connsiteX1367" fmla="*/ 3633 w 10000"/>
                        <a:gd name="connsiteY1367" fmla="*/ 9263 h 9263"/>
                        <a:gd name="connsiteX1368" fmla="*/ 3642 w 10000"/>
                        <a:gd name="connsiteY1368" fmla="*/ 9263 h 9263"/>
                        <a:gd name="connsiteX1369" fmla="*/ 3642 w 10000"/>
                        <a:gd name="connsiteY1369" fmla="*/ 9263 h 9263"/>
                        <a:gd name="connsiteX1370" fmla="*/ 3642 w 10000"/>
                        <a:gd name="connsiteY1370" fmla="*/ 9263 h 9263"/>
                        <a:gd name="connsiteX1371" fmla="*/ 3642 w 10000"/>
                        <a:gd name="connsiteY1371" fmla="*/ 9263 h 9263"/>
                        <a:gd name="connsiteX1372" fmla="*/ 3653 w 10000"/>
                        <a:gd name="connsiteY1372" fmla="*/ 9263 h 9263"/>
                        <a:gd name="connsiteX1373" fmla="*/ 3653 w 10000"/>
                        <a:gd name="connsiteY1373" fmla="*/ 9263 h 9263"/>
                        <a:gd name="connsiteX1374" fmla="*/ 3653 w 10000"/>
                        <a:gd name="connsiteY1374" fmla="*/ 9263 h 9263"/>
                        <a:gd name="connsiteX1375" fmla="*/ 3653 w 10000"/>
                        <a:gd name="connsiteY1375" fmla="*/ 9263 h 9263"/>
                        <a:gd name="connsiteX1376" fmla="*/ 3665 w 10000"/>
                        <a:gd name="connsiteY1376" fmla="*/ 9263 h 9263"/>
                        <a:gd name="connsiteX1377" fmla="*/ 3665 w 10000"/>
                        <a:gd name="connsiteY1377" fmla="*/ 9263 h 9263"/>
                        <a:gd name="connsiteX1378" fmla="*/ 3665 w 10000"/>
                        <a:gd name="connsiteY1378" fmla="*/ 9263 h 9263"/>
                        <a:gd name="connsiteX1379" fmla="*/ 3665 w 10000"/>
                        <a:gd name="connsiteY1379" fmla="*/ 9263 h 9263"/>
                        <a:gd name="connsiteX1380" fmla="*/ 3676 w 10000"/>
                        <a:gd name="connsiteY1380" fmla="*/ 9263 h 9263"/>
                        <a:gd name="connsiteX1381" fmla="*/ 3676 w 10000"/>
                        <a:gd name="connsiteY1381" fmla="*/ 9263 h 9263"/>
                        <a:gd name="connsiteX1382" fmla="*/ 3676 w 10000"/>
                        <a:gd name="connsiteY1382" fmla="*/ 9263 h 9263"/>
                        <a:gd name="connsiteX1383" fmla="*/ 3676 w 10000"/>
                        <a:gd name="connsiteY1383" fmla="*/ 9263 h 9263"/>
                        <a:gd name="connsiteX1384" fmla="*/ 3685 w 10000"/>
                        <a:gd name="connsiteY1384" fmla="*/ 9263 h 9263"/>
                        <a:gd name="connsiteX1385" fmla="*/ 3685 w 10000"/>
                        <a:gd name="connsiteY1385" fmla="*/ 9263 h 9263"/>
                        <a:gd name="connsiteX1386" fmla="*/ 3685 w 10000"/>
                        <a:gd name="connsiteY1386" fmla="*/ 9263 h 9263"/>
                        <a:gd name="connsiteX1387" fmla="*/ 3685 w 10000"/>
                        <a:gd name="connsiteY1387" fmla="*/ 9263 h 9263"/>
                        <a:gd name="connsiteX1388" fmla="*/ 3696 w 10000"/>
                        <a:gd name="connsiteY1388" fmla="*/ 9263 h 9263"/>
                        <a:gd name="connsiteX1389" fmla="*/ 3696 w 10000"/>
                        <a:gd name="connsiteY1389" fmla="*/ 9263 h 9263"/>
                        <a:gd name="connsiteX1390" fmla="*/ 3696 w 10000"/>
                        <a:gd name="connsiteY1390" fmla="*/ 9263 h 9263"/>
                        <a:gd name="connsiteX1391" fmla="*/ 3696 w 10000"/>
                        <a:gd name="connsiteY1391" fmla="*/ 9263 h 9263"/>
                        <a:gd name="connsiteX1392" fmla="*/ 3708 w 10000"/>
                        <a:gd name="connsiteY1392" fmla="*/ 9263 h 9263"/>
                        <a:gd name="connsiteX1393" fmla="*/ 3708 w 10000"/>
                        <a:gd name="connsiteY1393" fmla="*/ 9263 h 9263"/>
                        <a:gd name="connsiteX1394" fmla="*/ 3708 w 10000"/>
                        <a:gd name="connsiteY1394" fmla="*/ 9263 h 9263"/>
                        <a:gd name="connsiteX1395" fmla="*/ 3708 w 10000"/>
                        <a:gd name="connsiteY1395" fmla="*/ 9263 h 9263"/>
                        <a:gd name="connsiteX1396" fmla="*/ 3719 w 10000"/>
                        <a:gd name="connsiteY1396" fmla="*/ 9263 h 9263"/>
                        <a:gd name="connsiteX1397" fmla="*/ 3719 w 10000"/>
                        <a:gd name="connsiteY1397" fmla="*/ 9263 h 9263"/>
                        <a:gd name="connsiteX1398" fmla="*/ 3719 w 10000"/>
                        <a:gd name="connsiteY1398" fmla="*/ 9263 h 9263"/>
                        <a:gd name="connsiteX1399" fmla="*/ 3719 w 10000"/>
                        <a:gd name="connsiteY1399" fmla="*/ 9263 h 9263"/>
                        <a:gd name="connsiteX1400" fmla="*/ 3728 w 10000"/>
                        <a:gd name="connsiteY1400" fmla="*/ 9263 h 9263"/>
                        <a:gd name="connsiteX1401" fmla="*/ 3728 w 10000"/>
                        <a:gd name="connsiteY1401" fmla="*/ 9263 h 9263"/>
                        <a:gd name="connsiteX1402" fmla="*/ 3728 w 10000"/>
                        <a:gd name="connsiteY1402" fmla="*/ 9263 h 9263"/>
                        <a:gd name="connsiteX1403" fmla="*/ 3728 w 10000"/>
                        <a:gd name="connsiteY1403" fmla="*/ 9263 h 9263"/>
                        <a:gd name="connsiteX1404" fmla="*/ 3739 w 10000"/>
                        <a:gd name="connsiteY1404" fmla="*/ 9263 h 9263"/>
                        <a:gd name="connsiteX1405" fmla="*/ 3739 w 10000"/>
                        <a:gd name="connsiteY1405" fmla="*/ 9263 h 9263"/>
                        <a:gd name="connsiteX1406" fmla="*/ 3739 w 10000"/>
                        <a:gd name="connsiteY1406" fmla="*/ 9263 h 9263"/>
                        <a:gd name="connsiteX1407" fmla="*/ 3739 w 10000"/>
                        <a:gd name="connsiteY1407" fmla="*/ 9263 h 9263"/>
                        <a:gd name="connsiteX1408" fmla="*/ 3750 w 10000"/>
                        <a:gd name="connsiteY1408" fmla="*/ 9263 h 9263"/>
                        <a:gd name="connsiteX1409" fmla="*/ 3750 w 10000"/>
                        <a:gd name="connsiteY1409" fmla="*/ 9263 h 9263"/>
                        <a:gd name="connsiteX1410" fmla="*/ 3750 w 10000"/>
                        <a:gd name="connsiteY1410" fmla="*/ 9263 h 9263"/>
                        <a:gd name="connsiteX1411" fmla="*/ 3750 w 10000"/>
                        <a:gd name="connsiteY1411" fmla="*/ 9263 h 9263"/>
                        <a:gd name="connsiteX1412" fmla="*/ 3762 w 10000"/>
                        <a:gd name="connsiteY1412" fmla="*/ 9263 h 9263"/>
                        <a:gd name="connsiteX1413" fmla="*/ 3762 w 10000"/>
                        <a:gd name="connsiteY1413" fmla="*/ 9263 h 9263"/>
                        <a:gd name="connsiteX1414" fmla="*/ 3762 w 10000"/>
                        <a:gd name="connsiteY1414" fmla="*/ 9263 h 9263"/>
                        <a:gd name="connsiteX1415" fmla="*/ 3762 w 10000"/>
                        <a:gd name="connsiteY1415" fmla="*/ 9263 h 9263"/>
                        <a:gd name="connsiteX1416" fmla="*/ 3770 w 10000"/>
                        <a:gd name="connsiteY1416" fmla="*/ 9263 h 9263"/>
                        <a:gd name="connsiteX1417" fmla="*/ 3770 w 10000"/>
                        <a:gd name="connsiteY1417" fmla="*/ 9263 h 9263"/>
                        <a:gd name="connsiteX1418" fmla="*/ 3770 w 10000"/>
                        <a:gd name="connsiteY1418" fmla="*/ 9263 h 9263"/>
                        <a:gd name="connsiteX1419" fmla="*/ 3770 w 10000"/>
                        <a:gd name="connsiteY1419" fmla="*/ 9263 h 9263"/>
                        <a:gd name="connsiteX1420" fmla="*/ 3782 w 10000"/>
                        <a:gd name="connsiteY1420" fmla="*/ 9263 h 9263"/>
                        <a:gd name="connsiteX1421" fmla="*/ 3782 w 10000"/>
                        <a:gd name="connsiteY1421" fmla="*/ 9263 h 9263"/>
                        <a:gd name="connsiteX1422" fmla="*/ 3782 w 10000"/>
                        <a:gd name="connsiteY1422" fmla="*/ 9263 h 9263"/>
                        <a:gd name="connsiteX1423" fmla="*/ 3782 w 10000"/>
                        <a:gd name="connsiteY1423" fmla="*/ 9263 h 9263"/>
                        <a:gd name="connsiteX1424" fmla="*/ 3793 w 10000"/>
                        <a:gd name="connsiteY1424" fmla="*/ 9263 h 9263"/>
                        <a:gd name="connsiteX1425" fmla="*/ 3793 w 10000"/>
                        <a:gd name="connsiteY1425" fmla="*/ 9263 h 9263"/>
                        <a:gd name="connsiteX1426" fmla="*/ 3793 w 10000"/>
                        <a:gd name="connsiteY1426" fmla="*/ 9263 h 9263"/>
                        <a:gd name="connsiteX1427" fmla="*/ 3793 w 10000"/>
                        <a:gd name="connsiteY1427" fmla="*/ 9263 h 9263"/>
                        <a:gd name="connsiteX1428" fmla="*/ 3802 w 10000"/>
                        <a:gd name="connsiteY1428" fmla="*/ 9263 h 9263"/>
                        <a:gd name="connsiteX1429" fmla="*/ 3802 w 10000"/>
                        <a:gd name="connsiteY1429" fmla="*/ 9263 h 9263"/>
                        <a:gd name="connsiteX1430" fmla="*/ 3802 w 10000"/>
                        <a:gd name="connsiteY1430" fmla="*/ 9263 h 9263"/>
                        <a:gd name="connsiteX1431" fmla="*/ 3802 w 10000"/>
                        <a:gd name="connsiteY1431" fmla="*/ 9263 h 9263"/>
                        <a:gd name="connsiteX1432" fmla="*/ 3813 w 10000"/>
                        <a:gd name="connsiteY1432" fmla="*/ 9263 h 9263"/>
                        <a:gd name="connsiteX1433" fmla="*/ 3813 w 10000"/>
                        <a:gd name="connsiteY1433" fmla="*/ 9263 h 9263"/>
                        <a:gd name="connsiteX1434" fmla="*/ 3813 w 10000"/>
                        <a:gd name="connsiteY1434" fmla="*/ 9263 h 9263"/>
                        <a:gd name="connsiteX1435" fmla="*/ 3813 w 10000"/>
                        <a:gd name="connsiteY1435" fmla="*/ 9263 h 9263"/>
                        <a:gd name="connsiteX1436" fmla="*/ 3825 w 10000"/>
                        <a:gd name="connsiteY1436" fmla="*/ 9263 h 9263"/>
                        <a:gd name="connsiteX1437" fmla="*/ 3825 w 10000"/>
                        <a:gd name="connsiteY1437" fmla="*/ 9263 h 9263"/>
                        <a:gd name="connsiteX1438" fmla="*/ 3825 w 10000"/>
                        <a:gd name="connsiteY1438" fmla="*/ 9263 h 9263"/>
                        <a:gd name="connsiteX1439" fmla="*/ 3825 w 10000"/>
                        <a:gd name="connsiteY1439" fmla="*/ 9263 h 9263"/>
                        <a:gd name="connsiteX1440" fmla="*/ 3836 w 10000"/>
                        <a:gd name="connsiteY1440" fmla="*/ 9263 h 9263"/>
                        <a:gd name="connsiteX1441" fmla="*/ 3836 w 10000"/>
                        <a:gd name="connsiteY1441" fmla="*/ 9263 h 9263"/>
                        <a:gd name="connsiteX1442" fmla="*/ 3836 w 10000"/>
                        <a:gd name="connsiteY1442" fmla="*/ 9263 h 9263"/>
                        <a:gd name="connsiteX1443" fmla="*/ 3836 w 10000"/>
                        <a:gd name="connsiteY1443" fmla="*/ 9263 h 9263"/>
                        <a:gd name="connsiteX1444" fmla="*/ 3845 w 10000"/>
                        <a:gd name="connsiteY1444" fmla="*/ 9263 h 9263"/>
                        <a:gd name="connsiteX1445" fmla="*/ 3845 w 10000"/>
                        <a:gd name="connsiteY1445" fmla="*/ 9263 h 9263"/>
                        <a:gd name="connsiteX1446" fmla="*/ 3845 w 10000"/>
                        <a:gd name="connsiteY1446" fmla="*/ 9263 h 9263"/>
                        <a:gd name="connsiteX1447" fmla="*/ 3845 w 10000"/>
                        <a:gd name="connsiteY1447" fmla="*/ 9263 h 9263"/>
                        <a:gd name="connsiteX1448" fmla="*/ 3856 w 10000"/>
                        <a:gd name="connsiteY1448" fmla="*/ 9263 h 9263"/>
                        <a:gd name="connsiteX1449" fmla="*/ 3856 w 10000"/>
                        <a:gd name="connsiteY1449" fmla="*/ 9263 h 9263"/>
                        <a:gd name="connsiteX1450" fmla="*/ 3856 w 10000"/>
                        <a:gd name="connsiteY1450" fmla="*/ 9263 h 9263"/>
                        <a:gd name="connsiteX1451" fmla="*/ 3856 w 10000"/>
                        <a:gd name="connsiteY1451" fmla="*/ 9263 h 9263"/>
                        <a:gd name="connsiteX1452" fmla="*/ 3867 w 10000"/>
                        <a:gd name="connsiteY1452" fmla="*/ 9263 h 9263"/>
                        <a:gd name="connsiteX1453" fmla="*/ 3867 w 10000"/>
                        <a:gd name="connsiteY1453" fmla="*/ 9263 h 9263"/>
                        <a:gd name="connsiteX1454" fmla="*/ 3867 w 10000"/>
                        <a:gd name="connsiteY1454" fmla="*/ 9263 h 9263"/>
                        <a:gd name="connsiteX1455" fmla="*/ 3867 w 10000"/>
                        <a:gd name="connsiteY1455" fmla="*/ 9263 h 9263"/>
                        <a:gd name="connsiteX1456" fmla="*/ 3879 w 10000"/>
                        <a:gd name="connsiteY1456" fmla="*/ 9263 h 9263"/>
                        <a:gd name="connsiteX1457" fmla="*/ 3879 w 10000"/>
                        <a:gd name="connsiteY1457" fmla="*/ 9263 h 9263"/>
                        <a:gd name="connsiteX1458" fmla="*/ 3879 w 10000"/>
                        <a:gd name="connsiteY1458" fmla="*/ 9263 h 9263"/>
                        <a:gd name="connsiteX1459" fmla="*/ 3879 w 10000"/>
                        <a:gd name="connsiteY1459" fmla="*/ 9263 h 9263"/>
                        <a:gd name="connsiteX1460" fmla="*/ 3887 w 10000"/>
                        <a:gd name="connsiteY1460" fmla="*/ 9263 h 9263"/>
                        <a:gd name="connsiteX1461" fmla="*/ 3887 w 10000"/>
                        <a:gd name="connsiteY1461" fmla="*/ 9263 h 9263"/>
                        <a:gd name="connsiteX1462" fmla="*/ 3887 w 10000"/>
                        <a:gd name="connsiteY1462" fmla="*/ 9263 h 9263"/>
                        <a:gd name="connsiteX1463" fmla="*/ 3887 w 10000"/>
                        <a:gd name="connsiteY1463" fmla="*/ 9263 h 9263"/>
                        <a:gd name="connsiteX1464" fmla="*/ 3899 w 10000"/>
                        <a:gd name="connsiteY1464" fmla="*/ 9263 h 9263"/>
                        <a:gd name="connsiteX1465" fmla="*/ 3899 w 10000"/>
                        <a:gd name="connsiteY1465" fmla="*/ 9263 h 9263"/>
                        <a:gd name="connsiteX1466" fmla="*/ 3899 w 10000"/>
                        <a:gd name="connsiteY1466" fmla="*/ 9263 h 9263"/>
                        <a:gd name="connsiteX1467" fmla="*/ 3899 w 10000"/>
                        <a:gd name="connsiteY1467" fmla="*/ 9263 h 9263"/>
                        <a:gd name="connsiteX1468" fmla="*/ 3910 w 10000"/>
                        <a:gd name="connsiteY1468" fmla="*/ 9263 h 9263"/>
                        <a:gd name="connsiteX1469" fmla="*/ 3910 w 10000"/>
                        <a:gd name="connsiteY1469" fmla="*/ 9263 h 9263"/>
                        <a:gd name="connsiteX1470" fmla="*/ 3910 w 10000"/>
                        <a:gd name="connsiteY1470" fmla="*/ 9263 h 9263"/>
                        <a:gd name="connsiteX1471" fmla="*/ 3910 w 10000"/>
                        <a:gd name="connsiteY1471" fmla="*/ 9263 h 9263"/>
                        <a:gd name="connsiteX1472" fmla="*/ 3919 w 10000"/>
                        <a:gd name="connsiteY1472" fmla="*/ 9263 h 9263"/>
                        <a:gd name="connsiteX1473" fmla="*/ 3919 w 10000"/>
                        <a:gd name="connsiteY1473" fmla="*/ 9263 h 9263"/>
                        <a:gd name="connsiteX1474" fmla="*/ 3919 w 10000"/>
                        <a:gd name="connsiteY1474" fmla="*/ 9263 h 9263"/>
                        <a:gd name="connsiteX1475" fmla="*/ 3919 w 10000"/>
                        <a:gd name="connsiteY1475" fmla="*/ 9263 h 9263"/>
                        <a:gd name="connsiteX1476" fmla="*/ 3930 w 10000"/>
                        <a:gd name="connsiteY1476" fmla="*/ 9263 h 9263"/>
                        <a:gd name="connsiteX1477" fmla="*/ 3930 w 10000"/>
                        <a:gd name="connsiteY1477" fmla="*/ 9263 h 9263"/>
                        <a:gd name="connsiteX1478" fmla="*/ 3930 w 10000"/>
                        <a:gd name="connsiteY1478" fmla="*/ 9263 h 9263"/>
                        <a:gd name="connsiteX1479" fmla="*/ 3930 w 10000"/>
                        <a:gd name="connsiteY1479" fmla="*/ 9263 h 9263"/>
                        <a:gd name="connsiteX1480" fmla="*/ 3942 w 10000"/>
                        <a:gd name="connsiteY1480" fmla="*/ 9263 h 9263"/>
                        <a:gd name="connsiteX1481" fmla="*/ 3942 w 10000"/>
                        <a:gd name="connsiteY1481" fmla="*/ 9263 h 9263"/>
                        <a:gd name="connsiteX1482" fmla="*/ 3942 w 10000"/>
                        <a:gd name="connsiteY1482" fmla="*/ 9263 h 9263"/>
                        <a:gd name="connsiteX1483" fmla="*/ 3942 w 10000"/>
                        <a:gd name="connsiteY1483" fmla="*/ 9263 h 9263"/>
                        <a:gd name="connsiteX1484" fmla="*/ 3953 w 10000"/>
                        <a:gd name="connsiteY1484" fmla="*/ 9263 h 9263"/>
                        <a:gd name="connsiteX1485" fmla="*/ 3953 w 10000"/>
                        <a:gd name="connsiteY1485" fmla="*/ 9263 h 9263"/>
                        <a:gd name="connsiteX1486" fmla="*/ 3953 w 10000"/>
                        <a:gd name="connsiteY1486" fmla="*/ 9263 h 9263"/>
                        <a:gd name="connsiteX1487" fmla="*/ 3953 w 10000"/>
                        <a:gd name="connsiteY1487" fmla="*/ 9263 h 9263"/>
                        <a:gd name="connsiteX1488" fmla="*/ 3962 w 10000"/>
                        <a:gd name="connsiteY1488" fmla="*/ 9263 h 9263"/>
                        <a:gd name="connsiteX1489" fmla="*/ 3962 w 10000"/>
                        <a:gd name="connsiteY1489" fmla="*/ 9263 h 9263"/>
                        <a:gd name="connsiteX1490" fmla="*/ 3962 w 10000"/>
                        <a:gd name="connsiteY1490" fmla="*/ 9263 h 9263"/>
                        <a:gd name="connsiteX1491" fmla="*/ 3962 w 10000"/>
                        <a:gd name="connsiteY1491" fmla="*/ 9263 h 9263"/>
                        <a:gd name="connsiteX1492" fmla="*/ 3973 w 10000"/>
                        <a:gd name="connsiteY1492" fmla="*/ 9263 h 9263"/>
                        <a:gd name="connsiteX1493" fmla="*/ 3973 w 10000"/>
                        <a:gd name="connsiteY1493" fmla="*/ 9263 h 9263"/>
                        <a:gd name="connsiteX1494" fmla="*/ 3973 w 10000"/>
                        <a:gd name="connsiteY1494" fmla="*/ 9263 h 9263"/>
                        <a:gd name="connsiteX1495" fmla="*/ 3973 w 10000"/>
                        <a:gd name="connsiteY1495" fmla="*/ 9263 h 9263"/>
                        <a:gd name="connsiteX1496" fmla="*/ 3985 w 10000"/>
                        <a:gd name="connsiteY1496" fmla="*/ 9263 h 9263"/>
                        <a:gd name="connsiteX1497" fmla="*/ 3985 w 10000"/>
                        <a:gd name="connsiteY1497" fmla="*/ 9263 h 9263"/>
                        <a:gd name="connsiteX1498" fmla="*/ 3985 w 10000"/>
                        <a:gd name="connsiteY1498" fmla="*/ 9263 h 9263"/>
                        <a:gd name="connsiteX1499" fmla="*/ 3985 w 10000"/>
                        <a:gd name="connsiteY1499" fmla="*/ 9263 h 9263"/>
                        <a:gd name="connsiteX1500" fmla="*/ 3996 w 10000"/>
                        <a:gd name="connsiteY1500" fmla="*/ 9263 h 9263"/>
                        <a:gd name="connsiteX1501" fmla="*/ 3996 w 10000"/>
                        <a:gd name="connsiteY1501" fmla="*/ 9263 h 9263"/>
                        <a:gd name="connsiteX1502" fmla="*/ 3996 w 10000"/>
                        <a:gd name="connsiteY1502" fmla="*/ 9263 h 9263"/>
                        <a:gd name="connsiteX1503" fmla="*/ 3996 w 10000"/>
                        <a:gd name="connsiteY1503" fmla="*/ 9263 h 9263"/>
                        <a:gd name="connsiteX1504" fmla="*/ 4005 w 10000"/>
                        <a:gd name="connsiteY1504" fmla="*/ 9263 h 9263"/>
                        <a:gd name="connsiteX1505" fmla="*/ 4005 w 10000"/>
                        <a:gd name="connsiteY1505" fmla="*/ 9263 h 9263"/>
                        <a:gd name="connsiteX1506" fmla="*/ 4005 w 10000"/>
                        <a:gd name="connsiteY1506" fmla="*/ 9263 h 9263"/>
                        <a:gd name="connsiteX1507" fmla="*/ 4005 w 10000"/>
                        <a:gd name="connsiteY1507" fmla="*/ 9263 h 9263"/>
                        <a:gd name="connsiteX1508" fmla="*/ 4016 w 10000"/>
                        <a:gd name="connsiteY1508" fmla="*/ 9263 h 9263"/>
                        <a:gd name="connsiteX1509" fmla="*/ 4016 w 10000"/>
                        <a:gd name="connsiteY1509" fmla="*/ 9263 h 9263"/>
                        <a:gd name="connsiteX1510" fmla="*/ 4016 w 10000"/>
                        <a:gd name="connsiteY1510" fmla="*/ 9263 h 9263"/>
                        <a:gd name="connsiteX1511" fmla="*/ 4016 w 10000"/>
                        <a:gd name="connsiteY1511" fmla="*/ 9263 h 9263"/>
                        <a:gd name="connsiteX1512" fmla="*/ 4027 w 10000"/>
                        <a:gd name="connsiteY1512" fmla="*/ 9263 h 9263"/>
                        <a:gd name="connsiteX1513" fmla="*/ 4027 w 10000"/>
                        <a:gd name="connsiteY1513" fmla="*/ 9263 h 9263"/>
                        <a:gd name="connsiteX1514" fmla="*/ 4027 w 10000"/>
                        <a:gd name="connsiteY1514" fmla="*/ 9263 h 9263"/>
                        <a:gd name="connsiteX1515" fmla="*/ 4027 w 10000"/>
                        <a:gd name="connsiteY1515" fmla="*/ 9263 h 9263"/>
                        <a:gd name="connsiteX1516" fmla="*/ 4036 w 10000"/>
                        <a:gd name="connsiteY1516" fmla="*/ 9263 h 9263"/>
                        <a:gd name="connsiteX1517" fmla="*/ 4036 w 10000"/>
                        <a:gd name="connsiteY1517" fmla="*/ 9263 h 9263"/>
                        <a:gd name="connsiteX1518" fmla="*/ 4036 w 10000"/>
                        <a:gd name="connsiteY1518" fmla="*/ 9263 h 9263"/>
                        <a:gd name="connsiteX1519" fmla="*/ 4036 w 10000"/>
                        <a:gd name="connsiteY1519" fmla="*/ 9263 h 9263"/>
                        <a:gd name="connsiteX1520" fmla="*/ 4047 w 10000"/>
                        <a:gd name="connsiteY1520" fmla="*/ 9263 h 9263"/>
                        <a:gd name="connsiteX1521" fmla="*/ 4047 w 10000"/>
                        <a:gd name="connsiteY1521" fmla="*/ 9263 h 9263"/>
                        <a:gd name="connsiteX1522" fmla="*/ 4047 w 10000"/>
                        <a:gd name="connsiteY1522" fmla="*/ 9263 h 9263"/>
                        <a:gd name="connsiteX1523" fmla="*/ 4047 w 10000"/>
                        <a:gd name="connsiteY1523" fmla="*/ 9263 h 9263"/>
                        <a:gd name="connsiteX1524" fmla="*/ 4059 w 10000"/>
                        <a:gd name="connsiteY1524" fmla="*/ 9263 h 9263"/>
                        <a:gd name="connsiteX1525" fmla="*/ 4059 w 10000"/>
                        <a:gd name="connsiteY1525" fmla="*/ 9263 h 9263"/>
                        <a:gd name="connsiteX1526" fmla="*/ 4059 w 10000"/>
                        <a:gd name="connsiteY1526" fmla="*/ 9263 h 9263"/>
                        <a:gd name="connsiteX1527" fmla="*/ 4059 w 10000"/>
                        <a:gd name="connsiteY1527" fmla="*/ 9263 h 9263"/>
                        <a:gd name="connsiteX1528" fmla="*/ 4070 w 10000"/>
                        <a:gd name="connsiteY1528" fmla="*/ 9263 h 9263"/>
                        <a:gd name="connsiteX1529" fmla="*/ 4070 w 10000"/>
                        <a:gd name="connsiteY1529" fmla="*/ 9263 h 9263"/>
                        <a:gd name="connsiteX1530" fmla="*/ 4070 w 10000"/>
                        <a:gd name="connsiteY1530" fmla="*/ 9263 h 9263"/>
                        <a:gd name="connsiteX1531" fmla="*/ 4070 w 10000"/>
                        <a:gd name="connsiteY1531" fmla="*/ 9263 h 9263"/>
                        <a:gd name="connsiteX1532" fmla="*/ 4079 w 10000"/>
                        <a:gd name="connsiteY1532" fmla="*/ 9263 h 9263"/>
                        <a:gd name="connsiteX1533" fmla="*/ 4079 w 10000"/>
                        <a:gd name="connsiteY1533" fmla="*/ 9263 h 9263"/>
                        <a:gd name="connsiteX1534" fmla="*/ 4079 w 10000"/>
                        <a:gd name="connsiteY1534" fmla="*/ 9263 h 9263"/>
                        <a:gd name="connsiteX1535" fmla="*/ 4079 w 10000"/>
                        <a:gd name="connsiteY1535" fmla="*/ 9263 h 9263"/>
                        <a:gd name="connsiteX1536" fmla="*/ 4090 w 10000"/>
                        <a:gd name="connsiteY1536" fmla="*/ 9263 h 9263"/>
                        <a:gd name="connsiteX1537" fmla="*/ 4090 w 10000"/>
                        <a:gd name="connsiteY1537" fmla="*/ 9263 h 9263"/>
                        <a:gd name="connsiteX1538" fmla="*/ 4090 w 10000"/>
                        <a:gd name="connsiteY1538" fmla="*/ 9263 h 9263"/>
                        <a:gd name="connsiteX1539" fmla="*/ 4090 w 10000"/>
                        <a:gd name="connsiteY1539" fmla="*/ 9263 h 9263"/>
                        <a:gd name="connsiteX1540" fmla="*/ 4102 w 10000"/>
                        <a:gd name="connsiteY1540" fmla="*/ 9263 h 9263"/>
                        <a:gd name="connsiteX1541" fmla="*/ 4102 w 10000"/>
                        <a:gd name="connsiteY1541" fmla="*/ 9263 h 9263"/>
                        <a:gd name="connsiteX1542" fmla="*/ 4102 w 10000"/>
                        <a:gd name="connsiteY1542" fmla="*/ 9263 h 9263"/>
                        <a:gd name="connsiteX1543" fmla="*/ 4102 w 10000"/>
                        <a:gd name="connsiteY1543" fmla="*/ 9263 h 9263"/>
                        <a:gd name="connsiteX1544" fmla="*/ 4113 w 10000"/>
                        <a:gd name="connsiteY1544" fmla="*/ 9263 h 9263"/>
                        <a:gd name="connsiteX1545" fmla="*/ 4113 w 10000"/>
                        <a:gd name="connsiteY1545" fmla="*/ 9263 h 9263"/>
                        <a:gd name="connsiteX1546" fmla="*/ 4113 w 10000"/>
                        <a:gd name="connsiteY1546" fmla="*/ 9263 h 9263"/>
                        <a:gd name="connsiteX1547" fmla="*/ 4113 w 10000"/>
                        <a:gd name="connsiteY1547" fmla="*/ 9263 h 9263"/>
                        <a:gd name="connsiteX1548" fmla="*/ 4122 w 10000"/>
                        <a:gd name="connsiteY1548" fmla="*/ 9263 h 9263"/>
                        <a:gd name="connsiteX1549" fmla="*/ 4122 w 10000"/>
                        <a:gd name="connsiteY1549" fmla="*/ 9263 h 9263"/>
                        <a:gd name="connsiteX1550" fmla="*/ 4122 w 10000"/>
                        <a:gd name="connsiteY1550" fmla="*/ 9263 h 9263"/>
                        <a:gd name="connsiteX1551" fmla="*/ 4122 w 10000"/>
                        <a:gd name="connsiteY1551" fmla="*/ 9263 h 9263"/>
                        <a:gd name="connsiteX1552" fmla="*/ 4133 w 10000"/>
                        <a:gd name="connsiteY1552" fmla="*/ 9263 h 9263"/>
                        <a:gd name="connsiteX1553" fmla="*/ 4133 w 10000"/>
                        <a:gd name="connsiteY1553" fmla="*/ 9263 h 9263"/>
                        <a:gd name="connsiteX1554" fmla="*/ 4133 w 10000"/>
                        <a:gd name="connsiteY1554" fmla="*/ 9263 h 9263"/>
                        <a:gd name="connsiteX1555" fmla="*/ 4133 w 10000"/>
                        <a:gd name="connsiteY1555" fmla="*/ 9263 h 9263"/>
                        <a:gd name="connsiteX1556" fmla="*/ 4145 w 10000"/>
                        <a:gd name="connsiteY1556" fmla="*/ 9263 h 9263"/>
                        <a:gd name="connsiteX1557" fmla="*/ 4145 w 10000"/>
                        <a:gd name="connsiteY1557" fmla="*/ 9263 h 9263"/>
                        <a:gd name="connsiteX1558" fmla="*/ 4145 w 10000"/>
                        <a:gd name="connsiteY1558" fmla="*/ 9263 h 9263"/>
                        <a:gd name="connsiteX1559" fmla="*/ 4145 w 10000"/>
                        <a:gd name="connsiteY1559" fmla="*/ 9263 h 9263"/>
                        <a:gd name="connsiteX1560" fmla="*/ 4153 w 10000"/>
                        <a:gd name="connsiteY1560" fmla="*/ 9263 h 9263"/>
                        <a:gd name="connsiteX1561" fmla="*/ 4153 w 10000"/>
                        <a:gd name="connsiteY1561" fmla="*/ 9263 h 9263"/>
                        <a:gd name="connsiteX1562" fmla="*/ 4153 w 10000"/>
                        <a:gd name="connsiteY1562" fmla="*/ 9263 h 9263"/>
                        <a:gd name="connsiteX1563" fmla="*/ 4153 w 10000"/>
                        <a:gd name="connsiteY1563" fmla="*/ 9263 h 9263"/>
                        <a:gd name="connsiteX1564" fmla="*/ 4165 w 10000"/>
                        <a:gd name="connsiteY1564" fmla="*/ 9263 h 9263"/>
                        <a:gd name="connsiteX1565" fmla="*/ 4165 w 10000"/>
                        <a:gd name="connsiteY1565" fmla="*/ 9263 h 9263"/>
                        <a:gd name="connsiteX1566" fmla="*/ 4165 w 10000"/>
                        <a:gd name="connsiteY1566" fmla="*/ 9263 h 9263"/>
                        <a:gd name="connsiteX1567" fmla="*/ 4165 w 10000"/>
                        <a:gd name="connsiteY1567" fmla="*/ 9263 h 9263"/>
                        <a:gd name="connsiteX1568" fmla="*/ 4176 w 10000"/>
                        <a:gd name="connsiteY1568" fmla="*/ 9263 h 9263"/>
                        <a:gd name="connsiteX1569" fmla="*/ 4176 w 10000"/>
                        <a:gd name="connsiteY1569" fmla="*/ 9263 h 9263"/>
                        <a:gd name="connsiteX1570" fmla="*/ 4176 w 10000"/>
                        <a:gd name="connsiteY1570" fmla="*/ 9263 h 9263"/>
                        <a:gd name="connsiteX1571" fmla="*/ 4176 w 10000"/>
                        <a:gd name="connsiteY1571" fmla="*/ 9263 h 9263"/>
                        <a:gd name="connsiteX1572" fmla="*/ 4187 w 10000"/>
                        <a:gd name="connsiteY1572" fmla="*/ 9263 h 9263"/>
                        <a:gd name="connsiteX1573" fmla="*/ 4187 w 10000"/>
                        <a:gd name="connsiteY1573" fmla="*/ 9263 h 9263"/>
                        <a:gd name="connsiteX1574" fmla="*/ 4187 w 10000"/>
                        <a:gd name="connsiteY1574" fmla="*/ 9263 h 9263"/>
                        <a:gd name="connsiteX1575" fmla="*/ 4187 w 10000"/>
                        <a:gd name="connsiteY1575" fmla="*/ 9263 h 9263"/>
                        <a:gd name="connsiteX1576" fmla="*/ 4196 w 10000"/>
                        <a:gd name="connsiteY1576" fmla="*/ 9263 h 9263"/>
                        <a:gd name="connsiteX1577" fmla="*/ 4196 w 10000"/>
                        <a:gd name="connsiteY1577" fmla="*/ 9263 h 9263"/>
                        <a:gd name="connsiteX1578" fmla="*/ 4196 w 10000"/>
                        <a:gd name="connsiteY1578" fmla="*/ 9263 h 9263"/>
                        <a:gd name="connsiteX1579" fmla="*/ 4196 w 10000"/>
                        <a:gd name="connsiteY1579" fmla="*/ 9263 h 9263"/>
                        <a:gd name="connsiteX1580" fmla="*/ 4207 w 10000"/>
                        <a:gd name="connsiteY1580" fmla="*/ 9263 h 9263"/>
                        <a:gd name="connsiteX1581" fmla="*/ 4207 w 10000"/>
                        <a:gd name="connsiteY1581" fmla="*/ 9263 h 9263"/>
                        <a:gd name="connsiteX1582" fmla="*/ 4207 w 10000"/>
                        <a:gd name="connsiteY1582" fmla="*/ 9263 h 9263"/>
                        <a:gd name="connsiteX1583" fmla="*/ 4207 w 10000"/>
                        <a:gd name="connsiteY1583" fmla="*/ 9263 h 9263"/>
                        <a:gd name="connsiteX1584" fmla="*/ 4219 w 10000"/>
                        <a:gd name="connsiteY1584" fmla="*/ 9263 h 9263"/>
                        <a:gd name="connsiteX1585" fmla="*/ 4219 w 10000"/>
                        <a:gd name="connsiteY1585" fmla="*/ 9263 h 9263"/>
                        <a:gd name="connsiteX1586" fmla="*/ 4219 w 10000"/>
                        <a:gd name="connsiteY1586" fmla="*/ 9263 h 9263"/>
                        <a:gd name="connsiteX1587" fmla="*/ 4219 w 10000"/>
                        <a:gd name="connsiteY1587" fmla="*/ 9263 h 9263"/>
                        <a:gd name="connsiteX1588" fmla="*/ 4230 w 10000"/>
                        <a:gd name="connsiteY1588" fmla="*/ 9263 h 9263"/>
                        <a:gd name="connsiteX1589" fmla="*/ 4230 w 10000"/>
                        <a:gd name="connsiteY1589" fmla="*/ 9263 h 9263"/>
                        <a:gd name="connsiteX1590" fmla="*/ 4230 w 10000"/>
                        <a:gd name="connsiteY1590" fmla="*/ 9263 h 9263"/>
                        <a:gd name="connsiteX1591" fmla="*/ 4230 w 10000"/>
                        <a:gd name="connsiteY1591" fmla="*/ 9263 h 9263"/>
                        <a:gd name="connsiteX1592" fmla="*/ 4239 w 10000"/>
                        <a:gd name="connsiteY1592" fmla="*/ 9263 h 9263"/>
                        <a:gd name="connsiteX1593" fmla="*/ 4239 w 10000"/>
                        <a:gd name="connsiteY1593" fmla="*/ 9263 h 9263"/>
                        <a:gd name="connsiteX1594" fmla="*/ 4239 w 10000"/>
                        <a:gd name="connsiteY1594" fmla="*/ 9263 h 9263"/>
                        <a:gd name="connsiteX1595" fmla="*/ 4239 w 10000"/>
                        <a:gd name="connsiteY1595" fmla="*/ 9263 h 9263"/>
                        <a:gd name="connsiteX1596" fmla="*/ 4250 w 10000"/>
                        <a:gd name="connsiteY1596" fmla="*/ 9263 h 9263"/>
                        <a:gd name="connsiteX1597" fmla="*/ 4250 w 10000"/>
                        <a:gd name="connsiteY1597" fmla="*/ 9263 h 9263"/>
                        <a:gd name="connsiteX1598" fmla="*/ 4250 w 10000"/>
                        <a:gd name="connsiteY1598" fmla="*/ 9263 h 9263"/>
                        <a:gd name="connsiteX1599" fmla="*/ 4250 w 10000"/>
                        <a:gd name="connsiteY1599" fmla="*/ 9263 h 9263"/>
                        <a:gd name="connsiteX1600" fmla="*/ 4262 w 10000"/>
                        <a:gd name="connsiteY1600" fmla="*/ 9263 h 9263"/>
                        <a:gd name="connsiteX1601" fmla="*/ 4262 w 10000"/>
                        <a:gd name="connsiteY1601" fmla="*/ 9263 h 9263"/>
                        <a:gd name="connsiteX1602" fmla="*/ 4262 w 10000"/>
                        <a:gd name="connsiteY1602" fmla="*/ 9263 h 9263"/>
                        <a:gd name="connsiteX1603" fmla="*/ 4262 w 10000"/>
                        <a:gd name="connsiteY1603" fmla="*/ 9263 h 9263"/>
                        <a:gd name="connsiteX1604" fmla="*/ 4270 w 10000"/>
                        <a:gd name="connsiteY1604" fmla="*/ 9263 h 9263"/>
                        <a:gd name="connsiteX1605" fmla="*/ 4270 w 10000"/>
                        <a:gd name="connsiteY1605" fmla="*/ 9263 h 9263"/>
                        <a:gd name="connsiteX1606" fmla="*/ 4270 w 10000"/>
                        <a:gd name="connsiteY1606" fmla="*/ 9263 h 9263"/>
                        <a:gd name="connsiteX1607" fmla="*/ 4270 w 10000"/>
                        <a:gd name="connsiteY1607" fmla="*/ 9263 h 9263"/>
                        <a:gd name="connsiteX1608" fmla="*/ 4282 w 10000"/>
                        <a:gd name="connsiteY1608" fmla="*/ 9263 h 9263"/>
                        <a:gd name="connsiteX1609" fmla="*/ 4282 w 10000"/>
                        <a:gd name="connsiteY1609" fmla="*/ 9263 h 9263"/>
                        <a:gd name="connsiteX1610" fmla="*/ 4282 w 10000"/>
                        <a:gd name="connsiteY1610" fmla="*/ 9263 h 9263"/>
                        <a:gd name="connsiteX1611" fmla="*/ 4282 w 10000"/>
                        <a:gd name="connsiteY1611" fmla="*/ 9263 h 9263"/>
                        <a:gd name="connsiteX1612" fmla="*/ 4293 w 10000"/>
                        <a:gd name="connsiteY1612" fmla="*/ 9263 h 9263"/>
                        <a:gd name="connsiteX1613" fmla="*/ 4293 w 10000"/>
                        <a:gd name="connsiteY1613" fmla="*/ 9263 h 9263"/>
                        <a:gd name="connsiteX1614" fmla="*/ 4293 w 10000"/>
                        <a:gd name="connsiteY1614" fmla="*/ 9263 h 9263"/>
                        <a:gd name="connsiteX1615" fmla="*/ 4293 w 10000"/>
                        <a:gd name="connsiteY1615" fmla="*/ 9263 h 9263"/>
                        <a:gd name="connsiteX1616" fmla="*/ 4304 w 10000"/>
                        <a:gd name="connsiteY1616" fmla="*/ 9263 h 9263"/>
                        <a:gd name="connsiteX1617" fmla="*/ 4304 w 10000"/>
                        <a:gd name="connsiteY1617" fmla="*/ 9263 h 9263"/>
                        <a:gd name="connsiteX1618" fmla="*/ 4304 w 10000"/>
                        <a:gd name="connsiteY1618" fmla="*/ 9263 h 9263"/>
                        <a:gd name="connsiteX1619" fmla="*/ 4304 w 10000"/>
                        <a:gd name="connsiteY1619" fmla="*/ 9263 h 9263"/>
                        <a:gd name="connsiteX1620" fmla="*/ 4313 w 10000"/>
                        <a:gd name="connsiteY1620" fmla="*/ 9263 h 9263"/>
                        <a:gd name="connsiteX1621" fmla="*/ 4313 w 10000"/>
                        <a:gd name="connsiteY1621" fmla="*/ 9263 h 9263"/>
                        <a:gd name="connsiteX1622" fmla="*/ 4313 w 10000"/>
                        <a:gd name="connsiteY1622" fmla="*/ 9263 h 9263"/>
                        <a:gd name="connsiteX1623" fmla="*/ 4313 w 10000"/>
                        <a:gd name="connsiteY1623" fmla="*/ 9263 h 9263"/>
                        <a:gd name="connsiteX1624" fmla="*/ 4324 w 10000"/>
                        <a:gd name="connsiteY1624" fmla="*/ 9263 h 9263"/>
                        <a:gd name="connsiteX1625" fmla="*/ 4324 w 10000"/>
                        <a:gd name="connsiteY1625" fmla="*/ 9263 h 9263"/>
                        <a:gd name="connsiteX1626" fmla="*/ 4324 w 10000"/>
                        <a:gd name="connsiteY1626" fmla="*/ 9263 h 9263"/>
                        <a:gd name="connsiteX1627" fmla="*/ 4324 w 10000"/>
                        <a:gd name="connsiteY1627" fmla="*/ 9263 h 9263"/>
                        <a:gd name="connsiteX1628" fmla="*/ 4336 w 10000"/>
                        <a:gd name="connsiteY1628" fmla="*/ 9263 h 9263"/>
                        <a:gd name="connsiteX1629" fmla="*/ 4336 w 10000"/>
                        <a:gd name="connsiteY1629" fmla="*/ 9263 h 9263"/>
                        <a:gd name="connsiteX1630" fmla="*/ 4336 w 10000"/>
                        <a:gd name="connsiteY1630" fmla="*/ 9263 h 9263"/>
                        <a:gd name="connsiteX1631" fmla="*/ 4336 w 10000"/>
                        <a:gd name="connsiteY1631" fmla="*/ 9263 h 9263"/>
                        <a:gd name="connsiteX1632" fmla="*/ 4347 w 10000"/>
                        <a:gd name="connsiteY1632" fmla="*/ 9263 h 9263"/>
                        <a:gd name="connsiteX1633" fmla="*/ 4347 w 10000"/>
                        <a:gd name="connsiteY1633" fmla="*/ 9263 h 9263"/>
                        <a:gd name="connsiteX1634" fmla="*/ 4347 w 10000"/>
                        <a:gd name="connsiteY1634" fmla="*/ 9263 h 9263"/>
                        <a:gd name="connsiteX1635" fmla="*/ 4347 w 10000"/>
                        <a:gd name="connsiteY1635" fmla="*/ 9263 h 9263"/>
                        <a:gd name="connsiteX1636" fmla="*/ 4356 w 10000"/>
                        <a:gd name="connsiteY1636" fmla="*/ 9263 h 9263"/>
                        <a:gd name="connsiteX1637" fmla="*/ 4356 w 10000"/>
                        <a:gd name="connsiteY1637" fmla="*/ 9263 h 9263"/>
                        <a:gd name="connsiteX1638" fmla="*/ 4356 w 10000"/>
                        <a:gd name="connsiteY1638" fmla="*/ 9263 h 9263"/>
                        <a:gd name="connsiteX1639" fmla="*/ 4356 w 10000"/>
                        <a:gd name="connsiteY1639" fmla="*/ 9263 h 9263"/>
                        <a:gd name="connsiteX1640" fmla="*/ 4367 w 10000"/>
                        <a:gd name="connsiteY1640" fmla="*/ 9263 h 9263"/>
                        <a:gd name="connsiteX1641" fmla="*/ 4367 w 10000"/>
                        <a:gd name="connsiteY1641" fmla="*/ 9263 h 9263"/>
                        <a:gd name="connsiteX1642" fmla="*/ 4367 w 10000"/>
                        <a:gd name="connsiteY1642" fmla="*/ 9263 h 9263"/>
                        <a:gd name="connsiteX1643" fmla="*/ 4367 w 10000"/>
                        <a:gd name="connsiteY1643" fmla="*/ 9263 h 9263"/>
                        <a:gd name="connsiteX1644" fmla="*/ 4379 w 10000"/>
                        <a:gd name="connsiteY1644" fmla="*/ 9263 h 9263"/>
                        <a:gd name="connsiteX1645" fmla="*/ 4379 w 10000"/>
                        <a:gd name="connsiteY1645" fmla="*/ 9263 h 9263"/>
                        <a:gd name="connsiteX1646" fmla="*/ 4379 w 10000"/>
                        <a:gd name="connsiteY1646" fmla="*/ 9263 h 9263"/>
                        <a:gd name="connsiteX1647" fmla="*/ 4379 w 10000"/>
                        <a:gd name="connsiteY1647" fmla="*/ 9263 h 9263"/>
                        <a:gd name="connsiteX1648" fmla="*/ 4387 w 10000"/>
                        <a:gd name="connsiteY1648" fmla="*/ 9263 h 9263"/>
                        <a:gd name="connsiteX1649" fmla="*/ 4387 w 10000"/>
                        <a:gd name="connsiteY1649" fmla="*/ 9263 h 9263"/>
                        <a:gd name="connsiteX1650" fmla="*/ 4387 w 10000"/>
                        <a:gd name="connsiteY1650" fmla="*/ 9263 h 9263"/>
                        <a:gd name="connsiteX1651" fmla="*/ 4387 w 10000"/>
                        <a:gd name="connsiteY1651" fmla="*/ 9263 h 9263"/>
                        <a:gd name="connsiteX1652" fmla="*/ 4399 w 10000"/>
                        <a:gd name="connsiteY1652" fmla="*/ 9263 h 9263"/>
                        <a:gd name="connsiteX1653" fmla="*/ 4399 w 10000"/>
                        <a:gd name="connsiteY1653" fmla="*/ 9263 h 9263"/>
                        <a:gd name="connsiteX1654" fmla="*/ 4399 w 10000"/>
                        <a:gd name="connsiteY1654" fmla="*/ 9263 h 9263"/>
                        <a:gd name="connsiteX1655" fmla="*/ 4399 w 10000"/>
                        <a:gd name="connsiteY1655" fmla="*/ 9263 h 9263"/>
                        <a:gd name="connsiteX1656" fmla="*/ 4410 w 10000"/>
                        <a:gd name="connsiteY1656" fmla="*/ 9263 h 9263"/>
                        <a:gd name="connsiteX1657" fmla="*/ 4410 w 10000"/>
                        <a:gd name="connsiteY1657" fmla="*/ 9263 h 9263"/>
                        <a:gd name="connsiteX1658" fmla="*/ 4410 w 10000"/>
                        <a:gd name="connsiteY1658" fmla="*/ 9263 h 9263"/>
                        <a:gd name="connsiteX1659" fmla="*/ 4410 w 10000"/>
                        <a:gd name="connsiteY1659" fmla="*/ 9263 h 9263"/>
                        <a:gd name="connsiteX1660" fmla="*/ 4422 w 10000"/>
                        <a:gd name="connsiteY1660" fmla="*/ 9263 h 9263"/>
                        <a:gd name="connsiteX1661" fmla="*/ 4422 w 10000"/>
                        <a:gd name="connsiteY1661" fmla="*/ 9263 h 9263"/>
                        <a:gd name="connsiteX1662" fmla="*/ 4422 w 10000"/>
                        <a:gd name="connsiteY1662" fmla="*/ 9263 h 9263"/>
                        <a:gd name="connsiteX1663" fmla="*/ 4422 w 10000"/>
                        <a:gd name="connsiteY1663" fmla="*/ 9263 h 9263"/>
                        <a:gd name="connsiteX1664" fmla="*/ 4430 w 10000"/>
                        <a:gd name="connsiteY1664" fmla="*/ 9263 h 9263"/>
                        <a:gd name="connsiteX1665" fmla="*/ 4430 w 10000"/>
                        <a:gd name="connsiteY1665" fmla="*/ 9263 h 9263"/>
                        <a:gd name="connsiteX1666" fmla="*/ 4430 w 10000"/>
                        <a:gd name="connsiteY1666" fmla="*/ 9263 h 9263"/>
                        <a:gd name="connsiteX1667" fmla="*/ 4430 w 10000"/>
                        <a:gd name="connsiteY1667" fmla="*/ 9263 h 9263"/>
                        <a:gd name="connsiteX1668" fmla="*/ 4442 w 10000"/>
                        <a:gd name="connsiteY1668" fmla="*/ 9263 h 9263"/>
                        <a:gd name="connsiteX1669" fmla="*/ 4442 w 10000"/>
                        <a:gd name="connsiteY1669" fmla="*/ 9263 h 9263"/>
                        <a:gd name="connsiteX1670" fmla="*/ 4442 w 10000"/>
                        <a:gd name="connsiteY1670" fmla="*/ 9263 h 9263"/>
                        <a:gd name="connsiteX1671" fmla="*/ 4442 w 10000"/>
                        <a:gd name="connsiteY1671" fmla="*/ 9263 h 9263"/>
                        <a:gd name="connsiteX1672" fmla="*/ 4453 w 10000"/>
                        <a:gd name="connsiteY1672" fmla="*/ 9263 h 9263"/>
                        <a:gd name="connsiteX1673" fmla="*/ 4453 w 10000"/>
                        <a:gd name="connsiteY1673" fmla="*/ 9263 h 9263"/>
                        <a:gd name="connsiteX1674" fmla="*/ 4453 w 10000"/>
                        <a:gd name="connsiteY1674" fmla="*/ 9263 h 9263"/>
                        <a:gd name="connsiteX1675" fmla="*/ 4453 w 10000"/>
                        <a:gd name="connsiteY1675" fmla="*/ 9263 h 9263"/>
                        <a:gd name="connsiteX1676" fmla="*/ 4464 w 10000"/>
                        <a:gd name="connsiteY1676" fmla="*/ 9263 h 9263"/>
                        <a:gd name="connsiteX1677" fmla="*/ 4464 w 10000"/>
                        <a:gd name="connsiteY1677" fmla="*/ 9263 h 9263"/>
                        <a:gd name="connsiteX1678" fmla="*/ 4464 w 10000"/>
                        <a:gd name="connsiteY1678" fmla="*/ 9263 h 9263"/>
                        <a:gd name="connsiteX1679" fmla="*/ 4464 w 10000"/>
                        <a:gd name="connsiteY1679" fmla="*/ 9263 h 9263"/>
                        <a:gd name="connsiteX1680" fmla="*/ 4473 w 10000"/>
                        <a:gd name="connsiteY1680" fmla="*/ 9263 h 9263"/>
                        <a:gd name="connsiteX1681" fmla="*/ 4473 w 10000"/>
                        <a:gd name="connsiteY1681" fmla="*/ 9263 h 9263"/>
                        <a:gd name="connsiteX1682" fmla="*/ 4473 w 10000"/>
                        <a:gd name="connsiteY1682" fmla="*/ 9263 h 9263"/>
                        <a:gd name="connsiteX1683" fmla="*/ 4473 w 10000"/>
                        <a:gd name="connsiteY1683" fmla="*/ 9263 h 9263"/>
                        <a:gd name="connsiteX1684" fmla="*/ 4484 w 10000"/>
                        <a:gd name="connsiteY1684" fmla="*/ 9263 h 9263"/>
                        <a:gd name="connsiteX1685" fmla="*/ 4484 w 10000"/>
                        <a:gd name="connsiteY1685" fmla="*/ 9263 h 9263"/>
                        <a:gd name="connsiteX1686" fmla="*/ 4484 w 10000"/>
                        <a:gd name="connsiteY1686" fmla="*/ 9263 h 9263"/>
                        <a:gd name="connsiteX1687" fmla="*/ 4484 w 10000"/>
                        <a:gd name="connsiteY1687" fmla="*/ 9263 h 9263"/>
                        <a:gd name="connsiteX1688" fmla="*/ 4496 w 10000"/>
                        <a:gd name="connsiteY1688" fmla="*/ 9263 h 9263"/>
                        <a:gd name="connsiteX1689" fmla="*/ 4496 w 10000"/>
                        <a:gd name="connsiteY1689" fmla="*/ 9263 h 9263"/>
                        <a:gd name="connsiteX1690" fmla="*/ 4496 w 10000"/>
                        <a:gd name="connsiteY1690" fmla="*/ 9263 h 9263"/>
                        <a:gd name="connsiteX1691" fmla="*/ 4496 w 10000"/>
                        <a:gd name="connsiteY1691" fmla="*/ 9263 h 9263"/>
                        <a:gd name="connsiteX1692" fmla="*/ 4504 w 10000"/>
                        <a:gd name="connsiteY1692" fmla="*/ 9263 h 9263"/>
                        <a:gd name="connsiteX1693" fmla="*/ 4504 w 10000"/>
                        <a:gd name="connsiteY1693" fmla="*/ 9263 h 9263"/>
                        <a:gd name="connsiteX1694" fmla="*/ 4504 w 10000"/>
                        <a:gd name="connsiteY1694" fmla="*/ 9263 h 9263"/>
                        <a:gd name="connsiteX1695" fmla="*/ 4504 w 10000"/>
                        <a:gd name="connsiteY1695" fmla="*/ 9263 h 9263"/>
                        <a:gd name="connsiteX1696" fmla="*/ 4516 w 10000"/>
                        <a:gd name="connsiteY1696" fmla="*/ 9263 h 9263"/>
                        <a:gd name="connsiteX1697" fmla="*/ 4516 w 10000"/>
                        <a:gd name="connsiteY1697" fmla="*/ 9263 h 9263"/>
                        <a:gd name="connsiteX1698" fmla="*/ 4516 w 10000"/>
                        <a:gd name="connsiteY1698" fmla="*/ 9263 h 9263"/>
                        <a:gd name="connsiteX1699" fmla="*/ 4516 w 10000"/>
                        <a:gd name="connsiteY1699" fmla="*/ 9263 h 9263"/>
                        <a:gd name="connsiteX1700" fmla="*/ 4527 w 10000"/>
                        <a:gd name="connsiteY1700" fmla="*/ 9263 h 9263"/>
                        <a:gd name="connsiteX1701" fmla="*/ 4527 w 10000"/>
                        <a:gd name="connsiteY1701" fmla="*/ 9263 h 9263"/>
                        <a:gd name="connsiteX1702" fmla="*/ 4527 w 10000"/>
                        <a:gd name="connsiteY1702" fmla="*/ 9263 h 9263"/>
                        <a:gd name="connsiteX1703" fmla="*/ 4527 w 10000"/>
                        <a:gd name="connsiteY1703" fmla="*/ 9263 h 9263"/>
                        <a:gd name="connsiteX1704" fmla="*/ 4539 w 10000"/>
                        <a:gd name="connsiteY1704" fmla="*/ 9263 h 9263"/>
                        <a:gd name="connsiteX1705" fmla="*/ 4539 w 10000"/>
                        <a:gd name="connsiteY1705" fmla="*/ 9263 h 9263"/>
                        <a:gd name="connsiteX1706" fmla="*/ 4539 w 10000"/>
                        <a:gd name="connsiteY1706" fmla="*/ 9263 h 9263"/>
                        <a:gd name="connsiteX1707" fmla="*/ 4539 w 10000"/>
                        <a:gd name="connsiteY1707" fmla="*/ 9263 h 9263"/>
                        <a:gd name="connsiteX1708" fmla="*/ 4547 w 10000"/>
                        <a:gd name="connsiteY1708" fmla="*/ 9263 h 9263"/>
                        <a:gd name="connsiteX1709" fmla="*/ 4547 w 10000"/>
                        <a:gd name="connsiteY1709" fmla="*/ 9263 h 9263"/>
                        <a:gd name="connsiteX1710" fmla="*/ 4547 w 10000"/>
                        <a:gd name="connsiteY1710" fmla="*/ 9263 h 9263"/>
                        <a:gd name="connsiteX1711" fmla="*/ 4547 w 10000"/>
                        <a:gd name="connsiteY1711" fmla="*/ 9263 h 9263"/>
                        <a:gd name="connsiteX1712" fmla="*/ 4559 w 10000"/>
                        <a:gd name="connsiteY1712" fmla="*/ 9263 h 9263"/>
                        <a:gd name="connsiteX1713" fmla="*/ 4559 w 10000"/>
                        <a:gd name="connsiteY1713" fmla="*/ 9263 h 9263"/>
                        <a:gd name="connsiteX1714" fmla="*/ 4559 w 10000"/>
                        <a:gd name="connsiteY1714" fmla="*/ 9263 h 9263"/>
                        <a:gd name="connsiteX1715" fmla="*/ 4559 w 10000"/>
                        <a:gd name="connsiteY1715" fmla="*/ 9263 h 9263"/>
                        <a:gd name="connsiteX1716" fmla="*/ 4570 w 10000"/>
                        <a:gd name="connsiteY1716" fmla="*/ 9263 h 9263"/>
                        <a:gd name="connsiteX1717" fmla="*/ 4570 w 10000"/>
                        <a:gd name="connsiteY1717" fmla="*/ 9263 h 9263"/>
                        <a:gd name="connsiteX1718" fmla="*/ 4570 w 10000"/>
                        <a:gd name="connsiteY1718" fmla="*/ 9263 h 9263"/>
                        <a:gd name="connsiteX1719" fmla="*/ 4570 w 10000"/>
                        <a:gd name="connsiteY1719" fmla="*/ 9263 h 9263"/>
                        <a:gd name="connsiteX1720" fmla="*/ 4582 w 10000"/>
                        <a:gd name="connsiteY1720" fmla="*/ 9263 h 9263"/>
                        <a:gd name="connsiteX1721" fmla="*/ 4582 w 10000"/>
                        <a:gd name="connsiteY1721" fmla="*/ 9263 h 9263"/>
                        <a:gd name="connsiteX1722" fmla="*/ 4582 w 10000"/>
                        <a:gd name="connsiteY1722" fmla="*/ 9263 h 9263"/>
                        <a:gd name="connsiteX1723" fmla="*/ 4582 w 10000"/>
                        <a:gd name="connsiteY1723" fmla="*/ 9263 h 9263"/>
                        <a:gd name="connsiteX1724" fmla="*/ 4590 w 10000"/>
                        <a:gd name="connsiteY1724" fmla="*/ 9263 h 9263"/>
                        <a:gd name="connsiteX1725" fmla="*/ 4590 w 10000"/>
                        <a:gd name="connsiteY1725" fmla="*/ 9263 h 9263"/>
                        <a:gd name="connsiteX1726" fmla="*/ 4590 w 10000"/>
                        <a:gd name="connsiteY1726" fmla="*/ 9263 h 9263"/>
                        <a:gd name="connsiteX1727" fmla="*/ 4590 w 10000"/>
                        <a:gd name="connsiteY1727" fmla="*/ 9263 h 9263"/>
                        <a:gd name="connsiteX1728" fmla="*/ 4602 w 10000"/>
                        <a:gd name="connsiteY1728" fmla="*/ 9263 h 9263"/>
                        <a:gd name="connsiteX1729" fmla="*/ 4602 w 10000"/>
                        <a:gd name="connsiteY1729" fmla="*/ 9263 h 9263"/>
                        <a:gd name="connsiteX1730" fmla="*/ 4602 w 10000"/>
                        <a:gd name="connsiteY1730" fmla="*/ 9263 h 9263"/>
                        <a:gd name="connsiteX1731" fmla="*/ 4602 w 10000"/>
                        <a:gd name="connsiteY1731" fmla="*/ 9263 h 9263"/>
                        <a:gd name="connsiteX1732" fmla="*/ 4613 w 10000"/>
                        <a:gd name="connsiteY1732" fmla="*/ 9263 h 9263"/>
                        <a:gd name="connsiteX1733" fmla="*/ 4613 w 10000"/>
                        <a:gd name="connsiteY1733" fmla="*/ 9263 h 9263"/>
                        <a:gd name="connsiteX1734" fmla="*/ 4613 w 10000"/>
                        <a:gd name="connsiteY1734" fmla="*/ 9263 h 9263"/>
                        <a:gd name="connsiteX1735" fmla="*/ 4613 w 10000"/>
                        <a:gd name="connsiteY1735" fmla="*/ 9263 h 9263"/>
                        <a:gd name="connsiteX1736" fmla="*/ 4622 w 10000"/>
                        <a:gd name="connsiteY1736" fmla="*/ 9263 h 9263"/>
                        <a:gd name="connsiteX1737" fmla="*/ 4622 w 10000"/>
                        <a:gd name="connsiteY1737" fmla="*/ 9263 h 9263"/>
                        <a:gd name="connsiteX1738" fmla="*/ 4622 w 10000"/>
                        <a:gd name="connsiteY1738" fmla="*/ 9263 h 9263"/>
                        <a:gd name="connsiteX1739" fmla="*/ 4622 w 10000"/>
                        <a:gd name="connsiteY1739" fmla="*/ 9263 h 9263"/>
                        <a:gd name="connsiteX1740" fmla="*/ 4633 w 10000"/>
                        <a:gd name="connsiteY1740" fmla="*/ 9263 h 9263"/>
                        <a:gd name="connsiteX1741" fmla="*/ 4633 w 10000"/>
                        <a:gd name="connsiteY1741" fmla="*/ 9263 h 9263"/>
                        <a:gd name="connsiteX1742" fmla="*/ 4633 w 10000"/>
                        <a:gd name="connsiteY1742" fmla="*/ 9263 h 9263"/>
                        <a:gd name="connsiteX1743" fmla="*/ 4633 w 10000"/>
                        <a:gd name="connsiteY1743" fmla="*/ 9263 h 9263"/>
                        <a:gd name="connsiteX1744" fmla="*/ 4644 w 10000"/>
                        <a:gd name="connsiteY1744" fmla="*/ 9263 h 9263"/>
                        <a:gd name="connsiteX1745" fmla="*/ 4644 w 10000"/>
                        <a:gd name="connsiteY1745" fmla="*/ 9263 h 9263"/>
                        <a:gd name="connsiteX1746" fmla="*/ 4644 w 10000"/>
                        <a:gd name="connsiteY1746" fmla="*/ 9263 h 9263"/>
                        <a:gd name="connsiteX1747" fmla="*/ 4644 w 10000"/>
                        <a:gd name="connsiteY1747" fmla="*/ 9263 h 9263"/>
                        <a:gd name="connsiteX1748" fmla="*/ 4656 w 10000"/>
                        <a:gd name="connsiteY1748" fmla="*/ 9263 h 9263"/>
                        <a:gd name="connsiteX1749" fmla="*/ 4656 w 10000"/>
                        <a:gd name="connsiteY1749" fmla="*/ 9263 h 9263"/>
                        <a:gd name="connsiteX1750" fmla="*/ 4656 w 10000"/>
                        <a:gd name="connsiteY1750" fmla="*/ 9263 h 9263"/>
                        <a:gd name="connsiteX1751" fmla="*/ 4656 w 10000"/>
                        <a:gd name="connsiteY1751" fmla="*/ 9263 h 9263"/>
                        <a:gd name="connsiteX1752" fmla="*/ 4664 w 10000"/>
                        <a:gd name="connsiteY1752" fmla="*/ 9263 h 9263"/>
                        <a:gd name="connsiteX1753" fmla="*/ 4664 w 10000"/>
                        <a:gd name="connsiteY1753" fmla="*/ 9263 h 9263"/>
                        <a:gd name="connsiteX1754" fmla="*/ 4664 w 10000"/>
                        <a:gd name="connsiteY1754" fmla="*/ 9263 h 9263"/>
                        <a:gd name="connsiteX1755" fmla="*/ 4664 w 10000"/>
                        <a:gd name="connsiteY1755" fmla="*/ 9263 h 9263"/>
                        <a:gd name="connsiteX1756" fmla="*/ 4676 w 10000"/>
                        <a:gd name="connsiteY1756" fmla="*/ 9263 h 9263"/>
                        <a:gd name="connsiteX1757" fmla="*/ 4676 w 10000"/>
                        <a:gd name="connsiteY1757" fmla="*/ 9263 h 9263"/>
                        <a:gd name="connsiteX1758" fmla="*/ 4676 w 10000"/>
                        <a:gd name="connsiteY1758" fmla="*/ 9263 h 9263"/>
                        <a:gd name="connsiteX1759" fmla="*/ 4676 w 10000"/>
                        <a:gd name="connsiteY1759" fmla="*/ 9263 h 9263"/>
                        <a:gd name="connsiteX1760" fmla="*/ 4687 w 10000"/>
                        <a:gd name="connsiteY1760" fmla="*/ 9263 h 9263"/>
                        <a:gd name="connsiteX1761" fmla="*/ 4687 w 10000"/>
                        <a:gd name="connsiteY1761" fmla="*/ 9263 h 9263"/>
                        <a:gd name="connsiteX1762" fmla="*/ 4687 w 10000"/>
                        <a:gd name="connsiteY1762" fmla="*/ 9263 h 9263"/>
                        <a:gd name="connsiteX1763" fmla="*/ 4687 w 10000"/>
                        <a:gd name="connsiteY1763" fmla="*/ 9263 h 9263"/>
                        <a:gd name="connsiteX1764" fmla="*/ 4699 w 10000"/>
                        <a:gd name="connsiteY1764" fmla="*/ 9263 h 9263"/>
                        <a:gd name="connsiteX1765" fmla="*/ 4699 w 10000"/>
                        <a:gd name="connsiteY1765" fmla="*/ 9263 h 9263"/>
                        <a:gd name="connsiteX1766" fmla="*/ 4699 w 10000"/>
                        <a:gd name="connsiteY1766" fmla="*/ 9263 h 9263"/>
                        <a:gd name="connsiteX1767" fmla="*/ 4699 w 10000"/>
                        <a:gd name="connsiteY1767" fmla="*/ 9263 h 9263"/>
                        <a:gd name="connsiteX1768" fmla="*/ 4707 w 10000"/>
                        <a:gd name="connsiteY1768" fmla="*/ 9263 h 9263"/>
                        <a:gd name="connsiteX1769" fmla="*/ 4707 w 10000"/>
                        <a:gd name="connsiteY1769" fmla="*/ 9263 h 9263"/>
                        <a:gd name="connsiteX1770" fmla="*/ 4707 w 10000"/>
                        <a:gd name="connsiteY1770" fmla="*/ 9263 h 9263"/>
                        <a:gd name="connsiteX1771" fmla="*/ 4707 w 10000"/>
                        <a:gd name="connsiteY1771" fmla="*/ 9263 h 9263"/>
                        <a:gd name="connsiteX1772" fmla="*/ 4719 w 10000"/>
                        <a:gd name="connsiteY1772" fmla="*/ 9263 h 9263"/>
                        <a:gd name="connsiteX1773" fmla="*/ 4719 w 10000"/>
                        <a:gd name="connsiteY1773" fmla="*/ 9263 h 9263"/>
                        <a:gd name="connsiteX1774" fmla="*/ 4719 w 10000"/>
                        <a:gd name="connsiteY1774" fmla="*/ 9263 h 9263"/>
                        <a:gd name="connsiteX1775" fmla="*/ 4719 w 10000"/>
                        <a:gd name="connsiteY1775" fmla="*/ 9263 h 9263"/>
                        <a:gd name="connsiteX1776" fmla="*/ 4730 w 10000"/>
                        <a:gd name="connsiteY1776" fmla="*/ 9263 h 9263"/>
                        <a:gd name="connsiteX1777" fmla="*/ 4730 w 10000"/>
                        <a:gd name="connsiteY1777" fmla="*/ 9263 h 9263"/>
                        <a:gd name="connsiteX1778" fmla="*/ 4730 w 10000"/>
                        <a:gd name="connsiteY1778" fmla="*/ 9263 h 9263"/>
                        <a:gd name="connsiteX1779" fmla="*/ 4730 w 10000"/>
                        <a:gd name="connsiteY1779" fmla="*/ 9263 h 9263"/>
                        <a:gd name="connsiteX1780" fmla="*/ 4742 w 10000"/>
                        <a:gd name="connsiteY1780" fmla="*/ 9263 h 9263"/>
                        <a:gd name="connsiteX1781" fmla="*/ 4742 w 10000"/>
                        <a:gd name="connsiteY1781" fmla="*/ 9263 h 9263"/>
                        <a:gd name="connsiteX1782" fmla="*/ 4742 w 10000"/>
                        <a:gd name="connsiteY1782" fmla="*/ 9263 h 9263"/>
                        <a:gd name="connsiteX1783" fmla="*/ 4742 w 10000"/>
                        <a:gd name="connsiteY1783" fmla="*/ 9263 h 9263"/>
                        <a:gd name="connsiteX1784" fmla="*/ 4750 w 10000"/>
                        <a:gd name="connsiteY1784" fmla="*/ 9263 h 9263"/>
                        <a:gd name="connsiteX1785" fmla="*/ 4750 w 10000"/>
                        <a:gd name="connsiteY1785" fmla="*/ 9263 h 9263"/>
                        <a:gd name="connsiteX1786" fmla="*/ 4750 w 10000"/>
                        <a:gd name="connsiteY1786" fmla="*/ 9263 h 9263"/>
                        <a:gd name="connsiteX1787" fmla="*/ 4750 w 10000"/>
                        <a:gd name="connsiteY1787" fmla="*/ 9263 h 9263"/>
                        <a:gd name="connsiteX1788" fmla="*/ 4761 w 10000"/>
                        <a:gd name="connsiteY1788" fmla="*/ 9263 h 9263"/>
                        <a:gd name="connsiteX1789" fmla="*/ 4761 w 10000"/>
                        <a:gd name="connsiteY1789" fmla="*/ 9263 h 9263"/>
                        <a:gd name="connsiteX1790" fmla="*/ 4761 w 10000"/>
                        <a:gd name="connsiteY1790" fmla="*/ 9263 h 9263"/>
                        <a:gd name="connsiteX1791" fmla="*/ 4761 w 10000"/>
                        <a:gd name="connsiteY1791" fmla="*/ 9263 h 9263"/>
                        <a:gd name="connsiteX1792" fmla="*/ 4773 w 10000"/>
                        <a:gd name="connsiteY1792" fmla="*/ 9263 h 9263"/>
                        <a:gd name="connsiteX1793" fmla="*/ 4773 w 10000"/>
                        <a:gd name="connsiteY1793" fmla="*/ 9263 h 9263"/>
                        <a:gd name="connsiteX1794" fmla="*/ 4773 w 10000"/>
                        <a:gd name="connsiteY1794" fmla="*/ 9263 h 9263"/>
                        <a:gd name="connsiteX1795" fmla="*/ 4773 w 10000"/>
                        <a:gd name="connsiteY1795" fmla="*/ 9263 h 9263"/>
                        <a:gd name="connsiteX1796" fmla="*/ 4781 w 10000"/>
                        <a:gd name="connsiteY1796" fmla="*/ 9263 h 9263"/>
                        <a:gd name="connsiteX1797" fmla="*/ 4781 w 10000"/>
                        <a:gd name="connsiteY1797" fmla="*/ 9263 h 9263"/>
                        <a:gd name="connsiteX1798" fmla="*/ 4781 w 10000"/>
                        <a:gd name="connsiteY1798" fmla="*/ 9263 h 9263"/>
                        <a:gd name="connsiteX1799" fmla="*/ 4781 w 10000"/>
                        <a:gd name="connsiteY1799" fmla="*/ 9263 h 9263"/>
                        <a:gd name="connsiteX1800" fmla="*/ 4793 w 10000"/>
                        <a:gd name="connsiteY1800" fmla="*/ 9263 h 9263"/>
                        <a:gd name="connsiteX1801" fmla="*/ 4793 w 10000"/>
                        <a:gd name="connsiteY1801" fmla="*/ 9263 h 9263"/>
                        <a:gd name="connsiteX1802" fmla="*/ 4793 w 10000"/>
                        <a:gd name="connsiteY1802" fmla="*/ 9263 h 9263"/>
                        <a:gd name="connsiteX1803" fmla="*/ 4793 w 10000"/>
                        <a:gd name="connsiteY1803" fmla="*/ 9263 h 9263"/>
                        <a:gd name="connsiteX1804" fmla="*/ 4804 w 10000"/>
                        <a:gd name="connsiteY1804" fmla="*/ 9263 h 9263"/>
                        <a:gd name="connsiteX1805" fmla="*/ 4804 w 10000"/>
                        <a:gd name="connsiteY1805" fmla="*/ 9263 h 9263"/>
                        <a:gd name="connsiteX1806" fmla="*/ 4804 w 10000"/>
                        <a:gd name="connsiteY1806" fmla="*/ 9263 h 9263"/>
                        <a:gd name="connsiteX1807" fmla="*/ 4804 w 10000"/>
                        <a:gd name="connsiteY1807" fmla="*/ 9263 h 9263"/>
                        <a:gd name="connsiteX1808" fmla="*/ 4816 w 10000"/>
                        <a:gd name="connsiteY1808" fmla="*/ 9263 h 9263"/>
                        <a:gd name="connsiteX1809" fmla="*/ 4816 w 10000"/>
                        <a:gd name="connsiteY1809" fmla="*/ 9263 h 9263"/>
                        <a:gd name="connsiteX1810" fmla="*/ 4816 w 10000"/>
                        <a:gd name="connsiteY1810" fmla="*/ 9263 h 9263"/>
                        <a:gd name="connsiteX1811" fmla="*/ 4816 w 10000"/>
                        <a:gd name="connsiteY1811" fmla="*/ 9263 h 9263"/>
                        <a:gd name="connsiteX1812" fmla="*/ 4824 w 10000"/>
                        <a:gd name="connsiteY1812" fmla="*/ 9263 h 9263"/>
                        <a:gd name="connsiteX1813" fmla="*/ 4824 w 10000"/>
                        <a:gd name="connsiteY1813" fmla="*/ 9263 h 9263"/>
                        <a:gd name="connsiteX1814" fmla="*/ 4824 w 10000"/>
                        <a:gd name="connsiteY1814" fmla="*/ 9263 h 9263"/>
                        <a:gd name="connsiteX1815" fmla="*/ 4824 w 10000"/>
                        <a:gd name="connsiteY1815" fmla="*/ 9263 h 9263"/>
                        <a:gd name="connsiteX1816" fmla="*/ 4836 w 10000"/>
                        <a:gd name="connsiteY1816" fmla="*/ 9263 h 9263"/>
                        <a:gd name="connsiteX1817" fmla="*/ 4836 w 10000"/>
                        <a:gd name="connsiteY1817" fmla="*/ 9263 h 9263"/>
                        <a:gd name="connsiteX1818" fmla="*/ 4836 w 10000"/>
                        <a:gd name="connsiteY1818" fmla="*/ 9263 h 9263"/>
                        <a:gd name="connsiteX1819" fmla="*/ 4836 w 10000"/>
                        <a:gd name="connsiteY1819" fmla="*/ 9263 h 9263"/>
                        <a:gd name="connsiteX1820" fmla="*/ 4847 w 10000"/>
                        <a:gd name="connsiteY1820" fmla="*/ 9263 h 9263"/>
                        <a:gd name="connsiteX1821" fmla="*/ 4847 w 10000"/>
                        <a:gd name="connsiteY1821" fmla="*/ 9263 h 9263"/>
                        <a:gd name="connsiteX1822" fmla="*/ 4847 w 10000"/>
                        <a:gd name="connsiteY1822" fmla="*/ 9263 h 9263"/>
                        <a:gd name="connsiteX1823" fmla="*/ 4847 w 10000"/>
                        <a:gd name="connsiteY1823" fmla="*/ 9263 h 9263"/>
                        <a:gd name="connsiteX1824" fmla="*/ 4859 w 10000"/>
                        <a:gd name="connsiteY1824" fmla="*/ 9263 h 9263"/>
                        <a:gd name="connsiteX1825" fmla="*/ 4859 w 10000"/>
                        <a:gd name="connsiteY1825" fmla="*/ 9263 h 9263"/>
                        <a:gd name="connsiteX1826" fmla="*/ 4859 w 10000"/>
                        <a:gd name="connsiteY1826" fmla="*/ 9263 h 9263"/>
                        <a:gd name="connsiteX1827" fmla="*/ 4859 w 10000"/>
                        <a:gd name="connsiteY1827" fmla="*/ 9263 h 9263"/>
                        <a:gd name="connsiteX1828" fmla="*/ 4867 w 10000"/>
                        <a:gd name="connsiteY1828" fmla="*/ 9263 h 9263"/>
                        <a:gd name="connsiteX1829" fmla="*/ 4867 w 10000"/>
                        <a:gd name="connsiteY1829" fmla="*/ 9263 h 9263"/>
                        <a:gd name="connsiteX1830" fmla="*/ 4867 w 10000"/>
                        <a:gd name="connsiteY1830" fmla="*/ 9263 h 9263"/>
                        <a:gd name="connsiteX1831" fmla="*/ 4867 w 10000"/>
                        <a:gd name="connsiteY1831" fmla="*/ 9263 h 9263"/>
                        <a:gd name="connsiteX1832" fmla="*/ 4879 w 10000"/>
                        <a:gd name="connsiteY1832" fmla="*/ 9263 h 9263"/>
                        <a:gd name="connsiteX1833" fmla="*/ 4879 w 10000"/>
                        <a:gd name="connsiteY1833" fmla="*/ 9263 h 9263"/>
                        <a:gd name="connsiteX1834" fmla="*/ 4879 w 10000"/>
                        <a:gd name="connsiteY1834" fmla="*/ 9263 h 9263"/>
                        <a:gd name="connsiteX1835" fmla="*/ 4879 w 10000"/>
                        <a:gd name="connsiteY1835" fmla="*/ 9263 h 9263"/>
                        <a:gd name="connsiteX1836" fmla="*/ 4890 w 10000"/>
                        <a:gd name="connsiteY1836" fmla="*/ 9263 h 9263"/>
                        <a:gd name="connsiteX1837" fmla="*/ 4890 w 10000"/>
                        <a:gd name="connsiteY1837" fmla="*/ 9263 h 9263"/>
                        <a:gd name="connsiteX1838" fmla="*/ 4890 w 10000"/>
                        <a:gd name="connsiteY1838" fmla="*/ 9263 h 9263"/>
                        <a:gd name="connsiteX1839" fmla="*/ 4890 w 10000"/>
                        <a:gd name="connsiteY1839" fmla="*/ 9263 h 9263"/>
                        <a:gd name="connsiteX1840" fmla="*/ 4899 w 10000"/>
                        <a:gd name="connsiteY1840" fmla="*/ 9263 h 9263"/>
                        <a:gd name="connsiteX1841" fmla="*/ 4899 w 10000"/>
                        <a:gd name="connsiteY1841" fmla="*/ 9263 h 9263"/>
                        <a:gd name="connsiteX1842" fmla="*/ 4899 w 10000"/>
                        <a:gd name="connsiteY1842" fmla="*/ 9263 h 9263"/>
                        <a:gd name="connsiteX1843" fmla="*/ 4899 w 10000"/>
                        <a:gd name="connsiteY1843" fmla="*/ 9263 h 9263"/>
                        <a:gd name="connsiteX1844" fmla="*/ 4910 w 10000"/>
                        <a:gd name="connsiteY1844" fmla="*/ 9263 h 9263"/>
                        <a:gd name="connsiteX1845" fmla="*/ 4910 w 10000"/>
                        <a:gd name="connsiteY1845" fmla="*/ 9263 h 9263"/>
                        <a:gd name="connsiteX1846" fmla="*/ 4910 w 10000"/>
                        <a:gd name="connsiteY1846" fmla="*/ 9263 h 9263"/>
                        <a:gd name="connsiteX1847" fmla="*/ 4910 w 10000"/>
                        <a:gd name="connsiteY1847" fmla="*/ 9263 h 9263"/>
                        <a:gd name="connsiteX1848" fmla="*/ 4921 w 10000"/>
                        <a:gd name="connsiteY1848" fmla="*/ 9263 h 9263"/>
                        <a:gd name="connsiteX1849" fmla="*/ 4921 w 10000"/>
                        <a:gd name="connsiteY1849" fmla="*/ 9263 h 9263"/>
                        <a:gd name="connsiteX1850" fmla="*/ 4921 w 10000"/>
                        <a:gd name="connsiteY1850" fmla="*/ 9263 h 9263"/>
                        <a:gd name="connsiteX1851" fmla="*/ 4921 w 10000"/>
                        <a:gd name="connsiteY1851" fmla="*/ 9263 h 9263"/>
                        <a:gd name="connsiteX1852" fmla="*/ 4933 w 10000"/>
                        <a:gd name="connsiteY1852" fmla="*/ 9263 h 9263"/>
                        <a:gd name="connsiteX1853" fmla="*/ 4933 w 10000"/>
                        <a:gd name="connsiteY1853" fmla="*/ 9263 h 9263"/>
                        <a:gd name="connsiteX1854" fmla="*/ 4933 w 10000"/>
                        <a:gd name="connsiteY1854" fmla="*/ 4123 h 9263"/>
                        <a:gd name="connsiteX1855" fmla="*/ 4933 w 10000"/>
                        <a:gd name="connsiteY1855" fmla="*/ 7269 h 9263"/>
                        <a:gd name="connsiteX1856" fmla="*/ 4941 w 10000"/>
                        <a:gd name="connsiteY1856" fmla="*/ 8110 h 9263"/>
                        <a:gd name="connsiteX1857" fmla="*/ 4941 w 10000"/>
                        <a:gd name="connsiteY1857" fmla="*/ 9263 h 9263"/>
                        <a:gd name="connsiteX1858" fmla="*/ 4941 w 10000"/>
                        <a:gd name="connsiteY1858" fmla="*/ 8110 h 9263"/>
                        <a:gd name="connsiteX1859" fmla="*/ 4941 w 10000"/>
                        <a:gd name="connsiteY1859" fmla="*/ 9263 h 9263"/>
                        <a:gd name="connsiteX1860" fmla="*/ 4953 w 10000"/>
                        <a:gd name="connsiteY1860" fmla="*/ 9263 h 9263"/>
                        <a:gd name="connsiteX1861" fmla="*/ 4953 w 10000"/>
                        <a:gd name="connsiteY1861" fmla="*/ 9263 h 9263"/>
                        <a:gd name="connsiteX1862" fmla="*/ 4953 w 10000"/>
                        <a:gd name="connsiteY1862" fmla="*/ 9263 h 9263"/>
                        <a:gd name="connsiteX1863" fmla="*/ 4953 w 10000"/>
                        <a:gd name="connsiteY1863" fmla="*/ 9263 h 9263"/>
                        <a:gd name="connsiteX1864" fmla="*/ 4964 w 10000"/>
                        <a:gd name="connsiteY1864" fmla="*/ 9263 h 9263"/>
                        <a:gd name="connsiteX1865" fmla="*/ 4964 w 10000"/>
                        <a:gd name="connsiteY1865" fmla="*/ 9263 h 9263"/>
                        <a:gd name="connsiteX1866" fmla="*/ 4964 w 10000"/>
                        <a:gd name="connsiteY1866" fmla="*/ 9263 h 9263"/>
                        <a:gd name="connsiteX1867" fmla="*/ 4964 w 10000"/>
                        <a:gd name="connsiteY1867" fmla="*/ 9263 h 9263"/>
                        <a:gd name="connsiteX1868" fmla="*/ 4976 w 10000"/>
                        <a:gd name="connsiteY1868" fmla="*/ 9263 h 9263"/>
                        <a:gd name="connsiteX1869" fmla="*/ 4976 w 10000"/>
                        <a:gd name="connsiteY1869" fmla="*/ 9263 h 9263"/>
                        <a:gd name="connsiteX1870" fmla="*/ 4976 w 10000"/>
                        <a:gd name="connsiteY1870" fmla="*/ 9263 h 9263"/>
                        <a:gd name="connsiteX1871" fmla="*/ 4976 w 10000"/>
                        <a:gd name="connsiteY1871" fmla="*/ 9263 h 9263"/>
                        <a:gd name="connsiteX1872" fmla="*/ 4984 w 10000"/>
                        <a:gd name="connsiteY1872" fmla="*/ 9263 h 9263"/>
                        <a:gd name="connsiteX1873" fmla="*/ 4984 w 10000"/>
                        <a:gd name="connsiteY1873" fmla="*/ 9263 h 9263"/>
                        <a:gd name="connsiteX1874" fmla="*/ 4984 w 10000"/>
                        <a:gd name="connsiteY1874" fmla="*/ 9263 h 9263"/>
                        <a:gd name="connsiteX1875" fmla="*/ 4984 w 10000"/>
                        <a:gd name="connsiteY1875" fmla="*/ 9263 h 9263"/>
                        <a:gd name="connsiteX1876" fmla="*/ 4996 w 10000"/>
                        <a:gd name="connsiteY1876" fmla="*/ 9263 h 9263"/>
                        <a:gd name="connsiteX1877" fmla="*/ 4996 w 10000"/>
                        <a:gd name="connsiteY1877" fmla="*/ 9263 h 9263"/>
                        <a:gd name="connsiteX1878" fmla="*/ 4996 w 10000"/>
                        <a:gd name="connsiteY1878" fmla="*/ 9263 h 9263"/>
                        <a:gd name="connsiteX1879" fmla="*/ 4996 w 10000"/>
                        <a:gd name="connsiteY1879" fmla="*/ 9263 h 9263"/>
                        <a:gd name="connsiteX1880" fmla="*/ 5007 w 10000"/>
                        <a:gd name="connsiteY1880" fmla="*/ 9263 h 9263"/>
                        <a:gd name="connsiteX1881" fmla="*/ 5007 w 10000"/>
                        <a:gd name="connsiteY1881" fmla="*/ 9263 h 9263"/>
                        <a:gd name="connsiteX1882" fmla="*/ 5007 w 10000"/>
                        <a:gd name="connsiteY1882" fmla="*/ 9263 h 9263"/>
                        <a:gd name="connsiteX1883" fmla="*/ 5007 w 10000"/>
                        <a:gd name="connsiteY1883" fmla="*/ 9263 h 9263"/>
                        <a:gd name="connsiteX1884" fmla="*/ 5016 w 10000"/>
                        <a:gd name="connsiteY1884" fmla="*/ 9263 h 9263"/>
                        <a:gd name="connsiteX1885" fmla="*/ 5016 w 10000"/>
                        <a:gd name="connsiteY1885" fmla="*/ 9263 h 9263"/>
                        <a:gd name="connsiteX1886" fmla="*/ 5016 w 10000"/>
                        <a:gd name="connsiteY1886" fmla="*/ 9263 h 9263"/>
                        <a:gd name="connsiteX1887" fmla="*/ 5016 w 10000"/>
                        <a:gd name="connsiteY1887" fmla="*/ 9263 h 9263"/>
                        <a:gd name="connsiteX1888" fmla="*/ 5027 w 10000"/>
                        <a:gd name="connsiteY1888" fmla="*/ 9263 h 9263"/>
                        <a:gd name="connsiteX1889" fmla="*/ 5027 w 10000"/>
                        <a:gd name="connsiteY1889" fmla="*/ 9263 h 9263"/>
                        <a:gd name="connsiteX1890" fmla="*/ 5027 w 10000"/>
                        <a:gd name="connsiteY1890" fmla="*/ 9263 h 9263"/>
                        <a:gd name="connsiteX1891" fmla="*/ 5027 w 10000"/>
                        <a:gd name="connsiteY1891" fmla="*/ 9263 h 9263"/>
                        <a:gd name="connsiteX1892" fmla="*/ 5039 w 10000"/>
                        <a:gd name="connsiteY1892" fmla="*/ 9263 h 9263"/>
                        <a:gd name="connsiteX1893" fmla="*/ 5039 w 10000"/>
                        <a:gd name="connsiteY1893" fmla="*/ 9263 h 9263"/>
                        <a:gd name="connsiteX1894" fmla="*/ 5039 w 10000"/>
                        <a:gd name="connsiteY1894" fmla="*/ 9263 h 9263"/>
                        <a:gd name="connsiteX1895" fmla="*/ 5039 w 10000"/>
                        <a:gd name="connsiteY1895" fmla="*/ 9263 h 9263"/>
                        <a:gd name="connsiteX1896" fmla="*/ 5050 w 10000"/>
                        <a:gd name="connsiteY1896" fmla="*/ 9263 h 9263"/>
                        <a:gd name="connsiteX1897" fmla="*/ 5050 w 10000"/>
                        <a:gd name="connsiteY1897" fmla="*/ 9263 h 9263"/>
                        <a:gd name="connsiteX1898" fmla="*/ 5050 w 10000"/>
                        <a:gd name="connsiteY1898" fmla="*/ 9263 h 9263"/>
                        <a:gd name="connsiteX1899" fmla="*/ 5050 w 10000"/>
                        <a:gd name="connsiteY1899" fmla="*/ 9263 h 9263"/>
                        <a:gd name="connsiteX1900" fmla="*/ 5059 w 10000"/>
                        <a:gd name="connsiteY1900" fmla="*/ 9263 h 9263"/>
                        <a:gd name="connsiteX1901" fmla="*/ 5059 w 10000"/>
                        <a:gd name="connsiteY1901" fmla="*/ 9263 h 9263"/>
                        <a:gd name="connsiteX1902" fmla="*/ 5059 w 10000"/>
                        <a:gd name="connsiteY1902" fmla="*/ 9263 h 9263"/>
                        <a:gd name="connsiteX1903" fmla="*/ 5059 w 10000"/>
                        <a:gd name="connsiteY1903" fmla="*/ 9263 h 9263"/>
                        <a:gd name="connsiteX1904" fmla="*/ 5070 w 10000"/>
                        <a:gd name="connsiteY1904" fmla="*/ 9263 h 9263"/>
                        <a:gd name="connsiteX1905" fmla="*/ 5070 w 10000"/>
                        <a:gd name="connsiteY1905" fmla="*/ 9263 h 9263"/>
                        <a:gd name="connsiteX1906" fmla="*/ 5070 w 10000"/>
                        <a:gd name="connsiteY1906" fmla="*/ 9263 h 9263"/>
                        <a:gd name="connsiteX1907" fmla="*/ 5070 w 10000"/>
                        <a:gd name="connsiteY1907" fmla="*/ 9263 h 9263"/>
                        <a:gd name="connsiteX1908" fmla="*/ 5081 w 10000"/>
                        <a:gd name="connsiteY1908" fmla="*/ 9263 h 9263"/>
                        <a:gd name="connsiteX1909" fmla="*/ 5081 w 10000"/>
                        <a:gd name="connsiteY1909" fmla="*/ 9263 h 9263"/>
                        <a:gd name="connsiteX1910" fmla="*/ 5081 w 10000"/>
                        <a:gd name="connsiteY1910" fmla="*/ 9263 h 9263"/>
                        <a:gd name="connsiteX1911" fmla="*/ 5081 w 10000"/>
                        <a:gd name="connsiteY1911" fmla="*/ 9263 h 9263"/>
                        <a:gd name="connsiteX1912" fmla="*/ 5093 w 10000"/>
                        <a:gd name="connsiteY1912" fmla="*/ 9263 h 9263"/>
                        <a:gd name="connsiteX1913" fmla="*/ 5093 w 10000"/>
                        <a:gd name="connsiteY1913" fmla="*/ 9263 h 9263"/>
                        <a:gd name="connsiteX1914" fmla="*/ 5093 w 10000"/>
                        <a:gd name="connsiteY1914" fmla="*/ 9263 h 9263"/>
                        <a:gd name="connsiteX1915" fmla="*/ 5093 w 10000"/>
                        <a:gd name="connsiteY1915" fmla="*/ 9263 h 9263"/>
                        <a:gd name="connsiteX1916" fmla="*/ 5101 w 10000"/>
                        <a:gd name="connsiteY1916" fmla="*/ 9263 h 9263"/>
                        <a:gd name="connsiteX1917" fmla="*/ 5101 w 10000"/>
                        <a:gd name="connsiteY1917" fmla="*/ 9263 h 9263"/>
                        <a:gd name="connsiteX1918" fmla="*/ 5101 w 10000"/>
                        <a:gd name="connsiteY1918" fmla="*/ 9263 h 9263"/>
                        <a:gd name="connsiteX1919" fmla="*/ 5101 w 10000"/>
                        <a:gd name="connsiteY1919" fmla="*/ 9263 h 9263"/>
                        <a:gd name="connsiteX1920" fmla="*/ 5113 w 10000"/>
                        <a:gd name="connsiteY1920" fmla="*/ 9263 h 9263"/>
                        <a:gd name="connsiteX1921" fmla="*/ 5113 w 10000"/>
                        <a:gd name="connsiteY1921" fmla="*/ 9263 h 9263"/>
                        <a:gd name="connsiteX1922" fmla="*/ 5113 w 10000"/>
                        <a:gd name="connsiteY1922" fmla="*/ 9263 h 9263"/>
                        <a:gd name="connsiteX1923" fmla="*/ 5113 w 10000"/>
                        <a:gd name="connsiteY1923" fmla="*/ 9263 h 9263"/>
                        <a:gd name="connsiteX1924" fmla="*/ 5124 w 10000"/>
                        <a:gd name="connsiteY1924" fmla="*/ 9263 h 9263"/>
                        <a:gd name="connsiteX1925" fmla="*/ 5124 w 10000"/>
                        <a:gd name="connsiteY1925" fmla="*/ 9263 h 9263"/>
                        <a:gd name="connsiteX1926" fmla="*/ 5124 w 10000"/>
                        <a:gd name="connsiteY1926" fmla="*/ 9263 h 9263"/>
                        <a:gd name="connsiteX1927" fmla="*/ 5124 w 10000"/>
                        <a:gd name="connsiteY1927" fmla="*/ 9263 h 9263"/>
                        <a:gd name="connsiteX1928" fmla="*/ 5133 w 10000"/>
                        <a:gd name="connsiteY1928" fmla="*/ 9263 h 9263"/>
                        <a:gd name="connsiteX1929" fmla="*/ 5133 w 10000"/>
                        <a:gd name="connsiteY1929" fmla="*/ 9263 h 9263"/>
                        <a:gd name="connsiteX1930" fmla="*/ 5133 w 10000"/>
                        <a:gd name="connsiteY1930" fmla="*/ 9263 h 9263"/>
                        <a:gd name="connsiteX1931" fmla="*/ 5133 w 10000"/>
                        <a:gd name="connsiteY1931" fmla="*/ 9263 h 9263"/>
                        <a:gd name="connsiteX1932" fmla="*/ 5144 w 10000"/>
                        <a:gd name="connsiteY1932" fmla="*/ 9263 h 9263"/>
                        <a:gd name="connsiteX1933" fmla="*/ 5144 w 10000"/>
                        <a:gd name="connsiteY1933" fmla="*/ 9263 h 9263"/>
                        <a:gd name="connsiteX1934" fmla="*/ 5144 w 10000"/>
                        <a:gd name="connsiteY1934" fmla="*/ 9263 h 9263"/>
                        <a:gd name="connsiteX1935" fmla="*/ 5144 w 10000"/>
                        <a:gd name="connsiteY1935" fmla="*/ 9263 h 9263"/>
                        <a:gd name="connsiteX1936" fmla="*/ 5156 w 10000"/>
                        <a:gd name="connsiteY1936" fmla="*/ 9263 h 9263"/>
                        <a:gd name="connsiteX1937" fmla="*/ 5156 w 10000"/>
                        <a:gd name="connsiteY1937" fmla="*/ 9263 h 9263"/>
                        <a:gd name="connsiteX1938" fmla="*/ 5156 w 10000"/>
                        <a:gd name="connsiteY1938" fmla="*/ 9263 h 9263"/>
                        <a:gd name="connsiteX1939" fmla="*/ 5156 w 10000"/>
                        <a:gd name="connsiteY1939" fmla="*/ 9263 h 9263"/>
                        <a:gd name="connsiteX1940" fmla="*/ 5167 w 10000"/>
                        <a:gd name="connsiteY1940" fmla="*/ 9263 h 9263"/>
                        <a:gd name="connsiteX1941" fmla="*/ 5167 w 10000"/>
                        <a:gd name="connsiteY1941" fmla="*/ 9263 h 9263"/>
                        <a:gd name="connsiteX1942" fmla="*/ 5167 w 10000"/>
                        <a:gd name="connsiteY1942" fmla="*/ 9263 h 9263"/>
                        <a:gd name="connsiteX1943" fmla="*/ 5167 w 10000"/>
                        <a:gd name="connsiteY1943" fmla="*/ 9263 h 9263"/>
                        <a:gd name="connsiteX1944" fmla="*/ 5176 w 10000"/>
                        <a:gd name="connsiteY1944" fmla="*/ 9263 h 9263"/>
                        <a:gd name="connsiteX1945" fmla="*/ 5176 w 10000"/>
                        <a:gd name="connsiteY1945" fmla="*/ 9263 h 9263"/>
                        <a:gd name="connsiteX1946" fmla="*/ 5176 w 10000"/>
                        <a:gd name="connsiteY1946" fmla="*/ 9263 h 9263"/>
                        <a:gd name="connsiteX1947" fmla="*/ 5176 w 10000"/>
                        <a:gd name="connsiteY1947" fmla="*/ 9263 h 9263"/>
                        <a:gd name="connsiteX1948" fmla="*/ 5187 w 10000"/>
                        <a:gd name="connsiteY1948" fmla="*/ 9263 h 9263"/>
                        <a:gd name="connsiteX1949" fmla="*/ 5187 w 10000"/>
                        <a:gd name="connsiteY1949" fmla="*/ 9263 h 9263"/>
                        <a:gd name="connsiteX1950" fmla="*/ 5187 w 10000"/>
                        <a:gd name="connsiteY1950" fmla="*/ 9263 h 9263"/>
                        <a:gd name="connsiteX1951" fmla="*/ 5187 w 10000"/>
                        <a:gd name="connsiteY1951" fmla="*/ 9263 h 9263"/>
                        <a:gd name="connsiteX1952" fmla="*/ 5199 w 10000"/>
                        <a:gd name="connsiteY1952" fmla="*/ 9263 h 9263"/>
                        <a:gd name="connsiteX1953" fmla="*/ 5199 w 10000"/>
                        <a:gd name="connsiteY1953" fmla="*/ 9263 h 9263"/>
                        <a:gd name="connsiteX1954" fmla="*/ 5199 w 10000"/>
                        <a:gd name="connsiteY1954" fmla="*/ 9263 h 9263"/>
                        <a:gd name="connsiteX1955" fmla="*/ 5199 w 10000"/>
                        <a:gd name="connsiteY1955" fmla="*/ 9263 h 9263"/>
                        <a:gd name="connsiteX1956" fmla="*/ 5210 w 10000"/>
                        <a:gd name="connsiteY1956" fmla="*/ 9263 h 9263"/>
                        <a:gd name="connsiteX1957" fmla="*/ 5210 w 10000"/>
                        <a:gd name="connsiteY1957" fmla="*/ 9263 h 9263"/>
                        <a:gd name="connsiteX1958" fmla="*/ 5210 w 10000"/>
                        <a:gd name="connsiteY1958" fmla="*/ 9263 h 9263"/>
                        <a:gd name="connsiteX1959" fmla="*/ 5210 w 10000"/>
                        <a:gd name="connsiteY1959" fmla="*/ 9263 h 9263"/>
                        <a:gd name="connsiteX1960" fmla="*/ 5219 w 10000"/>
                        <a:gd name="connsiteY1960" fmla="*/ 9263 h 9263"/>
                        <a:gd name="connsiteX1961" fmla="*/ 5219 w 10000"/>
                        <a:gd name="connsiteY1961" fmla="*/ 9263 h 9263"/>
                        <a:gd name="connsiteX1962" fmla="*/ 5219 w 10000"/>
                        <a:gd name="connsiteY1962" fmla="*/ 9263 h 9263"/>
                        <a:gd name="connsiteX1963" fmla="*/ 5219 w 10000"/>
                        <a:gd name="connsiteY1963" fmla="*/ 9263 h 9263"/>
                        <a:gd name="connsiteX1964" fmla="*/ 5230 w 10000"/>
                        <a:gd name="connsiteY1964" fmla="*/ 9263 h 9263"/>
                        <a:gd name="connsiteX1965" fmla="*/ 5230 w 10000"/>
                        <a:gd name="connsiteY1965" fmla="*/ 9263 h 9263"/>
                        <a:gd name="connsiteX1966" fmla="*/ 5230 w 10000"/>
                        <a:gd name="connsiteY1966" fmla="*/ 9263 h 9263"/>
                        <a:gd name="connsiteX1967" fmla="*/ 5230 w 10000"/>
                        <a:gd name="connsiteY1967" fmla="*/ 9263 h 9263"/>
                        <a:gd name="connsiteX1968" fmla="*/ 5241 w 10000"/>
                        <a:gd name="connsiteY1968" fmla="*/ 9263 h 9263"/>
                        <a:gd name="connsiteX1969" fmla="*/ 5241 w 10000"/>
                        <a:gd name="connsiteY1969" fmla="*/ 9263 h 9263"/>
                        <a:gd name="connsiteX1970" fmla="*/ 5241 w 10000"/>
                        <a:gd name="connsiteY1970" fmla="*/ 9263 h 9263"/>
                        <a:gd name="connsiteX1971" fmla="*/ 5241 w 10000"/>
                        <a:gd name="connsiteY1971" fmla="*/ 9263 h 9263"/>
                        <a:gd name="connsiteX1972" fmla="*/ 5250 w 10000"/>
                        <a:gd name="connsiteY1972" fmla="*/ 6117 h 9263"/>
                        <a:gd name="connsiteX1973" fmla="*/ 5250 w 10000"/>
                        <a:gd name="connsiteY1973" fmla="*/ 9263 h 9263"/>
                        <a:gd name="connsiteX1974" fmla="*/ 5250 w 10000"/>
                        <a:gd name="connsiteY1974" fmla="*/ 1485 h 9263"/>
                        <a:gd name="connsiteX1975" fmla="*/ 5250 w 10000"/>
                        <a:gd name="connsiteY1975" fmla="*/ 9263 h 9263"/>
                        <a:gd name="connsiteX1976" fmla="*/ 5261 w 10000"/>
                        <a:gd name="connsiteY1976" fmla="*/ 9263 h 9263"/>
                        <a:gd name="connsiteX1977" fmla="*/ 5261 w 10000"/>
                        <a:gd name="connsiteY1977" fmla="*/ 9263 h 9263"/>
                        <a:gd name="connsiteX1978" fmla="*/ 5261 w 10000"/>
                        <a:gd name="connsiteY1978" fmla="*/ 9263 h 9263"/>
                        <a:gd name="connsiteX1979" fmla="*/ 5261 w 10000"/>
                        <a:gd name="connsiteY1979" fmla="*/ 9263 h 9263"/>
                        <a:gd name="connsiteX1980" fmla="*/ 5273 w 10000"/>
                        <a:gd name="connsiteY1980" fmla="*/ 9263 h 9263"/>
                        <a:gd name="connsiteX1981" fmla="*/ 5273 w 10000"/>
                        <a:gd name="connsiteY1981" fmla="*/ 9263 h 9263"/>
                        <a:gd name="connsiteX1982" fmla="*/ 5273 w 10000"/>
                        <a:gd name="connsiteY1982" fmla="*/ 9263 h 9263"/>
                        <a:gd name="connsiteX1983" fmla="*/ 5273 w 10000"/>
                        <a:gd name="connsiteY1983" fmla="*/ 9263 h 9263"/>
                        <a:gd name="connsiteX1984" fmla="*/ 5284 w 10000"/>
                        <a:gd name="connsiteY1984" fmla="*/ 9263 h 9263"/>
                        <a:gd name="connsiteX1985" fmla="*/ 5284 w 10000"/>
                        <a:gd name="connsiteY1985" fmla="*/ 9263 h 9263"/>
                        <a:gd name="connsiteX1986" fmla="*/ 5284 w 10000"/>
                        <a:gd name="connsiteY1986" fmla="*/ 9263 h 9263"/>
                        <a:gd name="connsiteX1987" fmla="*/ 5284 w 10000"/>
                        <a:gd name="connsiteY1987" fmla="*/ 9263 h 9263"/>
                        <a:gd name="connsiteX1988" fmla="*/ 5293 w 10000"/>
                        <a:gd name="connsiteY1988" fmla="*/ 9263 h 9263"/>
                        <a:gd name="connsiteX1989" fmla="*/ 5293 w 10000"/>
                        <a:gd name="connsiteY1989" fmla="*/ 9263 h 9263"/>
                        <a:gd name="connsiteX1990" fmla="*/ 5293 w 10000"/>
                        <a:gd name="connsiteY1990" fmla="*/ 9263 h 9263"/>
                        <a:gd name="connsiteX1991" fmla="*/ 5293 w 10000"/>
                        <a:gd name="connsiteY1991" fmla="*/ 9263 h 9263"/>
                        <a:gd name="connsiteX1992" fmla="*/ 5304 w 10000"/>
                        <a:gd name="connsiteY1992" fmla="*/ 9263 h 9263"/>
                        <a:gd name="connsiteX1993" fmla="*/ 5304 w 10000"/>
                        <a:gd name="connsiteY1993" fmla="*/ 9263 h 9263"/>
                        <a:gd name="connsiteX1994" fmla="*/ 5304 w 10000"/>
                        <a:gd name="connsiteY1994" fmla="*/ 9263 h 9263"/>
                        <a:gd name="connsiteX1995" fmla="*/ 5304 w 10000"/>
                        <a:gd name="connsiteY1995" fmla="*/ 9263 h 9263"/>
                        <a:gd name="connsiteX1996" fmla="*/ 5316 w 10000"/>
                        <a:gd name="connsiteY1996" fmla="*/ 9263 h 9263"/>
                        <a:gd name="connsiteX1997" fmla="*/ 5316 w 10000"/>
                        <a:gd name="connsiteY1997" fmla="*/ 9263 h 9263"/>
                        <a:gd name="connsiteX1998" fmla="*/ 5316 w 10000"/>
                        <a:gd name="connsiteY1998" fmla="*/ 9263 h 9263"/>
                        <a:gd name="connsiteX1999" fmla="*/ 5316 w 10000"/>
                        <a:gd name="connsiteY1999" fmla="*/ 9263 h 9263"/>
                        <a:gd name="connsiteX2000" fmla="*/ 5327 w 10000"/>
                        <a:gd name="connsiteY2000" fmla="*/ 9263 h 9263"/>
                        <a:gd name="connsiteX2001" fmla="*/ 5327 w 10000"/>
                        <a:gd name="connsiteY2001" fmla="*/ 9263 h 9263"/>
                        <a:gd name="connsiteX2002" fmla="*/ 5327 w 10000"/>
                        <a:gd name="connsiteY2002" fmla="*/ 9263 h 9263"/>
                        <a:gd name="connsiteX2003" fmla="*/ 5327 w 10000"/>
                        <a:gd name="connsiteY2003" fmla="*/ 9263 h 9263"/>
                        <a:gd name="connsiteX2004" fmla="*/ 5336 w 10000"/>
                        <a:gd name="connsiteY2004" fmla="*/ 9263 h 9263"/>
                        <a:gd name="connsiteX2005" fmla="*/ 5336 w 10000"/>
                        <a:gd name="connsiteY2005" fmla="*/ 9263 h 9263"/>
                        <a:gd name="connsiteX2006" fmla="*/ 5336 w 10000"/>
                        <a:gd name="connsiteY2006" fmla="*/ 9263 h 9263"/>
                        <a:gd name="connsiteX2007" fmla="*/ 5336 w 10000"/>
                        <a:gd name="connsiteY2007" fmla="*/ 9263 h 9263"/>
                        <a:gd name="connsiteX2008" fmla="*/ 5347 w 10000"/>
                        <a:gd name="connsiteY2008" fmla="*/ 9263 h 9263"/>
                        <a:gd name="connsiteX2009" fmla="*/ 5347 w 10000"/>
                        <a:gd name="connsiteY2009" fmla="*/ 9263 h 9263"/>
                        <a:gd name="connsiteX2010" fmla="*/ 5347 w 10000"/>
                        <a:gd name="connsiteY2010" fmla="*/ 9263 h 9263"/>
                        <a:gd name="connsiteX2011" fmla="*/ 5347 w 10000"/>
                        <a:gd name="connsiteY2011" fmla="*/ 9263 h 9263"/>
                        <a:gd name="connsiteX2012" fmla="*/ 5358 w 10000"/>
                        <a:gd name="connsiteY2012" fmla="*/ 9263 h 9263"/>
                        <a:gd name="connsiteX2013" fmla="*/ 5358 w 10000"/>
                        <a:gd name="connsiteY2013" fmla="*/ 9263 h 9263"/>
                        <a:gd name="connsiteX2014" fmla="*/ 5358 w 10000"/>
                        <a:gd name="connsiteY2014" fmla="*/ 9263 h 9263"/>
                        <a:gd name="connsiteX2015" fmla="*/ 5358 w 10000"/>
                        <a:gd name="connsiteY2015" fmla="*/ 9263 h 9263"/>
                        <a:gd name="connsiteX2016" fmla="*/ 5367 w 10000"/>
                        <a:gd name="connsiteY2016" fmla="*/ 9263 h 9263"/>
                        <a:gd name="connsiteX2017" fmla="*/ 5367 w 10000"/>
                        <a:gd name="connsiteY2017" fmla="*/ 9263 h 9263"/>
                        <a:gd name="connsiteX2018" fmla="*/ 5367 w 10000"/>
                        <a:gd name="connsiteY2018" fmla="*/ 9263 h 9263"/>
                        <a:gd name="connsiteX2019" fmla="*/ 5367 w 10000"/>
                        <a:gd name="connsiteY2019" fmla="*/ 9263 h 9263"/>
                        <a:gd name="connsiteX2020" fmla="*/ 5378 w 10000"/>
                        <a:gd name="connsiteY2020" fmla="*/ 9263 h 9263"/>
                        <a:gd name="connsiteX2021" fmla="*/ 5378 w 10000"/>
                        <a:gd name="connsiteY2021" fmla="*/ 9263 h 9263"/>
                        <a:gd name="connsiteX2022" fmla="*/ 5378 w 10000"/>
                        <a:gd name="connsiteY2022" fmla="*/ 9263 h 9263"/>
                        <a:gd name="connsiteX2023" fmla="*/ 5378 w 10000"/>
                        <a:gd name="connsiteY2023" fmla="*/ 9263 h 9263"/>
                        <a:gd name="connsiteX2024" fmla="*/ 5390 w 10000"/>
                        <a:gd name="connsiteY2024" fmla="*/ 9263 h 9263"/>
                        <a:gd name="connsiteX2025" fmla="*/ 5390 w 10000"/>
                        <a:gd name="connsiteY2025" fmla="*/ 9263 h 9263"/>
                        <a:gd name="connsiteX2026" fmla="*/ 5390 w 10000"/>
                        <a:gd name="connsiteY2026" fmla="*/ 9263 h 9263"/>
                        <a:gd name="connsiteX2027" fmla="*/ 5390 w 10000"/>
                        <a:gd name="connsiteY2027" fmla="*/ 9263 h 9263"/>
                        <a:gd name="connsiteX2028" fmla="*/ 5401 w 10000"/>
                        <a:gd name="connsiteY2028" fmla="*/ 9263 h 9263"/>
                        <a:gd name="connsiteX2029" fmla="*/ 5401 w 10000"/>
                        <a:gd name="connsiteY2029" fmla="*/ 9263 h 9263"/>
                        <a:gd name="connsiteX2030" fmla="*/ 5401 w 10000"/>
                        <a:gd name="connsiteY2030" fmla="*/ 9263 h 9263"/>
                        <a:gd name="connsiteX2031" fmla="*/ 5401 w 10000"/>
                        <a:gd name="connsiteY2031" fmla="*/ 9263 h 9263"/>
                        <a:gd name="connsiteX2032" fmla="*/ 5410 w 10000"/>
                        <a:gd name="connsiteY2032" fmla="*/ 9263 h 9263"/>
                        <a:gd name="connsiteX2033" fmla="*/ 5410 w 10000"/>
                        <a:gd name="connsiteY2033" fmla="*/ 9263 h 9263"/>
                        <a:gd name="connsiteX2034" fmla="*/ 5410 w 10000"/>
                        <a:gd name="connsiteY2034" fmla="*/ 9263 h 9263"/>
                        <a:gd name="connsiteX2035" fmla="*/ 5410 w 10000"/>
                        <a:gd name="connsiteY2035" fmla="*/ 9263 h 9263"/>
                        <a:gd name="connsiteX2036" fmla="*/ 5421 w 10000"/>
                        <a:gd name="connsiteY2036" fmla="*/ 9263 h 9263"/>
                        <a:gd name="connsiteX2037" fmla="*/ 5421 w 10000"/>
                        <a:gd name="connsiteY2037" fmla="*/ 9263 h 9263"/>
                        <a:gd name="connsiteX2038" fmla="*/ 5421 w 10000"/>
                        <a:gd name="connsiteY2038" fmla="*/ 9263 h 9263"/>
                        <a:gd name="connsiteX2039" fmla="*/ 5421 w 10000"/>
                        <a:gd name="connsiteY2039" fmla="*/ 9263 h 9263"/>
                        <a:gd name="connsiteX2040" fmla="*/ 5433 w 10000"/>
                        <a:gd name="connsiteY2040" fmla="*/ 9263 h 9263"/>
                        <a:gd name="connsiteX2041" fmla="*/ 5433 w 10000"/>
                        <a:gd name="connsiteY2041" fmla="*/ 9263 h 9263"/>
                        <a:gd name="connsiteX2042" fmla="*/ 5433 w 10000"/>
                        <a:gd name="connsiteY2042" fmla="*/ 9263 h 9263"/>
                        <a:gd name="connsiteX2043" fmla="*/ 5433 w 10000"/>
                        <a:gd name="connsiteY2043" fmla="*/ 9263 h 9263"/>
                        <a:gd name="connsiteX2044" fmla="*/ 5444 w 10000"/>
                        <a:gd name="connsiteY2044" fmla="*/ 9263 h 9263"/>
                        <a:gd name="connsiteX2045" fmla="*/ 5444 w 10000"/>
                        <a:gd name="connsiteY2045" fmla="*/ 9263 h 9263"/>
                        <a:gd name="connsiteX2046" fmla="*/ 5444 w 10000"/>
                        <a:gd name="connsiteY2046" fmla="*/ 9263 h 9263"/>
                        <a:gd name="connsiteX2047" fmla="*/ 5444 w 10000"/>
                        <a:gd name="connsiteY2047" fmla="*/ 9263 h 9263"/>
                        <a:gd name="connsiteX2048" fmla="*/ 5453 w 10000"/>
                        <a:gd name="connsiteY2048" fmla="*/ 9263 h 9263"/>
                        <a:gd name="connsiteX2049" fmla="*/ 5453 w 10000"/>
                        <a:gd name="connsiteY2049" fmla="*/ 9263 h 9263"/>
                        <a:gd name="connsiteX2050" fmla="*/ 5453 w 10000"/>
                        <a:gd name="connsiteY2050" fmla="*/ 9263 h 9263"/>
                        <a:gd name="connsiteX2051" fmla="*/ 5453 w 10000"/>
                        <a:gd name="connsiteY2051" fmla="*/ 9263 h 9263"/>
                        <a:gd name="connsiteX2052" fmla="*/ 5464 w 10000"/>
                        <a:gd name="connsiteY2052" fmla="*/ 9263 h 9263"/>
                        <a:gd name="connsiteX2053" fmla="*/ 5464 w 10000"/>
                        <a:gd name="connsiteY2053" fmla="*/ 9263 h 9263"/>
                        <a:gd name="connsiteX2054" fmla="*/ 5464 w 10000"/>
                        <a:gd name="connsiteY2054" fmla="*/ 9263 h 9263"/>
                        <a:gd name="connsiteX2055" fmla="*/ 5464 w 10000"/>
                        <a:gd name="connsiteY2055" fmla="*/ 9263 h 9263"/>
                        <a:gd name="connsiteX2056" fmla="*/ 5476 w 10000"/>
                        <a:gd name="connsiteY2056" fmla="*/ 9263 h 9263"/>
                        <a:gd name="connsiteX2057" fmla="*/ 5476 w 10000"/>
                        <a:gd name="connsiteY2057" fmla="*/ 9263 h 9263"/>
                        <a:gd name="connsiteX2058" fmla="*/ 5476 w 10000"/>
                        <a:gd name="connsiteY2058" fmla="*/ 9263 h 9263"/>
                        <a:gd name="connsiteX2059" fmla="*/ 5476 w 10000"/>
                        <a:gd name="connsiteY2059" fmla="*/ 9263 h 9263"/>
                        <a:gd name="connsiteX2060" fmla="*/ 5484 w 10000"/>
                        <a:gd name="connsiteY2060" fmla="*/ 9263 h 9263"/>
                        <a:gd name="connsiteX2061" fmla="*/ 5484 w 10000"/>
                        <a:gd name="connsiteY2061" fmla="*/ 9263 h 9263"/>
                        <a:gd name="connsiteX2062" fmla="*/ 5484 w 10000"/>
                        <a:gd name="connsiteY2062" fmla="*/ 9263 h 9263"/>
                        <a:gd name="connsiteX2063" fmla="*/ 5484 w 10000"/>
                        <a:gd name="connsiteY2063" fmla="*/ 9263 h 9263"/>
                        <a:gd name="connsiteX2064" fmla="*/ 5496 w 10000"/>
                        <a:gd name="connsiteY2064" fmla="*/ 9263 h 9263"/>
                        <a:gd name="connsiteX2065" fmla="*/ 5496 w 10000"/>
                        <a:gd name="connsiteY2065" fmla="*/ 9263 h 9263"/>
                        <a:gd name="connsiteX2066" fmla="*/ 5496 w 10000"/>
                        <a:gd name="connsiteY2066" fmla="*/ 9263 h 9263"/>
                        <a:gd name="connsiteX2067" fmla="*/ 5496 w 10000"/>
                        <a:gd name="connsiteY2067" fmla="*/ 9263 h 9263"/>
                        <a:gd name="connsiteX2068" fmla="*/ 5507 w 10000"/>
                        <a:gd name="connsiteY2068" fmla="*/ 9263 h 9263"/>
                        <a:gd name="connsiteX2069" fmla="*/ 5507 w 10000"/>
                        <a:gd name="connsiteY2069" fmla="*/ 9263 h 9263"/>
                        <a:gd name="connsiteX2070" fmla="*/ 5507 w 10000"/>
                        <a:gd name="connsiteY2070" fmla="*/ 9263 h 9263"/>
                        <a:gd name="connsiteX2071" fmla="*/ 5507 w 10000"/>
                        <a:gd name="connsiteY2071" fmla="*/ 9263 h 9263"/>
                        <a:gd name="connsiteX2072" fmla="*/ 5518 w 10000"/>
                        <a:gd name="connsiteY2072" fmla="*/ 9263 h 9263"/>
                        <a:gd name="connsiteX2073" fmla="*/ 5518 w 10000"/>
                        <a:gd name="connsiteY2073" fmla="*/ 9263 h 9263"/>
                        <a:gd name="connsiteX2074" fmla="*/ 5518 w 10000"/>
                        <a:gd name="connsiteY2074" fmla="*/ 9263 h 9263"/>
                        <a:gd name="connsiteX2075" fmla="*/ 5518 w 10000"/>
                        <a:gd name="connsiteY2075" fmla="*/ 9263 h 9263"/>
                        <a:gd name="connsiteX2076" fmla="*/ 5527 w 10000"/>
                        <a:gd name="connsiteY2076" fmla="*/ 9263 h 9263"/>
                        <a:gd name="connsiteX2077" fmla="*/ 5527 w 10000"/>
                        <a:gd name="connsiteY2077" fmla="*/ 9263 h 9263"/>
                        <a:gd name="connsiteX2078" fmla="*/ 5527 w 10000"/>
                        <a:gd name="connsiteY2078" fmla="*/ 9263 h 9263"/>
                        <a:gd name="connsiteX2079" fmla="*/ 5527 w 10000"/>
                        <a:gd name="connsiteY2079" fmla="*/ 9263 h 9263"/>
                        <a:gd name="connsiteX2080" fmla="*/ 5538 w 10000"/>
                        <a:gd name="connsiteY2080" fmla="*/ 9263 h 9263"/>
                        <a:gd name="connsiteX2081" fmla="*/ 5538 w 10000"/>
                        <a:gd name="connsiteY2081" fmla="*/ 9263 h 9263"/>
                        <a:gd name="connsiteX2082" fmla="*/ 5538 w 10000"/>
                        <a:gd name="connsiteY2082" fmla="*/ 8806 h 9263"/>
                        <a:gd name="connsiteX2083" fmla="*/ 5538 w 10000"/>
                        <a:gd name="connsiteY2083" fmla="*/ 9035 h 9263"/>
                        <a:gd name="connsiteX2084" fmla="*/ 5550 w 10000"/>
                        <a:gd name="connsiteY2084" fmla="*/ 9263 h 9263"/>
                        <a:gd name="connsiteX2085" fmla="*/ 5550 w 10000"/>
                        <a:gd name="connsiteY2085" fmla="*/ 9263 h 9263"/>
                        <a:gd name="connsiteX2086" fmla="*/ 5550 w 10000"/>
                        <a:gd name="connsiteY2086" fmla="*/ 9263 h 9263"/>
                        <a:gd name="connsiteX2087" fmla="*/ 5550 w 10000"/>
                        <a:gd name="connsiteY2087" fmla="*/ 9263 h 9263"/>
                        <a:gd name="connsiteX2088" fmla="*/ 5561 w 10000"/>
                        <a:gd name="connsiteY2088" fmla="*/ 9263 h 9263"/>
                        <a:gd name="connsiteX2089" fmla="*/ 5561 w 10000"/>
                        <a:gd name="connsiteY2089" fmla="*/ 9263 h 9263"/>
                        <a:gd name="connsiteX2090" fmla="*/ 5561 w 10000"/>
                        <a:gd name="connsiteY2090" fmla="*/ 9263 h 9263"/>
                        <a:gd name="connsiteX2091" fmla="*/ 5561 w 10000"/>
                        <a:gd name="connsiteY2091" fmla="*/ 9263 h 9263"/>
                        <a:gd name="connsiteX2092" fmla="*/ 5570 w 10000"/>
                        <a:gd name="connsiteY2092" fmla="*/ 9263 h 9263"/>
                        <a:gd name="connsiteX2093" fmla="*/ 5570 w 10000"/>
                        <a:gd name="connsiteY2093" fmla="*/ 9263 h 9263"/>
                        <a:gd name="connsiteX2094" fmla="*/ 5570 w 10000"/>
                        <a:gd name="connsiteY2094" fmla="*/ 9263 h 9263"/>
                        <a:gd name="connsiteX2095" fmla="*/ 5570 w 10000"/>
                        <a:gd name="connsiteY2095" fmla="*/ 9263 h 9263"/>
                        <a:gd name="connsiteX2096" fmla="*/ 5581 w 10000"/>
                        <a:gd name="connsiteY2096" fmla="*/ 9263 h 9263"/>
                        <a:gd name="connsiteX2097" fmla="*/ 5581 w 10000"/>
                        <a:gd name="connsiteY2097" fmla="*/ 9263 h 9263"/>
                        <a:gd name="connsiteX2098" fmla="*/ 5581 w 10000"/>
                        <a:gd name="connsiteY2098" fmla="*/ 9263 h 9263"/>
                        <a:gd name="connsiteX2099" fmla="*/ 5581 w 10000"/>
                        <a:gd name="connsiteY2099" fmla="*/ 9263 h 9263"/>
                        <a:gd name="connsiteX2100" fmla="*/ 5593 w 10000"/>
                        <a:gd name="connsiteY2100" fmla="*/ 9263 h 9263"/>
                        <a:gd name="connsiteX2101" fmla="*/ 5593 w 10000"/>
                        <a:gd name="connsiteY2101" fmla="*/ 9263 h 9263"/>
                        <a:gd name="connsiteX2102" fmla="*/ 5593 w 10000"/>
                        <a:gd name="connsiteY2102" fmla="*/ 9263 h 9263"/>
                        <a:gd name="connsiteX2103" fmla="*/ 5593 w 10000"/>
                        <a:gd name="connsiteY2103" fmla="*/ 9263 h 9263"/>
                        <a:gd name="connsiteX2104" fmla="*/ 5604 w 10000"/>
                        <a:gd name="connsiteY2104" fmla="*/ 9263 h 9263"/>
                        <a:gd name="connsiteX2105" fmla="*/ 5604 w 10000"/>
                        <a:gd name="connsiteY2105" fmla="*/ 9263 h 9263"/>
                        <a:gd name="connsiteX2106" fmla="*/ 5604 w 10000"/>
                        <a:gd name="connsiteY2106" fmla="*/ 9263 h 9263"/>
                        <a:gd name="connsiteX2107" fmla="*/ 5604 w 10000"/>
                        <a:gd name="connsiteY2107" fmla="*/ 9263 h 9263"/>
                        <a:gd name="connsiteX2108" fmla="*/ 5613 w 10000"/>
                        <a:gd name="connsiteY2108" fmla="*/ 9263 h 9263"/>
                        <a:gd name="connsiteX2109" fmla="*/ 5613 w 10000"/>
                        <a:gd name="connsiteY2109" fmla="*/ 9263 h 9263"/>
                        <a:gd name="connsiteX2110" fmla="*/ 5613 w 10000"/>
                        <a:gd name="connsiteY2110" fmla="*/ 9263 h 9263"/>
                        <a:gd name="connsiteX2111" fmla="*/ 5613 w 10000"/>
                        <a:gd name="connsiteY2111" fmla="*/ 9263 h 9263"/>
                        <a:gd name="connsiteX2112" fmla="*/ 5624 w 10000"/>
                        <a:gd name="connsiteY2112" fmla="*/ 9263 h 9263"/>
                        <a:gd name="connsiteX2113" fmla="*/ 5624 w 10000"/>
                        <a:gd name="connsiteY2113" fmla="*/ 9263 h 9263"/>
                        <a:gd name="connsiteX2114" fmla="*/ 5624 w 10000"/>
                        <a:gd name="connsiteY2114" fmla="*/ 9263 h 9263"/>
                        <a:gd name="connsiteX2115" fmla="*/ 5624 w 10000"/>
                        <a:gd name="connsiteY2115" fmla="*/ 9263 h 9263"/>
                        <a:gd name="connsiteX2116" fmla="*/ 5636 w 10000"/>
                        <a:gd name="connsiteY2116" fmla="*/ 9263 h 9263"/>
                        <a:gd name="connsiteX2117" fmla="*/ 5636 w 10000"/>
                        <a:gd name="connsiteY2117" fmla="*/ 9263 h 9263"/>
                        <a:gd name="connsiteX2118" fmla="*/ 5636 w 10000"/>
                        <a:gd name="connsiteY2118" fmla="*/ 9263 h 9263"/>
                        <a:gd name="connsiteX2119" fmla="*/ 5636 w 10000"/>
                        <a:gd name="connsiteY2119" fmla="*/ 9263 h 9263"/>
                        <a:gd name="connsiteX2120" fmla="*/ 5644 w 10000"/>
                        <a:gd name="connsiteY2120" fmla="*/ 9263 h 9263"/>
                        <a:gd name="connsiteX2121" fmla="*/ 5644 w 10000"/>
                        <a:gd name="connsiteY2121" fmla="*/ 9263 h 9263"/>
                        <a:gd name="connsiteX2122" fmla="*/ 5644 w 10000"/>
                        <a:gd name="connsiteY2122" fmla="*/ 9263 h 9263"/>
                        <a:gd name="connsiteX2123" fmla="*/ 5644 w 10000"/>
                        <a:gd name="connsiteY2123" fmla="*/ 9263 h 9263"/>
                        <a:gd name="connsiteX2124" fmla="*/ 5656 w 10000"/>
                        <a:gd name="connsiteY2124" fmla="*/ 9263 h 9263"/>
                        <a:gd name="connsiteX2125" fmla="*/ 5656 w 10000"/>
                        <a:gd name="connsiteY2125" fmla="*/ 9263 h 9263"/>
                        <a:gd name="connsiteX2126" fmla="*/ 5656 w 10000"/>
                        <a:gd name="connsiteY2126" fmla="*/ 9263 h 9263"/>
                        <a:gd name="connsiteX2127" fmla="*/ 5656 w 10000"/>
                        <a:gd name="connsiteY2127" fmla="*/ 9263 h 9263"/>
                        <a:gd name="connsiteX2128" fmla="*/ 5667 w 10000"/>
                        <a:gd name="connsiteY2128" fmla="*/ 9263 h 9263"/>
                        <a:gd name="connsiteX2129" fmla="*/ 5667 w 10000"/>
                        <a:gd name="connsiteY2129" fmla="*/ 9263 h 9263"/>
                        <a:gd name="connsiteX2130" fmla="*/ 5667 w 10000"/>
                        <a:gd name="connsiteY2130" fmla="*/ 9263 h 9263"/>
                        <a:gd name="connsiteX2131" fmla="*/ 5667 w 10000"/>
                        <a:gd name="connsiteY2131" fmla="*/ 9263 h 9263"/>
                        <a:gd name="connsiteX2132" fmla="*/ 5678 w 10000"/>
                        <a:gd name="connsiteY2132" fmla="*/ 9263 h 9263"/>
                        <a:gd name="connsiteX2133" fmla="*/ 5678 w 10000"/>
                        <a:gd name="connsiteY2133" fmla="*/ 9263 h 9263"/>
                        <a:gd name="connsiteX2134" fmla="*/ 5678 w 10000"/>
                        <a:gd name="connsiteY2134" fmla="*/ 9263 h 9263"/>
                        <a:gd name="connsiteX2135" fmla="*/ 5678 w 10000"/>
                        <a:gd name="connsiteY2135" fmla="*/ 9263 h 9263"/>
                        <a:gd name="connsiteX2136" fmla="*/ 5687 w 10000"/>
                        <a:gd name="connsiteY2136" fmla="*/ 9263 h 9263"/>
                        <a:gd name="connsiteX2137" fmla="*/ 5687 w 10000"/>
                        <a:gd name="connsiteY2137" fmla="*/ 9263 h 9263"/>
                        <a:gd name="connsiteX2138" fmla="*/ 5687 w 10000"/>
                        <a:gd name="connsiteY2138" fmla="*/ 9263 h 9263"/>
                        <a:gd name="connsiteX2139" fmla="*/ 5687 w 10000"/>
                        <a:gd name="connsiteY2139" fmla="*/ 9263 h 9263"/>
                        <a:gd name="connsiteX2140" fmla="*/ 5698 w 10000"/>
                        <a:gd name="connsiteY2140" fmla="*/ 9263 h 9263"/>
                        <a:gd name="connsiteX2141" fmla="*/ 5698 w 10000"/>
                        <a:gd name="connsiteY2141" fmla="*/ 9263 h 9263"/>
                        <a:gd name="connsiteX2142" fmla="*/ 5698 w 10000"/>
                        <a:gd name="connsiteY2142" fmla="*/ 9263 h 9263"/>
                        <a:gd name="connsiteX2143" fmla="*/ 5698 w 10000"/>
                        <a:gd name="connsiteY2143" fmla="*/ 9263 h 9263"/>
                        <a:gd name="connsiteX2144" fmla="*/ 5710 w 10000"/>
                        <a:gd name="connsiteY2144" fmla="*/ 9263 h 9263"/>
                        <a:gd name="connsiteX2145" fmla="*/ 5710 w 10000"/>
                        <a:gd name="connsiteY2145" fmla="*/ 9263 h 9263"/>
                        <a:gd name="connsiteX2146" fmla="*/ 5710 w 10000"/>
                        <a:gd name="connsiteY2146" fmla="*/ 9263 h 9263"/>
                        <a:gd name="connsiteX2147" fmla="*/ 5710 w 10000"/>
                        <a:gd name="connsiteY2147" fmla="*/ 9263 h 9263"/>
                        <a:gd name="connsiteX2148" fmla="*/ 5721 w 10000"/>
                        <a:gd name="connsiteY2148" fmla="*/ 9263 h 9263"/>
                        <a:gd name="connsiteX2149" fmla="*/ 5721 w 10000"/>
                        <a:gd name="connsiteY2149" fmla="*/ 9263 h 9263"/>
                        <a:gd name="connsiteX2150" fmla="*/ 5721 w 10000"/>
                        <a:gd name="connsiteY2150" fmla="*/ 9263 h 9263"/>
                        <a:gd name="connsiteX2151" fmla="*/ 5721 w 10000"/>
                        <a:gd name="connsiteY2151" fmla="*/ 9263 h 9263"/>
                        <a:gd name="connsiteX2152" fmla="*/ 5730 w 10000"/>
                        <a:gd name="connsiteY2152" fmla="*/ 9263 h 9263"/>
                        <a:gd name="connsiteX2153" fmla="*/ 5730 w 10000"/>
                        <a:gd name="connsiteY2153" fmla="*/ 9263 h 9263"/>
                        <a:gd name="connsiteX2154" fmla="*/ 5730 w 10000"/>
                        <a:gd name="connsiteY2154" fmla="*/ 9263 h 9263"/>
                        <a:gd name="connsiteX2155" fmla="*/ 5730 w 10000"/>
                        <a:gd name="connsiteY2155" fmla="*/ 9263 h 9263"/>
                        <a:gd name="connsiteX2156" fmla="*/ 5741 w 10000"/>
                        <a:gd name="connsiteY2156" fmla="*/ 9263 h 9263"/>
                        <a:gd name="connsiteX2157" fmla="*/ 5741 w 10000"/>
                        <a:gd name="connsiteY2157" fmla="*/ 9263 h 9263"/>
                        <a:gd name="connsiteX2158" fmla="*/ 5741 w 10000"/>
                        <a:gd name="connsiteY2158" fmla="*/ 9263 h 9263"/>
                        <a:gd name="connsiteX2159" fmla="*/ 5741 w 10000"/>
                        <a:gd name="connsiteY2159" fmla="*/ 9263 h 9263"/>
                        <a:gd name="connsiteX2160" fmla="*/ 5753 w 10000"/>
                        <a:gd name="connsiteY2160" fmla="*/ 9263 h 9263"/>
                        <a:gd name="connsiteX2161" fmla="*/ 5753 w 10000"/>
                        <a:gd name="connsiteY2161" fmla="*/ 9263 h 9263"/>
                        <a:gd name="connsiteX2162" fmla="*/ 5753 w 10000"/>
                        <a:gd name="connsiteY2162" fmla="*/ 9263 h 9263"/>
                        <a:gd name="connsiteX2163" fmla="*/ 5753 w 10000"/>
                        <a:gd name="connsiteY2163" fmla="*/ 9263 h 9263"/>
                        <a:gd name="connsiteX2164" fmla="*/ 5761 w 10000"/>
                        <a:gd name="connsiteY2164" fmla="*/ 9263 h 9263"/>
                        <a:gd name="connsiteX2165" fmla="*/ 5761 w 10000"/>
                        <a:gd name="connsiteY2165" fmla="*/ 9263 h 9263"/>
                        <a:gd name="connsiteX2166" fmla="*/ 5761 w 10000"/>
                        <a:gd name="connsiteY2166" fmla="*/ 9263 h 9263"/>
                        <a:gd name="connsiteX2167" fmla="*/ 5761 w 10000"/>
                        <a:gd name="connsiteY2167" fmla="*/ 9263 h 9263"/>
                        <a:gd name="connsiteX2168" fmla="*/ 5773 w 10000"/>
                        <a:gd name="connsiteY2168" fmla="*/ 9263 h 9263"/>
                        <a:gd name="connsiteX2169" fmla="*/ 5773 w 10000"/>
                        <a:gd name="connsiteY2169" fmla="*/ 9263 h 9263"/>
                        <a:gd name="connsiteX2170" fmla="*/ 5773 w 10000"/>
                        <a:gd name="connsiteY2170" fmla="*/ 9263 h 9263"/>
                        <a:gd name="connsiteX2171" fmla="*/ 5773 w 10000"/>
                        <a:gd name="connsiteY2171" fmla="*/ 9263 h 9263"/>
                        <a:gd name="connsiteX2172" fmla="*/ 5784 w 10000"/>
                        <a:gd name="connsiteY2172" fmla="*/ 9263 h 9263"/>
                        <a:gd name="connsiteX2173" fmla="*/ 5784 w 10000"/>
                        <a:gd name="connsiteY2173" fmla="*/ 9263 h 9263"/>
                        <a:gd name="connsiteX2174" fmla="*/ 5784 w 10000"/>
                        <a:gd name="connsiteY2174" fmla="*/ 9263 h 9263"/>
                        <a:gd name="connsiteX2175" fmla="*/ 5784 w 10000"/>
                        <a:gd name="connsiteY2175" fmla="*/ 9263 h 9263"/>
                        <a:gd name="connsiteX2176" fmla="*/ 5795 w 10000"/>
                        <a:gd name="connsiteY2176" fmla="*/ 9263 h 9263"/>
                        <a:gd name="connsiteX2177" fmla="*/ 5795 w 10000"/>
                        <a:gd name="connsiteY2177" fmla="*/ 9263 h 9263"/>
                        <a:gd name="connsiteX2178" fmla="*/ 5804 w 10000"/>
                        <a:gd name="connsiteY2178" fmla="*/ 9263 h 9263"/>
                        <a:gd name="connsiteX2179" fmla="*/ 5804 w 10000"/>
                        <a:gd name="connsiteY2179" fmla="*/ 9263 h 9263"/>
                        <a:gd name="connsiteX2180" fmla="*/ 5815 w 10000"/>
                        <a:gd name="connsiteY2180" fmla="*/ 9263 h 9263"/>
                        <a:gd name="connsiteX2181" fmla="*/ 5815 w 10000"/>
                        <a:gd name="connsiteY2181" fmla="*/ 9263 h 9263"/>
                        <a:gd name="connsiteX2182" fmla="*/ 5815 w 10000"/>
                        <a:gd name="connsiteY2182" fmla="*/ 9263 h 9263"/>
                        <a:gd name="connsiteX2183" fmla="*/ 5815 w 10000"/>
                        <a:gd name="connsiteY2183" fmla="*/ 9263 h 9263"/>
                        <a:gd name="connsiteX2184" fmla="*/ 5827 w 10000"/>
                        <a:gd name="connsiteY2184" fmla="*/ 9263 h 9263"/>
                        <a:gd name="connsiteX2185" fmla="*/ 5827 w 10000"/>
                        <a:gd name="connsiteY2185" fmla="*/ 9263 h 9263"/>
                        <a:gd name="connsiteX2186" fmla="*/ 5827 w 10000"/>
                        <a:gd name="connsiteY2186" fmla="*/ 9263 h 9263"/>
                        <a:gd name="connsiteX2187" fmla="*/ 5827 w 10000"/>
                        <a:gd name="connsiteY2187" fmla="*/ 9263 h 9263"/>
                        <a:gd name="connsiteX2188" fmla="*/ 5838 w 10000"/>
                        <a:gd name="connsiteY2188" fmla="*/ 9263 h 9263"/>
                        <a:gd name="connsiteX2189" fmla="*/ 5838 w 10000"/>
                        <a:gd name="connsiteY2189" fmla="*/ 9263 h 9263"/>
                        <a:gd name="connsiteX2190" fmla="*/ 5838 w 10000"/>
                        <a:gd name="connsiteY2190" fmla="*/ 9263 h 9263"/>
                        <a:gd name="connsiteX2191" fmla="*/ 5838 w 10000"/>
                        <a:gd name="connsiteY2191" fmla="*/ 9263 h 9263"/>
                        <a:gd name="connsiteX2192" fmla="*/ 5847 w 10000"/>
                        <a:gd name="connsiteY2192" fmla="*/ 9263 h 9263"/>
                        <a:gd name="connsiteX2193" fmla="*/ 5847 w 10000"/>
                        <a:gd name="connsiteY2193" fmla="*/ 9263 h 9263"/>
                        <a:gd name="connsiteX2194" fmla="*/ 5847 w 10000"/>
                        <a:gd name="connsiteY2194" fmla="*/ 9263 h 9263"/>
                        <a:gd name="connsiteX2195" fmla="*/ 5847 w 10000"/>
                        <a:gd name="connsiteY2195" fmla="*/ 9263 h 9263"/>
                        <a:gd name="connsiteX2196" fmla="*/ 5858 w 10000"/>
                        <a:gd name="connsiteY2196" fmla="*/ 9263 h 9263"/>
                        <a:gd name="connsiteX2197" fmla="*/ 5858 w 10000"/>
                        <a:gd name="connsiteY2197" fmla="*/ 9263 h 9263"/>
                        <a:gd name="connsiteX2198" fmla="*/ 5858 w 10000"/>
                        <a:gd name="connsiteY2198" fmla="*/ 9263 h 9263"/>
                        <a:gd name="connsiteX2199" fmla="*/ 5858 w 10000"/>
                        <a:gd name="connsiteY2199" fmla="*/ 9263 h 9263"/>
                        <a:gd name="connsiteX2200" fmla="*/ 5870 w 10000"/>
                        <a:gd name="connsiteY2200" fmla="*/ 9263 h 9263"/>
                        <a:gd name="connsiteX2201" fmla="*/ 5870 w 10000"/>
                        <a:gd name="connsiteY2201" fmla="*/ 9263 h 9263"/>
                        <a:gd name="connsiteX2202" fmla="*/ 5870 w 10000"/>
                        <a:gd name="connsiteY2202" fmla="*/ 9263 h 9263"/>
                        <a:gd name="connsiteX2203" fmla="*/ 5870 w 10000"/>
                        <a:gd name="connsiteY2203" fmla="*/ 9263 h 9263"/>
                        <a:gd name="connsiteX2204" fmla="*/ 5878 w 10000"/>
                        <a:gd name="connsiteY2204" fmla="*/ 9263 h 9263"/>
                        <a:gd name="connsiteX2205" fmla="*/ 5878 w 10000"/>
                        <a:gd name="connsiteY2205" fmla="*/ 9263 h 9263"/>
                        <a:gd name="connsiteX2206" fmla="*/ 5878 w 10000"/>
                        <a:gd name="connsiteY2206" fmla="*/ 9263 h 9263"/>
                        <a:gd name="connsiteX2207" fmla="*/ 5878 w 10000"/>
                        <a:gd name="connsiteY2207" fmla="*/ 9263 h 9263"/>
                        <a:gd name="connsiteX2208" fmla="*/ 5890 w 10000"/>
                        <a:gd name="connsiteY2208" fmla="*/ 9263 h 9263"/>
                        <a:gd name="connsiteX2209" fmla="*/ 5890 w 10000"/>
                        <a:gd name="connsiteY2209" fmla="*/ 9263 h 9263"/>
                        <a:gd name="connsiteX2210" fmla="*/ 5890 w 10000"/>
                        <a:gd name="connsiteY2210" fmla="*/ 9263 h 9263"/>
                        <a:gd name="connsiteX2211" fmla="*/ 5890 w 10000"/>
                        <a:gd name="connsiteY2211" fmla="*/ 9263 h 9263"/>
                        <a:gd name="connsiteX2212" fmla="*/ 5901 w 10000"/>
                        <a:gd name="connsiteY2212" fmla="*/ 9263 h 9263"/>
                        <a:gd name="connsiteX2213" fmla="*/ 5901 w 10000"/>
                        <a:gd name="connsiteY2213" fmla="*/ 9263 h 9263"/>
                        <a:gd name="connsiteX2214" fmla="*/ 5901 w 10000"/>
                        <a:gd name="connsiteY2214" fmla="*/ 9263 h 9263"/>
                        <a:gd name="connsiteX2215" fmla="*/ 5901 w 10000"/>
                        <a:gd name="connsiteY2215" fmla="*/ 9263 h 9263"/>
                        <a:gd name="connsiteX2216" fmla="*/ 5913 w 10000"/>
                        <a:gd name="connsiteY2216" fmla="*/ 9263 h 9263"/>
                        <a:gd name="connsiteX2217" fmla="*/ 5913 w 10000"/>
                        <a:gd name="connsiteY2217" fmla="*/ 9263 h 9263"/>
                        <a:gd name="connsiteX2218" fmla="*/ 5913 w 10000"/>
                        <a:gd name="connsiteY2218" fmla="*/ 9263 h 9263"/>
                        <a:gd name="connsiteX2219" fmla="*/ 5913 w 10000"/>
                        <a:gd name="connsiteY2219" fmla="*/ 9263 h 9263"/>
                        <a:gd name="connsiteX2220" fmla="*/ 5921 w 10000"/>
                        <a:gd name="connsiteY2220" fmla="*/ 9263 h 9263"/>
                        <a:gd name="connsiteX2221" fmla="*/ 5921 w 10000"/>
                        <a:gd name="connsiteY2221" fmla="*/ 9263 h 9263"/>
                        <a:gd name="connsiteX2222" fmla="*/ 5921 w 10000"/>
                        <a:gd name="connsiteY2222" fmla="*/ 9263 h 9263"/>
                        <a:gd name="connsiteX2223" fmla="*/ 5921 w 10000"/>
                        <a:gd name="connsiteY2223" fmla="*/ 9263 h 9263"/>
                        <a:gd name="connsiteX2224" fmla="*/ 5933 w 10000"/>
                        <a:gd name="connsiteY2224" fmla="*/ 9263 h 9263"/>
                        <a:gd name="connsiteX2225" fmla="*/ 5933 w 10000"/>
                        <a:gd name="connsiteY2225" fmla="*/ 9263 h 9263"/>
                        <a:gd name="connsiteX2226" fmla="*/ 5933 w 10000"/>
                        <a:gd name="connsiteY2226" fmla="*/ 9263 h 9263"/>
                        <a:gd name="connsiteX2227" fmla="*/ 5933 w 10000"/>
                        <a:gd name="connsiteY2227" fmla="*/ 9263 h 9263"/>
                        <a:gd name="connsiteX2228" fmla="*/ 5944 w 10000"/>
                        <a:gd name="connsiteY2228" fmla="*/ 9263 h 9263"/>
                        <a:gd name="connsiteX2229" fmla="*/ 5944 w 10000"/>
                        <a:gd name="connsiteY2229" fmla="*/ 9263 h 9263"/>
                        <a:gd name="connsiteX2230" fmla="*/ 5944 w 10000"/>
                        <a:gd name="connsiteY2230" fmla="*/ 9263 h 9263"/>
                        <a:gd name="connsiteX2231" fmla="*/ 5944 w 10000"/>
                        <a:gd name="connsiteY2231" fmla="*/ 9263 h 9263"/>
                        <a:gd name="connsiteX2232" fmla="*/ 5955 w 10000"/>
                        <a:gd name="connsiteY2232" fmla="*/ 9263 h 9263"/>
                        <a:gd name="connsiteX2233" fmla="*/ 5955 w 10000"/>
                        <a:gd name="connsiteY2233" fmla="*/ 9263 h 9263"/>
                        <a:gd name="connsiteX2234" fmla="*/ 5955 w 10000"/>
                        <a:gd name="connsiteY2234" fmla="*/ 9263 h 9263"/>
                        <a:gd name="connsiteX2235" fmla="*/ 5955 w 10000"/>
                        <a:gd name="connsiteY2235" fmla="*/ 9263 h 9263"/>
                        <a:gd name="connsiteX2236" fmla="*/ 5964 w 10000"/>
                        <a:gd name="connsiteY2236" fmla="*/ 9263 h 9263"/>
                        <a:gd name="connsiteX2237" fmla="*/ 5964 w 10000"/>
                        <a:gd name="connsiteY2237" fmla="*/ 9263 h 9263"/>
                        <a:gd name="connsiteX2238" fmla="*/ 5964 w 10000"/>
                        <a:gd name="connsiteY2238" fmla="*/ 9263 h 9263"/>
                        <a:gd name="connsiteX2239" fmla="*/ 5964 w 10000"/>
                        <a:gd name="connsiteY2239" fmla="*/ 9263 h 9263"/>
                        <a:gd name="connsiteX2240" fmla="*/ 5975 w 10000"/>
                        <a:gd name="connsiteY2240" fmla="*/ 9263 h 9263"/>
                        <a:gd name="connsiteX2241" fmla="*/ 5975 w 10000"/>
                        <a:gd name="connsiteY2241" fmla="*/ 9263 h 9263"/>
                        <a:gd name="connsiteX2242" fmla="*/ 5975 w 10000"/>
                        <a:gd name="connsiteY2242" fmla="*/ 9263 h 9263"/>
                        <a:gd name="connsiteX2243" fmla="*/ 5975 w 10000"/>
                        <a:gd name="connsiteY2243" fmla="*/ 9263 h 9263"/>
                        <a:gd name="connsiteX2244" fmla="*/ 5987 w 10000"/>
                        <a:gd name="connsiteY2244" fmla="*/ 9263 h 9263"/>
                        <a:gd name="connsiteX2245" fmla="*/ 5987 w 10000"/>
                        <a:gd name="connsiteY2245" fmla="*/ 9263 h 9263"/>
                        <a:gd name="connsiteX2246" fmla="*/ 5987 w 10000"/>
                        <a:gd name="connsiteY2246" fmla="*/ 9263 h 9263"/>
                        <a:gd name="connsiteX2247" fmla="*/ 5987 w 10000"/>
                        <a:gd name="connsiteY2247" fmla="*/ 9263 h 9263"/>
                        <a:gd name="connsiteX2248" fmla="*/ 5995 w 10000"/>
                        <a:gd name="connsiteY2248" fmla="*/ 9263 h 9263"/>
                        <a:gd name="connsiteX2249" fmla="*/ 5995 w 10000"/>
                        <a:gd name="connsiteY2249" fmla="*/ 9263 h 9263"/>
                        <a:gd name="connsiteX2250" fmla="*/ 5995 w 10000"/>
                        <a:gd name="connsiteY2250" fmla="*/ 9263 h 9263"/>
                        <a:gd name="connsiteX2251" fmla="*/ 5995 w 10000"/>
                        <a:gd name="connsiteY2251" fmla="*/ 9263 h 9263"/>
                        <a:gd name="connsiteX2252" fmla="*/ 6007 w 10000"/>
                        <a:gd name="connsiteY2252" fmla="*/ 9263 h 9263"/>
                        <a:gd name="connsiteX2253" fmla="*/ 6007 w 10000"/>
                        <a:gd name="connsiteY2253" fmla="*/ 9263 h 9263"/>
                        <a:gd name="connsiteX2254" fmla="*/ 6007 w 10000"/>
                        <a:gd name="connsiteY2254" fmla="*/ 9263 h 9263"/>
                        <a:gd name="connsiteX2255" fmla="*/ 6007 w 10000"/>
                        <a:gd name="connsiteY2255" fmla="*/ 9263 h 9263"/>
                        <a:gd name="connsiteX2256" fmla="*/ 6018 w 10000"/>
                        <a:gd name="connsiteY2256" fmla="*/ 9263 h 9263"/>
                        <a:gd name="connsiteX2257" fmla="*/ 6018 w 10000"/>
                        <a:gd name="connsiteY2257" fmla="*/ 9263 h 9263"/>
                        <a:gd name="connsiteX2258" fmla="*/ 6018 w 10000"/>
                        <a:gd name="connsiteY2258" fmla="*/ 9263 h 9263"/>
                        <a:gd name="connsiteX2259" fmla="*/ 6018 w 10000"/>
                        <a:gd name="connsiteY2259" fmla="*/ 9263 h 9263"/>
                        <a:gd name="connsiteX2260" fmla="*/ 6030 w 10000"/>
                        <a:gd name="connsiteY2260" fmla="*/ 9263 h 9263"/>
                        <a:gd name="connsiteX2261" fmla="*/ 6030 w 10000"/>
                        <a:gd name="connsiteY2261" fmla="*/ 9263 h 9263"/>
                        <a:gd name="connsiteX2262" fmla="*/ 6030 w 10000"/>
                        <a:gd name="connsiteY2262" fmla="*/ 9263 h 9263"/>
                        <a:gd name="connsiteX2263" fmla="*/ 6030 w 10000"/>
                        <a:gd name="connsiteY2263" fmla="*/ 9263 h 9263"/>
                        <a:gd name="connsiteX2264" fmla="*/ 6038 w 10000"/>
                        <a:gd name="connsiteY2264" fmla="*/ 8848 h 9263"/>
                        <a:gd name="connsiteX2265" fmla="*/ 6038 w 10000"/>
                        <a:gd name="connsiteY2265" fmla="*/ 9263 h 9263"/>
                        <a:gd name="connsiteX2266" fmla="*/ 6038 w 10000"/>
                        <a:gd name="connsiteY2266" fmla="*/ 8339 h 9263"/>
                        <a:gd name="connsiteX2267" fmla="*/ 6038 w 10000"/>
                        <a:gd name="connsiteY2267" fmla="*/ 9263 h 9263"/>
                        <a:gd name="connsiteX2268" fmla="*/ 6050 w 10000"/>
                        <a:gd name="connsiteY2268" fmla="*/ 9263 h 9263"/>
                        <a:gd name="connsiteX2269" fmla="*/ 6050 w 10000"/>
                        <a:gd name="connsiteY2269" fmla="*/ 9263 h 9263"/>
                        <a:gd name="connsiteX2270" fmla="*/ 6050 w 10000"/>
                        <a:gd name="connsiteY2270" fmla="*/ 9263 h 9263"/>
                        <a:gd name="connsiteX2271" fmla="*/ 6050 w 10000"/>
                        <a:gd name="connsiteY2271" fmla="*/ 9263 h 9263"/>
                        <a:gd name="connsiteX2272" fmla="*/ 6061 w 10000"/>
                        <a:gd name="connsiteY2272" fmla="*/ 9263 h 9263"/>
                        <a:gd name="connsiteX2273" fmla="*/ 6061 w 10000"/>
                        <a:gd name="connsiteY2273" fmla="*/ 9263 h 9263"/>
                        <a:gd name="connsiteX2274" fmla="*/ 6061 w 10000"/>
                        <a:gd name="connsiteY2274" fmla="*/ 9263 h 9263"/>
                        <a:gd name="connsiteX2275" fmla="*/ 6061 w 10000"/>
                        <a:gd name="connsiteY2275" fmla="*/ 9263 h 9263"/>
                        <a:gd name="connsiteX2276" fmla="*/ 6073 w 10000"/>
                        <a:gd name="connsiteY2276" fmla="*/ 9263 h 9263"/>
                        <a:gd name="connsiteX2277" fmla="*/ 6073 w 10000"/>
                        <a:gd name="connsiteY2277" fmla="*/ 9263 h 9263"/>
                        <a:gd name="connsiteX2278" fmla="*/ 6073 w 10000"/>
                        <a:gd name="connsiteY2278" fmla="*/ 9263 h 9263"/>
                        <a:gd name="connsiteX2279" fmla="*/ 6073 w 10000"/>
                        <a:gd name="connsiteY2279" fmla="*/ 9263 h 9263"/>
                        <a:gd name="connsiteX2280" fmla="*/ 6081 w 10000"/>
                        <a:gd name="connsiteY2280" fmla="*/ 9263 h 9263"/>
                        <a:gd name="connsiteX2281" fmla="*/ 6081 w 10000"/>
                        <a:gd name="connsiteY2281" fmla="*/ 9263 h 9263"/>
                        <a:gd name="connsiteX2282" fmla="*/ 6081 w 10000"/>
                        <a:gd name="connsiteY2282" fmla="*/ 9263 h 9263"/>
                        <a:gd name="connsiteX2283" fmla="*/ 6081 w 10000"/>
                        <a:gd name="connsiteY2283" fmla="*/ 9263 h 9263"/>
                        <a:gd name="connsiteX2284" fmla="*/ 6093 w 10000"/>
                        <a:gd name="connsiteY2284" fmla="*/ 9263 h 9263"/>
                        <a:gd name="connsiteX2285" fmla="*/ 6093 w 10000"/>
                        <a:gd name="connsiteY2285" fmla="*/ 9263 h 9263"/>
                        <a:gd name="connsiteX2286" fmla="*/ 6093 w 10000"/>
                        <a:gd name="connsiteY2286" fmla="*/ 9263 h 9263"/>
                        <a:gd name="connsiteX2287" fmla="*/ 6093 w 10000"/>
                        <a:gd name="connsiteY2287" fmla="*/ 9263 h 9263"/>
                        <a:gd name="connsiteX2288" fmla="*/ 6104 w 10000"/>
                        <a:gd name="connsiteY2288" fmla="*/ 9263 h 9263"/>
                        <a:gd name="connsiteX2289" fmla="*/ 6104 w 10000"/>
                        <a:gd name="connsiteY2289" fmla="*/ 9263 h 9263"/>
                        <a:gd name="connsiteX2290" fmla="*/ 6104 w 10000"/>
                        <a:gd name="connsiteY2290" fmla="*/ 9263 h 9263"/>
                        <a:gd name="connsiteX2291" fmla="*/ 6104 w 10000"/>
                        <a:gd name="connsiteY2291" fmla="*/ 9263 h 9263"/>
                        <a:gd name="connsiteX2292" fmla="*/ 6113 w 10000"/>
                        <a:gd name="connsiteY2292" fmla="*/ 9263 h 9263"/>
                        <a:gd name="connsiteX2293" fmla="*/ 6113 w 10000"/>
                        <a:gd name="connsiteY2293" fmla="*/ 9263 h 9263"/>
                        <a:gd name="connsiteX2294" fmla="*/ 6113 w 10000"/>
                        <a:gd name="connsiteY2294" fmla="*/ 9263 h 9263"/>
                        <a:gd name="connsiteX2295" fmla="*/ 6113 w 10000"/>
                        <a:gd name="connsiteY2295" fmla="*/ 9263 h 9263"/>
                        <a:gd name="connsiteX2296" fmla="*/ 6124 w 10000"/>
                        <a:gd name="connsiteY2296" fmla="*/ 9263 h 9263"/>
                        <a:gd name="connsiteX2297" fmla="*/ 6124 w 10000"/>
                        <a:gd name="connsiteY2297" fmla="*/ 9263 h 9263"/>
                        <a:gd name="connsiteX2298" fmla="*/ 6124 w 10000"/>
                        <a:gd name="connsiteY2298" fmla="*/ 9263 h 9263"/>
                        <a:gd name="connsiteX2299" fmla="*/ 6124 w 10000"/>
                        <a:gd name="connsiteY2299" fmla="*/ 9263 h 9263"/>
                        <a:gd name="connsiteX2300" fmla="*/ 6135 w 10000"/>
                        <a:gd name="connsiteY2300" fmla="*/ 9263 h 9263"/>
                        <a:gd name="connsiteX2301" fmla="*/ 6135 w 10000"/>
                        <a:gd name="connsiteY2301" fmla="*/ 9263 h 9263"/>
                        <a:gd name="connsiteX2302" fmla="*/ 6135 w 10000"/>
                        <a:gd name="connsiteY2302" fmla="*/ 9263 h 9263"/>
                        <a:gd name="connsiteX2303" fmla="*/ 6135 w 10000"/>
                        <a:gd name="connsiteY2303" fmla="*/ 9263 h 9263"/>
                        <a:gd name="connsiteX2304" fmla="*/ 6147 w 10000"/>
                        <a:gd name="connsiteY2304" fmla="*/ 9263 h 9263"/>
                        <a:gd name="connsiteX2305" fmla="*/ 6147 w 10000"/>
                        <a:gd name="connsiteY2305" fmla="*/ 9263 h 9263"/>
                        <a:gd name="connsiteX2306" fmla="*/ 6147 w 10000"/>
                        <a:gd name="connsiteY2306" fmla="*/ 9263 h 9263"/>
                        <a:gd name="connsiteX2307" fmla="*/ 6147 w 10000"/>
                        <a:gd name="connsiteY2307" fmla="*/ 9263 h 9263"/>
                        <a:gd name="connsiteX2308" fmla="*/ 6155 w 10000"/>
                        <a:gd name="connsiteY2308" fmla="*/ 9263 h 9263"/>
                        <a:gd name="connsiteX2309" fmla="*/ 6155 w 10000"/>
                        <a:gd name="connsiteY2309" fmla="*/ 9263 h 9263"/>
                        <a:gd name="connsiteX2310" fmla="*/ 6155 w 10000"/>
                        <a:gd name="connsiteY2310" fmla="*/ 9263 h 9263"/>
                        <a:gd name="connsiteX2311" fmla="*/ 6155 w 10000"/>
                        <a:gd name="connsiteY2311" fmla="*/ 9263 h 9263"/>
                        <a:gd name="connsiteX2312" fmla="*/ 6167 w 10000"/>
                        <a:gd name="connsiteY2312" fmla="*/ 9263 h 9263"/>
                        <a:gd name="connsiteX2313" fmla="*/ 6167 w 10000"/>
                        <a:gd name="connsiteY2313" fmla="*/ 9263 h 9263"/>
                        <a:gd name="connsiteX2314" fmla="*/ 6167 w 10000"/>
                        <a:gd name="connsiteY2314" fmla="*/ 9263 h 9263"/>
                        <a:gd name="connsiteX2315" fmla="*/ 6167 w 10000"/>
                        <a:gd name="connsiteY2315" fmla="*/ 9263 h 9263"/>
                        <a:gd name="connsiteX2316" fmla="*/ 6178 w 10000"/>
                        <a:gd name="connsiteY2316" fmla="*/ 9263 h 9263"/>
                        <a:gd name="connsiteX2317" fmla="*/ 6178 w 10000"/>
                        <a:gd name="connsiteY2317" fmla="*/ 9263 h 9263"/>
                        <a:gd name="connsiteX2318" fmla="*/ 6178 w 10000"/>
                        <a:gd name="connsiteY2318" fmla="*/ 9263 h 9263"/>
                        <a:gd name="connsiteX2319" fmla="*/ 6178 w 10000"/>
                        <a:gd name="connsiteY2319" fmla="*/ 9263 h 9263"/>
                        <a:gd name="connsiteX2320" fmla="*/ 6190 w 10000"/>
                        <a:gd name="connsiteY2320" fmla="*/ 9263 h 9263"/>
                        <a:gd name="connsiteX2321" fmla="*/ 6190 w 10000"/>
                        <a:gd name="connsiteY2321" fmla="*/ 9263 h 9263"/>
                        <a:gd name="connsiteX2322" fmla="*/ 6190 w 10000"/>
                        <a:gd name="connsiteY2322" fmla="*/ 9263 h 9263"/>
                        <a:gd name="connsiteX2323" fmla="*/ 6190 w 10000"/>
                        <a:gd name="connsiteY2323" fmla="*/ 9263 h 9263"/>
                        <a:gd name="connsiteX2324" fmla="*/ 6198 w 10000"/>
                        <a:gd name="connsiteY2324" fmla="*/ 9263 h 9263"/>
                        <a:gd name="connsiteX2325" fmla="*/ 6198 w 10000"/>
                        <a:gd name="connsiteY2325" fmla="*/ 9263 h 9263"/>
                        <a:gd name="connsiteX2326" fmla="*/ 6198 w 10000"/>
                        <a:gd name="connsiteY2326" fmla="*/ 9263 h 9263"/>
                        <a:gd name="connsiteX2327" fmla="*/ 6198 w 10000"/>
                        <a:gd name="connsiteY2327" fmla="*/ 9263 h 9263"/>
                        <a:gd name="connsiteX2328" fmla="*/ 6210 w 10000"/>
                        <a:gd name="connsiteY2328" fmla="*/ 9263 h 9263"/>
                        <a:gd name="connsiteX2329" fmla="*/ 6210 w 10000"/>
                        <a:gd name="connsiteY2329" fmla="*/ 9263 h 9263"/>
                        <a:gd name="connsiteX2330" fmla="*/ 6210 w 10000"/>
                        <a:gd name="connsiteY2330" fmla="*/ 9263 h 9263"/>
                        <a:gd name="connsiteX2331" fmla="*/ 6210 w 10000"/>
                        <a:gd name="connsiteY2331" fmla="*/ 9263 h 9263"/>
                        <a:gd name="connsiteX2332" fmla="*/ 6221 w 10000"/>
                        <a:gd name="connsiteY2332" fmla="*/ 9263 h 9263"/>
                        <a:gd name="connsiteX2333" fmla="*/ 6221 w 10000"/>
                        <a:gd name="connsiteY2333" fmla="*/ 9263 h 9263"/>
                        <a:gd name="connsiteX2334" fmla="*/ 6221 w 10000"/>
                        <a:gd name="connsiteY2334" fmla="*/ 9263 h 9263"/>
                        <a:gd name="connsiteX2335" fmla="*/ 6221 w 10000"/>
                        <a:gd name="connsiteY2335" fmla="*/ 9263 h 9263"/>
                        <a:gd name="connsiteX2336" fmla="*/ 6230 w 10000"/>
                        <a:gd name="connsiteY2336" fmla="*/ 9263 h 9263"/>
                        <a:gd name="connsiteX2337" fmla="*/ 6230 w 10000"/>
                        <a:gd name="connsiteY2337" fmla="*/ 9263 h 9263"/>
                        <a:gd name="connsiteX2338" fmla="*/ 6230 w 10000"/>
                        <a:gd name="connsiteY2338" fmla="*/ 9263 h 9263"/>
                        <a:gd name="connsiteX2339" fmla="*/ 6230 w 10000"/>
                        <a:gd name="connsiteY2339" fmla="*/ 9263 h 9263"/>
                        <a:gd name="connsiteX2340" fmla="*/ 6241 w 10000"/>
                        <a:gd name="connsiteY2340" fmla="*/ 9263 h 9263"/>
                        <a:gd name="connsiteX2341" fmla="*/ 6241 w 10000"/>
                        <a:gd name="connsiteY2341" fmla="*/ 9263 h 9263"/>
                        <a:gd name="connsiteX2342" fmla="*/ 6241 w 10000"/>
                        <a:gd name="connsiteY2342" fmla="*/ 9263 h 9263"/>
                        <a:gd name="connsiteX2343" fmla="*/ 6241 w 10000"/>
                        <a:gd name="connsiteY2343" fmla="*/ 9263 h 9263"/>
                        <a:gd name="connsiteX2344" fmla="*/ 6252 w 10000"/>
                        <a:gd name="connsiteY2344" fmla="*/ 9263 h 9263"/>
                        <a:gd name="connsiteX2345" fmla="*/ 6252 w 10000"/>
                        <a:gd name="connsiteY2345" fmla="*/ 9263 h 9263"/>
                        <a:gd name="connsiteX2346" fmla="*/ 6252 w 10000"/>
                        <a:gd name="connsiteY2346" fmla="*/ 9263 h 9263"/>
                        <a:gd name="connsiteX2347" fmla="*/ 6252 w 10000"/>
                        <a:gd name="connsiteY2347" fmla="*/ 9263 h 9263"/>
                        <a:gd name="connsiteX2348" fmla="*/ 6264 w 10000"/>
                        <a:gd name="connsiteY2348" fmla="*/ 9263 h 9263"/>
                        <a:gd name="connsiteX2349" fmla="*/ 6264 w 10000"/>
                        <a:gd name="connsiteY2349" fmla="*/ 9263 h 9263"/>
                        <a:gd name="connsiteX2350" fmla="*/ 6264 w 10000"/>
                        <a:gd name="connsiteY2350" fmla="*/ 9263 h 9263"/>
                        <a:gd name="connsiteX2351" fmla="*/ 6264 w 10000"/>
                        <a:gd name="connsiteY2351" fmla="*/ 9263 h 9263"/>
                        <a:gd name="connsiteX2352" fmla="*/ 6272 w 10000"/>
                        <a:gd name="connsiteY2352" fmla="*/ 9263 h 9263"/>
                        <a:gd name="connsiteX2353" fmla="*/ 6272 w 10000"/>
                        <a:gd name="connsiteY2353" fmla="*/ 9263 h 9263"/>
                        <a:gd name="connsiteX2354" fmla="*/ 6272 w 10000"/>
                        <a:gd name="connsiteY2354" fmla="*/ 9263 h 9263"/>
                        <a:gd name="connsiteX2355" fmla="*/ 6272 w 10000"/>
                        <a:gd name="connsiteY2355" fmla="*/ 9263 h 9263"/>
                        <a:gd name="connsiteX2356" fmla="*/ 6284 w 10000"/>
                        <a:gd name="connsiteY2356" fmla="*/ 9263 h 9263"/>
                        <a:gd name="connsiteX2357" fmla="*/ 6284 w 10000"/>
                        <a:gd name="connsiteY2357" fmla="*/ 9263 h 9263"/>
                        <a:gd name="connsiteX2358" fmla="*/ 6284 w 10000"/>
                        <a:gd name="connsiteY2358" fmla="*/ 9263 h 9263"/>
                        <a:gd name="connsiteX2359" fmla="*/ 6284 w 10000"/>
                        <a:gd name="connsiteY2359" fmla="*/ 9263 h 9263"/>
                        <a:gd name="connsiteX2360" fmla="*/ 6295 w 10000"/>
                        <a:gd name="connsiteY2360" fmla="*/ 9263 h 9263"/>
                        <a:gd name="connsiteX2361" fmla="*/ 6295 w 10000"/>
                        <a:gd name="connsiteY2361" fmla="*/ 9263 h 9263"/>
                        <a:gd name="connsiteX2362" fmla="*/ 6295 w 10000"/>
                        <a:gd name="connsiteY2362" fmla="*/ 9263 h 9263"/>
                        <a:gd name="connsiteX2363" fmla="*/ 6295 w 10000"/>
                        <a:gd name="connsiteY2363" fmla="*/ 9263 h 9263"/>
                        <a:gd name="connsiteX2364" fmla="*/ 6307 w 10000"/>
                        <a:gd name="connsiteY2364" fmla="*/ 9263 h 9263"/>
                        <a:gd name="connsiteX2365" fmla="*/ 6307 w 10000"/>
                        <a:gd name="connsiteY2365" fmla="*/ 9263 h 9263"/>
                        <a:gd name="connsiteX2366" fmla="*/ 6307 w 10000"/>
                        <a:gd name="connsiteY2366" fmla="*/ 9263 h 9263"/>
                        <a:gd name="connsiteX2367" fmla="*/ 6307 w 10000"/>
                        <a:gd name="connsiteY2367" fmla="*/ 9263 h 9263"/>
                        <a:gd name="connsiteX2368" fmla="*/ 6315 w 10000"/>
                        <a:gd name="connsiteY2368" fmla="*/ 9263 h 9263"/>
                        <a:gd name="connsiteX2369" fmla="*/ 6315 w 10000"/>
                        <a:gd name="connsiteY2369" fmla="*/ 9263 h 9263"/>
                        <a:gd name="connsiteX2370" fmla="*/ 6315 w 10000"/>
                        <a:gd name="connsiteY2370" fmla="*/ 9263 h 9263"/>
                        <a:gd name="connsiteX2371" fmla="*/ 6315 w 10000"/>
                        <a:gd name="connsiteY2371" fmla="*/ 9263 h 9263"/>
                        <a:gd name="connsiteX2372" fmla="*/ 6327 w 10000"/>
                        <a:gd name="connsiteY2372" fmla="*/ 9263 h 9263"/>
                        <a:gd name="connsiteX2373" fmla="*/ 6327 w 10000"/>
                        <a:gd name="connsiteY2373" fmla="*/ 9263 h 9263"/>
                        <a:gd name="connsiteX2374" fmla="*/ 6327 w 10000"/>
                        <a:gd name="connsiteY2374" fmla="*/ 9263 h 9263"/>
                        <a:gd name="connsiteX2375" fmla="*/ 6327 w 10000"/>
                        <a:gd name="connsiteY2375" fmla="*/ 9263 h 9263"/>
                        <a:gd name="connsiteX2376" fmla="*/ 6338 w 10000"/>
                        <a:gd name="connsiteY2376" fmla="*/ 9263 h 9263"/>
                        <a:gd name="connsiteX2377" fmla="*/ 6338 w 10000"/>
                        <a:gd name="connsiteY2377" fmla="*/ 9263 h 9263"/>
                        <a:gd name="connsiteX2378" fmla="*/ 6338 w 10000"/>
                        <a:gd name="connsiteY2378" fmla="*/ 9263 h 9263"/>
                        <a:gd name="connsiteX2379" fmla="*/ 6338 w 10000"/>
                        <a:gd name="connsiteY2379" fmla="*/ 9263 h 9263"/>
                        <a:gd name="connsiteX2380" fmla="*/ 6347 w 10000"/>
                        <a:gd name="connsiteY2380" fmla="*/ 9263 h 9263"/>
                        <a:gd name="connsiteX2381" fmla="*/ 6347 w 10000"/>
                        <a:gd name="connsiteY2381" fmla="*/ 9263 h 9263"/>
                        <a:gd name="connsiteX2382" fmla="*/ 6347 w 10000"/>
                        <a:gd name="connsiteY2382" fmla="*/ 9263 h 9263"/>
                        <a:gd name="connsiteX2383" fmla="*/ 6347 w 10000"/>
                        <a:gd name="connsiteY2383" fmla="*/ 9263 h 9263"/>
                        <a:gd name="connsiteX2384" fmla="*/ 6358 w 10000"/>
                        <a:gd name="connsiteY2384" fmla="*/ 9263 h 9263"/>
                        <a:gd name="connsiteX2385" fmla="*/ 6358 w 10000"/>
                        <a:gd name="connsiteY2385" fmla="*/ 9263 h 9263"/>
                        <a:gd name="connsiteX2386" fmla="*/ 6358 w 10000"/>
                        <a:gd name="connsiteY2386" fmla="*/ 9263 h 9263"/>
                        <a:gd name="connsiteX2387" fmla="*/ 6358 w 10000"/>
                        <a:gd name="connsiteY2387" fmla="*/ 9263 h 9263"/>
                        <a:gd name="connsiteX2388" fmla="*/ 6370 w 10000"/>
                        <a:gd name="connsiteY2388" fmla="*/ 9263 h 9263"/>
                        <a:gd name="connsiteX2389" fmla="*/ 6370 w 10000"/>
                        <a:gd name="connsiteY2389" fmla="*/ 9263 h 9263"/>
                        <a:gd name="connsiteX2390" fmla="*/ 6370 w 10000"/>
                        <a:gd name="connsiteY2390" fmla="*/ 9263 h 9263"/>
                        <a:gd name="connsiteX2391" fmla="*/ 6370 w 10000"/>
                        <a:gd name="connsiteY2391" fmla="*/ 9263 h 9263"/>
                        <a:gd name="connsiteX2392" fmla="*/ 6381 w 10000"/>
                        <a:gd name="connsiteY2392" fmla="*/ 9263 h 9263"/>
                        <a:gd name="connsiteX2393" fmla="*/ 6381 w 10000"/>
                        <a:gd name="connsiteY2393" fmla="*/ 9263 h 9263"/>
                        <a:gd name="connsiteX2394" fmla="*/ 6381 w 10000"/>
                        <a:gd name="connsiteY2394" fmla="*/ 9263 h 9263"/>
                        <a:gd name="connsiteX2395" fmla="*/ 6381 w 10000"/>
                        <a:gd name="connsiteY2395" fmla="*/ 9263 h 9263"/>
                        <a:gd name="connsiteX2396" fmla="*/ 6390 w 10000"/>
                        <a:gd name="connsiteY2396" fmla="*/ 9263 h 9263"/>
                        <a:gd name="connsiteX2397" fmla="*/ 6390 w 10000"/>
                        <a:gd name="connsiteY2397" fmla="*/ 9263 h 9263"/>
                        <a:gd name="connsiteX2398" fmla="*/ 6390 w 10000"/>
                        <a:gd name="connsiteY2398" fmla="*/ 9263 h 9263"/>
                        <a:gd name="connsiteX2399" fmla="*/ 6390 w 10000"/>
                        <a:gd name="connsiteY2399" fmla="*/ 9263 h 9263"/>
                        <a:gd name="connsiteX2400" fmla="*/ 6401 w 10000"/>
                        <a:gd name="connsiteY2400" fmla="*/ 9263 h 9263"/>
                        <a:gd name="connsiteX2401" fmla="*/ 6401 w 10000"/>
                        <a:gd name="connsiteY2401" fmla="*/ 9263 h 9263"/>
                        <a:gd name="connsiteX2402" fmla="*/ 6401 w 10000"/>
                        <a:gd name="connsiteY2402" fmla="*/ 9263 h 9263"/>
                        <a:gd name="connsiteX2403" fmla="*/ 6401 w 10000"/>
                        <a:gd name="connsiteY2403" fmla="*/ 9263 h 9263"/>
                        <a:gd name="connsiteX2404" fmla="*/ 6412 w 10000"/>
                        <a:gd name="connsiteY2404" fmla="*/ 9263 h 9263"/>
                        <a:gd name="connsiteX2405" fmla="*/ 6412 w 10000"/>
                        <a:gd name="connsiteY2405" fmla="*/ 9263 h 9263"/>
                        <a:gd name="connsiteX2406" fmla="*/ 6412 w 10000"/>
                        <a:gd name="connsiteY2406" fmla="*/ 9263 h 9263"/>
                        <a:gd name="connsiteX2407" fmla="*/ 6412 w 10000"/>
                        <a:gd name="connsiteY2407" fmla="*/ 9263 h 9263"/>
                        <a:gd name="connsiteX2408" fmla="*/ 6424 w 10000"/>
                        <a:gd name="connsiteY2408" fmla="*/ 9263 h 9263"/>
                        <a:gd name="connsiteX2409" fmla="*/ 6424 w 10000"/>
                        <a:gd name="connsiteY2409" fmla="*/ 9263 h 9263"/>
                        <a:gd name="connsiteX2410" fmla="*/ 6424 w 10000"/>
                        <a:gd name="connsiteY2410" fmla="*/ 9263 h 9263"/>
                        <a:gd name="connsiteX2411" fmla="*/ 6424 w 10000"/>
                        <a:gd name="connsiteY2411" fmla="*/ 9263 h 9263"/>
                        <a:gd name="connsiteX2412" fmla="*/ 6432 w 10000"/>
                        <a:gd name="connsiteY2412" fmla="*/ 9263 h 9263"/>
                        <a:gd name="connsiteX2413" fmla="*/ 6432 w 10000"/>
                        <a:gd name="connsiteY2413" fmla="*/ 9263 h 9263"/>
                        <a:gd name="connsiteX2414" fmla="*/ 6432 w 10000"/>
                        <a:gd name="connsiteY2414" fmla="*/ 9263 h 9263"/>
                        <a:gd name="connsiteX2415" fmla="*/ 6432 w 10000"/>
                        <a:gd name="connsiteY2415" fmla="*/ 9263 h 9263"/>
                        <a:gd name="connsiteX2416" fmla="*/ 6444 w 10000"/>
                        <a:gd name="connsiteY2416" fmla="*/ 9263 h 9263"/>
                        <a:gd name="connsiteX2417" fmla="*/ 6444 w 10000"/>
                        <a:gd name="connsiteY2417" fmla="*/ 9263 h 9263"/>
                        <a:gd name="connsiteX2418" fmla="*/ 6444 w 10000"/>
                        <a:gd name="connsiteY2418" fmla="*/ 9263 h 9263"/>
                        <a:gd name="connsiteX2419" fmla="*/ 6444 w 10000"/>
                        <a:gd name="connsiteY2419" fmla="*/ 9263 h 9263"/>
                        <a:gd name="connsiteX2420" fmla="*/ 6455 w 10000"/>
                        <a:gd name="connsiteY2420" fmla="*/ 9263 h 9263"/>
                        <a:gd name="connsiteX2421" fmla="*/ 6455 w 10000"/>
                        <a:gd name="connsiteY2421" fmla="*/ 9263 h 9263"/>
                        <a:gd name="connsiteX2422" fmla="*/ 6455 w 10000"/>
                        <a:gd name="connsiteY2422" fmla="*/ 9263 h 9263"/>
                        <a:gd name="connsiteX2423" fmla="*/ 6455 w 10000"/>
                        <a:gd name="connsiteY2423" fmla="*/ 9263 h 9263"/>
                        <a:gd name="connsiteX2424" fmla="*/ 6464 w 10000"/>
                        <a:gd name="connsiteY2424" fmla="*/ 9263 h 9263"/>
                        <a:gd name="connsiteX2425" fmla="*/ 6464 w 10000"/>
                        <a:gd name="connsiteY2425" fmla="*/ 9263 h 9263"/>
                        <a:gd name="connsiteX2426" fmla="*/ 6464 w 10000"/>
                        <a:gd name="connsiteY2426" fmla="*/ 9263 h 9263"/>
                        <a:gd name="connsiteX2427" fmla="*/ 6464 w 10000"/>
                        <a:gd name="connsiteY2427" fmla="*/ 9263 h 9263"/>
                        <a:gd name="connsiteX2428" fmla="*/ 6475 w 10000"/>
                        <a:gd name="connsiteY2428" fmla="*/ 9263 h 9263"/>
                        <a:gd name="connsiteX2429" fmla="*/ 6475 w 10000"/>
                        <a:gd name="connsiteY2429" fmla="*/ 9263 h 9263"/>
                        <a:gd name="connsiteX2430" fmla="*/ 6475 w 10000"/>
                        <a:gd name="connsiteY2430" fmla="*/ 9263 h 9263"/>
                        <a:gd name="connsiteX2431" fmla="*/ 6475 w 10000"/>
                        <a:gd name="connsiteY2431" fmla="*/ 9263 h 9263"/>
                        <a:gd name="connsiteX2432" fmla="*/ 6487 w 10000"/>
                        <a:gd name="connsiteY2432" fmla="*/ 9263 h 9263"/>
                        <a:gd name="connsiteX2433" fmla="*/ 6487 w 10000"/>
                        <a:gd name="connsiteY2433" fmla="*/ 9263 h 9263"/>
                        <a:gd name="connsiteX2434" fmla="*/ 6487 w 10000"/>
                        <a:gd name="connsiteY2434" fmla="*/ 9263 h 9263"/>
                        <a:gd name="connsiteX2435" fmla="*/ 6487 w 10000"/>
                        <a:gd name="connsiteY2435" fmla="*/ 9263 h 9263"/>
                        <a:gd name="connsiteX2436" fmla="*/ 6498 w 10000"/>
                        <a:gd name="connsiteY2436" fmla="*/ 9263 h 9263"/>
                        <a:gd name="connsiteX2437" fmla="*/ 6498 w 10000"/>
                        <a:gd name="connsiteY2437" fmla="*/ 9263 h 9263"/>
                        <a:gd name="connsiteX2438" fmla="*/ 6498 w 10000"/>
                        <a:gd name="connsiteY2438" fmla="*/ 9263 h 9263"/>
                        <a:gd name="connsiteX2439" fmla="*/ 6498 w 10000"/>
                        <a:gd name="connsiteY2439" fmla="*/ 9263 h 9263"/>
                        <a:gd name="connsiteX2440" fmla="*/ 6507 w 10000"/>
                        <a:gd name="connsiteY2440" fmla="*/ 9263 h 9263"/>
                        <a:gd name="connsiteX2441" fmla="*/ 6507 w 10000"/>
                        <a:gd name="connsiteY2441" fmla="*/ 9263 h 9263"/>
                        <a:gd name="connsiteX2442" fmla="*/ 6507 w 10000"/>
                        <a:gd name="connsiteY2442" fmla="*/ 9263 h 9263"/>
                        <a:gd name="connsiteX2443" fmla="*/ 6507 w 10000"/>
                        <a:gd name="connsiteY2443" fmla="*/ 9263 h 9263"/>
                        <a:gd name="connsiteX2444" fmla="*/ 6518 w 10000"/>
                        <a:gd name="connsiteY2444" fmla="*/ 9263 h 9263"/>
                        <a:gd name="connsiteX2445" fmla="*/ 6518 w 10000"/>
                        <a:gd name="connsiteY2445" fmla="*/ 9263 h 9263"/>
                        <a:gd name="connsiteX2446" fmla="*/ 6518 w 10000"/>
                        <a:gd name="connsiteY2446" fmla="*/ 9263 h 9263"/>
                        <a:gd name="connsiteX2447" fmla="*/ 6518 w 10000"/>
                        <a:gd name="connsiteY2447" fmla="*/ 9263 h 9263"/>
                        <a:gd name="connsiteX2448" fmla="*/ 6530 w 10000"/>
                        <a:gd name="connsiteY2448" fmla="*/ 9263 h 9263"/>
                        <a:gd name="connsiteX2449" fmla="*/ 6530 w 10000"/>
                        <a:gd name="connsiteY2449" fmla="*/ 9263 h 9263"/>
                        <a:gd name="connsiteX2450" fmla="*/ 6530 w 10000"/>
                        <a:gd name="connsiteY2450" fmla="*/ 9263 h 9263"/>
                        <a:gd name="connsiteX2451" fmla="*/ 6530 w 10000"/>
                        <a:gd name="connsiteY2451" fmla="*/ 9263 h 9263"/>
                        <a:gd name="connsiteX2452" fmla="*/ 6541 w 10000"/>
                        <a:gd name="connsiteY2452" fmla="*/ 9263 h 9263"/>
                        <a:gd name="connsiteX2453" fmla="*/ 6541 w 10000"/>
                        <a:gd name="connsiteY2453" fmla="*/ 9263 h 9263"/>
                        <a:gd name="connsiteX2454" fmla="*/ 6541 w 10000"/>
                        <a:gd name="connsiteY2454" fmla="*/ 9263 h 9263"/>
                        <a:gd name="connsiteX2455" fmla="*/ 6541 w 10000"/>
                        <a:gd name="connsiteY2455" fmla="*/ 9263 h 9263"/>
                        <a:gd name="connsiteX2456" fmla="*/ 6550 w 10000"/>
                        <a:gd name="connsiteY2456" fmla="*/ 9263 h 9263"/>
                        <a:gd name="connsiteX2457" fmla="*/ 6550 w 10000"/>
                        <a:gd name="connsiteY2457" fmla="*/ 9263 h 9263"/>
                        <a:gd name="connsiteX2458" fmla="*/ 6550 w 10000"/>
                        <a:gd name="connsiteY2458" fmla="*/ 9263 h 9263"/>
                        <a:gd name="connsiteX2459" fmla="*/ 6550 w 10000"/>
                        <a:gd name="connsiteY2459" fmla="*/ 9263 h 9263"/>
                        <a:gd name="connsiteX2460" fmla="*/ 6561 w 10000"/>
                        <a:gd name="connsiteY2460" fmla="*/ 9263 h 9263"/>
                        <a:gd name="connsiteX2461" fmla="*/ 6561 w 10000"/>
                        <a:gd name="connsiteY2461" fmla="*/ 9263 h 9263"/>
                        <a:gd name="connsiteX2462" fmla="*/ 6561 w 10000"/>
                        <a:gd name="connsiteY2462" fmla="*/ 9263 h 9263"/>
                        <a:gd name="connsiteX2463" fmla="*/ 6561 w 10000"/>
                        <a:gd name="connsiteY2463" fmla="*/ 9263 h 9263"/>
                        <a:gd name="connsiteX2464" fmla="*/ 6572 w 10000"/>
                        <a:gd name="connsiteY2464" fmla="*/ 9263 h 9263"/>
                        <a:gd name="connsiteX2465" fmla="*/ 6572 w 10000"/>
                        <a:gd name="connsiteY2465" fmla="*/ 9263 h 9263"/>
                        <a:gd name="connsiteX2466" fmla="*/ 6572 w 10000"/>
                        <a:gd name="connsiteY2466" fmla="*/ 9263 h 9263"/>
                        <a:gd name="connsiteX2467" fmla="*/ 6572 w 10000"/>
                        <a:gd name="connsiteY2467" fmla="*/ 9263 h 9263"/>
                        <a:gd name="connsiteX2468" fmla="*/ 6584 w 10000"/>
                        <a:gd name="connsiteY2468" fmla="*/ 9263 h 9263"/>
                        <a:gd name="connsiteX2469" fmla="*/ 6584 w 10000"/>
                        <a:gd name="connsiteY2469" fmla="*/ 9263 h 9263"/>
                        <a:gd name="connsiteX2470" fmla="*/ 6584 w 10000"/>
                        <a:gd name="connsiteY2470" fmla="*/ 9263 h 9263"/>
                        <a:gd name="connsiteX2471" fmla="*/ 6584 w 10000"/>
                        <a:gd name="connsiteY2471" fmla="*/ 9263 h 9263"/>
                        <a:gd name="connsiteX2472" fmla="*/ 6592 w 10000"/>
                        <a:gd name="connsiteY2472" fmla="*/ 9263 h 9263"/>
                        <a:gd name="connsiteX2473" fmla="*/ 6592 w 10000"/>
                        <a:gd name="connsiteY2473" fmla="*/ 9263 h 9263"/>
                        <a:gd name="connsiteX2474" fmla="*/ 6592 w 10000"/>
                        <a:gd name="connsiteY2474" fmla="*/ 9263 h 9263"/>
                        <a:gd name="connsiteX2475" fmla="*/ 6592 w 10000"/>
                        <a:gd name="connsiteY2475" fmla="*/ 9263 h 9263"/>
                        <a:gd name="connsiteX2476" fmla="*/ 6604 w 10000"/>
                        <a:gd name="connsiteY2476" fmla="*/ 9263 h 9263"/>
                        <a:gd name="connsiteX2477" fmla="*/ 6604 w 10000"/>
                        <a:gd name="connsiteY2477" fmla="*/ 9263 h 9263"/>
                        <a:gd name="connsiteX2478" fmla="*/ 6604 w 10000"/>
                        <a:gd name="connsiteY2478" fmla="*/ 9263 h 9263"/>
                        <a:gd name="connsiteX2479" fmla="*/ 6604 w 10000"/>
                        <a:gd name="connsiteY2479" fmla="*/ 9263 h 9263"/>
                        <a:gd name="connsiteX2480" fmla="*/ 6615 w 10000"/>
                        <a:gd name="connsiteY2480" fmla="*/ 9263 h 9263"/>
                        <a:gd name="connsiteX2481" fmla="*/ 6615 w 10000"/>
                        <a:gd name="connsiteY2481" fmla="*/ 9263 h 9263"/>
                        <a:gd name="connsiteX2482" fmla="*/ 6615 w 10000"/>
                        <a:gd name="connsiteY2482" fmla="*/ 9263 h 9263"/>
                        <a:gd name="connsiteX2483" fmla="*/ 6615 w 10000"/>
                        <a:gd name="connsiteY2483" fmla="*/ 9263 h 9263"/>
                        <a:gd name="connsiteX2484" fmla="*/ 6624 w 10000"/>
                        <a:gd name="connsiteY2484" fmla="*/ 9263 h 9263"/>
                        <a:gd name="connsiteX2485" fmla="*/ 6624 w 10000"/>
                        <a:gd name="connsiteY2485" fmla="*/ 9263 h 9263"/>
                        <a:gd name="connsiteX2486" fmla="*/ 6624 w 10000"/>
                        <a:gd name="connsiteY2486" fmla="*/ 9263 h 9263"/>
                        <a:gd name="connsiteX2487" fmla="*/ 6624 w 10000"/>
                        <a:gd name="connsiteY2487" fmla="*/ 9263 h 9263"/>
                        <a:gd name="connsiteX2488" fmla="*/ 6635 w 10000"/>
                        <a:gd name="connsiteY2488" fmla="*/ 9263 h 9263"/>
                        <a:gd name="connsiteX2489" fmla="*/ 6635 w 10000"/>
                        <a:gd name="connsiteY2489" fmla="*/ 9263 h 9263"/>
                        <a:gd name="connsiteX2490" fmla="*/ 6635 w 10000"/>
                        <a:gd name="connsiteY2490" fmla="*/ 9263 h 9263"/>
                        <a:gd name="connsiteX2491" fmla="*/ 6635 w 10000"/>
                        <a:gd name="connsiteY2491" fmla="*/ 9263 h 9263"/>
                        <a:gd name="connsiteX2492" fmla="*/ 6647 w 10000"/>
                        <a:gd name="connsiteY2492" fmla="*/ 9263 h 9263"/>
                        <a:gd name="connsiteX2493" fmla="*/ 6647 w 10000"/>
                        <a:gd name="connsiteY2493" fmla="*/ 9263 h 9263"/>
                        <a:gd name="connsiteX2494" fmla="*/ 6647 w 10000"/>
                        <a:gd name="connsiteY2494" fmla="*/ 9263 h 9263"/>
                        <a:gd name="connsiteX2495" fmla="*/ 6647 w 10000"/>
                        <a:gd name="connsiteY2495" fmla="*/ 9263 h 9263"/>
                        <a:gd name="connsiteX2496" fmla="*/ 6658 w 10000"/>
                        <a:gd name="connsiteY2496" fmla="*/ 9263 h 9263"/>
                        <a:gd name="connsiteX2497" fmla="*/ 6658 w 10000"/>
                        <a:gd name="connsiteY2497" fmla="*/ 9263 h 9263"/>
                        <a:gd name="connsiteX2498" fmla="*/ 6658 w 10000"/>
                        <a:gd name="connsiteY2498" fmla="*/ 9263 h 9263"/>
                        <a:gd name="connsiteX2499" fmla="*/ 6658 w 10000"/>
                        <a:gd name="connsiteY2499" fmla="*/ 9263 h 9263"/>
                        <a:gd name="connsiteX2500" fmla="*/ 6667 w 10000"/>
                        <a:gd name="connsiteY2500" fmla="*/ 9263 h 9263"/>
                        <a:gd name="connsiteX2501" fmla="*/ 6667 w 10000"/>
                        <a:gd name="connsiteY2501" fmla="*/ 9263 h 9263"/>
                        <a:gd name="connsiteX2502" fmla="*/ 6667 w 10000"/>
                        <a:gd name="connsiteY2502" fmla="*/ 9263 h 9263"/>
                        <a:gd name="connsiteX2503" fmla="*/ 6667 w 10000"/>
                        <a:gd name="connsiteY2503" fmla="*/ 9263 h 9263"/>
                        <a:gd name="connsiteX2504" fmla="*/ 6678 w 10000"/>
                        <a:gd name="connsiteY2504" fmla="*/ 9263 h 9263"/>
                        <a:gd name="connsiteX2505" fmla="*/ 6678 w 10000"/>
                        <a:gd name="connsiteY2505" fmla="*/ 9263 h 9263"/>
                        <a:gd name="connsiteX2506" fmla="*/ 6678 w 10000"/>
                        <a:gd name="connsiteY2506" fmla="*/ 9263 h 9263"/>
                        <a:gd name="connsiteX2507" fmla="*/ 6678 w 10000"/>
                        <a:gd name="connsiteY2507" fmla="*/ 9263 h 9263"/>
                        <a:gd name="connsiteX2508" fmla="*/ 6690 w 10000"/>
                        <a:gd name="connsiteY2508" fmla="*/ 9263 h 9263"/>
                        <a:gd name="connsiteX2509" fmla="*/ 6690 w 10000"/>
                        <a:gd name="connsiteY2509" fmla="*/ 9263 h 9263"/>
                        <a:gd name="connsiteX2510" fmla="*/ 6690 w 10000"/>
                        <a:gd name="connsiteY2510" fmla="*/ 9263 h 9263"/>
                        <a:gd name="connsiteX2511" fmla="*/ 6690 w 10000"/>
                        <a:gd name="connsiteY2511" fmla="*/ 9263 h 9263"/>
                        <a:gd name="connsiteX2512" fmla="*/ 6701 w 10000"/>
                        <a:gd name="connsiteY2512" fmla="*/ 9263 h 9263"/>
                        <a:gd name="connsiteX2513" fmla="*/ 6701 w 10000"/>
                        <a:gd name="connsiteY2513" fmla="*/ 9263 h 9263"/>
                        <a:gd name="connsiteX2514" fmla="*/ 6701 w 10000"/>
                        <a:gd name="connsiteY2514" fmla="*/ 9263 h 9263"/>
                        <a:gd name="connsiteX2515" fmla="*/ 6701 w 10000"/>
                        <a:gd name="connsiteY2515" fmla="*/ 9263 h 9263"/>
                        <a:gd name="connsiteX2516" fmla="*/ 6710 w 10000"/>
                        <a:gd name="connsiteY2516" fmla="*/ 9263 h 9263"/>
                        <a:gd name="connsiteX2517" fmla="*/ 6710 w 10000"/>
                        <a:gd name="connsiteY2517" fmla="*/ 9263 h 9263"/>
                        <a:gd name="connsiteX2518" fmla="*/ 6710 w 10000"/>
                        <a:gd name="connsiteY2518" fmla="*/ 9263 h 9263"/>
                        <a:gd name="connsiteX2519" fmla="*/ 6710 w 10000"/>
                        <a:gd name="connsiteY2519" fmla="*/ 9263 h 9263"/>
                        <a:gd name="connsiteX2520" fmla="*/ 6721 w 10000"/>
                        <a:gd name="connsiteY2520" fmla="*/ 9263 h 9263"/>
                        <a:gd name="connsiteX2521" fmla="*/ 6721 w 10000"/>
                        <a:gd name="connsiteY2521" fmla="*/ 9263 h 9263"/>
                        <a:gd name="connsiteX2522" fmla="*/ 6721 w 10000"/>
                        <a:gd name="connsiteY2522" fmla="*/ 9263 h 9263"/>
                        <a:gd name="connsiteX2523" fmla="*/ 6721 w 10000"/>
                        <a:gd name="connsiteY2523" fmla="*/ 9263 h 9263"/>
                        <a:gd name="connsiteX2524" fmla="*/ 6732 w 10000"/>
                        <a:gd name="connsiteY2524" fmla="*/ 9263 h 9263"/>
                        <a:gd name="connsiteX2525" fmla="*/ 6732 w 10000"/>
                        <a:gd name="connsiteY2525" fmla="*/ 9263 h 9263"/>
                        <a:gd name="connsiteX2526" fmla="*/ 6732 w 10000"/>
                        <a:gd name="connsiteY2526" fmla="*/ 9263 h 9263"/>
                        <a:gd name="connsiteX2527" fmla="*/ 6732 w 10000"/>
                        <a:gd name="connsiteY2527" fmla="*/ 9263 h 9263"/>
                        <a:gd name="connsiteX2528" fmla="*/ 6741 w 10000"/>
                        <a:gd name="connsiteY2528" fmla="*/ 9263 h 9263"/>
                        <a:gd name="connsiteX2529" fmla="*/ 6741 w 10000"/>
                        <a:gd name="connsiteY2529" fmla="*/ 9263 h 9263"/>
                        <a:gd name="connsiteX2530" fmla="*/ 6741 w 10000"/>
                        <a:gd name="connsiteY2530" fmla="*/ 9263 h 9263"/>
                        <a:gd name="connsiteX2531" fmla="*/ 6741 w 10000"/>
                        <a:gd name="connsiteY2531" fmla="*/ 9263 h 9263"/>
                        <a:gd name="connsiteX2532" fmla="*/ 6752 w 10000"/>
                        <a:gd name="connsiteY2532" fmla="*/ 9263 h 9263"/>
                        <a:gd name="connsiteX2533" fmla="*/ 6752 w 10000"/>
                        <a:gd name="connsiteY2533" fmla="*/ 9263 h 9263"/>
                        <a:gd name="connsiteX2534" fmla="*/ 6752 w 10000"/>
                        <a:gd name="connsiteY2534" fmla="*/ 9263 h 9263"/>
                        <a:gd name="connsiteX2535" fmla="*/ 6752 w 10000"/>
                        <a:gd name="connsiteY2535" fmla="*/ 9263 h 9263"/>
                        <a:gd name="connsiteX2536" fmla="*/ 6764 w 10000"/>
                        <a:gd name="connsiteY2536" fmla="*/ 9263 h 9263"/>
                        <a:gd name="connsiteX2537" fmla="*/ 6764 w 10000"/>
                        <a:gd name="connsiteY2537" fmla="*/ 9263 h 9263"/>
                        <a:gd name="connsiteX2538" fmla="*/ 6764 w 10000"/>
                        <a:gd name="connsiteY2538" fmla="*/ 9263 h 9263"/>
                        <a:gd name="connsiteX2539" fmla="*/ 6764 w 10000"/>
                        <a:gd name="connsiteY2539" fmla="*/ 9263 h 9263"/>
                        <a:gd name="connsiteX2540" fmla="*/ 6775 w 10000"/>
                        <a:gd name="connsiteY2540" fmla="*/ 9263 h 9263"/>
                        <a:gd name="connsiteX2541" fmla="*/ 6775 w 10000"/>
                        <a:gd name="connsiteY2541" fmla="*/ 9263 h 9263"/>
                        <a:gd name="connsiteX2542" fmla="*/ 6775 w 10000"/>
                        <a:gd name="connsiteY2542" fmla="*/ 9263 h 9263"/>
                        <a:gd name="connsiteX2543" fmla="*/ 6775 w 10000"/>
                        <a:gd name="connsiteY2543" fmla="*/ 9263 h 9263"/>
                        <a:gd name="connsiteX2544" fmla="*/ 6784 w 10000"/>
                        <a:gd name="connsiteY2544" fmla="*/ 9263 h 9263"/>
                        <a:gd name="connsiteX2545" fmla="*/ 6784 w 10000"/>
                        <a:gd name="connsiteY2545" fmla="*/ 9263 h 9263"/>
                        <a:gd name="connsiteX2546" fmla="*/ 6784 w 10000"/>
                        <a:gd name="connsiteY2546" fmla="*/ 9263 h 9263"/>
                        <a:gd name="connsiteX2547" fmla="*/ 6784 w 10000"/>
                        <a:gd name="connsiteY2547" fmla="*/ 9263 h 9263"/>
                        <a:gd name="connsiteX2548" fmla="*/ 6795 w 10000"/>
                        <a:gd name="connsiteY2548" fmla="*/ 9263 h 9263"/>
                        <a:gd name="connsiteX2549" fmla="*/ 6795 w 10000"/>
                        <a:gd name="connsiteY2549" fmla="*/ 9263 h 9263"/>
                        <a:gd name="connsiteX2550" fmla="*/ 6795 w 10000"/>
                        <a:gd name="connsiteY2550" fmla="*/ 9263 h 9263"/>
                        <a:gd name="connsiteX2551" fmla="*/ 6795 w 10000"/>
                        <a:gd name="connsiteY2551" fmla="*/ 9263 h 9263"/>
                        <a:gd name="connsiteX2552" fmla="*/ 6807 w 10000"/>
                        <a:gd name="connsiteY2552" fmla="*/ 9263 h 9263"/>
                        <a:gd name="connsiteX2553" fmla="*/ 6807 w 10000"/>
                        <a:gd name="connsiteY2553" fmla="*/ 9263 h 9263"/>
                        <a:gd name="connsiteX2554" fmla="*/ 6807 w 10000"/>
                        <a:gd name="connsiteY2554" fmla="*/ 9263 h 9263"/>
                        <a:gd name="connsiteX2555" fmla="*/ 6807 w 10000"/>
                        <a:gd name="connsiteY2555" fmla="*/ 9263 h 9263"/>
                        <a:gd name="connsiteX2556" fmla="*/ 6818 w 10000"/>
                        <a:gd name="connsiteY2556" fmla="*/ 9263 h 9263"/>
                        <a:gd name="connsiteX2557" fmla="*/ 6818 w 10000"/>
                        <a:gd name="connsiteY2557" fmla="*/ 9263 h 9263"/>
                        <a:gd name="connsiteX2558" fmla="*/ 6818 w 10000"/>
                        <a:gd name="connsiteY2558" fmla="*/ 9263 h 9263"/>
                        <a:gd name="connsiteX2559" fmla="*/ 6818 w 10000"/>
                        <a:gd name="connsiteY2559" fmla="*/ 9263 h 9263"/>
                        <a:gd name="connsiteX2560" fmla="*/ 6827 w 10000"/>
                        <a:gd name="connsiteY2560" fmla="*/ 9263 h 9263"/>
                        <a:gd name="connsiteX2561" fmla="*/ 6827 w 10000"/>
                        <a:gd name="connsiteY2561" fmla="*/ 9263 h 9263"/>
                        <a:gd name="connsiteX2562" fmla="*/ 6827 w 10000"/>
                        <a:gd name="connsiteY2562" fmla="*/ 9263 h 9263"/>
                        <a:gd name="connsiteX2563" fmla="*/ 6827 w 10000"/>
                        <a:gd name="connsiteY2563" fmla="*/ 9263 h 9263"/>
                        <a:gd name="connsiteX2564" fmla="*/ 6838 w 10000"/>
                        <a:gd name="connsiteY2564" fmla="*/ 9263 h 9263"/>
                        <a:gd name="connsiteX2565" fmla="*/ 6838 w 10000"/>
                        <a:gd name="connsiteY2565" fmla="*/ 9263 h 9263"/>
                        <a:gd name="connsiteX2566" fmla="*/ 6838 w 10000"/>
                        <a:gd name="connsiteY2566" fmla="*/ 9263 h 9263"/>
                        <a:gd name="connsiteX2567" fmla="*/ 6838 w 10000"/>
                        <a:gd name="connsiteY2567" fmla="*/ 9263 h 9263"/>
                        <a:gd name="connsiteX2568" fmla="*/ 6849 w 10000"/>
                        <a:gd name="connsiteY2568" fmla="*/ 9263 h 9263"/>
                        <a:gd name="connsiteX2569" fmla="*/ 6849 w 10000"/>
                        <a:gd name="connsiteY2569" fmla="*/ 9263 h 9263"/>
                        <a:gd name="connsiteX2570" fmla="*/ 6849 w 10000"/>
                        <a:gd name="connsiteY2570" fmla="*/ 9263 h 9263"/>
                        <a:gd name="connsiteX2571" fmla="*/ 6849 w 10000"/>
                        <a:gd name="connsiteY2571" fmla="*/ 9263 h 9263"/>
                        <a:gd name="connsiteX2572" fmla="*/ 6858 w 10000"/>
                        <a:gd name="connsiteY2572" fmla="*/ 9263 h 9263"/>
                        <a:gd name="connsiteX2573" fmla="*/ 6858 w 10000"/>
                        <a:gd name="connsiteY2573" fmla="*/ 9263 h 9263"/>
                        <a:gd name="connsiteX2574" fmla="*/ 6858 w 10000"/>
                        <a:gd name="connsiteY2574" fmla="*/ 9263 h 9263"/>
                        <a:gd name="connsiteX2575" fmla="*/ 6858 w 10000"/>
                        <a:gd name="connsiteY2575" fmla="*/ 9263 h 9263"/>
                        <a:gd name="connsiteX2576" fmla="*/ 6869 w 10000"/>
                        <a:gd name="connsiteY2576" fmla="*/ 9263 h 9263"/>
                        <a:gd name="connsiteX2577" fmla="*/ 6869 w 10000"/>
                        <a:gd name="connsiteY2577" fmla="*/ 9263 h 9263"/>
                        <a:gd name="connsiteX2578" fmla="*/ 6869 w 10000"/>
                        <a:gd name="connsiteY2578" fmla="*/ 9263 h 9263"/>
                        <a:gd name="connsiteX2579" fmla="*/ 6869 w 10000"/>
                        <a:gd name="connsiteY2579" fmla="*/ 9263 h 9263"/>
                        <a:gd name="connsiteX2580" fmla="*/ 6881 w 10000"/>
                        <a:gd name="connsiteY2580" fmla="*/ 9263 h 9263"/>
                        <a:gd name="connsiteX2581" fmla="*/ 6881 w 10000"/>
                        <a:gd name="connsiteY2581" fmla="*/ 9263 h 9263"/>
                        <a:gd name="connsiteX2582" fmla="*/ 6881 w 10000"/>
                        <a:gd name="connsiteY2582" fmla="*/ 9263 h 9263"/>
                        <a:gd name="connsiteX2583" fmla="*/ 6881 w 10000"/>
                        <a:gd name="connsiteY2583" fmla="*/ 9263 h 9263"/>
                        <a:gd name="connsiteX2584" fmla="*/ 6892 w 10000"/>
                        <a:gd name="connsiteY2584" fmla="*/ 9263 h 9263"/>
                        <a:gd name="connsiteX2585" fmla="*/ 6892 w 10000"/>
                        <a:gd name="connsiteY2585" fmla="*/ 9263 h 9263"/>
                        <a:gd name="connsiteX2586" fmla="*/ 6892 w 10000"/>
                        <a:gd name="connsiteY2586" fmla="*/ 9263 h 9263"/>
                        <a:gd name="connsiteX2587" fmla="*/ 6892 w 10000"/>
                        <a:gd name="connsiteY2587" fmla="*/ 9263 h 9263"/>
                        <a:gd name="connsiteX2588" fmla="*/ 6901 w 10000"/>
                        <a:gd name="connsiteY2588" fmla="*/ 9263 h 9263"/>
                        <a:gd name="connsiteX2589" fmla="*/ 6901 w 10000"/>
                        <a:gd name="connsiteY2589" fmla="*/ 9263 h 9263"/>
                        <a:gd name="connsiteX2590" fmla="*/ 6901 w 10000"/>
                        <a:gd name="connsiteY2590" fmla="*/ 9263 h 9263"/>
                        <a:gd name="connsiteX2591" fmla="*/ 6901 w 10000"/>
                        <a:gd name="connsiteY2591" fmla="*/ 9263 h 9263"/>
                        <a:gd name="connsiteX2592" fmla="*/ 6912 w 10000"/>
                        <a:gd name="connsiteY2592" fmla="*/ 9263 h 9263"/>
                        <a:gd name="connsiteX2593" fmla="*/ 6912 w 10000"/>
                        <a:gd name="connsiteY2593" fmla="*/ 9263 h 9263"/>
                        <a:gd name="connsiteX2594" fmla="*/ 6912 w 10000"/>
                        <a:gd name="connsiteY2594" fmla="*/ 9263 h 9263"/>
                        <a:gd name="connsiteX2595" fmla="*/ 6912 w 10000"/>
                        <a:gd name="connsiteY2595" fmla="*/ 9263 h 9263"/>
                        <a:gd name="connsiteX2596" fmla="*/ 6924 w 10000"/>
                        <a:gd name="connsiteY2596" fmla="*/ 9263 h 9263"/>
                        <a:gd name="connsiteX2597" fmla="*/ 6924 w 10000"/>
                        <a:gd name="connsiteY2597" fmla="*/ 9263 h 9263"/>
                        <a:gd name="connsiteX2598" fmla="*/ 6924 w 10000"/>
                        <a:gd name="connsiteY2598" fmla="*/ 9263 h 9263"/>
                        <a:gd name="connsiteX2599" fmla="*/ 6924 w 10000"/>
                        <a:gd name="connsiteY2599" fmla="*/ 9263 h 9263"/>
                        <a:gd name="connsiteX2600" fmla="*/ 6935 w 10000"/>
                        <a:gd name="connsiteY2600" fmla="*/ 9263 h 9263"/>
                        <a:gd name="connsiteX2601" fmla="*/ 6935 w 10000"/>
                        <a:gd name="connsiteY2601" fmla="*/ 9263 h 9263"/>
                        <a:gd name="connsiteX2602" fmla="*/ 6935 w 10000"/>
                        <a:gd name="connsiteY2602" fmla="*/ 9263 h 9263"/>
                        <a:gd name="connsiteX2603" fmla="*/ 6935 w 10000"/>
                        <a:gd name="connsiteY2603" fmla="*/ 9263 h 9263"/>
                        <a:gd name="connsiteX2604" fmla="*/ 6944 w 10000"/>
                        <a:gd name="connsiteY2604" fmla="*/ 9263 h 9263"/>
                        <a:gd name="connsiteX2605" fmla="*/ 6944 w 10000"/>
                        <a:gd name="connsiteY2605" fmla="*/ 9263 h 9263"/>
                        <a:gd name="connsiteX2606" fmla="*/ 6944 w 10000"/>
                        <a:gd name="connsiteY2606" fmla="*/ 9263 h 9263"/>
                        <a:gd name="connsiteX2607" fmla="*/ 6944 w 10000"/>
                        <a:gd name="connsiteY2607" fmla="*/ 9263 h 9263"/>
                        <a:gd name="connsiteX2608" fmla="*/ 6955 w 10000"/>
                        <a:gd name="connsiteY2608" fmla="*/ 9263 h 9263"/>
                        <a:gd name="connsiteX2609" fmla="*/ 6955 w 10000"/>
                        <a:gd name="connsiteY2609" fmla="*/ 9263 h 9263"/>
                        <a:gd name="connsiteX2610" fmla="*/ 6955 w 10000"/>
                        <a:gd name="connsiteY2610" fmla="*/ 9263 h 9263"/>
                        <a:gd name="connsiteX2611" fmla="*/ 6955 w 10000"/>
                        <a:gd name="connsiteY2611" fmla="*/ 9263 h 9263"/>
                        <a:gd name="connsiteX2612" fmla="*/ 6967 w 10000"/>
                        <a:gd name="connsiteY2612" fmla="*/ 9263 h 9263"/>
                        <a:gd name="connsiteX2613" fmla="*/ 6967 w 10000"/>
                        <a:gd name="connsiteY2613" fmla="*/ 9263 h 9263"/>
                        <a:gd name="connsiteX2614" fmla="*/ 6967 w 10000"/>
                        <a:gd name="connsiteY2614" fmla="*/ 9263 h 9263"/>
                        <a:gd name="connsiteX2615" fmla="*/ 6967 w 10000"/>
                        <a:gd name="connsiteY2615" fmla="*/ 9263 h 9263"/>
                        <a:gd name="connsiteX2616" fmla="*/ 6975 w 10000"/>
                        <a:gd name="connsiteY2616" fmla="*/ 9263 h 9263"/>
                        <a:gd name="connsiteX2617" fmla="*/ 6975 w 10000"/>
                        <a:gd name="connsiteY2617" fmla="*/ 9263 h 9263"/>
                        <a:gd name="connsiteX2618" fmla="*/ 6975 w 10000"/>
                        <a:gd name="connsiteY2618" fmla="*/ 9263 h 9263"/>
                        <a:gd name="connsiteX2619" fmla="*/ 6975 w 10000"/>
                        <a:gd name="connsiteY2619" fmla="*/ 9263 h 9263"/>
                        <a:gd name="connsiteX2620" fmla="*/ 6987 w 10000"/>
                        <a:gd name="connsiteY2620" fmla="*/ 9263 h 9263"/>
                        <a:gd name="connsiteX2621" fmla="*/ 6987 w 10000"/>
                        <a:gd name="connsiteY2621" fmla="*/ 9263 h 9263"/>
                        <a:gd name="connsiteX2622" fmla="*/ 6987 w 10000"/>
                        <a:gd name="connsiteY2622" fmla="*/ 9263 h 9263"/>
                        <a:gd name="connsiteX2623" fmla="*/ 6987 w 10000"/>
                        <a:gd name="connsiteY2623" fmla="*/ 9263 h 9263"/>
                        <a:gd name="connsiteX2624" fmla="*/ 6998 w 10000"/>
                        <a:gd name="connsiteY2624" fmla="*/ 9263 h 9263"/>
                        <a:gd name="connsiteX2625" fmla="*/ 6998 w 10000"/>
                        <a:gd name="connsiteY2625" fmla="*/ 9263 h 9263"/>
                        <a:gd name="connsiteX2626" fmla="*/ 6998 w 10000"/>
                        <a:gd name="connsiteY2626" fmla="*/ 9263 h 9263"/>
                        <a:gd name="connsiteX2627" fmla="*/ 6998 w 10000"/>
                        <a:gd name="connsiteY2627" fmla="*/ 9263 h 9263"/>
                        <a:gd name="connsiteX2628" fmla="*/ 7009 w 10000"/>
                        <a:gd name="connsiteY2628" fmla="*/ 9263 h 9263"/>
                        <a:gd name="connsiteX2629" fmla="*/ 7009 w 10000"/>
                        <a:gd name="connsiteY2629" fmla="*/ 9263 h 9263"/>
                        <a:gd name="connsiteX2630" fmla="*/ 7009 w 10000"/>
                        <a:gd name="connsiteY2630" fmla="*/ 9263 h 9263"/>
                        <a:gd name="connsiteX2631" fmla="*/ 7009 w 10000"/>
                        <a:gd name="connsiteY2631" fmla="*/ 9263 h 9263"/>
                        <a:gd name="connsiteX2632" fmla="*/ 7018 w 10000"/>
                        <a:gd name="connsiteY2632" fmla="*/ 9263 h 9263"/>
                        <a:gd name="connsiteX2633" fmla="*/ 7018 w 10000"/>
                        <a:gd name="connsiteY2633" fmla="*/ 9263 h 9263"/>
                        <a:gd name="connsiteX2634" fmla="*/ 7018 w 10000"/>
                        <a:gd name="connsiteY2634" fmla="*/ 9263 h 9263"/>
                        <a:gd name="connsiteX2635" fmla="*/ 7018 w 10000"/>
                        <a:gd name="connsiteY2635" fmla="*/ 9263 h 9263"/>
                        <a:gd name="connsiteX2636" fmla="*/ 7029 w 10000"/>
                        <a:gd name="connsiteY2636" fmla="*/ 9263 h 9263"/>
                        <a:gd name="connsiteX2637" fmla="*/ 7029 w 10000"/>
                        <a:gd name="connsiteY2637" fmla="*/ 9263 h 9263"/>
                        <a:gd name="connsiteX2638" fmla="*/ 7029 w 10000"/>
                        <a:gd name="connsiteY2638" fmla="*/ 9263 h 9263"/>
                        <a:gd name="connsiteX2639" fmla="*/ 7029 w 10000"/>
                        <a:gd name="connsiteY2639" fmla="*/ 9263 h 9263"/>
                        <a:gd name="connsiteX2640" fmla="*/ 7041 w 10000"/>
                        <a:gd name="connsiteY2640" fmla="*/ 9263 h 9263"/>
                        <a:gd name="connsiteX2641" fmla="*/ 7041 w 10000"/>
                        <a:gd name="connsiteY2641" fmla="*/ 9263 h 9263"/>
                        <a:gd name="connsiteX2642" fmla="*/ 7041 w 10000"/>
                        <a:gd name="connsiteY2642" fmla="*/ 9263 h 9263"/>
                        <a:gd name="connsiteX2643" fmla="*/ 7041 w 10000"/>
                        <a:gd name="connsiteY2643" fmla="*/ 9263 h 9263"/>
                        <a:gd name="connsiteX2644" fmla="*/ 7052 w 10000"/>
                        <a:gd name="connsiteY2644" fmla="*/ 9263 h 9263"/>
                        <a:gd name="connsiteX2645" fmla="*/ 7052 w 10000"/>
                        <a:gd name="connsiteY2645" fmla="*/ 9263 h 9263"/>
                        <a:gd name="connsiteX2646" fmla="*/ 7052 w 10000"/>
                        <a:gd name="connsiteY2646" fmla="*/ 9263 h 9263"/>
                        <a:gd name="connsiteX2647" fmla="*/ 7052 w 10000"/>
                        <a:gd name="connsiteY2647" fmla="*/ 9263 h 9263"/>
                        <a:gd name="connsiteX2648" fmla="*/ 7061 w 10000"/>
                        <a:gd name="connsiteY2648" fmla="*/ 9263 h 9263"/>
                        <a:gd name="connsiteX2649" fmla="*/ 7061 w 10000"/>
                        <a:gd name="connsiteY2649" fmla="*/ 9263 h 9263"/>
                        <a:gd name="connsiteX2650" fmla="*/ 7061 w 10000"/>
                        <a:gd name="connsiteY2650" fmla="*/ 9263 h 9263"/>
                        <a:gd name="connsiteX2651" fmla="*/ 7061 w 10000"/>
                        <a:gd name="connsiteY2651" fmla="*/ 9263 h 9263"/>
                        <a:gd name="connsiteX2652" fmla="*/ 7072 w 10000"/>
                        <a:gd name="connsiteY2652" fmla="*/ 9263 h 9263"/>
                        <a:gd name="connsiteX2653" fmla="*/ 7072 w 10000"/>
                        <a:gd name="connsiteY2653" fmla="*/ 9263 h 9263"/>
                        <a:gd name="connsiteX2654" fmla="*/ 7072 w 10000"/>
                        <a:gd name="connsiteY2654" fmla="*/ 9263 h 9263"/>
                        <a:gd name="connsiteX2655" fmla="*/ 7072 w 10000"/>
                        <a:gd name="connsiteY2655" fmla="*/ 9263 h 9263"/>
                        <a:gd name="connsiteX2656" fmla="*/ 7084 w 10000"/>
                        <a:gd name="connsiteY2656" fmla="*/ 9263 h 9263"/>
                        <a:gd name="connsiteX2657" fmla="*/ 7084 w 10000"/>
                        <a:gd name="connsiteY2657" fmla="*/ 9263 h 9263"/>
                        <a:gd name="connsiteX2658" fmla="*/ 7084 w 10000"/>
                        <a:gd name="connsiteY2658" fmla="*/ 9263 h 9263"/>
                        <a:gd name="connsiteX2659" fmla="*/ 7084 w 10000"/>
                        <a:gd name="connsiteY2659" fmla="*/ 9263 h 9263"/>
                        <a:gd name="connsiteX2660" fmla="*/ 7092 w 10000"/>
                        <a:gd name="connsiteY2660" fmla="*/ 9263 h 9263"/>
                        <a:gd name="connsiteX2661" fmla="*/ 7092 w 10000"/>
                        <a:gd name="connsiteY2661" fmla="*/ 9263 h 9263"/>
                        <a:gd name="connsiteX2662" fmla="*/ 7092 w 10000"/>
                        <a:gd name="connsiteY2662" fmla="*/ 9263 h 9263"/>
                        <a:gd name="connsiteX2663" fmla="*/ 7092 w 10000"/>
                        <a:gd name="connsiteY2663" fmla="*/ 9263 h 9263"/>
                        <a:gd name="connsiteX2664" fmla="*/ 7104 w 10000"/>
                        <a:gd name="connsiteY2664" fmla="*/ 9263 h 9263"/>
                        <a:gd name="connsiteX2665" fmla="*/ 7104 w 10000"/>
                        <a:gd name="connsiteY2665" fmla="*/ 9263 h 9263"/>
                        <a:gd name="connsiteX2666" fmla="*/ 7104 w 10000"/>
                        <a:gd name="connsiteY2666" fmla="*/ 9263 h 9263"/>
                        <a:gd name="connsiteX2667" fmla="*/ 7104 w 10000"/>
                        <a:gd name="connsiteY2667" fmla="*/ 9263 h 9263"/>
                        <a:gd name="connsiteX2668" fmla="*/ 7115 w 10000"/>
                        <a:gd name="connsiteY2668" fmla="*/ 9263 h 9263"/>
                        <a:gd name="connsiteX2669" fmla="*/ 7115 w 10000"/>
                        <a:gd name="connsiteY2669" fmla="*/ 9263 h 9263"/>
                        <a:gd name="connsiteX2670" fmla="*/ 7115 w 10000"/>
                        <a:gd name="connsiteY2670" fmla="*/ 9263 h 9263"/>
                        <a:gd name="connsiteX2671" fmla="*/ 7115 w 10000"/>
                        <a:gd name="connsiteY2671" fmla="*/ 9263 h 9263"/>
                        <a:gd name="connsiteX2672" fmla="*/ 7127 w 10000"/>
                        <a:gd name="connsiteY2672" fmla="*/ 9263 h 9263"/>
                        <a:gd name="connsiteX2673" fmla="*/ 7127 w 10000"/>
                        <a:gd name="connsiteY2673" fmla="*/ 9263 h 9263"/>
                        <a:gd name="connsiteX2674" fmla="*/ 7127 w 10000"/>
                        <a:gd name="connsiteY2674" fmla="*/ 9263 h 9263"/>
                        <a:gd name="connsiteX2675" fmla="*/ 7127 w 10000"/>
                        <a:gd name="connsiteY2675" fmla="*/ 9263 h 9263"/>
                        <a:gd name="connsiteX2676" fmla="*/ 7135 w 10000"/>
                        <a:gd name="connsiteY2676" fmla="*/ 9263 h 9263"/>
                        <a:gd name="connsiteX2677" fmla="*/ 7135 w 10000"/>
                        <a:gd name="connsiteY2677" fmla="*/ 9263 h 9263"/>
                        <a:gd name="connsiteX2678" fmla="*/ 7135 w 10000"/>
                        <a:gd name="connsiteY2678" fmla="*/ 9263 h 9263"/>
                        <a:gd name="connsiteX2679" fmla="*/ 7135 w 10000"/>
                        <a:gd name="connsiteY2679" fmla="*/ 9263 h 9263"/>
                        <a:gd name="connsiteX2680" fmla="*/ 7147 w 10000"/>
                        <a:gd name="connsiteY2680" fmla="*/ 9263 h 9263"/>
                        <a:gd name="connsiteX2681" fmla="*/ 7147 w 10000"/>
                        <a:gd name="connsiteY2681" fmla="*/ 9263 h 9263"/>
                        <a:gd name="connsiteX2682" fmla="*/ 7147 w 10000"/>
                        <a:gd name="connsiteY2682" fmla="*/ 9263 h 9263"/>
                        <a:gd name="connsiteX2683" fmla="*/ 7147 w 10000"/>
                        <a:gd name="connsiteY2683" fmla="*/ 9263 h 9263"/>
                        <a:gd name="connsiteX2684" fmla="*/ 7158 w 10000"/>
                        <a:gd name="connsiteY2684" fmla="*/ 9263 h 9263"/>
                        <a:gd name="connsiteX2685" fmla="*/ 7158 w 10000"/>
                        <a:gd name="connsiteY2685" fmla="*/ 9263 h 9263"/>
                        <a:gd name="connsiteX2686" fmla="*/ 7158 w 10000"/>
                        <a:gd name="connsiteY2686" fmla="*/ 9263 h 9263"/>
                        <a:gd name="connsiteX2687" fmla="*/ 7158 w 10000"/>
                        <a:gd name="connsiteY2687" fmla="*/ 9263 h 9263"/>
                        <a:gd name="connsiteX2688" fmla="*/ 7169 w 10000"/>
                        <a:gd name="connsiteY2688" fmla="*/ 9263 h 9263"/>
                        <a:gd name="connsiteX2689" fmla="*/ 7169 w 10000"/>
                        <a:gd name="connsiteY2689" fmla="*/ 9263 h 9263"/>
                        <a:gd name="connsiteX2690" fmla="*/ 7169 w 10000"/>
                        <a:gd name="connsiteY2690" fmla="*/ 9263 h 9263"/>
                        <a:gd name="connsiteX2691" fmla="*/ 7169 w 10000"/>
                        <a:gd name="connsiteY2691" fmla="*/ 9263 h 9263"/>
                        <a:gd name="connsiteX2692" fmla="*/ 7178 w 10000"/>
                        <a:gd name="connsiteY2692" fmla="*/ 9263 h 9263"/>
                        <a:gd name="connsiteX2693" fmla="*/ 7178 w 10000"/>
                        <a:gd name="connsiteY2693" fmla="*/ 9263 h 9263"/>
                        <a:gd name="connsiteX2694" fmla="*/ 7178 w 10000"/>
                        <a:gd name="connsiteY2694" fmla="*/ 9263 h 9263"/>
                        <a:gd name="connsiteX2695" fmla="*/ 7178 w 10000"/>
                        <a:gd name="connsiteY2695" fmla="*/ 9263 h 9263"/>
                        <a:gd name="connsiteX2696" fmla="*/ 7189 w 10000"/>
                        <a:gd name="connsiteY2696" fmla="*/ 9263 h 9263"/>
                        <a:gd name="connsiteX2697" fmla="*/ 7189 w 10000"/>
                        <a:gd name="connsiteY2697" fmla="*/ 9263 h 9263"/>
                        <a:gd name="connsiteX2698" fmla="*/ 7189 w 10000"/>
                        <a:gd name="connsiteY2698" fmla="*/ 9263 h 9263"/>
                        <a:gd name="connsiteX2699" fmla="*/ 7189 w 10000"/>
                        <a:gd name="connsiteY2699" fmla="*/ 9263 h 9263"/>
                        <a:gd name="connsiteX2700" fmla="*/ 7201 w 10000"/>
                        <a:gd name="connsiteY2700" fmla="*/ 9263 h 9263"/>
                        <a:gd name="connsiteX2701" fmla="*/ 7201 w 10000"/>
                        <a:gd name="connsiteY2701" fmla="*/ 9263 h 9263"/>
                        <a:gd name="connsiteX2702" fmla="*/ 7201 w 10000"/>
                        <a:gd name="connsiteY2702" fmla="*/ 9263 h 9263"/>
                        <a:gd name="connsiteX2703" fmla="*/ 7201 w 10000"/>
                        <a:gd name="connsiteY2703" fmla="*/ 9263 h 9263"/>
                        <a:gd name="connsiteX2704" fmla="*/ 7209 w 10000"/>
                        <a:gd name="connsiteY2704" fmla="*/ 9263 h 9263"/>
                        <a:gd name="connsiteX2705" fmla="*/ 7209 w 10000"/>
                        <a:gd name="connsiteY2705" fmla="*/ 9263 h 9263"/>
                        <a:gd name="connsiteX2706" fmla="*/ 7209 w 10000"/>
                        <a:gd name="connsiteY2706" fmla="*/ 9263 h 9263"/>
                        <a:gd name="connsiteX2707" fmla="*/ 7209 w 10000"/>
                        <a:gd name="connsiteY2707" fmla="*/ 9263 h 9263"/>
                        <a:gd name="connsiteX2708" fmla="*/ 7221 w 10000"/>
                        <a:gd name="connsiteY2708" fmla="*/ 9263 h 9263"/>
                        <a:gd name="connsiteX2709" fmla="*/ 7221 w 10000"/>
                        <a:gd name="connsiteY2709" fmla="*/ 9263 h 9263"/>
                        <a:gd name="connsiteX2710" fmla="*/ 7221 w 10000"/>
                        <a:gd name="connsiteY2710" fmla="*/ 9263 h 9263"/>
                        <a:gd name="connsiteX2711" fmla="*/ 7221 w 10000"/>
                        <a:gd name="connsiteY2711" fmla="*/ 9263 h 9263"/>
                        <a:gd name="connsiteX2712" fmla="*/ 7232 w 10000"/>
                        <a:gd name="connsiteY2712" fmla="*/ 9263 h 9263"/>
                        <a:gd name="connsiteX2713" fmla="*/ 7232 w 10000"/>
                        <a:gd name="connsiteY2713" fmla="*/ 9263 h 9263"/>
                        <a:gd name="connsiteX2714" fmla="*/ 7232 w 10000"/>
                        <a:gd name="connsiteY2714" fmla="*/ 9263 h 9263"/>
                        <a:gd name="connsiteX2715" fmla="*/ 7232 w 10000"/>
                        <a:gd name="connsiteY2715" fmla="*/ 9263 h 9263"/>
                        <a:gd name="connsiteX2716" fmla="*/ 7244 w 10000"/>
                        <a:gd name="connsiteY2716" fmla="*/ 9263 h 9263"/>
                        <a:gd name="connsiteX2717" fmla="*/ 7244 w 10000"/>
                        <a:gd name="connsiteY2717" fmla="*/ 9263 h 9263"/>
                        <a:gd name="connsiteX2718" fmla="*/ 7244 w 10000"/>
                        <a:gd name="connsiteY2718" fmla="*/ 9263 h 9263"/>
                        <a:gd name="connsiteX2719" fmla="*/ 7244 w 10000"/>
                        <a:gd name="connsiteY2719" fmla="*/ 9263 h 9263"/>
                        <a:gd name="connsiteX2720" fmla="*/ 7252 w 10000"/>
                        <a:gd name="connsiteY2720" fmla="*/ 9263 h 9263"/>
                        <a:gd name="connsiteX2721" fmla="*/ 7252 w 10000"/>
                        <a:gd name="connsiteY2721" fmla="*/ 9263 h 9263"/>
                        <a:gd name="connsiteX2722" fmla="*/ 7252 w 10000"/>
                        <a:gd name="connsiteY2722" fmla="*/ 9263 h 9263"/>
                        <a:gd name="connsiteX2723" fmla="*/ 7252 w 10000"/>
                        <a:gd name="connsiteY2723" fmla="*/ 9263 h 9263"/>
                        <a:gd name="connsiteX2724" fmla="*/ 7264 w 10000"/>
                        <a:gd name="connsiteY2724" fmla="*/ 9263 h 9263"/>
                        <a:gd name="connsiteX2725" fmla="*/ 7264 w 10000"/>
                        <a:gd name="connsiteY2725" fmla="*/ 9263 h 9263"/>
                        <a:gd name="connsiteX2726" fmla="*/ 7264 w 10000"/>
                        <a:gd name="connsiteY2726" fmla="*/ 9263 h 9263"/>
                        <a:gd name="connsiteX2727" fmla="*/ 7264 w 10000"/>
                        <a:gd name="connsiteY2727" fmla="*/ 9263 h 9263"/>
                        <a:gd name="connsiteX2728" fmla="*/ 7275 w 10000"/>
                        <a:gd name="connsiteY2728" fmla="*/ 9263 h 9263"/>
                        <a:gd name="connsiteX2729" fmla="*/ 7275 w 10000"/>
                        <a:gd name="connsiteY2729" fmla="*/ 9263 h 9263"/>
                        <a:gd name="connsiteX2730" fmla="*/ 7275 w 10000"/>
                        <a:gd name="connsiteY2730" fmla="*/ 9263 h 9263"/>
                        <a:gd name="connsiteX2731" fmla="*/ 7275 w 10000"/>
                        <a:gd name="connsiteY2731" fmla="*/ 9263 h 9263"/>
                        <a:gd name="connsiteX2732" fmla="*/ 7286 w 10000"/>
                        <a:gd name="connsiteY2732" fmla="*/ 9263 h 9263"/>
                        <a:gd name="connsiteX2733" fmla="*/ 7286 w 10000"/>
                        <a:gd name="connsiteY2733" fmla="*/ 9263 h 9263"/>
                        <a:gd name="connsiteX2734" fmla="*/ 7286 w 10000"/>
                        <a:gd name="connsiteY2734" fmla="*/ 9263 h 9263"/>
                        <a:gd name="connsiteX2735" fmla="*/ 7286 w 10000"/>
                        <a:gd name="connsiteY2735" fmla="*/ 9263 h 9263"/>
                        <a:gd name="connsiteX2736" fmla="*/ 7295 w 10000"/>
                        <a:gd name="connsiteY2736" fmla="*/ 9263 h 9263"/>
                        <a:gd name="connsiteX2737" fmla="*/ 7295 w 10000"/>
                        <a:gd name="connsiteY2737" fmla="*/ 9263 h 9263"/>
                        <a:gd name="connsiteX2738" fmla="*/ 7295 w 10000"/>
                        <a:gd name="connsiteY2738" fmla="*/ 9263 h 9263"/>
                        <a:gd name="connsiteX2739" fmla="*/ 7295 w 10000"/>
                        <a:gd name="connsiteY2739" fmla="*/ 9263 h 9263"/>
                        <a:gd name="connsiteX2740" fmla="*/ 7306 w 10000"/>
                        <a:gd name="connsiteY2740" fmla="*/ 9263 h 9263"/>
                        <a:gd name="connsiteX2741" fmla="*/ 7306 w 10000"/>
                        <a:gd name="connsiteY2741" fmla="*/ 9263 h 9263"/>
                        <a:gd name="connsiteX2742" fmla="*/ 7306 w 10000"/>
                        <a:gd name="connsiteY2742" fmla="*/ 9263 h 9263"/>
                        <a:gd name="connsiteX2743" fmla="*/ 7306 w 10000"/>
                        <a:gd name="connsiteY2743" fmla="*/ 9263 h 9263"/>
                        <a:gd name="connsiteX2744" fmla="*/ 7318 w 10000"/>
                        <a:gd name="connsiteY2744" fmla="*/ 9263 h 9263"/>
                        <a:gd name="connsiteX2745" fmla="*/ 7318 w 10000"/>
                        <a:gd name="connsiteY2745" fmla="*/ 9263 h 9263"/>
                        <a:gd name="connsiteX2746" fmla="*/ 7318 w 10000"/>
                        <a:gd name="connsiteY2746" fmla="*/ 9263 h 9263"/>
                        <a:gd name="connsiteX2747" fmla="*/ 7318 w 10000"/>
                        <a:gd name="connsiteY2747" fmla="*/ 9263 h 9263"/>
                        <a:gd name="connsiteX2748" fmla="*/ 7326 w 10000"/>
                        <a:gd name="connsiteY2748" fmla="*/ 9263 h 9263"/>
                        <a:gd name="connsiteX2749" fmla="*/ 7326 w 10000"/>
                        <a:gd name="connsiteY2749" fmla="*/ 9263 h 9263"/>
                        <a:gd name="connsiteX2750" fmla="*/ 7326 w 10000"/>
                        <a:gd name="connsiteY2750" fmla="*/ 9263 h 9263"/>
                        <a:gd name="connsiteX2751" fmla="*/ 7326 w 10000"/>
                        <a:gd name="connsiteY2751" fmla="*/ 9263 h 9263"/>
                        <a:gd name="connsiteX2752" fmla="*/ 7338 w 10000"/>
                        <a:gd name="connsiteY2752" fmla="*/ 9263 h 9263"/>
                        <a:gd name="connsiteX2753" fmla="*/ 7338 w 10000"/>
                        <a:gd name="connsiteY2753" fmla="*/ 9263 h 9263"/>
                        <a:gd name="connsiteX2754" fmla="*/ 7338 w 10000"/>
                        <a:gd name="connsiteY2754" fmla="*/ 9263 h 9263"/>
                        <a:gd name="connsiteX2755" fmla="*/ 7338 w 10000"/>
                        <a:gd name="connsiteY2755" fmla="*/ 9263 h 9263"/>
                        <a:gd name="connsiteX2756" fmla="*/ 7349 w 10000"/>
                        <a:gd name="connsiteY2756" fmla="*/ 9263 h 9263"/>
                        <a:gd name="connsiteX2757" fmla="*/ 7349 w 10000"/>
                        <a:gd name="connsiteY2757" fmla="*/ 9263 h 9263"/>
                        <a:gd name="connsiteX2758" fmla="*/ 7349 w 10000"/>
                        <a:gd name="connsiteY2758" fmla="*/ 9263 h 9263"/>
                        <a:gd name="connsiteX2759" fmla="*/ 7349 w 10000"/>
                        <a:gd name="connsiteY2759" fmla="*/ 9263 h 9263"/>
                        <a:gd name="connsiteX2760" fmla="*/ 7361 w 10000"/>
                        <a:gd name="connsiteY2760" fmla="*/ 9263 h 9263"/>
                        <a:gd name="connsiteX2761" fmla="*/ 7361 w 10000"/>
                        <a:gd name="connsiteY2761" fmla="*/ 9263 h 9263"/>
                        <a:gd name="connsiteX2762" fmla="*/ 7361 w 10000"/>
                        <a:gd name="connsiteY2762" fmla="*/ 9263 h 9263"/>
                        <a:gd name="connsiteX2763" fmla="*/ 7361 w 10000"/>
                        <a:gd name="connsiteY2763" fmla="*/ 9263 h 9263"/>
                        <a:gd name="connsiteX2764" fmla="*/ 7369 w 10000"/>
                        <a:gd name="connsiteY2764" fmla="*/ 9263 h 9263"/>
                        <a:gd name="connsiteX2765" fmla="*/ 7369 w 10000"/>
                        <a:gd name="connsiteY2765" fmla="*/ 9263 h 9263"/>
                        <a:gd name="connsiteX2766" fmla="*/ 7369 w 10000"/>
                        <a:gd name="connsiteY2766" fmla="*/ 9263 h 9263"/>
                        <a:gd name="connsiteX2767" fmla="*/ 7369 w 10000"/>
                        <a:gd name="connsiteY2767" fmla="*/ 9263 h 9263"/>
                        <a:gd name="connsiteX2768" fmla="*/ 7381 w 10000"/>
                        <a:gd name="connsiteY2768" fmla="*/ 9263 h 9263"/>
                        <a:gd name="connsiteX2769" fmla="*/ 7381 w 10000"/>
                        <a:gd name="connsiteY2769" fmla="*/ 9263 h 9263"/>
                        <a:gd name="connsiteX2770" fmla="*/ 7381 w 10000"/>
                        <a:gd name="connsiteY2770" fmla="*/ 9263 h 9263"/>
                        <a:gd name="connsiteX2771" fmla="*/ 7381 w 10000"/>
                        <a:gd name="connsiteY2771" fmla="*/ 9263 h 9263"/>
                        <a:gd name="connsiteX2772" fmla="*/ 7392 w 10000"/>
                        <a:gd name="connsiteY2772" fmla="*/ 9263 h 9263"/>
                        <a:gd name="connsiteX2773" fmla="*/ 7392 w 10000"/>
                        <a:gd name="connsiteY2773" fmla="*/ 9263 h 9263"/>
                        <a:gd name="connsiteX2774" fmla="*/ 7392 w 10000"/>
                        <a:gd name="connsiteY2774" fmla="*/ 9263 h 9263"/>
                        <a:gd name="connsiteX2775" fmla="*/ 7392 w 10000"/>
                        <a:gd name="connsiteY2775" fmla="*/ 9263 h 9263"/>
                        <a:gd name="connsiteX2776" fmla="*/ 7404 w 10000"/>
                        <a:gd name="connsiteY2776" fmla="*/ 9263 h 9263"/>
                        <a:gd name="connsiteX2777" fmla="*/ 7404 w 10000"/>
                        <a:gd name="connsiteY2777" fmla="*/ 9263 h 9263"/>
                        <a:gd name="connsiteX2778" fmla="*/ 7404 w 10000"/>
                        <a:gd name="connsiteY2778" fmla="*/ 9263 h 9263"/>
                        <a:gd name="connsiteX2779" fmla="*/ 7404 w 10000"/>
                        <a:gd name="connsiteY2779" fmla="*/ 9263 h 9263"/>
                        <a:gd name="connsiteX2780" fmla="*/ 7412 w 10000"/>
                        <a:gd name="connsiteY2780" fmla="*/ 9263 h 9263"/>
                        <a:gd name="connsiteX2781" fmla="*/ 7412 w 10000"/>
                        <a:gd name="connsiteY2781" fmla="*/ 9263 h 9263"/>
                        <a:gd name="connsiteX2782" fmla="*/ 7412 w 10000"/>
                        <a:gd name="connsiteY2782" fmla="*/ 9263 h 9263"/>
                        <a:gd name="connsiteX2783" fmla="*/ 7412 w 10000"/>
                        <a:gd name="connsiteY2783" fmla="*/ 9263 h 9263"/>
                        <a:gd name="connsiteX2784" fmla="*/ 7424 w 10000"/>
                        <a:gd name="connsiteY2784" fmla="*/ 9263 h 9263"/>
                        <a:gd name="connsiteX2785" fmla="*/ 7424 w 10000"/>
                        <a:gd name="connsiteY2785" fmla="*/ 9263 h 9263"/>
                        <a:gd name="connsiteX2786" fmla="*/ 7424 w 10000"/>
                        <a:gd name="connsiteY2786" fmla="*/ 9263 h 9263"/>
                        <a:gd name="connsiteX2787" fmla="*/ 7424 w 10000"/>
                        <a:gd name="connsiteY2787" fmla="*/ 9263 h 9263"/>
                        <a:gd name="connsiteX2788" fmla="*/ 7435 w 10000"/>
                        <a:gd name="connsiteY2788" fmla="*/ 9263 h 9263"/>
                        <a:gd name="connsiteX2789" fmla="*/ 7435 w 10000"/>
                        <a:gd name="connsiteY2789" fmla="*/ 9263 h 9263"/>
                        <a:gd name="connsiteX2790" fmla="*/ 7435 w 10000"/>
                        <a:gd name="connsiteY2790" fmla="*/ 9263 h 9263"/>
                        <a:gd name="connsiteX2791" fmla="*/ 7435 w 10000"/>
                        <a:gd name="connsiteY2791" fmla="*/ 9263 h 9263"/>
                        <a:gd name="connsiteX2792" fmla="*/ 7444 w 10000"/>
                        <a:gd name="connsiteY2792" fmla="*/ 9263 h 9263"/>
                        <a:gd name="connsiteX2793" fmla="*/ 7444 w 10000"/>
                        <a:gd name="connsiteY2793" fmla="*/ 9263 h 9263"/>
                        <a:gd name="connsiteX2794" fmla="*/ 7444 w 10000"/>
                        <a:gd name="connsiteY2794" fmla="*/ 9263 h 9263"/>
                        <a:gd name="connsiteX2795" fmla="*/ 7444 w 10000"/>
                        <a:gd name="connsiteY2795" fmla="*/ 9263 h 9263"/>
                        <a:gd name="connsiteX2796" fmla="*/ 7455 w 10000"/>
                        <a:gd name="connsiteY2796" fmla="*/ 9263 h 9263"/>
                        <a:gd name="connsiteX2797" fmla="*/ 7455 w 10000"/>
                        <a:gd name="connsiteY2797" fmla="*/ 9263 h 9263"/>
                        <a:gd name="connsiteX2798" fmla="*/ 7455 w 10000"/>
                        <a:gd name="connsiteY2798" fmla="*/ 9263 h 9263"/>
                        <a:gd name="connsiteX2799" fmla="*/ 7455 w 10000"/>
                        <a:gd name="connsiteY2799" fmla="*/ 9263 h 9263"/>
                        <a:gd name="connsiteX2800" fmla="*/ 7466 w 10000"/>
                        <a:gd name="connsiteY2800" fmla="*/ 9263 h 9263"/>
                        <a:gd name="connsiteX2801" fmla="*/ 7466 w 10000"/>
                        <a:gd name="connsiteY2801" fmla="*/ 9263 h 9263"/>
                        <a:gd name="connsiteX2802" fmla="*/ 7466 w 10000"/>
                        <a:gd name="connsiteY2802" fmla="*/ 9263 h 9263"/>
                        <a:gd name="connsiteX2803" fmla="*/ 7466 w 10000"/>
                        <a:gd name="connsiteY2803" fmla="*/ 9263 h 9263"/>
                        <a:gd name="connsiteX2804" fmla="*/ 7478 w 10000"/>
                        <a:gd name="connsiteY2804" fmla="*/ 9263 h 9263"/>
                        <a:gd name="connsiteX2805" fmla="*/ 7478 w 10000"/>
                        <a:gd name="connsiteY2805" fmla="*/ 9263 h 9263"/>
                        <a:gd name="connsiteX2806" fmla="*/ 7478 w 10000"/>
                        <a:gd name="connsiteY2806" fmla="*/ 8806 h 9263"/>
                        <a:gd name="connsiteX2807" fmla="*/ 7478 w 10000"/>
                        <a:gd name="connsiteY2807" fmla="*/ 8848 h 9263"/>
                        <a:gd name="connsiteX2808" fmla="*/ 7486 w 10000"/>
                        <a:gd name="connsiteY2808" fmla="*/ 9128 h 9263"/>
                        <a:gd name="connsiteX2809" fmla="*/ 7486 w 10000"/>
                        <a:gd name="connsiteY2809" fmla="*/ 9263 h 9263"/>
                        <a:gd name="connsiteX2810" fmla="*/ 7486 w 10000"/>
                        <a:gd name="connsiteY2810" fmla="*/ 9128 h 9263"/>
                        <a:gd name="connsiteX2811" fmla="*/ 7486 w 10000"/>
                        <a:gd name="connsiteY2811" fmla="*/ 9263 h 9263"/>
                        <a:gd name="connsiteX2812" fmla="*/ 7498 w 10000"/>
                        <a:gd name="connsiteY2812" fmla="*/ 9263 h 9263"/>
                        <a:gd name="connsiteX2813" fmla="*/ 7498 w 10000"/>
                        <a:gd name="connsiteY2813" fmla="*/ 9263 h 9263"/>
                        <a:gd name="connsiteX2814" fmla="*/ 7498 w 10000"/>
                        <a:gd name="connsiteY2814" fmla="*/ 9263 h 9263"/>
                        <a:gd name="connsiteX2815" fmla="*/ 7498 w 10000"/>
                        <a:gd name="connsiteY2815" fmla="*/ 9263 h 9263"/>
                        <a:gd name="connsiteX2816" fmla="*/ 7509 w 10000"/>
                        <a:gd name="connsiteY2816" fmla="*/ 9263 h 9263"/>
                        <a:gd name="connsiteX2817" fmla="*/ 7509 w 10000"/>
                        <a:gd name="connsiteY2817" fmla="*/ 9263 h 9263"/>
                        <a:gd name="connsiteX2818" fmla="*/ 7509 w 10000"/>
                        <a:gd name="connsiteY2818" fmla="*/ 9263 h 9263"/>
                        <a:gd name="connsiteX2819" fmla="*/ 7509 w 10000"/>
                        <a:gd name="connsiteY2819" fmla="*/ 9263 h 9263"/>
                        <a:gd name="connsiteX2820" fmla="*/ 7521 w 10000"/>
                        <a:gd name="connsiteY2820" fmla="*/ 9263 h 9263"/>
                        <a:gd name="connsiteX2821" fmla="*/ 7521 w 10000"/>
                        <a:gd name="connsiteY2821" fmla="*/ 9263 h 9263"/>
                        <a:gd name="connsiteX2822" fmla="*/ 7521 w 10000"/>
                        <a:gd name="connsiteY2822" fmla="*/ 9263 h 9263"/>
                        <a:gd name="connsiteX2823" fmla="*/ 7521 w 10000"/>
                        <a:gd name="connsiteY2823" fmla="*/ 9263 h 9263"/>
                        <a:gd name="connsiteX2824" fmla="*/ 7529 w 10000"/>
                        <a:gd name="connsiteY2824" fmla="*/ 9263 h 9263"/>
                        <a:gd name="connsiteX2825" fmla="*/ 7529 w 10000"/>
                        <a:gd name="connsiteY2825" fmla="*/ 9263 h 9263"/>
                        <a:gd name="connsiteX2826" fmla="*/ 7529 w 10000"/>
                        <a:gd name="connsiteY2826" fmla="*/ 9263 h 9263"/>
                        <a:gd name="connsiteX2827" fmla="*/ 7529 w 10000"/>
                        <a:gd name="connsiteY2827" fmla="*/ 9263 h 9263"/>
                        <a:gd name="connsiteX2828" fmla="*/ 7541 w 10000"/>
                        <a:gd name="connsiteY2828" fmla="*/ 9263 h 9263"/>
                        <a:gd name="connsiteX2829" fmla="*/ 7541 w 10000"/>
                        <a:gd name="connsiteY2829" fmla="*/ 9263 h 9263"/>
                        <a:gd name="connsiteX2830" fmla="*/ 7541 w 10000"/>
                        <a:gd name="connsiteY2830" fmla="*/ 9263 h 9263"/>
                        <a:gd name="connsiteX2831" fmla="*/ 7541 w 10000"/>
                        <a:gd name="connsiteY2831" fmla="*/ 9263 h 9263"/>
                        <a:gd name="connsiteX2832" fmla="*/ 7552 w 10000"/>
                        <a:gd name="connsiteY2832" fmla="*/ 9263 h 9263"/>
                        <a:gd name="connsiteX2833" fmla="*/ 7552 w 10000"/>
                        <a:gd name="connsiteY2833" fmla="*/ 9263 h 9263"/>
                        <a:gd name="connsiteX2834" fmla="*/ 7552 w 10000"/>
                        <a:gd name="connsiteY2834" fmla="*/ 9263 h 9263"/>
                        <a:gd name="connsiteX2835" fmla="*/ 7552 w 10000"/>
                        <a:gd name="connsiteY2835" fmla="*/ 9263 h 9263"/>
                        <a:gd name="connsiteX2836" fmla="*/ 7564 w 10000"/>
                        <a:gd name="connsiteY2836" fmla="*/ 9263 h 9263"/>
                        <a:gd name="connsiteX2837" fmla="*/ 7564 w 10000"/>
                        <a:gd name="connsiteY2837" fmla="*/ 9263 h 9263"/>
                        <a:gd name="connsiteX2838" fmla="*/ 7564 w 10000"/>
                        <a:gd name="connsiteY2838" fmla="*/ 9263 h 9263"/>
                        <a:gd name="connsiteX2839" fmla="*/ 7564 w 10000"/>
                        <a:gd name="connsiteY2839" fmla="*/ 9263 h 9263"/>
                        <a:gd name="connsiteX2840" fmla="*/ 7572 w 10000"/>
                        <a:gd name="connsiteY2840" fmla="*/ 9263 h 9263"/>
                        <a:gd name="connsiteX2841" fmla="*/ 7572 w 10000"/>
                        <a:gd name="connsiteY2841" fmla="*/ 9263 h 9263"/>
                        <a:gd name="connsiteX2842" fmla="*/ 7572 w 10000"/>
                        <a:gd name="connsiteY2842" fmla="*/ 9263 h 9263"/>
                        <a:gd name="connsiteX2843" fmla="*/ 7572 w 10000"/>
                        <a:gd name="connsiteY2843" fmla="*/ 9263 h 9263"/>
                        <a:gd name="connsiteX2844" fmla="*/ 7584 w 10000"/>
                        <a:gd name="connsiteY2844" fmla="*/ 9263 h 9263"/>
                        <a:gd name="connsiteX2845" fmla="*/ 7584 w 10000"/>
                        <a:gd name="connsiteY2845" fmla="*/ 9263 h 9263"/>
                        <a:gd name="connsiteX2846" fmla="*/ 7584 w 10000"/>
                        <a:gd name="connsiteY2846" fmla="*/ 9263 h 9263"/>
                        <a:gd name="connsiteX2847" fmla="*/ 7584 w 10000"/>
                        <a:gd name="connsiteY2847" fmla="*/ 9263 h 9263"/>
                        <a:gd name="connsiteX2848" fmla="*/ 7595 w 10000"/>
                        <a:gd name="connsiteY2848" fmla="*/ 9263 h 9263"/>
                        <a:gd name="connsiteX2849" fmla="*/ 7595 w 10000"/>
                        <a:gd name="connsiteY2849" fmla="*/ 9263 h 9263"/>
                        <a:gd name="connsiteX2850" fmla="*/ 7595 w 10000"/>
                        <a:gd name="connsiteY2850" fmla="*/ 9263 h 9263"/>
                        <a:gd name="connsiteX2851" fmla="*/ 7595 w 10000"/>
                        <a:gd name="connsiteY2851" fmla="*/ 9263 h 9263"/>
                        <a:gd name="connsiteX2852" fmla="*/ 7604 w 10000"/>
                        <a:gd name="connsiteY2852" fmla="*/ 9263 h 9263"/>
                        <a:gd name="connsiteX2853" fmla="*/ 7604 w 10000"/>
                        <a:gd name="connsiteY2853" fmla="*/ 9263 h 9263"/>
                        <a:gd name="connsiteX2854" fmla="*/ 7604 w 10000"/>
                        <a:gd name="connsiteY2854" fmla="*/ 9263 h 9263"/>
                        <a:gd name="connsiteX2855" fmla="*/ 7604 w 10000"/>
                        <a:gd name="connsiteY2855" fmla="*/ 9263 h 9263"/>
                        <a:gd name="connsiteX2856" fmla="*/ 7615 w 10000"/>
                        <a:gd name="connsiteY2856" fmla="*/ 9263 h 9263"/>
                        <a:gd name="connsiteX2857" fmla="*/ 7615 w 10000"/>
                        <a:gd name="connsiteY2857" fmla="*/ 9263 h 9263"/>
                        <a:gd name="connsiteX2858" fmla="*/ 7615 w 10000"/>
                        <a:gd name="connsiteY2858" fmla="*/ 9263 h 9263"/>
                        <a:gd name="connsiteX2859" fmla="*/ 7615 w 10000"/>
                        <a:gd name="connsiteY2859" fmla="*/ 9263 h 9263"/>
                        <a:gd name="connsiteX2860" fmla="*/ 7626 w 10000"/>
                        <a:gd name="connsiteY2860" fmla="*/ 9263 h 9263"/>
                        <a:gd name="connsiteX2861" fmla="*/ 7626 w 10000"/>
                        <a:gd name="connsiteY2861" fmla="*/ 9263 h 9263"/>
                        <a:gd name="connsiteX2862" fmla="*/ 7626 w 10000"/>
                        <a:gd name="connsiteY2862" fmla="*/ 9263 h 9263"/>
                        <a:gd name="connsiteX2863" fmla="*/ 7626 w 10000"/>
                        <a:gd name="connsiteY2863" fmla="*/ 9263 h 9263"/>
                        <a:gd name="connsiteX2864" fmla="*/ 7638 w 10000"/>
                        <a:gd name="connsiteY2864" fmla="*/ 9263 h 9263"/>
                        <a:gd name="connsiteX2865" fmla="*/ 7638 w 10000"/>
                        <a:gd name="connsiteY2865" fmla="*/ 9263 h 9263"/>
                        <a:gd name="connsiteX2866" fmla="*/ 7638 w 10000"/>
                        <a:gd name="connsiteY2866" fmla="*/ 9263 h 9263"/>
                        <a:gd name="connsiteX2867" fmla="*/ 7638 w 10000"/>
                        <a:gd name="connsiteY2867" fmla="*/ 9263 h 9263"/>
                        <a:gd name="connsiteX2868" fmla="*/ 7646 w 10000"/>
                        <a:gd name="connsiteY2868" fmla="*/ 9263 h 9263"/>
                        <a:gd name="connsiteX2869" fmla="*/ 7646 w 10000"/>
                        <a:gd name="connsiteY2869" fmla="*/ 9263 h 9263"/>
                        <a:gd name="connsiteX2870" fmla="*/ 7646 w 10000"/>
                        <a:gd name="connsiteY2870" fmla="*/ 9263 h 9263"/>
                        <a:gd name="connsiteX2871" fmla="*/ 7646 w 10000"/>
                        <a:gd name="connsiteY2871" fmla="*/ 9263 h 9263"/>
                        <a:gd name="connsiteX2872" fmla="*/ 7658 w 10000"/>
                        <a:gd name="connsiteY2872" fmla="*/ 9263 h 9263"/>
                        <a:gd name="connsiteX2873" fmla="*/ 7658 w 10000"/>
                        <a:gd name="connsiteY2873" fmla="*/ 9263 h 9263"/>
                        <a:gd name="connsiteX2874" fmla="*/ 7658 w 10000"/>
                        <a:gd name="connsiteY2874" fmla="*/ 9263 h 9263"/>
                        <a:gd name="connsiteX2875" fmla="*/ 7658 w 10000"/>
                        <a:gd name="connsiteY2875" fmla="*/ 9263 h 9263"/>
                        <a:gd name="connsiteX2876" fmla="*/ 7669 w 10000"/>
                        <a:gd name="connsiteY2876" fmla="*/ 9263 h 9263"/>
                        <a:gd name="connsiteX2877" fmla="*/ 7669 w 10000"/>
                        <a:gd name="connsiteY2877" fmla="*/ 9263 h 9263"/>
                        <a:gd name="connsiteX2878" fmla="*/ 7669 w 10000"/>
                        <a:gd name="connsiteY2878" fmla="*/ 9263 h 9263"/>
                        <a:gd name="connsiteX2879" fmla="*/ 7669 w 10000"/>
                        <a:gd name="connsiteY2879" fmla="*/ 9263 h 9263"/>
                        <a:gd name="connsiteX2880" fmla="*/ 7681 w 10000"/>
                        <a:gd name="connsiteY2880" fmla="*/ 9263 h 9263"/>
                        <a:gd name="connsiteX2881" fmla="*/ 7681 w 10000"/>
                        <a:gd name="connsiteY2881" fmla="*/ 9263 h 9263"/>
                        <a:gd name="connsiteX2882" fmla="*/ 7681 w 10000"/>
                        <a:gd name="connsiteY2882" fmla="*/ 9263 h 9263"/>
                        <a:gd name="connsiteX2883" fmla="*/ 7681 w 10000"/>
                        <a:gd name="connsiteY2883" fmla="*/ 9263 h 9263"/>
                        <a:gd name="connsiteX2884" fmla="*/ 7689 w 10000"/>
                        <a:gd name="connsiteY2884" fmla="*/ 9263 h 9263"/>
                        <a:gd name="connsiteX2885" fmla="*/ 7689 w 10000"/>
                        <a:gd name="connsiteY2885" fmla="*/ 9263 h 9263"/>
                        <a:gd name="connsiteX2886" fmla="*/ 7689 w 10000"/>
                        <a:gd name="connsiteY2886" fmla="*/ 9263 h 9263"/>
                        <a:gd name="connsiteX2887" fmla="*/ 7689 w 10000"/>
                        <a:gd name="connsiteY2887" fmla="*/ 9263 h 9263"/>
                        <a:gd name="connsiteX2888" fmla="*/ 7701 w 10000"/>
                        <a:gd name="connsiteY2888" fmla="*/ 9263 h 9263"/>
                        <a:gd name="connsiteX2889" fmla="*/ 7701 w 10000"/>
                        <a:gd name="connsiteY2889" fmla="*/ 9263 h 9263"/>
                        <a:gd name="connsiteX2890" fmla="*/ 7701 w 10000"/>
                        <a:gd name="connsiteY2890" fmla="*/ 9263 h 9263"/>
                        <a:gd name="connsiteX2891" fmla="*/ 7701 w 10000"/>
                        <a:gd name="connsiteY2891" fmla="*/ 9263 h 9263"/>
                        <a:gd name="connsiteX2892" fmla="*/ 7712 w 10000"/>
                        <a:gd name="connsiteY2892" fmla="*/ 9263 h 9263"/>
                        <a:gd name="connsiteX2893" fmla="*/ 7712 w 10000"/>
                        <a:gd name="connsiteY2893" fmla="*/ 9263 h 9263"/>
                        <a:gd name="connsiteX2894" fmla="*/ 7712 w 10000"/>
                        <a:gd name="connsiteY2894" fmla="*/ 9263 h 9263"/>
                        <a:gd name="connsiteX2895" fmla="*/ 7712 w 10000"/>
                        <a:gd name="connsiteY2895" fmla="*/ 9263 h 9263"/>
                        <a:gd name="connsiteX2896" fmla="*/ 7721 w 10000"/>
                        <a:gd name="connsiteY2896" fmla="*/ 9263 h 9263"/>
                        <a:gd name="connsiteX2897" fmla="*/ 7721 w 10000"/>
                        <a:gd name="connsiteY2897" fmla="*/ 9263 h 9263"/>
                        <a:gd name="connsiteX2898" fmla="*/ 7721 w 10000"/>
                        <a:gd name="connsiteY2898" fmla="*/ 9263 h 9263"/>
                        <a:gd name="connsiteX2899" fmla="*/ 7721 w 10000"/>
                        <a:gd name="connsiteY2899" fmla="*/ 9263 h 9263"/>
                        <a:gd name="connsiteX2900" fmla="*/ 7732 w 10000"/>
                        <a:gd name="connsiteY2900" fmla="*/ 9263 h 9263"/>
                        <a:gd name="connsiteX2901" fmla="*/ 7732 w 10000"/>
                        <a:gd name="connsiteY2901" fmla="*/ 9263 h 9263"/>
                        <a:gd name="connsiteX2902" fmla="*/ 7732 w 10000"/>
                        <a:gd name="connsiteY2902" fmla="*/ 9263 h 9263"/>
                        <a:gd name="connsiteX2903" fmla="*/ 7732 w 10000"/>
                        <a:gd name="connsiteY2903" fmla="*/ 9263 h 9263"/>
                        <a:gd name="connsiteX2904" fmla="*/ 7744 w 10000"/>
                        <a:gd name="connsiteY2904" fmla="*/ 9263 h 9263"/>
                        <a:gd name="connsiteX2905" fmla="*/ 7744 w 10000"/>
                        <a:gd name="connsiteY2905" fmla="*/ 9263 h 9263"/>
                        <a:gd name="connsiteX2906" fmla="*/ 7744 w 10000"/>
                        <a:gd name="connsiteY2906" fmla="*/ 3479 h 9263"/>
                        <a:gd name="connsiteX2907" fmla="*/ 7744 w 10000"/>
                        <a:gd name="connsiteY2907" fmla="*/ 9128 h 9263"/>
                        <a:gd name="connsiteX2908" fmla="*/ 7755 w 10000"/>
                        <a:gd name="connsiteY2908" fmla="*/ 9263 h 9263"/>
                        <a:gd name="connsiteX2909" fmla="*/ 7755 w 10000"/>
                        <a:gd name="connsiteY2909" fmla="*/ 9263 h 9263"/>
                        <a:gd name="connsiteX2910" fmla="*/ 7755 w 10000"/>
                        <a:gd name="connsiteY2910" fmla="*/ 9263 h 9263"/>
                        <a:gd name="connsiteX2911" fmla="*/ 7755 w 10000"/>
                        <a:gd name="connsiteY2911" fmla="*/ 9263 h 9263"/>
                        <a:gd name="connsiteX2912" fmla="*/ 7763 w 10000"/>
                        <a:gd name="connsiteY2912" fmla="*/ 9263 h 9263"/>
                        <a:gd name="connsiteX2913" fmla="*/ 7763 w 10000"/>
                        <a:gd name="connsiteY2913" fmla="*/ 9263 h 9263"/>
                        <a:gd name="connsiteX2914" fmla="*/ 7763 w 10000"/>
                        <a:gd name="connsiteY2914" fmla="*/ 9263 h 9263"/>
                        <a:gd name="connsiteX2915" fmla="*/ 7763 w 10000"/>
                        <a:gd name="connsiteY2915" fmla="*/ 9263 h 9263"/>
                        <a:gd name="connsiteX2916" fmla="*/ 7775 w 10000"/>
                        <a:gd name="connsiteY2916" fmla="*/ 9263 h 9263"/>
                        <a:gd name="connsiteX2917" fmla="*/ 7775 w 10000"/>
                        <a:gd name="connsiteY2917" fmla="*/ 9263 h 9263"/>
                        <a:gd name="connsiteX2918" fmla="*/ 7775 w 10000"/>
                        <a:gd name="connsiteY2918" fmla="*/ 9263 h 9263"/>
                        <a:gd name="connsiteX2919" fmla="*/ 7775 w 10000"/>
                        <a:gd name="connsiteY2919" fmla="*/ 9263 h 9263"/>
                        <a:gd name="connsiteX2920" fmla="*/ 7786 w 10000"/>
                        <a:gd name="connsiteY2920" fmla="*/ 9263 h 9263"/>
                        <a:gd name="connsiteX2921" fmla="*/ 7786 w 10000"/>
                        <a:gd name="connsiteY2921" fmla="*/ 9263 h 9263"/>
                        <a:gd name="connsiteX2922" fmla="*/ 7786 w 10000"/>
                        <a:gd name="connsiteY2922" fmla="*/ 9263 h 9263"/>
                        <a:gd name="connsiteX2923" fmla="*/ 7786 w 10000"/>
                        <a:gd name="connsiteY2923" fmla="*/ 9263 h 9263"/>
                        <a:gd name="connsiteX2924" fmla="*/ 7798 w 10000"/>
                        <a:gd name="connsiteY2924" fmla="*/ 9263 h 9263"/>
                        <a:gd name="connsiteX2925" fmla="*/ 7798 w 10000"/>
                        <a:gd name="connsiteY2925" fmla="*/ 9263 h 9263"/>
                        <a:gd name="connsiteX2926" fmla="*/ 7798 w 10000"/>
                        <a:gd name="connsiteY2926" fmla="*/ 9263 h 9263"/>
                        <a:gd name="connsiteX2927" fmla="*/ 7798 w 10000"/>
                        <a:gd name="connsiteY2927" fmla="*/ 9263 h 9263"/>
                        <a:gd name="connsiteX2928" fmla="*/ 7806 w 10000"/>
                        <a:gd name="connsiteY2928" fmla="*/ 9263 h 9263"/>
                        <a:gd name="connsiteX2929" fmla="*/ 7806 w 10000"/>
                        <a:gd name="connsiteY2929" fmla="*/ 9263 h 9263"/>
                        <a:gd name="connsiteX2930" fmla="*/ 7806 w 10000"/>
                        <a:gd name="connsiteY2930" fmla="*/ 9263 h 9263"/>
                        <a:gd name="connsiteX2931" fmla="*/ 7806 w 10000"/>
                        <a:gd name="connsiteY2931" fmla="*/ 9263 h 9263"/>
                        <a:gd name="connsiteX2932" fmla="*/ 7818 w 10000"/>
                        <a:gd name="connsiteY2932" fmla="*/ 9263 h 9263"/>
                        <a:gd name="connsiteX2933" fmla="*/ 7818 w 10000"/>
                        <a:gd name="connsiteY2933" fmla="*/ 9263 h 9263"/>
                        <a:gd name="connsiteX2934" fmla="*/ 7818 w 10000"/>
                        <a:gd name="connsiteY2934" fmla="*/ 9263 h 9263"/>
                        <a:gd name="connsiteX2935" fmla="*/ 7818 w 10000"/>
                        <a:gd name="connsiteY2935" fmla="*/ 9263 h 9263"/>
                        <a:gd name="connsiteX2936" fmla="*/ 7829 w 10000"/>
                        <a:gd name="connsiteY2936" fmla="*/ 9263 h 9263"/>
                        <a:gd name="connsiteX2937" fmla="*/ 7829 w 10000"/>
                        <a:gd name="connsiteY2937" fmla="*/ 9263 h 9263"/>
                        <a:gd name="connsiteX2938" fmla="*/ 7829 w 10000"/>
                        <a:gd name="connsiteY2938" fmla="*/ 9263 h 9263"/>
                        <a:gd name="connsiteX2939" fmla="*/ 7829 w 10000"/>
                        <a:gd name="connsiteY2939" fmla="*/ 9263 h 9263"/>
                        <a:gd name="connsiteX2940" fmla="*/ 7838 w 10000"/>
                        <a:gd name="connsiteY2940" fmla="*/ 9263 h 9263"/>
                        <a:gd name="connsiteX2941" fmla="*/ 7838 w 10000"/>
                        <a:gd name="connsiteY2941" fmla="*/ 9263 h 9263"/>
                        <a:gd name="connsiteX2942" fmla="*/ 7838 w 10000"/>
                        <a:gd name="connsiteY2942" fmla="*/ 9263 h 9263"/>
                        <a:gd name="connsiteX2943" fmla="*/ 7838 w 10000"/>
                        <a:gd name="connsiteY2943" fmla="*/ 9263 h 9263"/>
                        <a:gd name="connsiteX2944" fmla="*/ 7849 w 10000"/>
                        <a:gd name="connsiteY2944" fmla="*/ 9263 h 9263"/>
                        <a:gd name="connsiteX2945" fmla="*/ 7849 w 10000"/>
                        <a:gd name="connsiteY2945" fmla="*/ 9263 h 9263"/>
                        <a:gd name="connsiteX2946" fmla="*/ 7849 w 10000"/>
                        <a:gd name="connsiteY2946" fmla="*/ 9263 h 9263"/>
                        <a:gd name="connsiteX2947" fmla="*/ 7849 w 10000"/>
                        <a:gd name="connsiteY2947" fmla="*/ 9263 h 9263"/>
                        <a:gd name="connsiteX2948" fmla="*/ 7861 w 10000"/>
                        <a:gd name="connsiteY2948" fmla="*/ 9263 h 9263"/>
                        <a:gd name="connsiteX2949" fmla="*/ 7861 w 10000"/>
                        <a:gd name="connsiteY2949" fmla="*/ 9263 h 9263"/>
                        <a:gd name="connsiteX2950" fmla="*/ 7861 w 10000"/>
                        <a:gd name="connsiteY2950" fmla="*/ 9263 h 9263"/>
                        <a:gd name="connsiteX2951" fmla="*/ 7861 w 10000"/>
                        <a:gd name="connsiteY2951" fmla="*/ 9263 h 9263"/>
                        <a:gd name="connsiteX2952" fmla="*/ 7872 w 10000"/>
                        <a:gd name="connsiteY2952" fmla="*/ 9263 h 9263"/>
                        <a:gd name="connsiteX2953" fmla="*/ 7872 w 10000"/>
                        <a:gd name="connsiteY2953" fmla="*/ 9263 h 9263"/>
                        <a:gd name="connsiteX2954" fmla="*/ 7872 w 10000"/>
                        <a:gd name="connsiteY2954" fmla="*/ 9263 h 9263"/>
                        <a:gd name="connsiteX2955" fmla="*/ 7872 w 10000"/>
                        <a:gd name="connsiteY2955" fmla="*/ 9263 h 9263"/>
                        <a:gd name="connsiteX2956" fmla="*/ 7881 w 10000"/>
                        <a:gd name="connsiteY2956" fmla="*/ 9263 h 9263"/>
                        <a:gd name="connsiteX2957" fmla="*/ 7881 w 10000"/>
                        <a:gd name="connsiteY2957" fmla="*/ 9263 h 9263"/>
                        <a:gd name="connsiteX2958" fmla="*/ 7881 w 10000"/>
                        <a:gd name="connsiteY2958" fmla="*/ 9263 h 9263"/>
                        <a:gd name="connsiteX2959" fmla="*/ 7881 w 10000"/>
                        <a:gd name="connsiteY2959" fmla="*/ 9263 h 9263"/>
                        <a:gd name="connsiteX2960" fmla="*/ 7892 w 10000"/>
                        <a:gd name="connsiteY2960" fmla="*/ 9263 h 9263"/>
                        <a:gd name="connsiteX2961" fmla="*/ 7892 w 10000"/>
                        <a:gd name="connsiteY2961" fmla="*/ 9263 h 9263"/>
                        <a:gd name="connsiteX2962" fmla="*/ 7892 w 10000"/>
                        <a:gd name="connsiteY2962" fmla="*/ 9263 h 9263"/>
                        <a:gd name="connsiteX2963" fmla="*/ 7892 w 10000"/>
                        <a:gd name="connsiteY2963" fmla="*/ 9263 h 9263"/>
                        <a:gd name="connsiteX2964" fmla="*/ 7903 w 10000"/>
                        <a:gd name="connsiteY2964" fmla="*/ 9263 h 9263"/>
                        <a:gd name="connsiteX2965" fmla="*/ 7903 w 10000"/>
                        <a:gd name="connsiteY2965" fmla="*/ 9263 h 9263"/>
                        <a:gd name="connsiteX2966" fmla="*/ 7903 w 10000"/>
                        <a:gd name="connsiteY2966" fmla="*/ 9263 h 9263"/>
                        <a:gd name="connsiteX2967" fmla="*/ 7903 w 10000"/>
                        <a:gd name="connsiteY2967" fmla="*/ 9263 h 9263"/>
                        <a:gd name="connsiteX2968" fmla="*/ 7915 w 10000"/>
                        <a:gd name="connsiteY2968" fmla="*/ 9263 h 9263"/>
                        <a:gd name="connsiteX2969" fmla="*/ 7915 w 10000"/>
                        <a:gd name="connsiteY2969" fmla="*/ 9263 h 9263"/>
                        <a:gd name="connsiteX2970" fmla="*/ 7915 w 10000"/>
                        <a:gd name="connsiteY2970" fmla="*/ 9263 h 9263"/>
                        <a:gd name="connsiteX2971" fmla="*/ 7915 w 10000"/>
                        <a:gd name="connsiteY2971" fmla="*/ 9263 h 9263"/>
                        <a:gd name="connsiteX2972" fmla="*/ 7923 w 10000"/>
                        <a:gd name="connsiteY2972" fmla="*/ 9263 h 9263"/>
                        <a:gd name="connsiteX2973" fmla="*/ 7923 w 10000"/>
                        <a:gd name="connsiteY2973" fmla="*/ 9263 h 9263"/>
                        <a:gd name="connsiteX2974" fmla="*/ 7923 w 10000"/>
                        <a:gd name="connsiteY2974" fmla="*/ 9263 h 9263"/>
                        <a:gd name="connsiteX2975" fmla="*/ 7923 w 10000"/>
                        <a:gd name="connsiteY2975" fmla="*/ 9263 h 9263"/>
                        <a:gd name="connsiteX2976" fmla="*/ 7935 w 10000"/>
                        <a:gd name="connsiteY2976" fmla="*/ 9263 h 9263"/>
                        <a:gd name="connsiteX2977" fmla="*/ 7935 w 10000"/>
                        <a:gd name="connsiteY2977" fmla="*/ 9263 h 9263"/>
                        <a:gd name="connsiteX2978" fmla="*/ 7935 w 10000"/>
                        <a:gd name="connsiteY2978" fmla="*/ 9263 h 9263"/>
                        <a:gd name="connsiteX2979" fmla="*/ 7935 w 10000"/>
                        <a:gd name="connsiteY2979" fmla="*/ 9263 h 9263"/>
                        <a:gd name="connsiteX2980" fmla="*/ 7946 w 10000"/>
                        <a:gd name="connsiteY2980" fmla="*/ 9263 h 9263"/>
                        <a:gd name="connsiteX2981" fmla="*/ 7946 w 10000"/>
                        <a:gd name="connsiteY2981" fmla="*/ 9263 h 9263"/>
                        <a:gd name="connsiteX2982" fmla="*/ 7946 w 10000"/>
                        <a:gd name="connsiteY2982" fmla="*/ 9263 h 9263"/>
                        <a:gd name="connsiteX2983" fmla="*/ 7946 w 10000"/>
                        <a:gd name="connsiteY2983" fmla="*/ 9263 h 9263"/>
                        <a:gd name="connsiteX2984" fmla="*/ 7955 w 10000"/>
                        <a:gd name="connsiteY2984" fmla="*/ 9263 h 9263"/>
                        <a:gd name="connsiteX2985" fmla="*/ 7955 w 10000"/>
                        <a:gd name="connsiteY2985" fmla="*/ 9263 h 9263"/>
                        <a:gd name="connsiteX2986" fmla="*/ 7955 w 10000"/>
                        <a:gd name="connsiteY2986" fmla="*/ 9263 h 9263"/>
                        <a:gd name="connsiteX2987" fmla="*/ 7955 w 10000"/>
                        <a:gd name="connsiteY2987" fmla="*/ 9263 h 9263"/>
                        <a:gd name="connsiteX2988" fmla="*/ 7966 w 10000"/>
                        <a:gd name="connsiteY2988" fmla="*/ 9263 h 9263"/>
                        <a:gd name="connsiteX2989" fmla="*/ 7966 w 10000"/>
                        <a:gd name="connsiteY2989" fmla="*/ 9263 h 9263"/>
                        <a:gd name="connsiteX2990" fmla="*/ 7966 w 10000"/>
                        <a:gd name="connsiteY2990" fmla="*/ 9263 h 9263"/>
                        <a:gd name="connsiteX2991" fmla="*/ 7966 w 10000"/>
                        <a:gd name="connsiteY2991" fmla="*/ 9263 h 9263"/>
                        <a:gd name="connsiteX2992" fmla="*/ 7978 w 10000"/>
                        <a:gd name="connsiteY2992" fmla="*/ 9263 h 9263"/>
                        <a:gd name="connsiteX2993" fmla="*/ 7978 w 10000"/>
                        <a:gd name="connsiteY2993" fmla="*/ 9263 h 9263"/>
                        <a:gd name="connsiteX2994" fmla="*/ 7978 w 10000"/>
                        <a:gd name="connsiteY2994" fmla="*/ 9263 h 9263"/>
                        <a:gd name="connsiteX2995" fmla="*/ 7978 w 10000"/>
                        <a:gd name="connsiteY2995" fmla="*/ 9263 h 9263"/>
                        <a:gd name="connsiteX2996" fmla="*/ 7989 w 10000"/>
                        <a:gd name="connsiteY2996" fmla="*/ 9263 h 9263"/>
                        <a:gd name="connsiteX2997" fmla="*/ 7989 w 10000"/>
                        <a:gd name="connsiteY2997" fmla="*/ 9263 h 9263"/>
                        <a:gd name="connsiteX2998" fmla="*/ 7989 w 10000"/>
                        <a:gd name="connsiteY2998" fmla="*/ 9263 h 9263"/>
                        <a:gd name="connsiteX2999" fmla="*/ 7989 w 10000"/>
                        <a:gd name="connsiteY2999" fmla="*/ 9263 h 9263"/>
                        <a:gd name="connsiteX3000" fmla="*/ 7998 w 10000"/>
                        <a:gd name="connsiteY3000" fmla="*/ 9263 h 9263"/>
                        <a:gd name="connsiteX3001" fmla="*/ 7998 w 10000"/>
                        <a:gd name="connsiteY3001" fmla="*/ 9263 h 9263"/>
                        <a:gd name="connsiteX3002" fmla="*/ 7998 w 10000"/>
                        <a:gd name="connsiteY3002" fmla="*/ 9263 h 9263"/>
                        <a:gd name="connsiteX3003" fmla="*/ 7998 w 10000"/>
                        <a:gd name="connsiteY3003" fmla="*/ 9263 h 9263"/>
                        <a:gd name="connsiteX3004" fmla="*/ 8009 w 10000"/>
                        <a:gd name="connsiteY3004" fmla="*/ 9263 h 9263"/>
                        <a:gd name="connsiteX3005" fmla="*/ 8009 w 10000"/>
                        <a:gd name="connsiteY3005" fmla="*/ 9263 h 9263"/>
                        <a:gd name="connsiteX3006" fmla="*/ 8009 w 10000"/>
                        <a:gd name="connsiteY3006" fmla="*/ 9263 h 9263"/>
                        <a:gd name="connsiteX3007" fmla="*/ 8009 w 10000"/>
                        <a:gd name="connsiteY3007" fmla="*/ 9263 h 9263"/>
                        <a:gd name="connsiteX3008" fmla="*/ 8021 w 10000"/>
                        <a:gd name="connsiteY3008" fmla="*/ 9263 h 9263"/>
                        <a:gd name="connsiteX3009" fmla="*/ 8021 w 10000"/>
                        <a:gd name="connsiteY3009" fmla="*/ 9263 h 9263"/>
                        <a:gd name="connsiteX3010" fmla="*/ 8021 w 10000"/>
                        <a:gd name="connsiteY3010" fmla="*/ 9263 h 9263"/>
                        <a:gd name="connsiteX3011" fmla="*/ 8021 w 10000"/>
                        <a:gd name="connsiteY3011" fmla="*/ 9263 h 9263"/>
                        <a:gd name="connsiteX3012" fmla="*/ 8032 w 10000"/>
                        <a:gd name="connsiteY3012" fmla="*/ 9263 h 9263"/>
                        <a:gd name="connsiteX3013" fmla="*/ 8032 w 10000"/>
                        <a:gd name="connsiteY3013" fmla="*/ 9263 h 9263"/>
                        <a:gd name="connsiteX3014" fmla="*/ 8032 w 10000"/>
                        <a:gd name="connsiteY3014" fmla="*/ 9263 h 9263"/>
                        <a:gd name="connsiteX3015" fmla="*/ 8032 w 10000"/>
                        <a:gd name="connsiteY3015" fmla="*/ 9263 h 9263"/>
                        <a:gd name="connsiteX3016" fmla="*/ 8041 w 10000"/>
                        <a:gd name="connsiteY3016" fmla="*/ 9263 h 9263"/>
                        <a:gd name="connsiteX3017" fmla="*/ 8041 w 10000"/>
                        <a:gd name="connsiteY3017" fmla="*/ 9263 h 9263"/>
                        <a:gd name="connsiteX3018" fmla="*/ 8041 w 10000"/>
                        <a:gd name="connsiteY3018" fmla="*/ 9263 h 9263"/>
                        <a:gd name="connsiteX3019" fmla="*/ 8041 w 10000"/>
                        <a:gd name="connsiteY3019" fmla="*/ 9263 h 9263"/>
                        <a:gd name="connsiteX3020" fmla="*/ 8052 w 10000"/>
                        <a:gd name="connsiteY3020" fmla="*/ 9263 h 9263"/>
                        <a:gd name="connsiteX3021" fmla="*/ 8052 w 10000"/>
                        <a:gd name="connsiteY3021" fmla="*/ 9263 h 9263"/>
                        <a:gd name="connsiteX3022" fmla="*/ 8052 w 10000"/>
                        <a:gd name="connsiteY3022" fmla="*/ 9263 h 9263"/>
                        <a:gd name="connsiteX3023" fmla="*/ 8052 w 10000"/>
                        <a:gd name="connsiteY3023" fmla="*/ 9263 h 9263"/>
                        <a:gd name="connsiteX3024" fmla="*/ 8063 w 10000"/>
                        <a:gd name="connsiteY3024" fmla="*/ 9263 h 9263"/>
                        <a:gd name="connsiteX3025" fmla="*/ 8063 w 10000"/>
                        <a:gd name="connsiteY3025" fmla="*/ 9263 h 9263"/>
                        <a:gd name="connsiteX3026" fmla="*/ 8063 w 10000"/>
                        <a:gd name="connsiteY3026" fmla="*/ 9263 h 9263"/>
                        <a:gd name="connsiteX3027" fmla="*/ 8063 w 10000"/>
                        <a:gd name="connsiteY3027" fmla="*/ 9263 h 9263"/>
                        <a:gd name="connsiteX3028" fmla="*/ 8072 w 10000"/>
                        <a:gd name="connsiteY3028" fmla="*/ 9263 h 9263"/>
                        <a:gd name="connsiteX3029" fmla="*/ 8072 w 10000"/>
                        <a:gd name="connsiteY3029" fmla="*/ 9263 h 9263"/>
                        <a:gd name="connsiteX3030" fmla="*/ 8072 w 10000"/>
                        <a:gd name="connsiteY3030" fmla="*/ 9263 h 9263"/>
                        <a:gd name="connsiteX3031" fmla="*/ 8072 w 10000"/>
                        <a:gd name="connsiteY3031" fmla="*/ 9263 h 9263"/>
                        <a:gd name="connsiteX3032" fmla="*/ 8083 w 10000"/>
                        <a:gd name="connsiteY3032" fmla="*/ 9263 h 9263"/>
                        <a:gd name="connsiteX3033" fmla="*/ 8083 w 10000"/>
                        <a:gd name="connsiteY3033" fmla="*/ 9263 h 9263"/>
                        <a:gd name="connsiteX3034" fmla="*/ 8083 w 10000"/>
                        <a:gd name="connsiteY3034" fmla="*/ 7965 h 9263"/>
                        <a:gd name="connsiteX3035" fmla="*/ 8083 w 10000"/>
                        <a:gd name="connsiteY3035" fmla="*/ 9263 h 9263"/>
                        <a:gd name="connsiteX3036" fmla="*/ 8095 w 10000"/>
                        <a:gd name="connsiteY3036" fmla="*/ 9263 h 9263"/>
                        <a:gd name="connsiteX3037" fmla="*/ 8095 w 10000"/>
                        <a:gd name="connsiteY3037" fmla="*/ 9263 h 9263"/>
                        <a:gd name="connsiteX3038" fmla="*/ 8095 w 10000"/>
                        <a:gd name="connsiteY3038" fmla="*/ 9263 h 9263"/>
                        <a:gd name="connsiteX3039" fmla="*/ 8095 w 10000"/>
                        <a:gd name="connsiteY3039" fmla="*/ 9263 h 9263"/>
                        <a:gd name="connsiteX3040" fmla="*/ 8106 w 10000"/>
                        <a:gd name="connsiteY3040" fmla="*/ 9263 h 9263"/>
                        <a:gd name="connsiteX3041" fmla="*/ 8106 w 10000"/>
                        <a:gd name="connsiteY3041" fmla="*/ 9263 h 9263"/>
                        <a:gd name="connsiteX3042" fmla="*/ 8106 w 10000"/>
                        <a:gd name="connsiteY3042" fmla="*/ 9263 h 9263"/>
                        <a:gd name="connsiteX3043" fmla="*/ 8106 w 10000"/>
                        <a:gd name="connsiteY3043" fmla="*/ 9263 h 9263"/>
                        <a:gd name="connsiteX3044" fmla="*/ 8115 w 10000"/>
                        <a:gd name="connsiteY3044" fmla="*/ 9263 h 9263"/>
                        <a:gd name="connsiteX3045" fmla="*/ 8115 w 10000"/>
                        <a:gd name="connsiteY3045" fmla="*/ 9263 h 9263"/>
                        <a:gd name="connsiteX3046" fmla="*/ 8115 w 10000"/>
                        <a:gd name="connsiteY3046" fmla="*/ 9263 h 9263"/>
                        <a:gd name="connsiteX3047" fmla="*/ 8115 w 10000"/>
                        <a:gd name="connsiteY3047" fmla="*/ 9263 h 9263"/>
                        <a:gd name="connsiteX3048" fmla="*/ 8126 w 10000"/>
                        <a:gd name="connsiteY3048" fmla="*/ 9263 h 9263"/>
                        <a:gd name="connsiteX3049" fmla="*/ 8126 w 10000"/>
                        <a:gd name="connsiteY3049" fmla="*/ 9263 h 9263"/>
                        <a:gd name="connsiteX3050" fmla="*/ 8126 w 10000"/>
                        <a:gd name="connsiteY3050" fmla="*/ 9263 h 9263"/>
                        <a:gd name="connsiteX3051" fmla="*/ 8126 w 10000"/>
                        <a:gd name="connsiteY3051" fmla="*/ 9263 h 9263"/>
                        <a:gd name="connsiteX3052" fmla="*/ 8138 w 10000"/>
                        <a:gd name="connsiteY3052" fmla="*/ 9263 h 9263"/>
                        <a:gd name="connsiteX3053" fmla="*/ 8138 w 10000"/>
                        <a:gd name="connsiteY3053" fmla="*/ 9263 h 9263"/>
                        <a:gd name="connsiteX3054" fmla="*/ 8138 w 10000"/>
                        <a:gd name="connsiteY3054" fmla="*/ 9263 h 9263"/>
                        <a:gd name="connsiteX3055" fmla="*/ 8138 w 10000"/>
                        <a:gd name="connsiteY3055" fmla="*/ 9263 h 9263"/>
                        <a:gd name="connsiteX3056" fmla="*/ 8149 w 10000"/>
                        <a:gd name="connsiteY3056" fmla="*/ 9263 h 9263"/>
                        <a:gd name="connsiteX3057" fmla="*/ 8149 w 10000"/>
                        <a:gd name="connsiteY3057" fmla="*/ 9263 h 9263"/>
                        <a:gd name="connsiteX3058" fmla="*/ 8149 w 10000"/>
                        <a:gd name="connsiteY3058" fmla="*/ 9263 h 9263"/>
                        <a:gd name="connsiteX3059" fmla="*/ 8149 w 10000"/>
                        <a:gd name="connsiteY3059" fmla="*/ 9263 h 9263"/>
                        <a:gd name="connsiteX3060" fmla="*/ 8158 w 10000"/>
                        <a:gd name="connsiteY3060" fmla="*/ 9263 h 9263"/>
                        <a:gd name="connsiteX3061" fmla="*/ 8158 w 10000"/>
                        <a:gd name="connsiteY3061" fmla="*/ 9263 h 9263"/>
                        <a:gd name="connsiteX3062" fmla="*/ 8158 w 10000"/>
                        <a:gd name="connsiteY3062" fmla="*/ 9263 h 9263"/>
                        <a:gd name="connsiteX3063" fmla="*/ 8158 w 10000"/>
                        <a:gd name="connsiteY3063" fmla="*/ 9263 h 9263"/>
                        <a:gd name="connsiteX3064" fmla="*/ 8169 w 10000"/>
                        <a:gd name="connsiteY3064" fmla="*/ 9263 h 9263"/>
                        <a:gd name="connsiteX3065" fmla="*/ 8169 w 10000"/>
                        <a:gd name="connsiteY3065" fmla="*/ 9263 h 9263"/>
                        <a:gd name="connsiteX3066" fmla="*/ 8169 w 10000"/>
                        <a:gd name="connsiteY3066" fmla="*/ 9263 h 9263"/>
                        <a:gd name="connsiteX3067" fmla="*/ 8169 w 10000"/>
                        <a:gd name="connsiteY3067" fmla="*/ 9263 h 9263"/>
                        <a:gd name="connsiteX3068" fmla="*/ 8181 w 10000"/>
                        <a:gd name="connsiteY3068" fmla="*/ 9263 h 9263"/>
                        <a:gd name="connsiteX3069" fmla="*/ 8181 w 10000"/>
                        <a:gd name="connsiteY3069" fmla="*/ 9263 h 9263"/>
                        <a:gd name="connsiteX3070" fmla="*/ 8181 w 10000"/>
                        <a:gd name="connsiteY3070" fmla="*/ 9263 h 9263"/>
                        <a:gd name="connsiteX3071" fmla="*/ 8181 w 10000"/>
                        <a:gd name="connsiteY3071" fmla="*/ 9263 h 9263"/>
                        <a:gd name="connsiteX3072" fmla="*/ 8189 w 10000"/>
                        <a:gd name="connsiteY3072" fmla="*/ 9263 h 9263"/>
                        <a:gd name="connsiteX3073" fmla="*/ 8189 w 10000"/>
                        <a:gd name="connsiteY3073" fmla="*/ 9263 h 9263"/>
                        <a:gd name="connsiteX3074" fmla="*/ 8189 w 10000"/>
                        <a:gd name="connsiteY3074" fmla="*/ 9263 h 9263"/>
                        <a:gd name="connsiteX3075" fmla="*/ 8189 w 10000"/>
                        <a:gd name="connsiteY3075" fmla="*/ 9263 h 9263"/>
                        <a:gd name="connsiteX3076" fmla="*/ 8201 w 10000"/>
                        <a:gd name="connsiteY3076" fmla="*/ 9263 h 9263"/>
                        <a:gd name="connsiteX3077" fmla="*/ 8201 w 10000"/>
                        <a:gd name="connsiteY3077" fmla="*/ 9263 h 9263"/>
                        <a:gd name="connsiteX3078" fmla="*/ 8201 w 10000"/>
                        <a:gd name="connsiteY3078" fmla="*/ 9263 h 9263"/>
                        <a:gd name="connsiteX3079" fmla="*/ 8201 w 10000"/>
                        <a:gd name="connsiteY3079" fmla="*/ 9263 h 9263"/>
                        <a:gd name="connsiteX3080" fmla="*/ 8212 w 10000"/>
                        <a:gd name="connsiteY3080" fmla="*/ 9263 h 9263"/>
                        <a:gd name="connsiteX3081" fmla="*/ 8212 w 10000"/>
                        <a:gd name="connsiteY3081" fmla="*/ 9263 h 9263"/>
                        <a:gd name="connsiteX3082" fmla="*/ 8212 w 10000"/>
                        <a:gd name="connsiteY3082" fmla="*/ 9263 h 9263"/>
                        <a:gd name="connsiteX3083" fmla="*/ 8212 w 10000"/>
                        <a:gd name="connsiteY3083" fmla="*/ 9263 h 9263"/>
                        <a:gd name="connsiteX3084" fmla="*/ 8223 w 10000"/>
                        <a:gd name="connsiteY3084" fmla="*/ 9263 h 9263"/>
                        <a:gd name="connsiteX3085" fmla="*/ 8223 w 10000"/>
                        <a:gd name="connsiteY3085" fmla="*/ 9263 h 9263"/>
                        <a:gd name="connsiteX3086" fmla="*/ 8223 w 10000"/>
                        <a:gd name="connsiteY3086" fmla="*/ 9263 h 9263"/>
                        <a:gd name="connsiteX3087" fmla="*/ 8223 w 10000"/>
                        <a:gd name="connsiteY3087" fmla="*/ 9263 h 9263"/>
                        <a:gd name="connsiteX3088" fmla="*/ 8232 w 10000"/>
                        <a:gd name="connsiteY3088" fmla="*/ 9263 h 9263"/>
                        <a:gd name="connsiteX3089" fmla="*/ 8232 w 10000"/>
                        <a:gd name="connsiteY3089" fmla="*/ 9263 h 9263"/>
                        <a:gd name="connsiteX3090" fmla="*/ 8232 w 10000"/>
                        <a:gd name="connsiteY3090" fmla="*/ 9263 h 9263"/>
                        <a:gd name="connsiteX3091" fmla="*/ 8232 w 10000"/>
                        <a:gd name="connsiteY3091" fmla="*/ 9263 h 9263"/>
                        <a:gd name="connsiteX3092" fmla="*/ 8243 w 10000"/>
                        <a:gd name="connsiteY3092" fmla="*/ 9263 h 9263"/>
                        <a:gd name="connsiteX3093" fmla="*/ 8243 w 10000"/>
                        <a:gd name="connsiteY3093" fmla="*/ 9263 h 9263"/>
                        <a:gd name="connsiteX3094" fmla="*/ 8243 w 10000"/>
                        <a:gd name="connsiteY3094" fmla="*/ 9263 h 9263"/>
                        <a:gd name="connsiteX3095" fmla="*/ 8243 w 10000"/>
                        <a:gd name="connsiteY3095" fmla="*/ 9263 h 9263"/>
                        <a:gd name="connsiteX3096" fmla="*/ 8255 w 10000"/>
                        <a:gd name="connsiteY3096" fmla="*/ 9263 h 9263"/>
                        <a:gd name="connsiteX3097" fmla="*/ 8255 w 10000"/>
                        <a:gd name="connsiteY3097" fmla="*/ 9263 h 9263"/>
                        <a:gd name="connsiteX3098" fmla="*/ 8255 w 10000"/>
                        <a:gd name="connsiteY3098" fmla="*/ 9263 h 9263"/>
                        <a:gd name="connsiteX3099" fmla="*/ 8255 w 10000"/>
                        <a:gd name="connsiteY3099" fmla="*/ 9263 h 9263"/>
                        <a:gd name="connsiteX3100" fmla="*/ 8266 w 10000"/>
                        <a:gd name="connsiteY3100" fmla="*/ 9263 h 9263"/>
                        <a:gd name="connsiteX3101" fmla="*/ 8266 w 10000"/>
                        <a:gd name="connsiteY3101" fmla="*/ 9263 h 9263"/>
                        <a:gd name="connsiteX3102" fmla="*/ 8266 w 10000"/>
                        <a:gd name="connsiteY3102" fmla="*/ 9263 h 9263"/>
                        <a:gd name="connsiteX3103" fmla="*/ 8266 w 10000"/>
                        <a:gd name="connsiteY3103" fmla="*/ 9263 h 9263"/>
                        <a:gd name="connsiteX3104" fmla="*/ 8275 w 10000"/>
                        <a:gd name="connsiteY3104" fmla="*/ 9263 h 9263"/>
                        <a:gd name="connsiteX3105" fmla="*/ 8275 w 10000"/>
                        <a:gd name="connsiteY3105" fmla="*/ 9263 h 9263"/>
                        <a:gd name="connsiteX3106" fmla="*/ 8275 w 10000"/>
                        <a:gd name="connsiteY3106" fmla="*/ 9263 h 9263"/>
                        <a:gd name="connsiteX3107" fmla="*/ 8275 w 10000"/>
                        <a:gd name="connsiteY3107" fmla="*/ 9263 h 9263"/>
                        <a:gd name="connsiteX3108" fmla="*/ 8286 w 10000"/>
                        <a:gd name="connsiteY3108" fmla="*/ 9263 h 9263"/>
                        <a:gd name="connsiteX3109" fmla="*/ 8286 w 10000"/>
                        <a:gd name="connsiteY3109" fmla="*/ 9263 h 9263"/>
                        <a:gd name="connsiteX3110" fmla="*/ 8286 w 10000"/>
                        <a:gd name="connsiteY3110" fmla="*/ 9263 h 9263"/>
                        <a:gd name="connsiteX3111" fmla="*/ 8286 w 10000"/>
                        <a:gd name="connsiteY3111" fmla="*/ 9263 h 9263"/>
                        <a:gd name="connsiteX3112" fmla="*/ 8298 w 10000"/>
                        <a:gd name="connsiteY3112" fmla="*/ 9263 h 9263"/>
                        <a:gd name="connsiteX3113" fmla="*/ 8298 w 10000"/>
                        <a:gd name="connsiteY3113" fmla="*/ 9263 h 9263"/>
                        <a:gd name="connsiteX3114" fmla="*/ 8298 w 10000"/>
                        <a:gd name="connsiteY3114" fmla="*/ 9263 h 9263"/>
                        <a:gd name="connsiteX3115" fmla="*/ 8298 w 10000"/>
                        <a:gd name="connsiteY3115" fmla="*/ 9263 h 9263"/>
                        <a:gd name="connsiteX3116" fmla="*/ 8306 w 10000"/>
                        <a:gd name="connsiteY3116" fmla="*/ 9263 h 9263"/>
                        <a:gd name="connsiteX3117" fmla="*/ 8306 w 10000"/>
                        <a:gd name="connsiteY3117" fmla="*/ 9263 h 9263"/>
                        <a:gd name="connsiteX3118" fmla="*/ 8306 w 10000"/>
                        <a:gd name="connsiteY3118" fmla="*/ 9263 h 9263"/>
                        <a:gd name="connsiteX3119" fmla="*/ 8306 w 10000"/>
                        <a:gd name="connsiteY3119" fmla="*/ 9263 h 9263"/>
                        <a:gd name="connsiteX3120" fmla="*/ 8318 w 10000"/>
                        <a:gd name="connsiteY3120" fmla="*/ 9263 h 9263"/>
                        <a:gd name="connsiteX3121" fmla="*/ 8318 w 10000"/>
                        <a:gd name="connsiteY3121" fmla="*/ 9263 h 9263"/>
                        <a:gd name="connsiteX3122" fmla="*/ 8318 w 10000"/>
                        <a:gd name="connsiteY3122" fmla="*/ 9263 h 9263"/>
                        <a:gd name="connsiteX3123" fmla="*/ 8318 w 10000"/>
                        <a:gd name="connsiteY3123" fmla="*/ 9263 h 9263"/>
                        <a:gd name="connsiteX3124" fmla="*/ 8329 w 10000"/>
                        <a:gd name="connsiteY3124" fmla="*/ 9263 h 9263"/>
                        <a:gd name="connsiteX3125" fmla="*/ 8329 w 10000"/>
                        <a:gd name="connsiteY3125" fmla="*/ 9263 h 9263"/>
                        <a:gd name="connsiteX3126" fmla="*/ 8329 w 10000"/>
                        <a:gd name="connsiteY3126" fmla="*/ 9263 h 9263"/>
                        <a:gd name="connsiteX3127" fmla="*/ 8329 w 10000"/>
                        <a:gd name="connsiteY3127" fmla="*/ 9263 h 9263"/>
                        <a:gd name="connsiteX3128" fmla="*/ 8340 w 10000"/>
                        <a:gd name="connsiteY3128" fmla="*/ 9263 h 9263"/>
                        <a:gd name="connsiteX3129" fmla="*/ 8340 w 10000"/>
                        <a:gd name="connsiteY3129" fmla="*/ 9263 h 9263"/>
                        <a:gd name="connsiteX3130" fmla="*/ 8340 w 10000"/>
                        <a:gd name="connsiteY3130" fmla="*/ 9263 h 9263"/>
                        <a:gd name="connsiteX3131" fmla="*/ 8340 w 10000"/>
                        <a:gd name="connsiteY3131" fmla="*/ 9263 h 9263"/>
                        <a:gd name="connsiteX3132" fmla="*/ 8349 w 10000"/>
                        <a:gd name="connsiteY3132" fmla="*/ 9263 h 9263"/>
                        <a:gd name="connsiteX3133" fmla="*/ 8349 w 10000"/>
                        <a:gd name="connsiteY3133" fmla="*/ 9263 h 9263"/>
                        <a:gd name="connsiteX3134" fmla="*/ 8349 w 10000"/>
                        <a:gd name="connsiteY3134" fmla="*/ 3386 h 9263"/>
                        <a:gd name="connsiteX3135" fmla="*/ 8349 w 10000"/>
                        <a:gd name="connsiteY3135" fmla="*/ 3386 h 9263"/>
                        <a:gd name="connsiteX3136" fmla="*/ 8360 w 10000"/>
                        <a:gd name="connsiteY3136" fmla="*/ 9263 h 9263"/>
                        <a:gd name="connsiteX3137" fmla="*/ 8360 w 10000"/>
                        <a:gd name="connsiteY3137" fmla="*/ 9263 h 9263"/>
                        <a:gd name="connsiteX3138" fmla="*/ 8372 w 10000"/>
                        <a:gd name="connsiteY3138" fmla="*/ 9263 h 9263"/>
                        <a:gd name="connsiteX3139" fmla="*/ 8372 w 10000"/>
                        <a:gd name="connsiteY3139" fmla="*/ 9263 h 9263"/>
                        <a:gd name="connsiteX3140" fmla="*/ 8372 w 10000"/>
                        <a:gd name="connsiteY3140" fmla="*/ 9263 h 9263"/>
                        <a:gd name="connsiteX3141" fmla="*/ 8372 w 10000"/>
                        <a:gd name="connsiteY3141" fmla="*/ 9263 h 9263"/>
                        <a:gd name="connsiteX3142" fmla="*/ 8383 w 10000"/>
                        <a:gd name="connsiteY3142" fmla="*/ 9263 h 9263"/>
                        <a:gd name="connsiteX3143" fmla="*/ 8383 w 10000"/>
                        <a:gd name="connsiteY3143" fmla="*/ 9263 h 9263"/>
                        <a:gd name="connsiteX3144" fmla="*/ 8383 w 10000"/>
                        <a:gd name="connsiteY3144" fmla="*/ 9263 h 9263"/>
                        <a:gd name="connsiteX3145" fmla="*/ 8383 w 10000"/>
                        <a:gd name="connsiteY3145" fmla="*/ 9263 h 9263"/>
                        <a:gd name="connsiteX3146" fmla="*/ 8392 w 10000"/>
                        <a:gd name="connsiteY3146" fmla="*/ 9263 h 9263"/>
                        <a:gd name="connsiteX3147" fmla="*/ 8392 w 10000"/>
                        <a:gd name="connsiteY3147" fmla="*/ 9263 h 9263"/>
                        <a:gd name="connsiteX3148" fmla="*/ 8392 w 10000"/>
                        <a:gd name="connsiteY3148" fmla="*/ 9263 h 9263"/>
                        <a:gd name="connsiteX3149" fmla="*/ 8392 w 10000"/>
                        <a:gd name="connsiteY3149" fmla="*/ 9263 h 9263"/>
                        <a:gd name="connsiteX3150" fmla="*/ 8403 w 10000"/>
                        <a:gd name="connsiteY3150" fmla="*/ 9263 h 9263"/>
                        <a:gd name="connsiteX3151" fmla="*/ 8403 w 10000"/>
                        <a:gd name="connsiteY3151" fmla="*/ 9263 h 9263"/>
                        <a:gd name="connsiteX3152" fmla="*/ 8403 w 10000"/>
                        <a:gd name="connsiteY3152" fmla="*/ 9263 h 9263"/>
                        <a:gd name="connsiteX3153" fmla="*/ 8403 w 10000"/>
                        <a:gd name="connsiteY3153" fmla="*/ 9263 h 9263"/>
                        <a:gd name="connsiteX3154" fmla="*/ 8415 w 10000"/>
                        <a:gd name="connsiteY3154" fmla="*/ 9263 h 9263"/>
                        <a:gd name="connsiteX3155" fmla="*/ 8415 w 10000"/>
                        <a:gd name="connsiteY3155" fmla="*/ 9263 h 9263"/>
                        <a:gd name="connsiteX3156" fmla="*/ 8415 w 10000"/>
                        <a:gd name="connsiteY3156" fmla="*/ 9263 h 9263"/>
                        <a:gd name="connsiteX3157" fmla="*/ 8415 w 10000"/>
                        <a:gd name="connsiteY3157" fmla="*/ 9263 h 9263"/>
                        <a:gd name="connsiteX3158" fmla="*/ 8426 w 10000"/>
                        <a:gd name="connsiteY3158" fmla="*/ 9263 h 9263"/>
                        <a:gd name="connsiteX3159" fmla="*/ 8426 w 10000"/>
                        <a:gd name="connsiteY3159" fmla="*/ 9263 h 9263"/>
                        <a:gd name="connsiteX3160" fmla="*/ 8426 w 10000"/>
                        <a:gd name="connsiteY3160" fmla="*/ 9263 h 9263"/>
                        <a:gd name="connsiteX3161" fmla="*/ 8426 w 10000"/>
                        <a:gd name="connsiteY3161" fmla="*/ 9263 h 9263"/>
                        <a:gd name="connsiteX3162" fmla="*/ 8435 w 10000"/>
                        <a:gd name="connsiteY3162" fmla="*/ 9263 h 9263"/>
                        <a:gd name="connsiteX3163" fmla="*/ 8435 w 10000"/>
                        <a:gd name="connsiteY3163" fmla="*/ 9263 h 9263"/>
                        <a:gd name="connsiteX3164" fmla="*/ 8435 w 10000"/>
                        <a:gd name="connsiteY3164" fmla="*/ 9263 h 9263"/>
                        <a:gd name="connsiteX3165" fmla="*/ 8435 w 10000"/>
                        <a:gd name="connsiteY3165" fmla="*/ 9263 h 9263"/>
                        <a:gd name="connsiteX3166" fmla="*/ 8446 w 10000"/>
                        <a:gd name="connsiteY3166" fmla="*/ 9263 h 9263"/>
                        <a:gd name="connsiteX3167" fmla="*/ 8446 w 10000"/>
                        <a:gd name="connsiteY3167" fmla="*/ 9263 h 9263"/>
                        <a:gd name="connsiteX3168" fmla="*/ 8446 w 10000"/>
                        <a:gd name="connsiteY3168" fmla="*/ 9263 h 9263"/>
                        <a:gd name="connsiteX3169" fmla="*/ 8446 w 10000"/>
                        <a:gd name="connsiteY3169" fmla="*/ 9263 h 9263"/>
                        <a:gd name="connsiteX3170" fmla="*/ 8458 w 10000"/>
                        <a:gd name="connsiteY3170" fmla="*/ 9263 h 9263"/>
                        <a:gd name="connsiteX3171" fmla="*/ 8458 w 10000"/>
                        <a:gd name="connsiteY3171" fmla="*/ 9263 h 9263"/>
                        <a:gd name="connsiteX3172" fmla="*/ 8458 w 10000"/>
                        <a:gd name="connsiteY3172" fmla="*/ 9263 h 9263"/>
                        <a:gd name="connsiteX3173" fmla="*/ 8458 w 10000"/>
                        <a:gd name="connsiteY3173" fmla="*/ 9263 h 9263"/>
                        <a:gd name="connsiteX3174" fmla="*/ 8466 w 10000"/>
                        <a:gd name="connsiteY3174" fmla="*/ 9263 h 9263"/>
                        <a:gd name="connsiteX3175" fmla="*/ 8466 w 10000"/>
                        <a:gd name="connsiteY3175" fmla="*/ 9263 h 9263"/>
                        <a:gd name="connsiteX3176" fmla="*/ 8466 w 10000"/>
                        <a:gd name="connsiteY3176" fmla="*/ 9263 h 9263"/>
                        <a:gd name="connsiteX3177" fmla="*/ 8466 w 10000"/>
                        <a:gd name="connsiteY3177" fmla="*/ 9263 h 9263"/>
                        <a:gd name="connsiteX3178" fmla="*/ 8478 w 10000"/>
                        <a:gd name="connsiteY3178" fmla="*/ 9263 h 9263"/>
                        <a:gd name="connsiteX3179" fmla="*/ 8478 w 10000"/>
                        <a:gd name="connsiteY3179" fmla="*/ 9263 h 9263"/>
                        <a:gd name="connsiteX3180" fmla="*/ 8478 w 10000"/>
                        <a:gd name="connsiteY3180" fmla="*/ 9263 h 9263"/>
                        <a:gd name="connsiteX3181" fmla="*/ 8478 w 10000"/>
                        <a:gd name="connsiteY3181" fmla="*/ 9263 h 9263"/>
                        <a:gd name="connsiteX3182" fmla="*/ 8489 w 10000"/>
                        <a:gd name="connsiteY3182" fmla="*/ 9263 h 9263"/>
                        <a:gd name="connsiteX3183" fmla="*/ 8489 w 10000"/>
                        <a:gd name="connsiteY3183" fmla="*/ 9263 h 9263"/>
                        <a:gd name="connsiteX3184" fmla="*/ 8489 w 10000"/>
                        <a:gd name="connsiteY3184" fmla="*/ 9263 h 9263"/>
                        <a:gd name="connsiteX3185" fmla="*/ 8489 w 10000"/>
                        <a:gd name="connsiteY3185" fmla="*/ 9263 h 9263"/>
                        <a:gd name="connsiteX3186" fmla="*/ 8500 w 10000"/>
                        <a:gd name="connsiteY3186" fmla="*/ 9263 h 9263"/>
                        <a:gd name="connsiteX3187" fmla="*/ 8500 w 10000"/>
                        <a:gd name="connsiteY3187" fmla="*/ 9263 h 9263"/>
                        <a:gd name="connsiteX3188" fmla="*/ 8500 w 10000"/>
                        <a:gd name="connsiteY3188" fmla="*/ 9263 h 9263"/>
                        <a:gd name="connsiteX3189" fmla="*/ 8500 w 10000"/>
                        <a:gd name="connsiteY3189" fmla="*/ 9263 h 9263"/>
                        <a:gd name="connsiteX3190" fmla="*/ 8509 w 10000"/>
                        <a:gd name="connsiteY3190" fmla="*/ 9263 h 9263"/>
                        <a:gd name="connsiteX3191" fmla="*/ 8509 w 10000"/>
                        <a:gd name="connsiteY3191" fmla="*/ 9263 h 9263"/>
                        <a:gd name="connsiteX3192" fmla="*/ 8509 w 10000"/>
                        <a:gd name="connsiteY3192" fmla="*/ 9263 h 9263"/>
                        <a:gd name="connsiteX3193" fmla="*/ 8509 w 10000"/>
                        <a:gd name="connsiteY3193" fmla="*/ 9263 h 9263"/>
                        <a:gd name="connsiteX3194" fmla="*/ 8520 w 10000"/>
                        <a:gd name="connsiteY3194" fmla="*/ 9263 h 9263"/>
                        <a:gd name="connsiteX3195" fmla="*/ 8520 w 10000"/>
                        <a:gd name="connsiteY3195" fmla="*/ 9263 h 9263"/>
                        <a:gd name="connsiteX3196" fmla="*/ 8520 w 10000"/>
                        <a:gd name="connsiteY3196" fmla="*/ 9263 h 9263"/>
                        <a:gd name="connsiteX3197" fmla="*/ 8520 w 10000"/>
                        <a:gd name="connsiteY3197" fmla="*/ 9263 h 9263"/>
                        <a:gd name="connsiteX3198" fmla="*/ 8532 w 10000"/>
                        <a:gd name="connsiteY3198" fmla="*/ 9263 h 9263"/>
                        <a:gd name="connsiteX3199" fmla="*/ 8532 w 10000"/>
                        <a:gd name="connsiteY3199" fmla="*/ 9263 h 9263"/>
                        <a:gd name="connsiteX3200" fmla="*/ 8532 w 10000"/>
                        <a:gd name="connsiteY3200" fmla="*/ 9263 h 9263"/>
                        <a:gd name="connsiteX3201" fmla="*/ 8532 w 10000"/>
                        <a:gd name="connsiteY3201" fmla="*/ 9263 h 9263"/>
                        <a:gd name="connsiteX3202" fmla="*/ 8543 w 10000"/>
                        <a:gd name="connsiteY3202" fmla="*/ 9263 h 9263"/>
                        <a:gd name="connsiteX3203" fmla="*/ 8543 w 10000"/>
                        <a:gd name="connsiteY3203" fmla="*/ 9263 h 9263"/>
                        <a:gd name="connsiteX3204" fmla="*/ 8543 w 10000"/>
                        <a:gd name="connsiteY3204" fmla="*/ 9263 h 9263"/>
                        <a:gd name="connsiteX3205" fmla="*/ 8543 w 10000"/>
                        <a:gd name="connsiteY3205" fmla="*/ 9263 h 9263"/>
                        <a:gd name="connsiteX3206" fmla="*/ 8552 w 10000"/>
                        <a:gd name="connsiteY3206" fmla="*/ 9263 h 9263"/>
                        <a:gd name="connsiteX3207" fmla="*/ 8552 w 10000"/>
                        <a:gd name="connsiteY3207" fmla="*/ 9263 h 9263"/>
                        <a:gd name="connsiteX3208" fmla="*/ 8552 w 10000"/>
                        <a:gd name="connsiteY3208" fmla="*/ 9263 h 9263"/>
                        <a:gd name="connsiteX3209" fmla="*/ 8552 w 10000"/>
                        <a:gd name="connsiteY3209" fmla="*/ 9263 h 9263"/>
                        <a:gd name="connsiteX3210" fmla="*/ 8563 w 10000"/>
                        <a:gd name="connsiteY3210" fmla="*/ 9263 h 9263"/>
                        <a:gd name="connsiteX3211" fmla="*/ 8563 w 10000"/>
                        <a:gd name="connsiteY3211" fmla="*/ 9263 h 9263"/>
                        <a:gd name="connsiteX3212" fmla="*/ 8563 w 10000"/>
                        <a:gd name="connsiteY3212" fmla="*/ 9263 h 9263"/>
                        <a:gd name="connsiteX3213" fmla="*/ 8563 w 10000"/>
                        <a:gd name="connsiteY3213" fmla="*/ 9263 h 9263"/>
                        <a:gd name="connsiteX3214" fmla="*/ 8575 w 10000"/>
                        <a:gd name="connsiteY3214" fmla="*/ 9263 h 9263"/>
                        <a:gd name="connsiteX3215" fmla="*/ 8575 w 10000"/>
                        <a:gd name="connsiteY3215" fmla="*/ 9263 h 9263"/>
                        <a:gd name="connsiteX3216" fmla="*/ 8575 w 10000"/>
                        <a:gd name="connsiteY3216" fmla="*/ 9263 h 9263"/>
                        <a:gd name="connsiteX3217" fmla="*/ 8575 w 10000"/>
                        <a:gd name="connsiteY3217" fmla="*/ 9263 h 9263"/>
                        <a:gd name="connsiteX3218" fmla="*/ 8583 w 10000"/>
                        <a:gd name="connsiteY3218" fmla="*/ 9263 h 9263"/>
                        <a:gd name="connsiteX3219" fmla="*/ 8583 w 10000"/>
                        <a:gd name="connsiteY3219" fmla="*/ 9263 h 9263"/>
                        <a:gd name="connsiteX3220" fmla="*/ 8583 w 10000"/>
                        <a:gd name="connsiteY3220" fmla="*/ 9263 h 9263"/>
                        <a:gd name="connsiteX3221" fmla="*/ 8583 w 10000"/>
                        <a:gd name="connsiteY3221" fmla="*/ 9263 h 9263"/>
                        <a:gd name="connsiteX3222" fmla="*/ 8595 w 10000"/>
                        <a:gd name="connsiteY3222" fmla="*/ 9263 h 9263"/>
                        <a:gd name="connsiteX3223" fmla="*/ 8595 w 10000"/>
                        <a:gd name="connsiteY3223" fmla="*/ 9263 h 9263"/>
                        <a:gd name="connsiteX3224" fmla="*/ 8595 w 10000"/>
                        <a:gd name="connsiteY3224" fmla="*/ 9263 h 9263"/>
                        <a:gd name="connsiteX3225" fmla="*/ 8595 w 10000"/>
                        <a:gd name="connsiteY3225" fmla="*/ 9263 h 9263"/>
                        <a:gd name="connsiteX3226" fmla="*/ 8606 w 10000"/>
                        <a:gd name="connsiteY3226" fmla="*/ 9263 h 9263"/>
                        <a:gd name="connsiteX3227" fmla="*/ 8606 w 10000"/>
                        <a:gd name="connsiteY3227" fmla="*/ 9263 h 9263"/>
                        <a:gd name="connsiteX3228" fmla="*/ 8606 w 10000"/>
                        <a:gd name="connsiteY3228" fmla="*/ 9263 h 9263"/>
                        <a:gd name="connsiteX3229" fmla="*/ 8606 w 10000"/>
                        <a:gd name="connsiteY3229" fmla="*/ 9263 h 9263"/>
                        <a:gd name="connsiteX3230" fmla="*/ 8618 w 10000"/>
                        <a:gd name="connsiteY3230" fmla="*/ 9263 h 9263"/>
                        <a:gd name="connsiteX3231" fmla="*/ 8618 w 10000"/>
                        <a:gd name="connsiteY3231" fmla="*/ 9263 h 9263"/>
                        <a:gd name="connsiteX3232" fmla="*/ 8618 w 10000"/>
                        <a:gd name="connsiteY3232" fmla="*/ 9263 h 9263"/>
                        <a:gd name="connsiteX3233" fmla="*/ 8618 w 10000"/>
                        <a:gd name="connsiteY3233" fmla="*/ 9263 h 9263"/>
                        <a:gd name="connsiteX3234" fmla="*/ 8626 w 10000"/>
                        <a:gd name="connsiteY3234" fmla="*/ 9263 h 9263"/>
                        <a:gd name="connsiteX3235" fmla="*/ 8626 w 10000"/>
                        <a:gd name="connsiteY3235" fmla="*/ 9263 h 9263"/>
                        <a:gd name="connsiteX3236" fmla="*/ 8626 w 10000"/>
                        <a:gd name="connsiteY3236" fmla="*/ 7321 h 9263"/>
                        <a:gd name="connsiteX3237" fmla="*/ 8626 w 10000"/>
                        <a:gd name="connsiteY3237" fmla="*/ 8661 h 9263"/>
                        <a:gd name="connsiteX3238" fmla="*/ 8638 w 10000"/>
                        <a:gd name="connsiteY3238" fmla="*/ 8661 h 9263"/>
                        <a:gd name="connsiteX3239" fmla="*/ 8638 w 10000"/>
                        <a:gd name="connsiteY3239" fmla="*/ 9263 h 9263"/>
                        <a:gd name="connsiteX3240" fmla="*/ 8638 w 10000"/>
                        <a:gd name="connsiteY3240" fmla="*/ 8245 h 9263"/>
                        <a:gd name="connsiteX3241" fmla="*/ 8638 w 10000"/>
                        <a:gd name="connsiteY3241" fmla="*/ 8245 h 9263"/>
                        <a:gd name="connsiteX3242" fmla="*/ 8649 w 10000"/>
                        <a:gd name="connsiteY3242" fmla="*/ 6303 h 9263"/>
                        <a:gd name="connsiteX3243" fmla="*/ 8649 w 10000"/>
                        <a:gd name="connsiteY3243" fmla="*/ 9035 h 9263"/>
                        <a:gd name="connsiteX3244" fmla="*/ 8649 w 10000"/>
                        <a:gd name="connsiteY3244" fmla="*/ 3842 h 9263"/>
                        <a:gd name="connsiteX3245" fmla="*/ 8649 w 10000"/>
                        <a:gd name="connsiteY3245" fmla="*/ 9035 h 9263"/>
                        <a:gd name="connsiteX3246" fmla="*/ 8660 w 10000"/>
                        <a:gd name="connsiteY3246" fmla="*/ 9263 h 9263"/>
                        <a:gd name="connsiteX3247" fmla="*/ 8660 w 10000"/>
                        <a:gd name="connsiteY3247" fmla="*/ 9263 h 9263"/>
                        <a:gd name="connsiteX3248" fmla="*/ 8660 w 10000"/>
                        <a:gd name="connsiteY3248" fmla="*/ 9263 h 9263"/>
                        <a:gd name="connsiteX3249" fmla="*/ 8660 w 10000"/>
                        <a:gd name="connsiteY3249" fmla="*/ 9263 h 9263"/>
                        <a:gd name="connsiteX3250" fmla="*/ 8669 w 10000"/>
                        <a:gd name="connsiteY3250" fmla="*/ 9263 h 9263"/>
                        <a:gd name="connsiteX3251" fmla="*/ 8669 w 10000"/>
                        <a:gd name="connsiteY3251" fmla="*/ 9263 h 9263"/>
                        <a:gd name="connsiteX3252" fmla="*/ 8669 w 10000"/>
                        <a:gd name="connsiteY3252" fmla="*/ 2825 h 9263"/>
                        <a:gd name="connsiteX3253" fmla="*/ 8669 w 10000"/>
                        <a:gd name="connsiteY3253" fmla="*/ 7643 h 9263"/>
                        <a:gd name="connsiteX3254" fmla="*/ 8680 w 10000"/>
                        <a:gd name="connsiteY3254" fmla="*/ 9076 h 9263"/>
                        <a:gd name="connsiteX3255" fmla="*/ 8680 w 10000"/>
                        <a:gd name="connsiteY3255" fmla="*/ 9263 h 9263"/>
                        <a:gd name="connsiteX3256" fmla="*/ 8680 w 10000"/>
                        <a:gd name="connsiteY3256" fmla="*/ 9076 h 9263"/>
                        <a:gd name="connsiteX3257" fmla="*/ 8680 w 10000"/>
                        <a:gd name="connsiteY3257" fmla="*/ 9263 h 9263"/>
                        <a:gd name="connsiteX3258" fmla="*/ 8692 w 10000"/>
                        <a:gd name="connsiteY3258" fmla="*/ 9263 h 9263"/>
                        <a:gd name="connsiteX3259" fmla="*/ 8692 w 10000"/>
                        <a:gd name="connsiteY3259" fmla="*/ 9263 h 9263"/>
                        <a:gd name="connsiteX3260" fmla="*/ 8692 w 10000"/>
                        <a:gd name="connsiteY3260" fmla="*/ 9263 h 9263"/>
                        <a:gd name="connsiteX3261" fmla="*/ 8692 w 10000"/>
                        <a:gd name="connsiteY3261" fmla="*/ 9263 h 9263"/>
                        <a:gd name="connsiteX3262" fmla="*/ 8700 w 10000"/>
                        <a:gd name="connsiteY3262" fmla="*/ 9263 h 9263"/>
                        <a:gd name="connsiteX3263" fmla="*/ 8700 w 10000"/>
                        <a:gd name="connsiteY3263" fmla="*/ 9263 h 9263"/>
                        <a:gd name="connsiteX3264" fmla="*/ 8700 w 10000"/>
                        <a:gd name="connsiteY3264" fmla="*/ 9263 h 9263"/>
                        <a:gd name="connsiteX3265" fmla="*/ 8700 w 10000"/>
                        <a:gd name="connsiteY3265" fmla="*/ 9263 h 9263"/>
                        <a:gd name="connsiteX3266" fmla="*/ 8712 w 10000"/>
                        <a:gd name="connsiteY3266" fmla="*/ 9263 h 9263"/>
                        <a:gd name="connsiteX3267" fmla="*/ 8712 w 10000"/>
                        <a:gd name="connsiteY3267" fmla="*/ 9263 h 9263"/>
                        <a:gd name="connsiteX3268" fmla="*/ 8712 w 10000"/>
                        <a:gd name="connsiteY3268" fmla="*/ 9263 h 9263"/>
                        <a:gd name="connsiteX3269" fmla="*/ 8712 w 10000"/>
                        <a:gd name="connsiteY3269" fmla="*/ 9263 h 9263"/>
                        <a:gd name="connsiteX3270" fmla="*/ 8723 w 10000"/>
                        <a:gd name="connsiteY3270" fmla="*/ 9263 h 9263"/>
                        <a:gd name="connsiteX3271" fmla="*/ 8723 w 10000"/>
                        <a:gd name="connsiteY3271" fmla="*/ 9263 h 9263"/>
                        <a:gd name="connsiteX3272" fmla="*/ 8723 w 10000"/>
                        <a:gd name="connsiteY3272" fmla="*/ 9263 h 9263"/>
                        <a:gd name="connsiteX3273" fmla="*/ 8723 w 10000"/>
                        <a:gd name="connsiteY3273" fmla="*/ 9263 h 9263"/>
                        <a:gd name="connsiteX3274" fmla="*/ 8735 w 10000"/>
                        <a:gd name="connsiteY3274" fmla="*/ 9263 h 9263"/>
                        <a:gd name="connsiteX3275" fmla="*/ 8735 w 10000"/>
                        <a:gd name="connsiteY3275" fmla="*/ 9263 h 9263"/>
                        <a:gd name="connsiteX3276" fmla="*/ 8735 w 10000"/>
                        <a:gd name="connsiteY3276" fmla="*/ 9263 h 9263"/>
                        <a:gd name="connsiteX3277" fmla="*/ 8735 w 10000"/>
                        <a:gd name="connsiteY3277" fmla="*/ 9263 h 9263"/>
                        <a:gd name="connsiteX3278" fmla="*/ 8743 w 10000"/>
                        <a:gd name="connsiteY3278" fmla="*/ 9263 h 9263"/>
                        <a:gd name="connsiteX3279" fmla="*/ 8743 w 10000"/>
                        <a:gd name="connsiteY3279" fmla="*/ 9263 h 9263"/>
                        <a:gd name="connsiteX3280" fmla="*/ 8743 w 10000"/>
                        <a:gd name="connsiteY3280" fmla="*/ 9263 h 9263"/>
                        <a:gd name="connsiteX3281" fmla="*/ 8743 w 10000"/>
                        <a:gd name="connsiteY3281" fmla="*/ 9263 h 9263"/>
                        <a:gd name="connsiteX3282" fmla="*/ 8755 w 10000"/>
                        <a:gd name="connsiteY3282" fmla="*/ 9263 h 9263"/>
                        <a:gd name="connsiteX3283" fmla="*/ 8755 w 10000"/>
                        <a:gd name="connsiteY3283" fmla="*/ 9263 h 9263"/>
                        <a:gd name="connsiteX3284" fmla="*/ 8755 w 10000"/>
                        <a:gd name="connsiteY3284" fmla="*/ 9263 h 9263"/>
                        <a:gd name="connsiteX3285" fmla="*/ 8755 w 10000"/>
                        <a:gd name="connsiteY3285" fmla="*/ 9263 h 9263"/>
                        <a:gd name="connsiteX3286" fmla="*/ 8766 w 10000"/>
                        <a:gd name="connsiteY3286" fmla="*/ 9263 h 9263"/>
                        <a:gd name="connsiteX3287" fmla="*/ 8766 w 10000"/>
                        <a:gd name="connsiteY3287" fmla="*/ 9263 h 9263"/>
                        <a:gd name="connsiteX3288" fmla="*/ 8766 w 10000"/>
                        <a:gd name="connsiteY3288" fmla="*/ 9263 h 9263"/>
                        <a:gd name="connsiteX3289" fmla="*/ 8766 w 10000"/>
                        <a:gd name="connsiteY3289" fmla="*/ 9263 h 9263"/>
                        <a:gd name="connsiteX3290" fmla="*/ 8777 w 10000"/>
                        <a:gd name="connsiteY3290" fmla="*/ 9263 h 9263"/>
                        <a:gd name="connsiteX3291" fmla="*/ 8777 w 10000"/>
                        <a:gd name="connsiteY3291" fmla="*/ 9263 h 9263"/>
                        <a:gd name="connsiteX3292" fmla="*/ 8777 w 10000"/>
                        <a:gd name="connsiteY3292" fmla="*/ 9263 h 9263"/>
                        <a:gd name="connsiteX3293" fmla="*/ 8777 w 10000"/>
                        <a:gd name="connsiteY3293" fmla="*/ 9263 h 9263"/>
                        <a:gd name="connsiteX3294" fmla="*/ 8786 w 10000"/>
                        <a:gd name="connsiteY3294" fmla="*/ 9263 h 9263"/>
                        <a:gd name="connsiteX3295" fmla="*/ 8786 w 10000"/>
                        <a:gd name="connsiteY3295" fmla="*/ 9263 h 9263"/>
                        <a:gd name="connsiteX3296" fmla="*/ 8786 w 10000"/>
                        <a:gd name="connsiteY3296" fmla="*/ 9263 h 9263"/>
                        <a:gd name="connsiteX3297" fmla="*/ 8786 w 10000"/>
                        <a:gd name="connsiteY3297" fmla="*/ 9263 h 9263"/>
                        <a:gd name="connsiteX3298" fmla="*/ 8797 w 10000"/>
                        <a:gd name="connsiteY3298" fmla="*/ 9263 h 9263"/>
                        <a:gd name="connsiteX3299" fmla="*/ 8797 w 10000"/>
                        <a:gd name="connsiteY3299" fmla="*/ 9263 h 9263"/>
                        <a:gd name="connsiteX3300" fmla="*/ 8797 w 10000"/>
                        <a:gd name="connsiteY3300" fmla="*/ 9263 h 9263"/>
                        <a:gd name="connsiteX3301" fmla="*/ 8797 w 10000"/>
                        <a:gd name="connsiteY3301" fmla="*/ 9263 h 9263"/>
                        <a:gd name="connsiteX3302" fmla="*/ 8809 w 10000"/>
                        <a:gd name="connsiteY3302" fmla="*/ 9263 h 9263"/>
                        <a:gd name="connsiteX3303" fmla="*/ 8809 w 10000"/>
                        <a:gd name="connsiteY3303" fmla="*/ 9263 h 9263"/>
                        <a:gd name="connsiteX3304" fmla="*/ 8809 w 10000"/>
                        <a:gd name="connsiteY3304" fmla="*/ 9263 h 9263"/>
                        <a:gd name="connsiteX3305" fmla="*/ 8809 w 10000"/>
                        <a:gd name="connsiteY3305" fmla="*/ 9263 h 9263"/>
                        <a:gd name="connsiteX3306" fmla="*/ 8817 w 10000"/>
                        <a:gd name="connsiteY3306" fmla="*/ 9263 h 9263"/>
                        <a:gd name="connsiteX3307" fmla="*/ 8817 w 10000"/>
                        <a:gd name="connsiteY3307" fmla="*/ 9263 h 9263"/>
                        <a:gd name="connsiteX3308" fmla="*/ 8817 w 10000"/>
                        <a:gd name="connsiteY3308" fmla="*/ 9263 h 9263"/>
                        <a:gd name="connsiteX3309" fmla="*/ 8817 w 10000"/>
                        <a:gd name="connsiteY3309" fmla="*/ 9263 h 9263"/>
                        <a:gd name="connsiteX3310" fmla="*/ 8829 w 10000"/>
                        <a:gd name="connsiteY3310" fmla="*/ 9263 h 9263"/>
                        <a:gd name="connsiteX3311" fmla="*/ 8829 w 10000"/>
                        <a:gd name="connsiteY3311" fmla="*/ 9263 h 9263"/>
                        <a:gd name="connsiteX3312" fmla="*/ 8829 w 10000"/>
                        <a:gd name="connsiteY3312" fmla="*/ 9263 h 9263"/>
                        <a:gd name="connsiteX3313" fmla="*/ 8829 w 10000"/>
                        <a:gd name="connsiteY3313" fmla="*/ 9263 h 9263"/>
                        <a:gd name="connsiteX3314" fmla="*/ 8840 w 10000"/>
                        <a:gd name="connsiteY3314" fmla="*/ 9263 h 9263"/>
                        <a:gd name="connsiteX3315" fmla="*/ 8840 w 10000"/>
                        <a:gd name="connsiteY3315" fmla="*/ 9263 h 9263"/>
                        <a:gd name="connsiteX3316" fmla="*/ 8840 w 10000"/>
                        <a:gd name="connsiteY3316" fmla="*/ 9263 h 9263"/>
                        <a:gd name="connsiteX3317" fmla="*/ 8840 w 10000"/>
                        <a:gd name="connsiteY3317" fmla="*/ 9263 h 9263"/>
                        <a:gd name="connsiteX3318" fmla="*/ 8852 w 10000"/>
                        <a:gd name="connsiteY3318" fmla="*/ 9263 h 9263"/>
                        <a:gd name="connsiteX3319" fmla="*/ 8852 w 10000"/>
                        <a:gd name="connsiteY3319" fmla="*/ 9263 h 9263"/>
                        <a:gd name="connsiteX3320" fmla="*/ 8852 w 10000"/>
                        <a:gd name="connsiteY3320" fmla="*/ 9263 h 9263"/>
                        <a:gd name="connsiteX3321" fmla="*/ 8852 w 10000"/>
                        <a:gd name="connsiteY3321" fmla="*/ 9263 h 9263"/>
                        <a:gd name="connsiteX3322" fmla="*/ 8860 w 10000"/>
                        <a:gd name="connsiteY3322" fmla="*/ 9263 h 9263"/>
                        <a:gd name="connsiteX3323" fmla="*/ 8860 w 10000"/>
                        <a:gd name="connsiteY3323" fmla="*/ 9263 h 9263"/>
                        <a:gd name="connsiteX3324" fmla="*/ 8860 w 10000"/>
                        <a:gd name="connsiteY3324" fmla="*/ 9263 h 9263"/>
                        <a:gd name="connsiteX3325" fmla="*/ 8860 w 10000"/>
                        <a:gd name="connsiteY3325" fmla="*/ 9263 h 9263"/>
                        <a:gd name="connsiteX3326" fmla="*/ 8872 w 10000"/>
                        <a:gd name="connsiteY3326" fmla="*/ 9263 h 9263"/>
                        <a:gd name="connsiteX3327" fmla="*/ 8872 w 10000"/>
                        <a:gd name="connsiteY3327" fmla="*/ 9263 h 9263"/>
                        <a:gd name="connsiteX3328" fmla="*/ 8872 w 10000"/>
                        <a:gd name="connsiteY3328" fmla="*/ 9263 h 9263"/>
                        <a:gd name="connsiteX3329" fmla="*/ 8872 w 10000"/>
                        <a:gd name="connsiteY3329" fmla="*/ 9263 h 9263"/>
                        <a:gd name="connsiteX3330" fmla="*/ 8883 w 10000"/>
                        <a:gd name="connsiteY3330" fmla="*/ 9263 h 9263"/>
                        <a:gd name="connsiteX3331" fmla="*/ 8883 w 10000"/>
                        <a:gd name="connsiteY3331" fmla="*/ 9263 h 9263"/>
                        <a:gd name="connsiteX3332" fmla="*/ 8883 w 10000"/>
                        <a:gd name="connsiteY3332" fmla="*/ 9263 h 9263"/>
                        <a:gd name="connsiteX3333" fmla="*/ 8883 w 10000"/>
                        <a:gd name="connsiteY3333" fmla="*/ 9263 h 9263"/>
                        <a:gd name="connsiteX3334" fmla="*/ 8895 w 10000"/>
                        <a:gd name="connsiteY3334" fmla="*/ 9263 h 9263"/>
                        <a:gd name="connsiteX3335" fmla="*/ 8895 w 10000"/>
                        <a:gd name="connsiteY3335" fmla="*/ 9263 h 9263"/>
                        <a:gd name="connsiteX3336" fmla="*/ 8895 w 10000"/>
                        <a:gd name="connsiteY3336" fmla="*/ 9263 h 9263"/>
                        <a:gd name="connsiteX3337" fmla="*/ 8895 w 10000"/>
                        <a:gd name="connsiteY3337" fmla="*/ 9263 h 9263"/>
                        <a:gd name="connsiteX3338" fmla="*/ 8903 w 10000"/>
                        <a:gd name="connsiteY3338" fmla="*/ 9263 h 9263"/>
                        <a:gd name="connsiteX3339" fmla="*/ 8903 w 10000"/>
                        <a:gd name="connsiteY3339" fmla="*/ 9263 h 9263"/>
                        <a:gd name="connsiteX3340" fmla="*/ 8903 w 10000"/>
                        <a:gd name="connsiteY3340" fmla="*/ 9263 h 9263"/>
                        <a:gd name="connsiteX3341" fmla="*/ 8903 w 10000"/>
                        <a:gd name="connsiteY3341" fmla="*/ 9263 h 9263"/>
                        <a:gd name="connsiteX3342" fmla="*/ 8915 w 10000"/>
                        <a:gd name="connsiteY3342" fmla="*/ 9263 h 9263"/>
                        <a:gd name="connsiteX3343" fmla="*/ 8915 w 10000"/>
                        <a:gd name="connsiteY3343" fmla="*/ 9263 h 9263"/>
                        <a:gd name="connsiteX3344" fmla="*/ 8915 w 10000"/>
                        <a:gd name="connsiteY3344" fmla="*/ 9263 h 9263"/>
                        <a:gd name="connsiteX3345" fmla="*/ 8915 w 10000"/>
                        <a:gd name="connsiteY3345" fmla="*/ 9263 h 9263"/>
                        <a:gd name="connsiteX3346" fmla="*/ 8926 w 10000"/>
                        <a:gd name="connsiteY3346" fmla="*/ 9263 h 9263"/>
                        <a:gd name="connsiteX3347" fmla="*/ 8926 w 10000"/>
                        <a:gd name="connsiteY3347" fmla="*/ 9263 h 9263"/>
                        <a:gd name="connsiteX3348" fmla="*/ 8926 w 10000"/>
                        <a:gd name="connsiteY3348" fmla="*/ 9263 h 9263"/>
                        <a:gd name="connsiteX3349" fmla="*/ 8926 w 10000"/>
                        <a:gd name="connsiteY3349" fmla="*/ 9263 h 9263"/>
                        <a:gd name="connsiteX3350" fmla="*/ 8935 w 10000"/>
                        <a:gd name="connsiteY3350" fmla="*/ 9263 h 9263"/>
                        <a:gd name="connsiteX3351" fmla="*/ 8935 w 10000"/>
                        <a:gd name="connsiteY3351" fmla="*/ 9263 h 9263"/>
                        <a:gd name="connsiteX3352" fmla="*/ 8935 w 10000"/>
                        <a:gd name="connsiteY3352" fmla="*/ 9263 h 9263"/>
                        <a:gd name="connsiteX3353" fmla="*/ 8935 w 10000"/>
                        <a:gd name="connsiteY3353" fmla="*/ 9263 h 9263"/>
                        <a:gd name="connsiteX3354" fmla="*/ 8946 w 10000"/>
                        <a:gd name="connsiteY3354" fmla="*/ 9263 h 9263"/>
                        <a:gd name="connsiteX3355" fmla="*/ 8946 w 10000"/>
                        <a:gd name="connsiteY3355" fmla="*/ 9263 h 9263"/>
                        <a:gd name="connsiteX3356" fmla="*/ 8946 w 10000"/>
                        <a:gd name="connsiteY3356" fmla="*/ 9263 h 9263"/>
                        <a:gd name="connsiteX3357" fmla="*/ 8946 w 10000"/>
                        <a:gd name="connsiteY3357" fmla="*/ 9263 h 9263"/>
                        <a:gd name="connsiteX3358" fmla="*/ 8957 w 10000"/>
                        <a:gd name="connsiteY3358" fmla="*/ 9263 h 9263"/>
                        <a:gd name="connsiteX3359" fmla="*/ 8957 w 10000"/>
                        <a:gd name="connsiteY3359" fmla="*/ 9263 h 9263"/>
                        <a:gd name="connsiteX3360" fmla="*/ 8957 w 10000"/>
                        <a:gd name="connsiteY3360" fmla="*/ 9263 h 9263"/>
                        <a:gd name="connsiteX3361" fmla="*/ 8957 w 10000"/>
                        <a:gd name="connsiteY3361" fmla="*/ 9263 h 9263"/>
                        <a:gd name="connsiteX3362" fmla="*/ 8969 w 10000"/>
                        <a:gd name="connsiteY3362" fmla="*/ 9263 h 9263"/>
                        <a:gd name="connsiteX3363" fmla="*/ 8969 w 10000"/>
                        <a:gd name="connsiteY3363" fmla="*/ 9263 h 9263"/>
                        <a:gd name="connsiteX3364" fmla="*/ 8969 w 10000"/>
                        <a:gd name="connsiteY3364" fmla="*/ 9263 h 9263"/>
                        <a:gd name="connsiteX3365" fmla="*/ 8969 w 10000"/>
                        <a:gd name="connsiteY3365" fmla="*/ 9263 h 9263"/>
                        <a:gd name="connsiteX3366" fmla="*/ 8977 w 10000"/>
                        <a:gd name="connsiteY3366" fmla="*/ 9263 h 9263"/>
                        <a:gd name="connsiteX3367" fmla="*/ 8977 w 10000"/>
                        <a:gd name="connsiteY3367" fmla="*/ 9263 h 9263"/>
                        <a:gd name="connsiteX3368" fmla="*/ 8977 w 10000"/>
                        <a:gd name="connsiteY3368" fmla="*/ 9263 h 9263"/>
                        <a:gd name="connsiteX3369" fmla="*/ 8977 w 10000"/>
                        <a:gd name="connsiteY3369" fmla="*/ 9263 h 9263"/>
                        <a:gd name="connsiteX3370" fmla="*/ 8989 w 10000"/>
                        <a:gd name="connsiteY3370" fmla="*/ 9263 h 9263"/>
                        <a:gd name="connsiteX3371" fmla="*/ 8989 w 10000"/>
                        <a:gd name="connsiteY3371" fmla="*/ 9263 h 9263"/>
                        <a:gd name="connsiteX3372" fmla="*/ 8989 w 10000"/>
                        <a:gd name="connsiteY3372" fmla="*/ 9263 h 9263"/>
                        <a:gd name="connsiteX3373" fmla="*/ 8989 w 10000"/>
                        <a:gd name="connsiteY3373" fmla="*/ 9263 h 9263"/>
                        <a:gd name="connsiteX3374" fmla="*/ 9000 w 10000"/>
                        <a:gd name="connsiteY3374" fmla="*/ 9263 h 9263"/>
                        <a:gd name="connsiteX3375" fmla="*/ 9000 w 10000"/>
                        <a:gd name="connsiteY3375" fmla="*/ 9263 h 9263"/>
                        <a:gd name="connsiteX3376" fmla="*/ 9000 w 10000"/>
                        <a:gd name="connsiteY3376" fmla="*/ 9263 h 9263"/>
                        <a:gd name="connsiteX3377" fmla="*/ 9000 w 10000"/>
                        <a:gd name="connsiteY3377" fmla="*/ 9263 h 9263"/>
                        <a:gd name="connsiteX3378" fmla="*/ 9012 w 10000"/>
                        <a:gd name="connsiteY3378" fmla="*/ 9263 h 9263"/>
                        <a:gd name="connsiteX3379" fmla="*/ 9012 w 10000"/>
                        <a:gd name="connsiteY3379" fmla="*/ 9263 h 9263"/>
                        <a:gd name="connsiteX3380" fmla="*/ 9012 w 10000"/>
                        <a:gd name="connsiteY3380" fmla="*/ 9263 h 9263"/>
                        <a:gd name="connsiteX3381" fmla="*/ 9012 w 10000"/>
                        <a:gd name="connsiteY3381" fmla="*/ 9263 h 9263"/>
                        <a:gd name="connsiteX3382" fmla="*/ 9020 w 10000"/>
                        <a:gd name="connsiteY3382" fmla="*/ 9263 h 9263"/>
                        <a:gd name="connsiteX3383" fmla="*/ 9020 w 10000"/>
                        <a:gd name="connsiteY3383" fmla="*/ 9263 h 9263"/>
                        <a:gd name="connsiteX3384" fmla="*/ 9020 w 10000"/>
                        <a:gd name="connsiteY3384" fmla="*/ 9263 h 9263"/>
                        <a:gd name="connsiteX3385" fmla="*/ 9020 w 10000"/>
                        <a:gd name="connsiteY3385" fmla="*/ 9263 h 9263"/>
                        <a:gd name="connsiteX3386" fmla="*/ 9032 w 10000"/>
                        <a:gd name="connsiteY3386" fmla="*/ 9263 h 9263"/>
                        <a:gd name="connsiteX3387" fmla="*/ 9032 w 10000"/>
                        <a:gd name="connsiteY3387" fmla="*/ 9263 h 9263"/>
                        <a:gd name="connsiteX3388" fmla="*/ 9032 w 10000"/>
                        <a:gd name="connsiteY3388" fmla="*/ 9263 h 9263"/>
                        <a:gd name="connsiteX3389" fmla="*/ 9032 w 10000"/>
                        <a:gd name="connsiteY3389" fmla="*/ 9263 h 9263"/>
                        <a:gd name="connsiteX3390" fmla="*/ 9043 w 10000"/>
                        <a:gd name="connsiteY3390" fmla="*/ 9263 h 9263"/>
                        <a:gd name="connsiteX3391" fmla="*/ 9043 w 10000"/>
                        <a:gd name="connsiteY3391" fmla="*/ 9263 h 9263"/>
                        <a:gd name="connsiteX3392" fmla="*/ 9043 w 10000"/>
                        <a:gd name="connsiteY3392" fmla="*/ 9263 h 9263"/>
                        <a:gd name="connsiteX3393" fmla="*/ 9043 w 10000"/>
                        <a:gd name="connsiteY3393" fmla="*/ 9263 h 9263"/>
                        <a:gd name="connsiteX3394" fmla="*/ 9052 w 10000"/>
                        <a:gd name="connsiteY3394" fmla="*/ 9263 h 9263"/>
                        <a:gd name="connsiteX3395" fmla="*/ 9052 w 10000"/>
                        <a:gd name="connsiteY3395" fmla="*/ 9263 h 9263"/>
                        <a:gd name="connsiteX3396" fmla="*/ 9052 w 10000"/>
                        <a:gd name="connsiteY3396" fmla="*/ 9263 h 9263"/>
                        <a:gd name="connsiteX3397" fmla="*/ 9052 w 10000"/>
                        <a:gd name="connsiteY3397" fmla="*/ 9263 h 9263"/>
                        <a:gd name="connsiteX3398" fmla="*/ 9063 w 10000"/>
                        <a:gd name="connsiteY3398" fmla="*/ 9263 h 9263"/>
                        <a:gd name="connsiteX3399" fmla="*/ 9063 w 10000"/>
                        <a:gd name="connsiteY3399" fmla="*/ 9263 h 9263"/>
                        <a:gd name="connsiteX3400" fmla="*/ 9063 w 10000"/>
                        <a:gd name="connsiteY3400" fmla="*/ 9263 h 9263"/>
                        <a:gd name="connsiteX3401" fmla="*/ 9063 w 10000"/>
                        <a:gd name="connsiteY3401" fmla="*/ 9263 h 9263"/>
                        <a:gd name="connsiteX3402" fmla="*/ 9075 w 10000"/>
                        <a:gd name="connsiteY3402" fmla="*/ 9263 h 9263"/>
                        <a:gd name="connsiteX3403" fmla="*/ 9075 w 10000"/>
                        <a:gd name="connsiteY3403" fmla="*/ 9263 h 9263"/>
                        <a:gd name="connsiteX3404" fmla="*/ 9075 w 10000"/>
                        <a:gd name="connsiteY3404" fmla="*/ 9263 h 9263"/>
                        <a:gd name="connsiteX3405" fmla="*/ 9075 w 10000"/>
                        <a:gd name="connsiteY3405" fmla="*/ 9263 h 9263"/>
                        <a:gd name="connsiteX3406" fmla="*/ 9086 w 10000"/>
                        <a:gd name="connsiteY3406" fmla="*/ 9263 h 9263"/>
                        <a:gd name="connsiteX3407" fmla="*/ 9086 w 10000"/>
                        <a:gd name="connsiteY3407" fmla="*/ 9263 h 9263"/>
                        <a:gd name="connsiteX3408" fmla="*/ 9086 w 10000"/>
                        <a:gd name="connsiteY3408" fmla="*/ 9263 h 9263"/>
                        <a:gd name="connsiteX3409" fmla="*/ 9086 w 10000"/>
                        <a:gd name="connsiteY3409" fmla="*/ 9263 h 9263"/>
                        <a:gd name="connsiteX3410" fmla="*/ 9095 w 10000"/>
                        <a:gd name="connsiteY3410" fmla="*/ 9263 h 9263"/>
                        <a:gd name="connsiteX3411" fmla="*/ 9095 w 10000"/>
                        <a:gd name="connsiteY3411" fmla="*/ 9263 h 9263"/>
                        <a:gd name="connsiteX3412" fmla="*/ 9095 w 10000"/>
                        <a:gd name="connsiteY3412" fmla="*/ 9263 h 9263"/>
                        <a:gd name="connsiteX3413" fmla="*/ 9095 w 10000"/>
                        <a:gd name="connsiteY3413" fmla="*/ 9263 h 9263"/>
                        <a:gd name="connsiteX3414" fmla="*/ 9106 w 10000"/>
                        <a:gd name="connsiteY3414" fmla="*/ 9263 h 9263"/>
                        <a:gd name="connsiteX3415" fmla="*/ 9106 w 10000"/>
                        <a:gd name="connsiteY3415" fmla="*/ 9263 h 9263"/>
                        <a:gd name="connsiteX3416" fmla="*/ 9106 w 10000"/>
                        <a:gd name="connsiteY3416" fmla="*/ 9263 h 9263"/>
                        <a:gd name="connsiteX3417" fmla="*/ 9106 w 10000"/>
                        <a:gd name="connsiteY3417" fmla="*/ 9263 h 9263"/>
                        <a:gd name="connsiteX3418" fmla="*/ 9117 w 10000"/>
                        <a:gd name="connsiteY3418" fmla="*/ 9263 h 9263"/>
                        <a:gd name="connsiteX3419" fmla="*/ 9117 w 10000"/>
                        <a:gd name="connsiteY3419" fmla="*/ 9263 h 9263"/>
                        <a:gd name="connsiteX3420" fmla="*/ 9117 w 10000"/>
                        <a:gd name="connsiteY3420" fmla="*/ 9263 h 9263"/>
                        <a:gd name="connsiteX3421" fmla="*/ 9117 w 10000"/>
                        <a:gd name="connsiteY3421" fmla="*/ 9263 h 9263"/>
                        <a:gd name="connsiteX3422" fmla="*/ 9129 w 10000"/>
                        <a:gd name="connsiteY3422" fmla="*/ 9263 h 9263"/>
                        <a:gd name="connsiteX3423" fmla="*/ 9129 w 10000"/>
                        <a:gd name="connsiteY3423" fmla="*/ 9263 h 9263"/>
                        <a:gd name="connsiteX3424" fmla="*/ 9129 w 10000"/>
                        <a:gd name="connsiteY3424" fmla="*/ 9263 h 9263"/>
                        <a:gd name="connsiteX3425" fmla="*/ 9129 w 10000"/>
                        <a:gd name="connsiteY3425" fmla="*/ 9263 h 9263"/>
                        <a:gd name="connsiteX3426" fmla="*/ 9137 w 10000"/>
                        <a:gd name="connsiteY3426" fmla="*/ 9263 h 9263"/>
                        <a:gd name="connsiteX3427" fmla="*/ 9137 w 10000"/>
                        <a:gd name="connsiteY3427" fmla="*/ 9263 h 9263"/>
                        <a:gd name="connsiteX3428" fmla="*/ 9137 w 10000"/>
                        <a:gd name="connsiteY3428" fmla="*/ 9263 h 9263"/>
                        <a:gd name="connsiteX3429" fmla="*/ 9137 w 10000"/>
                        <a:gd name="connsiteY3429" fmla="*/ 9263 h 9263"/>
                        <a:gd name="connsiteX3430" fmla="*/ 9149 w 10000"/>
                        <a:gd name="connsiteY3430" fmla="*/ 9263 h 9263"/>
                        <a:gd name="connsiteX3431" fmla="*/ 9149 w 10000"/>
                        <a:gd name="connsiteY3431" fmla="*/ 9263 h 9263"/>
                        <a:gd name="connsiteX3432" fmla="*/ 9149 w 10000"/>
                        <a:gd name="connsiteY3432" fmla="*/ 9263 h 9263"/>
                        <a:gd name="connsiteX3433" fmla="*/ 9149 w 10000"/>
                        <a:gd name="connsiteY3433" fmla="*/ 9263 h 9263"/>
                        <a:gd name="connsiteX3434" fmla="*/ 9160 w 10000"/>
                        <a:gd name="connsiteY3434" fmla="*/ 9263 h 9263"/>
                        <a:gd name="connsiteX3435" fmla="*/ 9160 w 10000"/>
                        <a:gd name="connsiteY3435" fmla="*/ 9263 h 9263"/>
                        <a:gd name="connsiteX3436" fmla="*/ 9160 w 10000"/>
                        <a:gd name="connsiteY3436" fmla="*/ 9263 h 9263"/>
                        <a:gd name="connsiteX3437" fmla="*/ 9160 w 10000"/>
                        <a:gd name="connsiteY3437" fmla="*/ 9263 h 9263"/>
                        <a:gd name="connsiteX3438" fmla="*/ 9169 w 10000"/>
                        <a:gd name="connsiteY3438" fmla="*/ 9263 h 9263"/>
                        <a:gd name="connsiteX3439" fmla="*/ 9169 w 10000"/>
                        <a:gd name="connsiteY3439" fmla="*/ 9263 h 9263"/>
                        <a:gd name="connsiteX3440" fmla="*/ 9169 w 10000"/>
                        <a:gd name="connsiteY3440" fmla="*/ 9263 h 9263"/>
                        <a:gd name="connsiteX3441" fmla="*/ 9169 w 10000"/>
                        <a:gd name="connsiteY3441" fmla="*/ 9263 h 9263"/>
                        <a:gd name="connsiteX3442" fmla="*/ 9180 w 10000"/>
                        <a:gd name="connsiteY3442" fmla="*/ 9263 h 9263"/>
                        <a:gd name="connsiteX3443" fmla="*/ 9180 w 10000"/>
                        <a:gd name="connsiteY3443" fmla="*/ 9263 h 9263"/>
                        <a:gd name="connsiteX3444" fmla="*/ 9180 w 10000"/>
                        <a:gd name="connsiteY3444" fmla="*/ 9263 h 9263"/>
                        <a:gd name="connsiteX3445" fmla="*/ 9180 w 10000"/>
                        <a:gd name="connsiteY3445" fmla="*/ 9263 h 9263"/>
                        <a:gd name="connsiteX3446" fmla="*/ 9192 w 10000"/>
                        <a:gd name="connsiteY3446" fmla="*/ 9263 h 9263"/>
                        <a:gd name="connsiteX3447" fmla="*/ 9192 w 10000"/>
                        <a:gd name="connsiteY3447" fmla="*/ 9263 h 9263"/>
                        <a:gd name="connsiteX3448" fmla="*/ 9192 w 10000"/>
                        <a:gd name="connsiteY3448" fmla="*/ 9263 h 9263"/>
                        <a:gd name="connsiteX3449" fmla="*/ 9192 w 10000"/>
                        <a:gd name="connsiteY3449" fmla="*/ 9263 h 9263"/>
                        <a:gd name="connsiteX3450" fmla="*/ 9203 w 10000"/>
                        <a:gd name="connsiteY3450" fmla="*/ 9263 h 9263"/>
                        <a:gd name="connsiteX3451" fmla="*/ 9203 w 10000"/>
                        <a:gd name="connsiteY3451" fmla="*/ 9263 h 9263"/>
                        <a:gd name="connsiteX3452" fmla="*/ 9203 w 10000"/>
                        <a:gd name="connsiteY3452" fmla="*/ 9263 h 9263"/>
                        <a:gd name="connsiteX3453" fmla="*/ 9203 w 10000"/>
                        <a:gd name="connsiteY3453" fmla="*/ 9263 h 9263"/>
                        <a:gd name="connsiteX3454" fmla="*/ 9212 w 10000"/>
                        <a:gd name="connsiteY3454" fmla="*/ 9263 h 9263"/>
                        <a:gd name="connsiteX3455" fmla="*/ 9212 w 10000"/>
                        <a:gd name="connsiteY3455" fmla="*/ 9263 h 9263"/>
                        <a:gd name="connsiteX3456" fmla="*/ 9212 w 10000"/>
                        <a:gd name="connsiteY3456" fmla="*/ 9263 h 9263"/>
                        <a:gd name="connsiteX3457" fmla="*/ 9212 w 10000"/>
                        <a:gd name="connsiteY3457" fmla="*/ 9263 h 9263"/>
                        <a:gd name="connsiteX3458" fmla="*/ 9223 w 10000"/>
                        <a:gd name="connsiteY3458" fmla="*/ 9263 h 9263"/>
                        <a:gd name="connsiteX3459" fmla="*/ 9223 w 10000"/>
                        <a:gd name="connsiteY3459" fmla="*/ 9263 h 9263"/>
                        <a:gd name="connsiteX3460" fmla="*/ 9223 w 10000"/>
                        <a:gd name="connsiteY3460" fmla="*/ 9263 h 9263"/>
                        <a:gd name="connsiteX3461" fmla="*/ 9223 w 10000"/>
                        <a:gd name="connsiteY3461" fmla="*/ 9263 h 9263"/>
                        <a:gd name="connsiteX3462" fmla="*/ 9235 w 10000"/>
                        <a:gd name="connsiteY3462" fmla="*/ 9263 h 9263"/>
                        <a:gd name="connsiteX3463" fmla="*/ 9235 w 10000"/>
                        <a:gd name="connsiteY3463" fmla="*/ 9263 h 9263"/>
                        <a:gd name="connsiteX3464" fmla="*/ 9235 w 10000"/>
                        <a:gd name="connsiteY3464" fmla="*/ 9263 h 9263"/>
                        <a:gd name="connsiteX3465" fmla="*/ 9235 w 10000"/>
                        <a:gd name="connsiteY3465" fmla="*/ 9263 h 9263"/>
                        <a:gd name="connsiteX3466" fmla="*/ 9246 w 10000"/>
                        <a:gd name="connsiteY3466" fmla="*/ 9263 h 9263"/>
                        <a:gd name="connsiteX3467" fmla="*/ 9246 w 10000"/>
                        <a:gd name="connsiteY3467" fmla="*/ 9263 h 9263"/>
                        <a:gd name="connsiteX3468" fmla="*/ 9246 w 10000"/>
                        <a:gd name="connsiteY3468" fmla="*/ 9263 h 9263"/>
                        <a:gd name="connsiteX3469" fmla="*/ 9246 w 10000"/>
                        <a:gd name="connsiteY3469" fmla="*/ 9263 h 9263"/>
                        <a:gd name="connsiteX3470" fmla="*/ 9254 w 10000"/>
                        <a:gd name="connsiteY3470" fmla="*/ 9263 h 9263"/>
                        <a:gd name="connsiteX3471" fmla="*/ 9254 w 10000"/>
                        <a:gd name="connsiteY3471" fmla="*/ 9263 h 9263"/>
                        <a:gd name="connsiteX3472" fmla="*/ 9254 w 10000"/>
                        <a:gd name="connsiteY3472" fmla="*/ 9263 h 9263"/>
                        <a:gd name="connsiteX3473" fmla="*/ 9254 w 10000"/>
                        <a:gd name="connsiteY3473" fmla="*/ 9263 h 9263"/>
                        <a:gd name="connsiteX3474" fmla="*/ 9266 w 10000"/>
                        <a:gd name="connsiteY3474" fmla="*/ 9263 h 9263"/>
                        <a:gd name="connsiteX3475" fmla="*/ 9266 w 10000"/>
                        <a:gd name="connsiteY3475" fmla="*/ 9263 h 9263"/>
                        <a:gd name="connsiteX3476" fmla="*/ 9266 w 10000"/>
                        <a:gd name="connsiteY3476" fmla="*/ 9263 h 9263"/>
                        <a:gd name="connsiteX3477" fmla="*/ 9266 w 10000"/>
                        <a:gd name="connsiteY3477" fmla="*/ 9263 h 9263"/>
                        <a:gd name="connsiteX3478" fmla="*/ 9277 w 10000"/>
                        <a:gd name="connsiteY3478" fmla="*/ 9263 h 9263"/>
                        <a:gd name="connsiteX3479" fmla="*/ 9277 w 10000"/>
                        <a:gd name="connsiteY3479" fmla="*/ 9263 h 9263"/>
                        <a:gd name="connsiteX3480" fmla="*/ 9277 w 10000"/>
                        <a:gd name="connsiteY3480" fmla="*/ 9263 h 9263"/>
                        <a:gd name="connsiteX3481" fmla="*/ 9277 w 10000"/>
                        <a:gd name="connsiteY3481" fmla="*/ 9263 h 9263"/>
                        <a:gd name="connsiteX3482" fmla="*/ 9286 w 10000"/>
                        <a:gd name="connsiteY3482" fmla="*/ 9263 h 9263"/>
                        <a:gd name="connsiteX3483" fmla="*/ 9286 w 10000"/>
                        <a:gd name="connsiteY3483" fmla="*/ 9263 h 9263"/>
                        <a:gd name="connsiteX3484" fmla="*/ 9286 w 10000"/>
                        <a:gd name="connsiteY3484" fmla="*/ 9263 h 9263"/>
                        <a:gd name="connsiteX3485" fmla="*/ 9286 w 10000"/>
                        <a:gd name="connsiteY3485" fmla="*/ 9263 h 9263"/>
                        <a:gd name="connsiteX3486" fmla="*/ 9297 w 10000"/>
                        <a:gd name="connsiteY3486" fmla="*/ 9263 h 9263"/>
                        <a:gd name="connsiteX3487" fmla="*/ 9297 w 10000"/>
                        <a:gd name="connsiteY3487" fmla="*/ 9263 h 9263"/>
                        <a:gd name="connsiteX3488" fmla="*/ 9297 w 10000"/>
                        <a:gd name="connsiteY3488" fmla="*/ 9263 h 9263"/>
                        <a:gd name="connsiteX3489" fmla="*/ 9297 w 10000"/>
                        <a:gd name="connsiteY3489" fmla="*/ 9263 h 9263"/>
                        <a:gd name="connsiteX3490" fmla="*/ 9309 w 10000"/>
                        <a:gd name="connsiteY3490" fmla="*/ 9263 h 9263"/>
                        <a:gd name="connsiteX3491" fmla="*/ 9309 w 10000"/>
                        <a:gd name="connsiteY3491" fmla="*/ 9263 h 9263"/>
                        <a:gd name="connsiteX3492" fmla="*/ 9309 w 10000"/>
                        <a:gd name="connsiteY3492" fmla="*/ 9263 h 9263"/>
                        <a:gd name="connsiteX3493" fmla="*/ 9309 w 10000"/>
                        <a:gd name="connsiteY3493" fmla="*/ 9263 h 9263"/>
                        <a:gd name="connsiteX3494" fmla="*/ 9320 w 10000"/>
                        <a:gd name="connsiteY3494" fmla="*/ 9263 h 9263"/>
                        <a:gd name="connsiteX3495" fmla="*/ 9320 w 10000"/>
                        <a:gd name="connsiteY3495" fmla="*/ 9263 h 9263"/>
                        <a:gd name="connsiteX3496" fmla="*/ 9320 w 10000"/>
                        <a:gd name="connsiteY3496" fmla="*/ 9263 h 9263"/>
                        <a:gd name="connsiteX3497" fmla="*/ 9320 w 10000"/>
                        <a:gd name="connsiteY3497" fmla="*/ 9263 h 9263"/>
                        <a:gd name="connsiteX3498" fmla="*/ 9329 w 10000"/>
                        <a:gd name="connsiteY3498" fmla="*/ 9263 h 9263"/>
                        <a:gd name="connsiteX3499" fmla="*/ 9329 w 10000"/>
                        <a:gd name="connsiteY3499" fmla="*/ 9263 h 9263"/>
                        <a:gd name="connsiteX3500" fmla="*/ 9329 w 10000"/>
                        <a:gd name="connsiteY3500" fmla="*/ 9263 h 9263"/>
                        <a:gd name="connsiteX3501" fmla="*/ 9329 w 10000"/>
                        <a:gd name="connsiteY3501" fmla="*/ 9263 h 9263"/>
                        <a:gd name="connsiteX3502" fmla="*/ 9340 w 10000"/>
                        <a:gd name="connsiteY3502" fmla="*/ 9263 h 9263"/>
                        <a:gd name="connsiteX3503" fmla="*/ 9340 w 10000"/>
                        <a:gd name="connsiteY3503" fmla="*/ 9263 h 9263"/>
                        <a:gd name="connsiteX3504" fmla="*/ 9340 w 10000"/>
                        <a:gd name="connsiteY3504" fmla="*/ 9263 h 9263"/>
                        <a:gd name="connsiteX3505" fmla="*/ 9340 w 10000"/>
                        <a:gd name="connsiteY3505" fmla="*/ 9263 h 9263"/>
                        <a:gd name="connsiteX3506" fmla="*/ 9352 w 10000"/>
                        <a:gd name="connsiteY3506" fmla="*/ 9263 h 9263"/>
                        <a:gd name="connsiteX3507" fmla="*/ 9352 w 10000"/>
                        <a:gd name="connsiteY3507" fmla="*/ 9263 h 9263"/>
                        <a:gd name="connsiteX3508" fmla="*/ 9352 w 10000"/>
                        <a:gd name="connsiteY3508" fmla="*/ 9263 h 9263"/>
                        <a:gd name="connsiteX3509" fmla="*/ 9352 w 10000"/>
                        <a:gd name="connsiteY3509" fmla="*/ 9263 h 9263"/>
                        <a:gd name="connsiteX3510" fmla="*/ 9363 w 10000"/>
                        <a:gd name="connsiteY3510" fmla="*/ 9263 h 9263"/>
                        <a:gd name="connsiteX3511" fmla="*/ 9363 w 10000"/>
                        <a:gd name="connsiteY3511" fmla="*/ 9263 h 9263"/>
                        <a:gd name="connsiteX3512" fmla="*/ 9363 w 10000"/>
                        <a:gd name="connsiteY3512" fmla="*/ 9263 h 9263"/>
                        <a:gd name="connsiteX3513" fmla="*/ 9363 w 10000"/>
                        <a:gd name="connsiteY3513" fmla="*/ 9263 h 9263"/>
                        <a:gd name="connsiteX3514" fmla="*/ 9372 w 10000"/>
                        <a:gd name="connsiteY3514" fmla="*/ 9263 h 9263"/>
                        <a:gd name="connsiteX3515" fmla="*/ 9372 w 10000"/>
                        <a:gd name="connsiteY3515" fmla="*/ 9263 h 9263"/>
                        <a:gd name="connsiteX3516" fmla="*/ 9372 w 10000"/>
                        <a:gd name="connsiteY3516" fmla="*/ 9263 h 9263"/>
                        <a:gd name="connsiteX3517" fmla="*/ 9372 w 10000"/>
                        <a:gd name="connsiteY3517" fmla="*/ 9263 h 9263"/>
                        <a:gd name="connsiteX3518" fmla="*/ 9383 w 10000"/>
                        <a:gd name="connsiteY3518" fmla="*/ 9263 h 9263"/>
                        <a:gd name="connsiteX3519" fmla="*/ 9383 w 10000"/>
                        <a:gd name="connsiteY3519" fmla="*/ 9263 h 9263"/>
                        <a:gd name="connsiteX3520" fmla="*/ 9383 w 10000"/>
                        <a:gd name="connsiteY3520" fmla="*/ 9263 h 9263"/>
                        <a:gd name="connsiteX3521" fmla="*/ 9383 w 10000"/>
                        <a:gd name="connsiteY3521" fmla="*/ 9263 h 9263"/>
                        <a:gd name="connsiteX3522" fmla="*/ 9394 w 10000"/>
                        <a:gd name="connsiteY3522" fmla="*/ 9263 h 9263"/>
                        <a:gd name="connsiteX3523" fmla="*/ 9394 w 10000"/>
                        <a:gd name="connsiteY3523" fmla="*/ 9263 h 9263"/>
                        <a:gd name="connsiteX3524" fmla="*/ 9394 w 10000"/>
                        <a:gd name="connsiteY3524" fmla="*/ 9263 h 9263"/>
                        <a:gd name="connsiteX3525" fmla="*/ 9394 w 10000"/>
                        <a:gd name="connsiteY3525" fmla="*/ 9263 h 9263"/>
                        <a:gd name="connsiteX3526" fmla="*/ 9406 w 10000"/>
                        <a:gd name="connsiteY3526" fmla="*/ 9263 h 9263"/>
                        <a:gd name="connsiteX3527" fmla="*/ 9406 w 10000"/>
                        <a:gd name="connsiteY3527" fmla="*/ 9263 h 9263"/>
                        <a:gd name="connsiteX3528" fmla="*/ 9406 w 10000"/>
                        <a:gd name="connsiteY3528" fmla="*/ 9263 h 9263"/>
                        <a:gd name="connsiteX3529" fmla="*/ 9406 w 10000"/>
                        <a:gd name="connsiteY3529" fmla="*/ 9263 h 9263"/>
                        <a:gd name="connsiteX3530" fmla="*/ 9414 w 10000"/>
                        <a:gd name="connsiteY3530" fmla="*/ 9263 h 9263"/>
                        <a:gd name="connsiteX3531" fmla="*/ 9414 w 10000"/>
                        <a:gd name="connsiteY3531" fmla="*/ 9263 h 9263"/>
                        <a:gd name="connsiteX3532" fmla="*/ 9414 w 10000"/>
                        <a:gd name="connsiteY3532" fmla="*/ 9263 h 9263"/>
                        <a:gd name="connsiteX3533" fmla="*/ 9414 w 10000"/>
                        <a:gd name="connsiteY3533" fmla="*/ 9263 h 9263"/>
                        <a:gd name="connsiteX3534" fmla="*/ 9426 w 10000"/>
                        <a:gd name="connsiteY3534" fmla="*/ 9263 h 9263"/>
                        <a:gd name="connsiteX3535" fmla="*/ 9426 w 10000"/>
                        <a:gd name="connsiteY3535" fmla="*/ 9263 h 9263"/>
                        <a:gd name="connsiteX3536" fmla="*/ 9426 w 10000"/>
                        <a:gd name="connsiteY3536" fmla="*/ 9263 h 9263"/>
                        <a:gd name="connsiteX3537" fmla="*/ 9426 w 10000"/>
                        <a:gd name="connsiteY3537" fmla="*/ 9263 h 9263"/>
                        <a:gd name="connsiteX3538" fmla="*/ 9437 w 10000"/>
                        <a:gd name="connsiteY3538" fmla="*/ 9263 h 9263"/>
                        <a:gd name="connsiteX3539" fmla="*/ 9437 w 10000"/>
                        <a:gd name="connsiteY3539" fmla="*/ 9263 h 9263"/>
                        <a:gd name="connsiteX3540" fmla="*/ 9437 w 10000"/>
                        <a:gd name="connsiteY3540" fmla="*/ 9263 h 9263"/>
                        <a:gd name="connsiteX3541" fmla="*/ 9437 w 10000"/>
                        <a:gd name="connsiteY3541" fmla="*/ 9263 h 9263"/>
                        <a:gd name="connsiteX3542" fmla="*/ 9446 w 10000"/>
                        <a:gd name="connsiteY3542" fmla="*/ 9263 h 9263"/>
                        <a:gd name="connsiteX3543" fmla="*/ 9446 w 10000"/>
                        <a:gd name="connsiteY3543" fmla="*/ 9263 h 9263"/>
                        <a:gd name="connsiteX3544" fmla="*/ 9446 w 10000"/>
                        <a:gd name="connsiteY3544" fmla="*/ 9263 h 9263"/>
                        <a:gd name="connsiteX3545" fmla="*/ 9446 w 10000"/>
                        <a:gd name="connsiteY3545" fmla="*/ 9263 h 9263"/>
                        <a:gd name="connsiteX3546" fmla="*/ 9457 w 10000"/>
                        <a:gd name="connsiteY3546" fmla="*/ 9263 h 9263"/>
                        <a:gd name="connsiteX3547" fmla="*/ 9457 w 10000"/>
                        <a:gd name="connsiteY3547" fmla="*/ 9263 h 9263"/>
                        <a:gd name="connsiteX3548" fmla="*/ 9457 w 10000"/>
                        <a:gd name="connsiteY3548" fmla="*/ 9263 h 9263"/>
                        <a:gd name="connsiteX3549" fmla="*/ 9457 w 10000"/>
                        <a:gd name="connsiteY3549" fmla="*/ 9263 h 9263"/>
                        <a:gd name="connsiteX3550" fmla="*/ 9469 w 10000"/>
                        <a:gd name="connsiteY3550" fmla="*/ 9263 h 9263"/>
                        <a:gd name="connsiteX3551" fmla="*/ 9469 w 10000"/>
                        <a:gd name="connsiteY3551" fmla="*/ 9263 h 9263"/>
                        <a:gd name="connsiteX3552" fmla="*/ 9469 w 10000"/>
                        <a:gd name="connsiteY3552" fmla="*/ 9263 h 9263"/>
                        <a:gd name="connsiteX3553" fmla="*/ 9469 w 10000"/>
                        <a:gd name="connsiteY3553" fmla="*/ 9263 h 9263"/>
                        <a:gd name="connsiteX3554" fmla="*/ 9480 w 10000"/>
                        <a:gd name="connsiteY3554" fmla="*/ 9263 h 9263"/>
                        <a:gd name="connsiteX3555" fmla="*/ 9480 w 10000"/>
                        <a:gd name="connsiteY3555" fmla="*/ 9263 h 9263"/>
                        <a:gd name="connsiteX3556" fmla="*/ 9480 w 10000"/>
                        <a:gd name="connsiteY3556" fmla="*/ 9263 h 9263"/>
                        <a:gd name="connsiteX3557" fmla="*/ 9480 w 10000"/>
                        <a:gd name="connsiteY3557" fmla="*/ 9263 h 9263"/>
                        <a:gd name="connsiteX3558" fmla="*/ 9489 w 10000"/>
                        <a:gd name="connsiteY3558" fmla="*/ 9263 h 9263"/>
                        <a:gd name="connsiteX3559" fmla="*/ 9489 w 10000"/>
                        <a:gd name="connsiteY3559" fmla="*/ 9263 h 9263"/>
                        <a:gd name="connsiteX3560" fmla="*/ 9489 w 10000"/>
                        <a:gd name="connsiteY3560" fmla="*/ 9263 h 9263"/>
                        <a:gd name="connsiteX3561" fmla="*/ 9489 w 10000"/>
                        <a:gd name="connsiteY3561" fmla="*/ 9263 h 9263"/>
                        <a:gd name="connsiteX3562" fmla="*/ 9500 w 10000"/>
                        <a:gd name="connsiteY3562" fmla="*/ 9263 h 9263"/>
                        <a:gd name="connsiteX3563" fmla="*/ 9500 w 10000"/>
                        <a:gd name="connsiteY3563" fmla="*/ 9263 h 9263"/>
                        <a:gd name="connsiteX3564" fmla="*/ 9500 w 10000"/>
                        <a:gd name="connsiteY3564" fmla="*/ 9263 h 9263"/>
                        <a:gd name="connsiteX3565" fmla="*/ 9500 w 10000"/>
                        <a:gd name="connsiteY3565" fmla="*/ 9263 h 9263"/>
                        <a:gd name="connsiteX3566" fmla="*/ 9512 w 10000"/>
                        <a:gd name="connsiteY3566" fmla="*/ 9263 h 9263"/>
                        <a:gd name="connsiteX3567" fmla="*/ 9512 w 10000"/>
                        <a:gd name="connsiteY3567" fmla="*/ 9263 h 9263"/>
                        <a:gd name="connsiteX3568" fmla="*/ 9512 w 10000"/>
                        <a:gd name="connsiteY3568" fmla="*/ 9263 h 9263"/>
                        <a:gd name="connsiteX3569" fmla="*/ 9512 w 10000"/>
                        <a:gd name="connsiteY3569" fmla="*/ 9263 h 9263"/>
                        <a:gd name="connsiteX3570" fmla="*/ 9523 w 10000"/>
                        <a:gd name="connsiteY3570" fmla="*/ 9263 h 9263"/>
                        <a:gd name="connsiteX3571" fmla="*/ 9523 w 10000"/>
                        <a:gd name="connsiteY3571" fmla="*/ 9263 h 9263"/>
                        <a:gd name="connsiteX3572" fmla="*/ 9523 w 10000"/>
                        <a:gd name="connsiteY3572" fmla="*/ 9263 h 9263"/>
                        <a:gd name="connsiteX3573" fmla="*/ 9523 w 10000"/>
                        <a:gd name="connsiteY3573" fmla="*/ 9263 h 9263"/>
                        <a:gd name="connsiteX3574" fmla="*/ 9532 w 10000"/>
                        <a:gd name="connsiteY3574" fmla="*/ 9263 h 9263"/>
                        <a:gd name="connsiteX3575" fmla="*/ 9532 w 10000"/>
                        <a:gd name="connsiteY3575" fmla="*/ 9263 h 9263"/>
                        <a:gd name="connsiteX3576" fmla="*/ 9532 w 10000"/>
                        <a:gd name="connsiteY3576" fmla="*/ 9263 h 9263"/>
                        <a:gd name="connsiteX3577" fmla="*/ 9532 w 10000"/>
                        <a:gd name="connsiteY3577" fmla="*/ 9263 h 9263"/>
                        <a:gd name="connsiteX3578" fmla="*/ 9543 w 10000"/>
                        <a:gd name="connsiteY3578" fmla="*/ 9263 h 9263"/>
                        <a:gd name="connsiteX3579" fmla="*/ 9543 w 10000"/>
                        <a:gd name="connsiteY3579" fmla="*/ 9263 h 9263"/>
                        <a:gd name="connsiteX3580" fmla="*/ 9543 w 10000"/>
                        <a:gd name="connsiteY3580" fmla="*/ 9263 h 9263"/>
                        <a:gd name="connsiteX3581" fmla="*/ 9543 w 10000"/>
                        <a:gd name="connsiteY3581" fmla="*/ 9263 h 9263"/>
                        <a:gd name="connsiteX3582" fmla="*/ 9554 w 10000"/>
                        <a:gd name="connsiteY3582" fmla="*/ 9263 h 9263"/>
                        <a:gd name="connsiteX3583" fmla="*/ 9554 w 10000"/>
                        <a:gd name="connsiteY3583" fmla="*/ 9263 h 9263"/>
                        <a:gd name="connsiteX3584" fmla="*/ 9554 w 10000"/>
                        <a:gd name="connsiteY3584" fmla="*/ 9263 h 9263"/>
                        <a:gd name="connsiteX3585" fmla="*/ 9554 w 10000"/>
                        <a:gd name="connsiteY3585" fmla="*/ 9263 h 9263"/>
                        <a:gd name="connsiteX3586" fmla="*/ 9563 w 10000"/>
                        <a:gd name="connsiteY3586" fmla="*/ 9263 h 9263"/>
                        <a:gd name="connsiteX3587" fmla="*/ 9563 w 10000"/>
                        <a:gd name="connsiteY3587" fmla="*/ 9263 h 9263"/>
                        <a:gd name="connsiteX3588" fmla="*/ 9563 w 10000"/>
                        <a:gd name="connsiteY3588" fmla="*/ 9263 h 9263"/>
                        <a:gd name="connsiteX3589" fmla="*/ 9563 w 10000"/>
                        <a:gd name="connsiteY3589" fmla="*/ 9263 h 9263"/>
                        <a:gd name="connsiteX3590" fmla="*/ 9574 w 10000"/>
                        <a:gd name="connsiteY3590" fmla="*/ 9263 h 9263"/>
                        <a:gd name="connsiteX3591" fmla="*/ 9574 w 10000"/>
                        <a:gd name="connsiteY3591" fmla="*/ 9263 h 9263"/>
                        <a:gd name="connsiteX3592" fmla="*/ 9574 w 10000"/>
                        <a:gd name="connsiteY3592" fmla="*/ 9263 h 9263"/>
                        <a:gd name="connsiteX3593" fmla="*/ 9574 w 10000"/>
                        <a:gd name="connsiteY3593" fmla="*/ 9263 h 9263"/>
                        <a:gd name="connsiteX3594" fmla="*/ 9586 w 10000"/>
                        <a:gd name="connsiteY3594" fmla="*/ 9263 h 9263"/>
                        <a:gd name="connsiteX3595" fmla="*/ 9586 w 10000"/>
                        <a:gd name="connsiteY3595" fmla="*/ 9263 h 9263"/>
                        <a:gd name="connsiteX3596" fmla="*/ 9586 w 10000"/>
                        <a:gd name="connsiteY3596" fmla="*/ 9263 h 9263"/>
                        <a:gd name="connsiteX3597" fmla="*/ 9586 w 10000"/>
                        <a:gd name="connsiteY3597" fmla="*/ 9263 h 9263"/>
                        <a:gd name="connsiteX3598" fmla="*/ 9597 w 10000"/>
                        <a:gd name="connsiteY3598" fmla="*/ 9263 h 9263"/>
                        <a:gd name="connsiteX3599" fmla="*/ 9597 w 10000"/>
                        <a:gd name="connsiteY3599" fmla="*/ 9263 h 9263"/>
                        <a:gd name="connsiteX3600" fmla="*/ 9597 w 10000"/>
                        <a:gd name="connsiteY3600" fmla="*/ 9263 h 9263"/>
                        <a:gd name="connsiteX3601" fmla="*/ 9597 w 10000"/>
                        <a:gd name="connsiteY3601" fmla="*/ 9263 h 9263"/>
                        <a:gd name="connsiteX3602" fmla="*/ 9606 w 10000"/>
                        <a:gd name="connsiteY3602" fmla="*/ 9263 h 9263"/>
                        <a:gd name="connsiteX3603" fmla="*/ 9606 w 10000"/>
                        <a:gd name="connsiteY3603" fmla="*/ 9263 h 9263"/>
                        <a:gd name="connsiteX3604" fmla="*/ 9606 w 10000"/>
                        <a:gd name="connsiteY3604" fmla="*/ 9263 h 9263"/>
                        <a:gd name="connsiteX3605" fmla="*/ 9606 w 10000"/>
                        <a:gd name="connsiteY3605" fmla="*/ 9263 h 9263"/>
                        <a:gd name="connsiteX3606" fmla="*/ 9617 w 10000"/>
                        <a:gd name="connsiteY3606" fmla="*/ 9263 h 9263"/>
                        <a:gd name="connsiteX3607" fmla="*/ 9617 w 10000"/>
                        <a:gd name="connsiteY3607" fmla="*/ 9263 h 9263"/>
                        <a:gd name="connsiteX3608" fmla="*/ 9617 w 10000"/>
                        <a:gd name="connsiteY3608" fmla="*/ 9263 h 9263"/>
                        <a:gd name="connsiteX3609" fmla="*/ 9617 w 10000"/>
                        <a:gd name="connsiteY3609" fmla="*/ 9263 h 9263"/>
                        <a:gd name="connsiteX3610" fmla="*/ 9629 w 10000"/>
                        <a:gd name="connsiteY3610" fmla="*/ 9263 h 9263"/>
                        <a:gd name="connsiteX3611" fmla="*/ 9629 w 10000"/>
                        <a:gd name="connsiteY3611" fmla="*/ 9263 h 9263"/>
                        <a:gd name="connsiteX3612" fmla="*/ 9629 w 10000"/>
                        <a:gd name="connsiteY3612" fmla="*/ 9263 h 9263"/>
                        <a:gd name="connsiteX3613" fmla="*/ 9629 w 10000"/>
                        <a:gd name="connsiteY3613" fmla="*/ 9263 h 9263"/>
                        <a:gd name="connsiteX3614" fmla="*/ 9640 w 10000"/>
                        <a:gd name="connsiteY3614" fmla="*/ 9263 h 9263"/>
                        <a:gd name="connsiteX3615" fmla="*/ 9640 w 10000"/>
                        <a:gd name="connsiteY3615" fmla="*/ 9263 h 9263"/>
                        <a:gd name="connsiteX3616" fmla="*/ 9640 w 10000"/>
                        <a:gd name="connsiteY3616" fmla="*/ 9263 h 9263"/>
                        <a:gd name="connsiteX3617" fmla="*/ 9640 w 10000"/>
                        <a:gd name="connsiteY3617" fmla="*/ 9263 h 9263"/>
                        <a:gd name="connsiteX3618" fmla="*/ 9649 w 10000"/>
                        <a:gd name="connsiteY3618" fmla="*/ 9263 h 9263"/>
                        <a:gd name="connsiteX3619" fmla="*/ 9649 w 10000"/>
                        <a:gd name="connsiteY3619" fmla="*/ 9263 h 9263"/>
                        <a:gd name="connsiteX3620" fmla="*/ 9649 w 10000"/>
                        <a:gd name="connsiteY3620" fmla="*/ 9263 h 9263"/>
                        <a:gd name="connsiteX3621" fmla="*/ 9649 w 10000"/>
                        <a:gd name="connsiteY3621" fmla="*/ 9263 h 9263"/>
                        <a:gd name="connsiteX3622" fmla="*/ 9660 w 10000"/>
                        <a:gd name="connsiteY3622" fmla="*/ 9263 h 9263"/>
                        <a:gd name="connsiteX3623" fmla="*/ 9660 w 10000"/>
                        <a:gd name="connsiteY3623" fmla="*/ 9263 h 9263"/>
                        <a:gd name="connsiteX3624" fmla="*/ 9660 w 10000"/>
                        <a:gd name="connsiteY3624" fmla="*/ 9263 h 9263"/>
                        <a:gd name="connsiteX3625" fmla="*/ 9660 w 10000"/>
                        <a:gd name="connsiteY3625" fmla="*/ 9263 h 9263"/>
                        <a:gd name="connsiteX3626" fmla="*/ 9672 w 10000"/>
                        <a:gd name="connsiteY3626" fmla="*/ 9263 h 9263"/>
                        <a:gd name="connsiteX3627" fmla="*/ 9672 w 10000"/>
                        <a:gd name="connsiteY3627" fmla="*/ 9263 h 9263"/>
                        <a:gd name="connsiteX3628" fmla="*/ 9672 w 10000"/>
                        <a:gd name="connsiteY3628" fmla="*/ 9263 h 9263"/>
                        <a:gd name="connsiteX3629" fmla="*/ 9672 w 10000"/>
                        <a:gd name="connsiteY3629" fmla="*/ 9263 h 9263"/>
                        <a:gd name="connsiteX3630" fmla="*/ 9680 w 10000"/>
                        <a:gd name="connsiteY3630" fmla="*/ 9263 h 9263"/>
                        <a:gd name="connsiteX3631" fmla="*/ 9680 w 10000"/>
                        <a:gd name="connsiteY3631" fmla="*/ 9263 h 9263"/>
                        <a:gd name="connsiteX3632" fmla="*/ 9680 w 10000"/>
                        <a:gd name="connsiteY3632" fmla="*/ 9263 h 9263"/>
                        <a:gd name="connsiteX3633" fmla="*/ 9680 w 10000"/>
                        <a:gd name="connsiteY3633" fmla="*/ 9263 h 9263"/>
                        <a:gd name="connsiteX3634" fmla="*/ 9692 w 10000"/>
                        <a:gd name="connsiteY3634" fmla="*/ 9263 h 9263"/>
                        <a:gd name="connsiteX3635" fmla="*/ 9692 w 10000"/>
                        <a:gd name="connsiteY3635" fmla="*/ 9263 h 9263"/>
                        <a:gd name="connsiteX3636" fmla="*/ 9692 w 10000"/>
                        <a:gd name="connsiteY3636" fmla="*/ 9263 h 9263"/>
                        <a:gd name="connsiteX3637" fmla="*/ 9692 w 10000"/>
                        <a:gd name="connsiteY3637" fmla="*/ 9263 h 9263"/>
                        <a:gd name="connsiteX3638" fmla="*/ 9703 w 10000"/>
                        <a:gd name="connsiteY3638" fmla="*/ 9263 h 9263"/>
                        <a:gd name="connsiteX3639" fmla="*/ 9703 w 10000"/>
                        <a:gd name="connsiteY3639" fmla="*/ 9263 h 9263"/>
                        <a:gd name="connsiteX3640" fmla="*/ 9703 w 10000"/>
                        <a:gd name="connsiteY3640" fmla="*/ 9263 h 9263"/>
                        <a:gd name="connsiteX3641" fmla="*/ 9703 w 10000"/>
                        <a:gd name="connsiteY3641" fmla="*/ 9263 h 9263"/>
                        <a:gd name="connsiteX3642" fmla="*/ 9714 w 10000"/>
                        <a:gd name="connsiteY3642" fmla="*/ 9263 h 9263"/>
                        <a:gd name="connsiteX3643" fmla="*/ 9714 w 10000"/>
                        <a:gd name="connsiteY3643" fmla="*/ 9263 h 9263"/>
                        <a:gd name="connsiteX3644" fmla="*/ 9714 w 10000"/>
                        <a:gd name="connsiteY3644" fmla="*/ 9263 h 9263"/>
                        <a:gd name="connsiteX3645" fmla="*/ 9714 w 10000"/>
                        <a:gd name="connsiteY3645" fmla="*/ 9263 h 9263"/>
                        <a:gd name="connsiteX3646" fmla="*/ 9723 w 10000"/>
                        <a:gd name="connsiteY3646" fmla="*/ 9263 h 9263"/>
                        <a:gd name="connsiteX3647" fmla="*/ 9723 w 10000"/>
                        <a:gd name="connsiteY3647" fmla="*/ 9263 h 9263"/>
                        <a:gd name="connsiteX3648" fmla="*/ 9723 w 10000"/>
                        <a:gd name="connsiteY3648" fmla="*/ 9263 h 9263"/>
                        <a:gd name="connsiteX3649" fmla="*/ 9723 w 10000"/>
                        <a:gd name="connsiteY3649" fmla="*/ 9263 h 9263"/>
                        <a:gd name="connsiteX3650" fmla="*/ 9734 w 10000"/>
                        <a:gd name="connsiteY3650" fmla="*/ 9263 h 9263"/>
                        <a:gd name="connsiteX3651" fmla="*/ 9734 w 10000"/>
                        <a:gd name="connsiteY3651" fmla="*/ 9263 h 9263"/>
                        <a:gd name="connsiteX3652" fmla="*/ 9734 w 10000"/>
                        <a:gd name="connsiteY3652" fmla="*/ 9263 h 9263"/>
                        <a:gd name="connsiteX3653" fmla="*/ 9734 w 10000"/>
                        <a:gd name="connsiteY3653" fmla="*/ 9263 h 9263"/>
                        <a:gd name="connsiteX3654" fmla="*/ 9746 w 10000"/>
                        <a:gd name="connsiteY3654" fmla="*/ 9263 h 9263"/>
                        <a:gd name="connsiteX3655" fmla="*/ 9746 w 10000"/>
                        <a:gd name="connsiteY3655" fmla="*/ 9263 h 9263"/>
                        <a:gd name="connsiteX3656" fmla="*/ 9746 w 10000"/>
                        <a:gd name="connsiteY3656" fmla="*/ 9263 h 9263"/>
                        <a:gd name="connsiteX3657" fmla="*/ 9746 w 10000"/>
                        <a:gd name="connsiteY3657" fmla="*/ 9263 h 9263"/>
                        <a:gd name="connsiteX3658" fmla="*/ 9757 w 10000"/>
                        <a:gd name="connsiteY3658" fmla="*/ 9263 h 9263"/>
                        <a:gd name="connsiteX3659" fmla="*/ 9757 w 10000"/>
                        <a:gd name="connsiteY3659" fmla="*/ 9263 h 9263"/>
                        <a:gd name="connsiteX3660" fmla="*/ 9757 w 10000"/>
                        <a:gd name="connsiteY3660" fmla="*/ 9263 h 9263"/>
                        <a:gd name="connsiteX3661" fmla="*/ 9757 w 10000"/>
                        <a:gd name="connsiteY3661" fmla="*/ 9263 h 9263"/>
                        <a:gd name="connsiteX3662" fmla="*/ 9766 w 10000"/>
                        <a:gd name="connsiteY3662" fmla="*/ 9263 h 9263"/>
                        <a:gd name="connsiteX3663" fmla="*/ 9766 w 10000"/>
                        <a:gd name="connsiteY3663" fmla="*/ 9263 h 9263"/>
                        <a:gd name="connsiteX3664" fmla="*/ 9766 w 10000"/>
                        <a:gd name="connsiteY3664" fmla="*/ 9263 h 9263"/>
                        <a:gd name="connsiteX3665" fmla="*/ 9766 w 10000"/>
                        <a:gd name="connsiteY3665" fmla="*/ 9263 h 9263"/>
                        <a:gd name="connsiteX3666" fmla="*/ 9777 w 10000"/>
                        <a:gd name="connsiteY3666" fmla="*/ 9263 h 9263"/>
                        <a:gd name="connsiteX3667" fmla="*/ 9777 w 10000"/>
                        <a:gd name="connsiteY3667" fmla="*/ 9263 h 9263"/>
                        <a:gd name="connsiteX3668" fmla="*/ 9777 w 10000"/>
                        <a:gd name="connsiteY3668" fmla="*/ 9263 h 9263"/>
                        <a:gd name="connsiteX3669" fmla="*/ 9777 w 10000"/>
                        <a:gd name="connsiteY3669" fmla="*/ 9263 h 9263"/>
                        <a:gd name="connsiteX3670" fmla="*/ 9789 w 10000"/>
                        <a:gd name="connsiteY3670" fmla="*/ 9263 h 9263"/>
                        <a:gd name="connsiteX3671" fmla="*/ 9789 w 10000"/>
                        <a:gd name="connsiteY3671" fmla="*/ 9263 h 9263"/>
                        <a:gd name="connsiteX3672" fmla="*/ 9789 w 10000"/>
                        <a:gd name="connsiteY3672" fmla="*/ 9263 h 9263"/>
                        <a:gd name="connsiteX3673" fmla="*/ 9789 w 10000"/>
                        <a:gd name="connsiteY3673" fmla="*/ 9263 h 9263"/>
                        <a:gd name="connsiteX3674" fmla="*/ 9797 w 10000"/>
                        <a:gd name="connsiteY3674" fmla="*/ 9263 h 9263"/>
                        <a:gd name="connsiteX3675" fmla="*/ 9797 w 10000"/>
                        <a:gd name="connsiteY3675" fmla="*/ 9263 h 9263"/>
                        <a:gd name="connsiteX3676" fmla="*/ 9797 w 10000"/>
                        <a:gd name="connsiteY3676" fmla="*/ 9263 h 9263"/>
                        <a:gd name="connsiteX3677" fmla="*/ 9797 w 10000"/>
                        <a:gd name="connsiteY3677" fmla="*/ 9263 h 9263"/>
                        <a:gd name="connsiteX3678" fmla="*/ 9809 w 10000"/>
                        <a:gd name="connsiteY3678" fmla="*/ 9263 h 9263"/>
                        <a:gd name="connsiteX3679" fmla="*/ 9809 w 10000"/>
                        <a:gd name="connsiteY3679" fmla="*/ 9263 h 9263"/>
                        <a:gd name="connsiteX3680" fmla="*/ 9809 w 10000"/>
                        <a:gd name="connsiteY3680" fmla="*/ 9263 h 9263"/>
                        <a:gd name="connsiteX3681" fmla="*/ 9809 w 10000"/>
                        <a:gd name="connsiteY3681" fmla="*/ 9263 h 9263"/>
                        <a:gd name="connsiteX3682" fmla="*/ 9820 w 10000"/>
                        <a:gd name="connsiteY3682" fmla="*/ 9263 h 9263"/>
                        <a:gd name="connsiteX3683" fmla="*/ 9820 w 10000"/>
                        <a:gd name="connsiteY3683" fmla="*/ 9263 h 9263"/>
                        <a:gd name="connsiteX3684" fmla="*/ 9820 w 10000"/>
                        <a:gd name="connsiteY3684" fmla="*/ 9263 h 9263"/>
                        <a:gd name="connsiteX3685" fmla="*/ 9820 w 10000"/>
                        <a:gd name="connsiteY3685" fmla="*/ 9263 h 9263"/>
                        <a:gd name="connsiteX3686" fmla="*/ 9831 w 10000"/>
                        <a:gd name="connsiteY3686" fmla="*/ 9263 h 9263"/>
                        <a:gd name="connsiteX3687" fmla="*/ 9831 w 10000"/>
                        <a:gd name="connsiteY3687" fmla="*/ 9263 h 9263"/>
                        <a:gd name="connsiteX3688" fmla="*/ 9831 w 10000"/>
                        <a:gd name="connsiteY3688" fmla="*/ 9263 h 9263"/>
                        <a:gd name="connsiteX3689" fmla="*/ 9831 w 10000"/>
                        <a:gd name="connsiteY3689" fmla="*/ 9263 h 9263"/>
                        <a:gd name="connsiteX3690" fmla="*/ 9840 w 10000"/>
                        <a:gd name="connsiteY3690" fmla="*/ 9263 h 9263"/>
                        <a:gd name="connsiteX3691" fmla="*/ 9840 w 10000"/>
                        <a:gd name="connsiteY3691" fmla="*/ 9263 h 9263"/>
                        <a:gd name="connsiteX3692" fmla="*/ 9840 w 10000"/>
                        <a:gd name="connsiteY3692" fmla="*/ 9263 h 9263"/>
                        <a:gd name="connsiteX3693" fmla="*/ 9840 w 10000"/>
                        <a:gd name="connsiteY3693" fmla="*/ 9263 h 9263"/>
                        <a:gd name="connsiteX3694" fmla="*/ 9851 w 10000"/>
                        <a:gd name="connsiteY3694" fmla="*/ 9263 h 9263"/>
                        <a:gd name="connsiteX3695" fmla="*/ 9851 w 10000"/>
                        <a:gd name="connsiteY3695" fmla="*/ 9263 h 9263"/>
                        <a:gd name="connsiteX3696" fmla="*/ 9851 w 10000"/>
                        <a:gd name="connsiteY3696" fmla="*/ 9263 h 9263"/>
                        <a:gd name="connsiteX3697" fmla="*/ 9851 w 10000"/>
                        <a:gd name="connsiteY3697" fmla="*/ 9263 h 9263"/>
                        <a:gd name="connsiteX3698" fmla="*/ 9863 w 10000"/>
                        <a:gd name="connsiteY3698" fmla="*/ 9263 h 9263"/>
                        <a:gd name="connsiteX3699" fmla="*/ 9863 w 10000"/>
                        <a:gd name="connsiteY3699" fmla="*/ 9263 h 9263"/>
                        <a:gd name="connsiteX3700" fmla="*/ 9863 w 10000"/>
                        <a:gd name="connsiteY3700" fmla="*/ 9263 h 9263"/>
                        <a:gd name="connsiteX3701" fmla="*/ 9863 w 10000"/>
                        <a:gd name="connsiteY3701" fmla="*/ 9263 h 9263"/>
                        <a:gd name="connsiteX3702" fmla="*/ 9874 w 10000"/>
                        <a:gd name="connsiteY3702" fmla="*/ 9263 h 9263"/>
                        <a:gd name="connsiteX3703" fmla="*/ 9874 w 10000"/>
                        <a:gd name="connsiteY3703" fmla="*/ 9263 h 9263"/>
                        <a:gd name="connsiteX3704" fmla="*/ 9874 w 10000"/>
                        <a:gd name="connsiteY3704" fmla="*/ 9263 h 9263"/>
                        <a:gd name="connsiteX3705" fmla="*/ 9874 w 10000"/>
                        <a:gd name="connsiteY3705" fmla="*/ 9263 h 9263"/>
                        <a:gd name="connsiteX3706" fmla="*/ 9883 w 10000"/>
                        <a:gd name="connsiteY3706" fmla="*/ 9263 h 9263"/>
                        <a:gd name="connsiteX3707" fmla="*/ 9883 w 10000"/>
                        <a:gd name="connsiteY3707" fmla="*/ 9263 h 9263"/>
                        <a:gd name="connsiteX3708" fmla="*/ 9883 w 10000"/>
                        <a:gd name="connsiteY3708" fmla="*/ 9263 h 9263"/>
                        <a:gd name="connsiteX3709" fmla="*/ 9883 w 10000"/>
                        <a:gd name="connsiteY3709" fmla="*/ 9263 h 9263"/>
                        <a:gd name="connsiteX3710" fmla="*/ 9894 w 10000"/>
                        <a:gd name="connsiteY3710" fmla="*/ 9263 h 9263"/>
                        <a:gd name="connsiteX3711" fmla="*/ 9894 w 10000"/>
                        <a:gd name="connsiteY3711" fmla="*/ 9263 h 9263"/>
                        <a:gd name="connsiteX3712" fmla="*/ 9894 w 10000"/>
                        <a:gd name="connsiteY3712" fmla="*/ 9263 h 9263"/>
                        <a:gd name="connsiteX3713" fmla="*/ 9894 w 10000"/>
                        <a:gd name="connsiteY3713" fmla="*/ 9263 h 9263"/>
                        <a:gd name="connsiteX3714" fmla="*/ 9906 w 10000"/>
                        <a:gd name="connsiteY3714" fmla="*/ 9263 h 9263"/>
                        <a:gd name="connsiteX3715" fmla="*/ 9906 w 10000"/>
                        <a:gd name="connsiteY3715" fmla="*/ 9263 h 9263"/>
                        <a:gd name="connsiteX3716" fmla="*/ 9906 w 10000"/>
                        <a:gd name="connsiteY3716" fmla="*/ 9263 h 9263"/>
                        <a:gd name="connsiteX3717" fmla="*/ 9906 w 10000"/>
                        <a:gd name="connsiteY3717" fmla="*/ 9263 h 9263"/>
                        <a:gd name="connsiteX3718" fmla="*/ 9914 w 10000"/>
                        <a:gd name="connsiteY3718" fmla="*/ 9263 h 9263"/>
                        <a:gd name="connsiteX3719" fmla="*/ 9914 w 10000"/>
                        <a:gd name="connsiteY3719" fmla="*/ 9263 h 9263"/>
                        <a:gd name="connsiteX3720" fmla="*/ 9914 w 10000"/>
                        <a:gd name="connsiteY3720" fmla="*/ 9263 h 9263"/>
                        <a:gd name="connsiteX3721" fmla="*/ 9914 w 10000"/>
                        <a:gd name="connsiteY3721" fmla="*/ 9263 h 9263"/>
                        <a:gd name="connsiteX3722" fmla="*/ 9926 w 10000"/>
                        <a:gd name="connsiteY3722" fmla="*/ 9263 h 9263"/>
                        <a:gd name="connsiteX3723" fmla="*/ 9926 w 10000"/>
                        <a:gd name="connsiteY3723" fmla="*/ 9263 h 9263"/>
                        <a:gd name="connsiteX3724" fmla="*/ 9926 w 10000"/>
                        <a:gd name="connsiteY3724" fmla="*/ 9263 h 9263"/>
                        <a:gd name="connsiteX3725" fmla="*/ 9926 w 10000"/>
                        <a:gd name="connsiteY3725" fmla="*/ 9263 h 9263"/>
                        <a:gd name="connsiteX3726" fmla="*/ 9937 w 10000"/>
                        <a:gd name="connsiteY3726" fmla="*/ 9263 h 9263"/>
                        <a:gd name="connsiteX3727" fmla="*/ 9937 w 10000"/>
                        <a:gd name="connsiteY3727" fmla="*/ 9263 h 9263"/>
                        <a:gd name="connsiteX3728" fmla="*/ 9937 w 10000"/>
                        <a:gd name="connsiteY3728" fmla="*/ 9263 h 9263"/>
                        <a:gd name="connsiteX3729" fmla="*/ 9937 w 10000"/>
                        <a:gd name="connsiteY3729" fmla="*/ 9263 h 9263"/>
                        <a:gd name="connsiteX3730" fmla="*/ 9949 w 10000"/>
                        <a:gd name="connsiteY3730" fmla="*/ 9263 h 9263"/>
                        <a:gd name="connsiteX3731" fmla="*/ 9949 w 10000"/>
                        <a:gd name="connsiteY3731" fmla="*/ 9263 h 9263"/>
                        <a:gd name="connsiteX3732" fmla="*/ 9949 w 10000"/>
                        <a:gd name="connsiteY3732" fmla="*/ 9263 h 9263"/>
                        <a:gd name="connsiteX3733" fmla="*/ 9949 w 10000"/>
                        <a:gd name="connsiteY3733" fmla="*/ 9263 h 9263"/>
                        <a:gd name="connsiteX3734" fmla="*/ 9957 w 10000"/>
                        <a:gd name="connsiteY3734" fmla="*/ 9263 h 9263"/>
                        <a:gd name="connsiteX3735" fmla="*/ 9957 w 10000"/>
                        <a:gd name="connsiteY3735" fmla="*/ 9263 h 9263"/>
                        <a:gd name="connsiteX3736" fmla="*/ 9957 w 10000"/>
                        <a:gd name="connsiteY3736" fmla="*/ 9263 h 9263"/>
                        <a:gd name="connsiteX3737" fmla="*/ 9957 w 10000"/>
                        <a:gd name="connsiteY3737" fmla="*/ 9263 h 9263"/>
                        <a:gd name="connsiteX3738" fmla="*/ 9969 w 10000"/>
                        <a:gd name="connsiteY3738" fmla="*/ 9263 h 9263"/>
                        <a:gd name="connsiteX3739" fmla="*/ 9969 w 10000"/>
                        <a:gd name="connsiteY3739" fmla="*/ 9263 h 9263"/>
                        <a:gd name="connsiteX3740" fmla="*/ 9969 w 10000"/>
                        <a:gd name="connsiteY3740" fmla="*/ 9263 h 9263"/>
                        <a:gd name="connsiteX3741" fmla="*/ 9969 w 10000"/>
                        <a:gd name="connsiteY3741" fmla="*/ 9263 h 9263"/>
                        <a:gd name="connsiteX3742" fmla="*/ 9980 w 10000"/>
                        <a:gd name="connsiteY3742" fmla="*/ 9263 h 9263"/>
                        <a:gd name="connsiteX3743" fmla="*/ 9980 w 10000"/>
                        <a:gd name="connsiteY3743" fmla="*/ 9263 h 9263"/>
                        <a:gd name="connsiteX3744" fmla="*/ 9980 w 10000"/>
                        <a:gd name="connsiteY3744" fmla="*/ 9263 h 9263"/>
                        <a:gd name="connsiteX3745" fmla="*/ 9980 w 10000"/>
                        <a:gd name="connsiteY3745" fmla="*/ 9263 h 9263"/>
                        <a:gd name="connsiteX3746" fmla="*/ 9991 w 10000"/>
                        <a:gd name="connsiteY3746" fmla="*/ 9263 h 9263"/>
                        <a:gd name="connsiteX3747" fmla="*/ 9991 w 10000"/>
                        <a:gd name="connsiteY3747" fmla="*/ 9263 h 9263"/>
                        <a:gd name="connsiteX3748" fmla="*/ 9991 w 10000"/>
                        <a:gd name="connsiteY3748" fmla="*/ 9263 h 9263"/>
                        <a:gd name="connsiteX3749" fmla="*/ 9991 w 10000"/>
                        <a:gd name="connsiteY3749" fmla="*/ 9263 h 9263"/>
                        <a:gd name="connsiteX3750" fmla="*/ 10000 w 10000"/>
                        <a:gd name="connsiteY3750" fmla="*/ 9263 h 9263"/>
                        <a:gd name="connsiteX3751" fmla="*/ 10000 w 10000"/>
                        <a:gd name="connsiteY3751" fmla="*/ 9263 h 9263"/>
                        <a:gd name="connsiteX3752" fmla="*/ 10000 w 10000"/>
                        <a:gd name="connsiteY3752" fmla="*/ 9263 h 9263"/>
                        <a:gd name="connsiteX3753" fmla="*/ 10000 w 10000"/>
                        <a:gd name="connsiteY3753" fmla="*/ 9263 h 9263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7847 h 10000"/>
                        <a:gd name="connsiteX791" fmla="*/ 2099 w 10000"/>
                        <a:gd name="connsiteY791" fmla="*/ 9406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0 h 10000"/>
                        <a:gd name="connsiteX895" fmla="*/ 2376 w 10000"/>
                        <a:gd name="connsiteY895" fmla="*/ 9249 h 10000"/>
                        <a:gd name="connsiteX896" fmla="*/ 2388 w 10000"/>
                        <a:gd name="connsiteY896" fmla="*/ 9900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0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4451 h 10000"/>
                        <a:gd name="connsiteX1855" fmla="*/ 4933 w 10000"/>
                        <a:gd name="connsiteY1855" fmla="*/ 7847 h 10000"/>
                        <a:gd name="connsiteX1856" fmla="*/ 4941 w 10000"/>
                        <a:gd name="connsiteY1856" fmla="*/ 8755 h 10000"/>
                        <a:gd name="connsiteX1857" fmla="*/ 4941 w 10000"/>
                        <a:gd name="connsiteY1857" fmla="*/ 10000 h 10000"/>
                        <a:gd name="connsiteX1858" fmla="*/ 4941 w 10000"/>
                        <a:gd name="connsiteY1858" fmla="*/ 8755 h 10000"/>
                        <a:gd name="connsiteX1859" fmla="*/ 4941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53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64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76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84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4996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07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16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27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39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0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59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70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81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093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01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13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24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33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44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56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67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76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87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199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0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19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30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41 w 10000"/>
                        <a:gd name="connsiteY1971" fmla="*/ 10000 h 10000"/>
                        <a:gd name="connsiteX1972" fmla="*/ 5250 w 10000"/>
                        <a:gd name="connsiteY1972" fmla="*/ 6604 h 10000"/>
                        <a:gd name="connsiteX1973" fmla="*/ 5250 w 10000"/>
                        <a:gd name="connsiteY1973" fmla="*/ 10000 h 10000"/>
                        <a:gd name="connsiteX1974" fmla="*/ 5250 w 10000"/>
                        <a:gd name="connsiteY1974" fmla="*/ 1603 h 10000"/>
                        <a:gd name="connsiteX1975" fmla="*/ 5250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61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73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84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293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04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16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27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36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47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58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67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78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390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01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10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21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33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44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53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64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76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84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496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07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18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27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10000 h 10000"/>
                        <a:gd name="connsiteX2082" fmla="*/ 5538 w 10000"/>
                        <a:gd name="connsiteY2082" fmla="*/ 9507 h 10000"/>
                        <a:gd name="connsiteX2083" fmla="*/ 5538 w 10000"/>
                        <a:gd name="connsiteY2083" fmla="*/ 9754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50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61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70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81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593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04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13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24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36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44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56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67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78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87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698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10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21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30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41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53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61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73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84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795 w 10000"/>
                        <a:gd name="connsiteY2177" fmla="*/ 10000 h 10000"/>
                        <a:gd name="connsiteX2178" fmla="*/ 5804 w 10000"/>
                        <a:gd name="connsiteY2178" fmla="*/ 10000 h 10000"/>
                        <a:gd name="connsiteX2179" fmla="*/ 5804 w 10000"/>
                        <a:gd name="connsiteY2179" fmla="*/ 10000 h 10000"/>
                        <a:gd name="connsiteX2180" fmla="*/ 5815 w 10000"/>
                        <a:gd name="connsiteY2180" fmla="*/ 10000 h 10000"/>
                        <a:gd name="connsiteX2181" fmla="*/ 5815 w 10000"/>
                        <a:gd name="connsiteY2181" fmla="*/ 10000 h 10000"/>
                        <a:gd name="connsiteX2182" fmla="*/ 5815 w 10000"/>
                        <a:gd name="connsiteY2182" fmla="*/ 10000 h 10000"/>
                        <a:gd name="connsiteX2183" fmla="*/ 5815 w 10000"/>
                        <a:gd name="connsiteY2183" fmla="*/ 10000 h 10000"/>
                        <a:gd name="connsiteX2184" fmla="*/ 5827 w 10000"/>
                        <a:gd name="connsiteY2184" fmla="*/ 10000 h 10000"/>
                        <a:gd name="connsiteX2185" fmla="*/ 5827 w 10000"/>
                        <a:gd name="connsiteY2185" fmla="*/ 10000 h 10000"/>
                        <a:gd name="connsiteX2186" fmla="*/ 5827 w 10000"/>
                        <a:gd name="connsiteY2186" fmla="*/ 10000 h 10000"/>
                        <a:gd name="connsiteX2187" fmla="*/ 5827 w 10000"/>
                        <a:gd name="connsiteY2187" fmla="*/ 10000 h 10000"/>
                        <a:gd name="connsiteX2188" fmla="*/ 5838 w 10000"/>
                        <a:gd name="connsiteY2188" fmla="*/ 10000 h 10000"/>
                        <a:gd name="connsiteX2189" fmla="*/ 5838 w 10000"/>
                        <a:gd name="connsiteY2189" fmla="*/ 10000 h 10000"/>
                        <a:gd name="connsiteX2190" fmla="*/ 5838 w 10000"/>
                        <a:gd name="connsiteY2190" fmla="*/ 10000 h 10000"/>
                        <a:gd name="connsiteX2191" fmla="*/ 5838 w 10000"/>
                        <a:gd name="connsiteY2191" fmla="*/ 10000 h 10000"/>
                        <a:gd name="connsiteX2192" fmla="*/ 5847 w 10000"/>
                        <a:gd name="connsiteY2192" fmla="*/ 10000 h 10000"/>
                        <a:gd name="connsiteX2193" fmla="*/ 5847 w 10000"/>
                        <a:gd name="connsiteY2193" fmla="*/ 10000 h 10000"/>
                        <a:gd name="connsiteX2194" fmla="*/ 5847 w 10000"/>
                        <a:gd name="connsiteY2194" fmla="*/ 10000 h 10000"/>
                        <a:gd name="connsiteX2195" fmla="*/ 5847 w 10000"/>
                        <a:gd name="connsiteY2195" fmla="*/ 10000 h 10000"/>
                        <a:gd name="connsiteX2196" fmla="*/ 5858 w 10000"/>
                        <a:gd name="connsiteY2196" fmla="*/ 10000 h 10000"/>
                        <a:gd name="connsiteX2197" fmla="*/ 5858 w 10000"/>
                        <a:gd name="connsiteY2197" fmla="*/ 10000 h 10000"/>
                        <a:gd name="connsiteX2198" fmla="*/ 5858 w 10000"/>
                        <a:gd name="connsiteY2198" fmla="*/ 10000 h 10000"/>
                        <a:gd name="connsiteX2199" fmla="*/ 5858 w 10000"/>
                        <a:gd name="connsiteY2199" fmla="*/ 10000 h 10000"/>
                        <a:gd name="connsiteX2200" fmla="*/ 5870 w 10000"/>
                        <a:gd name="connsiteY2200" fmla="*/ 10000 h 10000"/>
                        <a:gd name="connsiteX2201" fmla="*/ 5870 w 10000"/>
                        <a:gd name="connsiteY2201" fmla="*/ 10000 h 10000"/>
                        <a:gd name="connsiteX2202" fmla="*/ 5870 w 10000"/>
                        <a:gd name="connsiteY2202" fmla="*/ 10000 h 10000"/>
                        <a:gd name="connsiteX2203" fmla="*/ 5870 w 10000"/>
                        <a:gd name="connsiteY2203" fmla="*/ 10000 h 10000"/>
                        <a:gd name="connsiteX2204" fmla="*/ 5878 w 10000"/>
                        <a:gd name="connsiteY2204" fmla="*/ 10000 h 10000"/>
                        <a:gd name="connsiteX2205" fmla="*/ 5878 w 10000"/>
                        <a:gd name="connsiteY2205" fmla="*/ 10000 h 10000"/>
                        <a:gd name="connsiteX2206" fmla="*/ 5878 w 10000"/>
                        <a:gd name="connsiteY2206" fmla="*/ 10000 h 10000"/>
                        <a:gd name="connsiteX2207" fmla="*/ 5878 w 10000"/>
                        <a:gd name="connsiteY2207" fmla="*/ 10000 h 10000"/>
                        <a:gd name="connsiteX2208" fmla="*/ 5890 w 10000"/>
                        <a:gd name="connsiteY2208" fmla="*/ 10000 h 10000"/>
                        <a:gd name="connsiteX2209" fmla="*/ 5890 w 10000"/>
                        <a:gd name="connsiteY2209" fmla="*/ 10000 h 10000"/>
                        <a:gd name="connsiteX2210" fmla="*/ 5890 w 10000"/>
                        <a:gd name="connsiteY2210" fmla="*/ 10000 h 10000"/>
                        <a:gd name="connsiteX2211" fmla="*/ 5890 w 10000"/>
                        <a:gd name="connsiteY2211" fmla="*/ 10000 h 10000"/>
                        <a:gd name="connsiteX2212" fmla="*/ 5901 w 10000"/>
                        <a:gd name="connsiteY2212" fmla="*/ 10000 h 10000"/>
                        <a:gd name="connsiteX2213" fmla="*/ 5901 w 10000"/>
                        <a:gd name="connsiteY2213" fmla="*/ 10000 h 10000"/>
                        <a:gd name="connsiteX2214" fmla="*/ 5901 w 10000"/>
                        <a:gd name="connsiteY2214" fmla="*/ 10000 h 10000"/>
                        <a:gd name="connsiteX2215" fmla="*/ 5901 w 10000"/>
                        <a:gd name="connsiteY2215" fmla="*/ 10000 h 10000"/>
                        <a:gd name="connsiteX2216" fmla="*/ 5913 w 10000"/>
                        <a:gd name="connsiteY2216" fmla="*/ 10000 h 10000"/>
                        <a:gd name="connsiteX2217" fmla="*/ 5913 w 10000"/>
                        <a:gd name="connsiteY2217" fmla="*/ 10000 h 10000"/>
                        <a:gd name="connsiteX2218" fmla="*/ 5913 w 10000"/>
                        <a:gd name="connsiteY2218" fmla="*/ 10000 h 10000"/>
                        <a:gd name="connsiteX2219" fmla="*/ 5913 w 10000"/>
                        <a:gd name="connsiteY2219" fmla="*/ 10000 h 10000"/>
                        <a:gd name="connsiteX2220" fmla="*/ 5921 w 10000"/>
                        <a:gd name="connsiteY2220" fmla="*/ 10000 h 10000"/>
                        <a:gd name="connsiteX2221" fmla="*/ 5921 w 10000"/>
                        <a:gd name="connsiteY2221" fmla="*/ 10000 h 10000"/>
                        <a:gd name="connsiteX2222" fmla="*/ 5921 w 10000"/>
                        <a:gd name="connsiteY2222" fmla="*/ 10000 h 10000"/>
                        <a:gd name="connsiteX2223" fmla="*/ 5921 w 10000"/>
                        <a:gd name="connsiteY2223" fmla="*/ 10000 h 10000"/>
                        <a:gd name="connsiteX2224" fmla="*/ 5933 w 10000"/>
                        <a:gd name="connsiteY2224" fmla="*/ 10000 h 10000"/>
                        <a:gd name="connsiteX2225" fmla="*/ 5933 w 10000"/>
                        <a:gd name="connsiteY2225" fmla="*/ 10000 h 10000"/>
                        <a:gd name="connsiteX2226" fmla="*/ 5933 w 10000"/>
                        <a:gd name="connsiteY2226" fmla="*/ 10000 h 10000"/>
                        <a:gd name="connsiteX2227" fmla="*/ 5933 w 10000"/>
                        <a:gd name="connsiteY2227" fmla="*/ 10000 h 10000"/>
                        <a:gd name="connsiteX2228" fmla="*/ 5944 w 10000"/>
                        <a:gd name="connsiteY2228" fmla="*/ 10000 h 10000"/>
                        <a:gd name="connsiteX2229" fmla="*/ 5944 w 10000"/>
                        <a:gd name="connsiteY2229" fmla="*/ 10000 h 10000"/>
                        <a:gd name="connsiteX2230" fmla="*/ 5944 w 10000"/>
                        <a:gd name="connsiteY2230" fmla="*/ 10000 h 10000"/>
                        <a:gd name="connsiteX2231" fmla="*/ 5944 w 10000"/>
                        <a:gd name="connsiteY2231" fmla="*/ 10000 h 10000"/>
                        <a:gd name="connsiteX2232" fmla="*/ 5955 w 10000"/>
                        <a:gd name="connsiteY2232" fmla="*/ 10000 h 10000"/>
                        <a:gd name="connsiteX2233" fmla="*/ 5955 w 10000"/>
                        <a:gd name="connsiteY2233" fmla="*/ 10000 h 10000"/>
                        <a:gd name="connsiteX2234" fmla="*/ 5955 w 10000"/>
                        <a:gd name="connsiteY2234" fmla="*/ 10000 h 10000"/>
                        <a:gd name="connsiteX2235" fmla="*/ 5955 w 10000"/>
                        <a:gd name="connsiteY2235" fmla="*/ 10000 h 10000"/>
                        <a:gd name="connsiteX2236" fmla="*/ 5964 w 10000"/>
                        <a:gd name="connsiteY2236" fmla="*/ 10000 h 10000"/>
                        <a:gd name="connsiteX2237" fmla="*/ 5964 w 10000"/>
                        <a:gd name="connsiteY2237" fmla="*/ 10000 h 10000"/>
                        <a:gd name="connsiteX2238" fmla="*/ 5964 w 10000"/>
                        <a:gd name="connsiteY2238" fmla="*/ 10000 h 10000"/>
                        <a:gd name="connsiteX2239" fmla="*/ 5964 w 10000"/>
                        <a:gd name="connsiteY2239" fmla="*/ 10000 h 10000"/>
                        <a:gd name="connsiteX2240" fmla="*/ 5975 w 10000"/>
                        <a:gd name="connsiteY2240" fmla="*/ 10000 h 10000"/>
                        <a:gd name="connsiteX2241" fmla="*/ 5975 w 10000"/>
                        <a:gd name="connsiteY2241" fmla="*/ 10000 h 10000"/>
                        <a:gd name="connsiteX2242" fmla="*/ 5975 w 10000"/>
                        <a:gd name="connsiteY2242" fmla="*/ 10000 h 10000"/>
                        <a:gd name="connsiteX2243" fmla="*/ 5975 w 10000"/>
                        <a:gd name="connsiteY2243" fmla="*/ 10000 h 10000"/>
                        <a:gd name="connsiteX2244" fmla="*/ 5987 w 10000"/>
                        <a:gd name="connsiteY2244" fmla="*/ 10000 h 10000"/>
                        <a:gd name="connsiteX2245" fmla="*/ 5987 w 10000"/>
                        <a:gd name="connsiteY2245" fmla="*/ 10000 h 10000"/>
                        <a:gd name="connsiteX2246" fmla="*/ 5987 w 10000"/>
                        <a:gd name="connsiteY2246" fmla="*/ 10000 h 10000"/>
                        <a:gd name="connsiteX2247" fmla="*/ 5987 w 10000"/>
                        <a:gd name="connsiteY2247" fmla="*/ 10000 h 10000"/>
                        <a:gd name="connsiteX2248" fmla="*/ 5995 w 10000"/>
                        <a:gd name="connsiteY2248" fmla="*/ 10000 h 10000"/>
                        <a:gd name="connsiteX2249" fmla="*/ 5995 w 10000"/>
                        <a:gd name="connsiteY2249" fmla="*/ 10000 h 10000"/>
                        <a:gd name="connsiteX2250" fmla="*/ 5995 w 10000"/>
                        <a:gd name="connsiteY2250" fmla="*/ 10000 h 10000"/>
                        <a:gd name="connsiteX2251" fmla="*/ 5995 w 10000"/>
                        <a:gd name="connsiteY2251" fmla="*/ 10000 h 10000"/>
                        <a:gd name="connsiteX2252" fmla="*/ 6007 w 10000"/>
                        <a:gd name="connsiteY2252" fmla="*/ 10000 h 10000"/>
                        <a:gd name="connsiteX2253" fmla="*/ 6007 w 10000"/>
                        <a:gd name="connsiteY2253" fmla="*/ 10000 h 10000"/>
                        <a:gd name="connsiteX2254" fmla="*/ 6007 w 10000"/>
                        <a:gd name="connsiteY2254" fmla="*/ 10000 h 10000"/>
                        <a:gd name="connsiteX2255" fmla="*/ 6007 w 10000"/>
                        <a:gd name="connsiteY2255" fmla="*/ 10000 h 10000"/>
                        <a:gd name="connsiteX2256" fmla="*/ 6018 w 10000"/>
                        <a:gd name="connsiteY2256" fmla="*/ 10000 h 10000"/>
                        <a:gd name="connsiteX2257" fmla="*/ 6018 w 10000"/>
                        <a:gd name="connsiteY2257" fmla="*/ 10000 h 10000"/>
                        <a:gd name="connsiteX2258" fmla="*/ 6018 w 10000"/>
                        <a:gd name="connsiteY2258" fmla="*/ 10000 h 10000"/>
                        <a:gd name="connsiteX2259" fmla="*/ 6018 w 10000"/>
                        <a:gd name="connsiteY2259" fmla="*/ 10000 h 10000"/>
                        <a:gd name="connsiteX2260" fmla="*/ 6030 w 10000"/>
                        <a:gd name="connsiteY2260" fmla="*/ 10000 h 10000"/>
                        <a:gd name="connsiteX2261" fmla="*/ 6030 w 10000"/>
                        <a:gd name="connsiteY2261" fmla="*/ 10000 h 10000"/>
                        <a:gd name="connsiteX2262" fmla="*/ 6030 w 10000"/>
                        <a:gd name="connsiteY2262" fmla="*/ 10000 h 10000"/>
                        <a:gd name="connsiteX2263" fmla="*/ 6030 w 10000"/>
                        <a:gd name="connsiteY2263" fmla="*/ 10000 h 10000"/>
                        <a:gd name="connsiteX2264" fmla="*/ 6038 w 10000"/>
                        <a:gd name="connsiteY2264" fmla="*/ 9552 h 10000"/>
                        <a:gd name="connsiteX2265" fmla="*/ 6038 w 10000"/>
                        <a:gd name="connsiteY2265" fmla="*/ 10000 h 10000"/>
                        <a:gd name="connsiteX2266" fmla="*/ 6038 w 10000"/>
                        <a:gd name="connsiteY2266" fmla="*/ 9002 h 10000"/>
                        <a:gd name="connsiteX2267" fmla="*/ 6038 w 10000"/>
                        <a:gd name="connsiteY2267" fmla="*/ 10000 h 10000"/>
                        <a:gd name="connsiteX2268" fmla="*/ 6050 w 10000"/>
                        <a:gd name="connsiteY2268" fmla="*/ 10000 h 10000"/>
                        <a:gd name="connsiteX2269" fmla="*/ 6050 w 10000"/>
                        <a:gd name="connsiteY2269" fmla="*/ 10000 h 10000"/>
                        <a:gd name="connsiteX2270" fmla="*/ 6050 w 10000"/>
                        <a:gd name="connsiteY2270" fmla="*/ 10000 h 10000"/>
                        <a:gd name="connsiteX2271" fmla="*/ 6050 w 10000"/>
                        <a:gd name="connsiteY2271" fmla="*/ 10000 h 10000"/>
                        <a:gd name="connsiteX2272" fmla="*/ 6061 w 10000"/>
                        <a:gd name="connsiteY2272" fmla="*/ 10000 h 10000"/>
                        <a:gd name="connsiteX2273" fmla="*/ 6061 w 10000"/>
                        <a:gd name="connsiteY2273" fmla="*/ 10000 h 10000"/>
                        <a:gd name="connsiteX2274" fmla="*/ 6061 w 10000"/>
                        <a:gd name="connsiteY2274" fmla="*/ 10000 h 10000"/>
                        <a:gd name="connsiteX2275" fmla="*/ 6061 w 10000"/>
                        <a:gd name="connsiteY2275" fmla="*/ 10000 h 10000"/>
                        <a:gd name="connsiteX2276" fmla="*/ 6073 w 10000"/>
                        <a:gd name="connsiteY2276" fmla="*/ 10000 h 10000"/>
                        <a:gd name="connsiteX2277" fmla="*/ 6073 w 10000"/>
                        <a:gd name="connsiteY2277" fmla="*/ 10000 h 10000"/>
                        <a:gd name="connsiteX2278" fmla="*/ 6073 w 10000"/>
                        <a:gd name="connsiteY2278" fmla="*/ 10000 h 10000"/>
                        <a:gd name="connsiteX2279" fmla="*/ 6073 w 10000"/>
                        <a:gd name="connsiteY2279" fmla="*/ 10000 h 10000"/>
                        <a:gd name="connsiteX2280" fmla="*/ 6081 w 10000"/>
                        <a:gd name="connsiteY2280" fmla="*/ 10000 h 10000"/>
                        <a:gd name="connsiteX2281" fmla="*/ 6081 w 10000"/>
                        <a:gd name="connsiteY2281" fmla="*/ 10000 h 10000"/>
                        <a:gd name="connsiteX2282" fmla="*/ 6081 w 10000"/>
                        <a:gd name="connsiteY2282" fmla="*/ 10000 h 10000"/>
                        <a:gd name="connsiteX2283" fmla="*/ 6081 w 10000"/>
                        <a:gd name="connsiteY2283" fmla="*/ 10000 h 10000"/>
                        <a:gd name="connsiteX2284" fmla="*/ 6093 w 10000"/>
                        <a:gd name="connsiteY2284" fmla="*/ 10000 h 10000"/>
                        <a:gd name="connsiteX2285" fmla="*/ 6093 w 10000"/>
                        <a:gd name="connsiteY2285" fmla="*/ 10000 h 10000"/>
                        <a:gd name="connsiteX2286" fmla="*/ 6093 w 10000"/>
                        <a:gd name="connsiteY2286" fmla="*/ 10000 h 10000"/>
                        <a:gd name="connsiteX2287" fmla="*/ 6093 w 10000"/>
                        <a:gd name="connsiteY2287" fmla="*/ 10000 h 10000"/>
                        <a:gd name="connsiteX2288" fmla="*/ 6104 w 10000"/>
                        <a:gd name="connsiteY2288" fmla="*/ 10000 h 10000"/>
                        <a:gd name="connsiteX2289" fmla="*/ 6104 w 10000"/>
                        <a:gd name="connsiteY2289" fmla="*/ 10000 h 10000"/>
                        <a:gd name="connsiteX2290" fmla="*/ 6104 w 10000"/>
                        <a:gd name="connsiteY2290" fmla="*/ 10000 h 10000"/>
                        <a:gd name="connsiteX2291" fmla="*/ 6104 w 10000"/>
                        <a:gd name="connsiteY2291" fmla="*/ 10000 h 10000"/>
                        <a:gd name="connsiteX2292" fmla="*/ 6113 w 10000"/>
                        <a:gd name="connsiteY2292" fmla="*/ 10000 h 10000"/>
                        <a:gd name="connsiteX2293" fmla="*/ 6113 w 10000"/>
                        <a:gd name="connsiteY2293" fmla="*/ 10000 h 10000"/>
                        <a:gd name="connsiteX2294" fmla="*/ 6113 w 10000"/>
                        <a:gd name="connsiteY2294" fmla="*/ 10000 h 10000"/>
                        <a:gd name="connsiteX2295" fmla="*/ 6113 w 10000"/>
                        <a:gd name="connsiteY2295" fmla="*/ 10000 h 10000"/>
                        <a:gd name="connsiteX2296" fmla="*/ 6124 w 10000"/>
                        <a:gd name="connsiteY2296" fmla="*/ 10000 h 10000"/>
                        <a:gd name="connsiteX2297" fmla="*/ 6124 w 10000"/>
                        <a:gd name="connsiteY2297" fmla="*/ 10000 h 10000"/>
                        <a:gd name="connsiteX2298" fmla="*/ 6124 w 10000"/>
                        <a:gd name="connsiteY2298" fmla="*/ 10000 h 10000"/>
                        <a:gd name="connsiteX2299" fmla="*/ 6124 w 10000"/>
                        <a:gd name="connsiteY2299" fmla="*/ 10000 h 10000"/>
                        <a:gd name="connsiteX2300" fmla="*/ 6135 w 10000"/>
                        <a:gd name="connsiteY2300" fmla="*/ 10000 h 10000"/>
                        <a:gd name="connsiteX2301" fmla="*/ 6135 w 10000"/>
                        <a:gd name="connsiteY2301" fmla="*/ 10000 h 10000"/>
                        <a:gd name="connsiteX2302" fmla="*/ 6135 w 10000"/>
                        <a:gd name="connsiteY2302" fmla="*/ 10000 h 10000"/>
                        <a:gd name="connsiteX2303" fmla="*/ 6135 w 10000"/>
                        <a:gd name="connsiteY2303" fmla="*/ 10000 h 10000"/>
                        <a:gd name="connsiteX2304" fmla="*/ 6147 w 10000"/>
                        <a:gd name="connsiteY2304" fmla="*/ 10000 h 10000"/>
                        <a:gd name="connsiteX2305" fmla="*/ 6147 w 10000"/>
                        <a:gd name="connsiteY2305" fmla="*/ 10000 h 10000"/>
                        <a:gd name="connsiteX2306" fmla="*/ 6147 w 10000"/>
                        <a:gd name="connsiteY2306" fmla="*/ 10000 h 10000"/>
                        <a:gd name="connsiteX2307" fmla="*/ 6147 w 10000"/>
                        <a:gd name="connsiteY2307" fmla="*/ 10000 h 10000"/>
                        <a:gd name="connsiteX2308" fmla="*/ 6155 w 10000"/>
                        <a:gd name="connsiteY2308" fmla="*/ 10000 h 10000"/>
                        <a:gd name="connsiteX2309" fmla="*/ 6155 w 10000"/>
                        <a:gd name="connsiteY2309" fmla="*/ 10000 h 10000"/>
                        <a:gd name="connsiteX2310" fmla="*/ 6155 w 10000"/>
                        <a:gd name="connsiteY2310" fmla="*/ 10000 h 10000"/>
                        <a:gd name="connsiteX2311" fmla="*/ 6155 w 10000"/>
                        <a:gd name="connsiteY2311" fmla="*/ 10000 h 10000"/>
                        <a:gd name="connsiteX2312" fmla="*/ 6167 w 10000"/>
                        <a:gd name="connsiteY2312" fmla="*/ 10000 h 10000"/>
                        <a:gd name="connsiteX2313" fmla="*/ 6167 w 10000"/>
                        <a:gd name="connsiteY2313" fmla="*/ 10000 h 10000"/>
                        <a:gd name="connsiteX2314" fmla="*/ 6167 w 10000"/>
                        <a:gd name="connsiteY2314" fmla="*/ 10000 h 10000"/>
                        <a:gd name="connsiteX2315" fmla="*/ 6167 w 10000"/>
                        <a:gd name="connsiteY2315" fmla="*/ 10000 h 10000"/>
                        <a:gd name="connsiteX2316" fmla="*/ 6178 w 10000"/>
                        <a:gd name="connsiteY2316" fmla="*/ 10000 h 10000"/>
                        <a:gd name="connsiteX2317" fmla="*/ 6178 w 10000"/>
                        <a:gd name="connsiteY2317" fmla="*/ 10000 h 10000"/>
                        <a:gd name="connsiteX2318" fmla="*/ 6178 w 10000"/>
                        <a:gd name="connsiteY2318" fmla="*/ 10000 h 10000"/>
                        <a:gd name="connsiteX2319" fmla="*/ 6178 w 10000"/>
                        <a:gd name="connsiteY2319" fmla="*/ 10000 h 10000"/>
                        <a:gd name="connsiteX2320" fmla="*/ 6190 w 10000"/>
                        <a:gd name="connsiteY2320" fmla="*/ 10000 h 10000"/>
                        <a:gd name="connsiteX2321" fmla="*/ 6190 w 10000"/>
                        <a:gd name="connsiteY2321" fmla="*/ 10000 h 10000"/>
                        <a:gd name="connsiteX2322" fmla="*/ 6190 w 10000"/>
                        <a:gd name="connsiteY2322" fmla="*/ 10000 h 10000"/>
                        <a:gd name="connsiteX2323" fmla="*/ 6190 w 10000"/>
                        <a:gd name="connsiteY2323" fmla="*/ 10000 h 10000"/>
                        <a:gd name="connsiteX2324" fmla="*/ 6198 w 10000"/>
                        <a:gd name="connsiteY2324" fmla="*/ 10000 h 10000"/>
                        <a:gd name="connsiteX2325" fmla="*/ 6198 w 10000"/>
                        <a:gd name="connsiteY2325" fmla="*/ 10000 h 10000"/>
                        <a:gd name="connsiteX2326" fmla="*/ 6198 w 10000"/>
                        <a:gd name="connsiteY2326" fmla="*/ 10000 h 10000"/>
                        <a:gd name="connsiteX2327" fmla="*/ 6198 w 10000"/>
                        <a:gd name="connsiteY2327" fmla="*/ 10000 h 10000"/>
                        <a:gd name="connsiteX2328" fmla="*/ 6210 w 10000"/>
                        <a:gd name="connsiteY2328" fmla="*/ 10000 h 10000"/>
                        <a:gd name="connsiteX2329" fmla="*/ 6210 w 10000"/>
                        <a:gd name="connsiteY2329" fmla="*/ 10000 h 10000"/>
                        <a:gd name="connsiteX2330" fmla="*/ 6210 w 10000"/>
                        <a:gd name="connsiteY2330" fmla="*/ 10000 h 10000"/>
                        <a:gd name="connsiteX2331" fmla="*/ 6210 w 10000"/>
                        <a:gd name="connsiteY2331" fmla="*/ 10000 h 10000"/>
                        <a:gd name="connsiteX2332" fmla="*/ 6221 w 10000"/>
                        <a:gd name="connsiteY2332" fmla="*/ 10000 h 10000"/>
                        <a:gd name="connsiteX2333" fmla="*/ 6221 w 10000"/>
                        <a:gd name="connsiteY2333" fmla="*/ 10000 h 10000"/>
                        <a:gd name="connsiteX2334" fmla="*/ 6221 w 10000"/>
                        <a:gd name="connsiteY2334" fmla="*/ 10000 h 10000"/>
                        <a:gd name="connsiteX2335" fmla="*/ 6221 w 10000"/>
                        <a:gd name="connsiteY2335" fmla="*/ 10000 h 10000"/>
                        <a:gd name="connsiteX2336" fmla="*/ 6230 w 10000"/>
                        <a:gd name="connsiteY2336" fmla="*/ 10000 h 10000"/>
                        <a:gd name="connsiteX2337" fmla="*/ 6230 w 10000"/>
                        <a:gd name="connsiteY2337" fmla="*/ 10000 h 10000"/>
                        <a:gd name="connsiteX2338" fmla="*/ 6230 w 10000"/>
                        <a:gd name="connsiteY2338" fmla="*/ 10000 h 10000"/>
                        <a:gd name="connsiteX2339" fmla="*/ 6230 w 10000"/>
                        <a:gd name="connsiteY2339" fmla="*/ 10000 h 10000"/>
                        <a:gd name="connsiteX2340" fmla="*/ 6241 w 10000"/>
                        <a:gd name="connsiteY2340" fmla="*/ 10000 h 10000"/>
                        <a:gd name="connsiteX2341" fmla="*/ 6241 w 10000"/>
                        <a:gd name="connsiteY2341" fmla="*/ 10000 h 10000"/>
                        <a:gd name="connsiteX2342" fmla="*/ 6241 w 10000"/>
                        <a:gd name="connsiteY2342" fmla="*/ 10000 h 10000"/>
                        <a:gd name="connsiteX2343" fmla="*/ 6241 w 10000"/>
                        <a:gd name="connsiteY2343" fmla="*/ 10000 h 10000"/>
                        <a:gd name="connsiteX2344" fmla="*/ 6252 w 10000"/>
                        <a:gd name="connsiteY2344" fmla="*/ 10000 h 10000"/>
                        <a:gd name="connsiteX2345" fmla="*/ 6252 w 10000"/>
                        <a:gd name="connsiteY2345" fmla="*/ 10000 h 10000"/>
                        <a:gd name="connsiteX2346" fmla="*/ 6252 w 10000"/>
                        <a:gd name="connsiteY2346" fmla="*/ 10000 h 10000"/>
                        <a:gd name="connsiteX2347" fmla="*/ 6252 w 10000"/>
                        <a:gd name="connsiteY2347" fmla="*/ 10000 h 10000"/>
                        <a:gd name="connsiteX2348" fmla="*/ 6264 w 10000"/>
                        <a:gd name="connsiteY2348" fmla="*/ 10000 h 10000"/>
                        <a:gd name="connsiteX2349" fmla="*/ 6264 w 10000"/>
                        <a:gd name="connsiteY2349" fmla="*/ 10000 h 10000"/>
                        <a:gd name="connsiteX2350" fmla="*/ 6264 w 10000"/>
                        <a:gd name="connsiteY2350" fmla="*/ 10000 h 10000"/>
                        <a:gd name="connsiteX2351" fmla="*/ 6264 w 10000"/>
                        <a:gd name="connsiteY2351" fmla="*/ 10000 h 10000"/>
                        <a:gd name="connsiteX2352" fmla="*/ 6272 w 10000"/>
                        <a:gd name="connsiteY2352" fmla="*/ 10000 h 10000"/>
                        <a:gd name="connsiteX2353" fmla="*/ 6272 w 10000"/>
                        <a:gd name="connsiteY2353" fmla="*/ 10000 h 10000"/>
                        <a:gd name="connsiteX2354" fmla="*/ 6272 w 10000"/>
                        <a:gd name="connsiteY2354" fmla="*/ 10000 h 10000"/>
                        <a:gd name="connsiteX2355" fmla="*/ 6272 w 10000"/>
                        <a:gd name="connsiteY2355" fmla="*/ 10000 h 10000"/>
                        <a:gd name="connsiteX2356" fmla="*/ 6284 w 10000"/>
                        <a:gd name="connsiteY2356" fmla="*/ 10000 h 10000"/>
                        <a:gd name="connsiteX2357" fmla="*/ 6284 w 10000"/>
                        <a:gd name="connsiteY2357" fmla="*/ 10000 h 10000"/>
                        <a:gd name="connsiteX2358" fmla="*/ 6284 w 10000"/>
                        <a:gd name="connsiteY2358" fmla="*/ 10000 h 10000"/>
                        <a:gd name="connsiteX2359" fmla="*/ 6284 w 10000"/>
                        <a:gd name="connsiteY2359" fmla="*/ 10000 h 10000"/>
                        <a:gd name="connsiteX2360" fmla="*/ 6295 w 10000"/>
                        <a:gd name="connsiteY2360" fmla="*/ 10000 h 10000"/>
                        <a:gd name="connsiteX2361" fmla="*/ 6295 w 10000"/>
                        <a:gd name="connsiteY2361" fmla="*/ 10000 h 10000"/>
                        <a:gd name="connsiteX2362" fmla="*/ 6295 w 10000"/>
                        <a:gd name="connsiteY2362" fmla="*/ 10000 h 10000"/>
                        <a:gd name="connsiteX2363" fmla="*/ 6295 w 10000"/>
                        <a:gd name="connsiteY2363" fmla="*/ 10000 h 10000"/>
                        <a:gd name="connsiteX2364" fmla="*/ 6307 w 10000"/>
                        <a:gd name="connsiteY2364" fmla="*/ 10000 h 10000"/>
                        <a:gd name="connsiteX2365" fmla="*/ 6307 w 10000"/>
                        <a:gd name="connsiteY2365" fmla="*/ 10000 h 10000"/>
                        <a:gd name="connsiteX2366" fmla="*/ 6307 w 10000"/>
                        <a:gd name="connsiteY2366" fmla="*/ 10000 h 10000"/>
                        <a:gd name="connsiteX2367" fmla="*/ 6307 w 10000"/>
                        <a:gd name="connsiteY2367" fmla="*/ 10000 h 10000"/>
                        <a:gd name="connsiteX2368" fmla="*/ 6315 w 10000"/>
                        <a:gd name="connsiteY2368" fmla="*/ 10000 h 10000"/>
                        <a:gd name="connsiteX2369" fmla="*/ 6315 w 10000"/>
                        <a:gd name="connsiteY2369" fmla="*/ 10000 h 10000"/>
                        <a:gd name="connsiteX2370" fmla="*/ 6315 w 10000"/>
                        <a:gd name="connsiteY2370" fmla="*/ 10000 h 10000"/>
                        <a:gd name="connsiteX2371" fmla="*/ 6315 w 10000"/>
                        <a:gd name="connsiteY2371" fmla="*/ 10000 h 10000"/>
                        <a:gd name="connsiteX2372" fmla="*/ 6327 w 10000"/>
                        <a:gd name="connsiteY2372" fmla="*/ 10000 h 10000"/>
                        <a:gd name="connsiteX2373" fmla="*/ 6327 w 10000"/>
                        <a:gd name="connsiteY2373" fmla="*/ 10000 h 10000"/>
                        <a:gd name="connsiteX2374" fmla="*/ 6327 w 10000"/>
                        <a:gd name="connsiteY2374" fmla="*/ 10000 h 10000"/>
                        <a:gd name="connsiteX2375" fmla="*/ 6327 w 10000"/>
                        <a:gd name="connsiteY2375" fmla="*/ 10000 h 10000"/>
                        <a:gd name="connsiteX2376" fmla="*/ 6338 w 10000"/>
                        <a:gd name="connsiteY2376" fmla="*/ 10000 h 10000"/>
                        <a:gd name="connsiteX2377" fmla="*/ 6338 w 10000"/>
                        <a:gd name="connsiteY2377" fmla="*/ 10000 h 10000"/>
                        <a:gd name="connsiteX2378" fmla="*/ 6338 w 10000"/>
                        <a:gd name="connsiteY2378" fmla="*/ 10000 h 10000"/>
                        <a:gd name="connsiteX2379" fmla="*/ 6338 w 10000"/>
                        <a:gd name="connsiteY2379" fmla="*/ 10000 h 10000"/>
                        <a:gd name="connsiteX2380" fmla="*/ 6347 w 10000"/>
                        <a:gd name="connsiteY2380" fmla="*/ 10000 h 10000"/>
                        <a:gd name="connsiteX2381" fmla="*/ 6347 w 10000"/>
                        <a:gd name="connsiteY2381" fmla="*/ 10000 h 10000"/>
                        <a:gd name="connsiteX2382" fmla="*/ 6347 w 10000"/>
                        <a:gd name="connsiteY2382" fmla="*/ 10000 h 10000"/>
                        <a:gd name="connsiteX2383" fmla="*/ 6347 w 10000"/>
                        <a:gd name="connsiteY2383" fmla="*/ 10000 h 10000"/>
                        <a:gd name="connsiteX2384" fmla="*/ 6358 w 10000"/>
                        <a:gd name="connsiteY2384" fmla="*/ 10000 h 10000"/>
                        <a:gd name="connsiteX2385" fmla="*/ 6358 w 10000"/>
                        <a:gd name="connsiteY2385" fmla="*/ 10000 h 10000"/>
                        <a:gd name="connsiteX2386" fmla="*/ 6358 w 10000"/>
                        <a:gd name="connsiteY2386" fmla="*/ 10000 h 10000"/>
                        <a:gd name="connsiteX2387" fmla="*/ 6358 w 10000"/>
                        <a:gd name="connsiteY2387" fmla="*/ 10000 h 10000"/>
                        <a:gd name="connsiteX2388" fmla="*/ 6370 w 10000"/>
                        <a:gd name="connsiteY2388" fmla="*/ 10000 h 10000"/>
                        <a:gd name="connsiteX2389" fmla="*/ 6370 w 10000"/>
                        <a:gd name="connsiteY2389" fmla="*/ 10000 h 10000"/>
                        <a:gd name="connsiteX2390" fmla="*/ 6370 w 10000"/>
                        <a:gd name="connsiteY2390" fmla="*/ 10000 h 10000"/>
                        <a:gd name="connsiteX2391" fmla="*/ 6370 w 10000"/>
                        <a:gd name="connsiteY2391" fmla="*/ 10000 h 10000"/>
                        <a:gd name="connsiteX2392" fmla="*/ 6381 w 10000"/>
                        <a:gd name="connsiteY2392" fmla="*/ 10000 h 10000"/>
                        <a:gd name="connsiteX2393" fmla="*/ 6381 w 10000"/>
                        <a:gd name="connsiteY2393" fmla="*/ 10000 h 10000"/>
                        <a:gd name="connsiteX2394" fmla="*/ 6381 w 10000"/>
                        <a:gd name="connsiteY2394" fmla="*/ 10000 h 10000"/>
                        <a:gd name="connsiteX2395" fmla="*/ 6381 w 10000"/>
                        <a:gd name="connsiteY2395" fmla="*/ 10000 h 10000"/>
                        <a:gd name="connsiteX2396" fmla="*/ 6390 w 10000"/>
                        <a:gd name="connsiteY2396" fmla="*/ 10000 h 10000"/>
                        <a:gd name="connsiteX2397" fmla="*/ 6390 w 10000"/>
                        <a:gd name="connsiteY2397" fmla="*/ 10000 h 10000"/>
                        <a:gd name="connsiteX2398" fmla="*/ 6390 w 10000"/>
                        <a:gd name="connsiteY2398" fmla="*/ 10000 h 10000"/>
                        <a:gd name="connsiteX2399" fmla="*/ 6390 w 10000"/>
                        <a:gd name="connsiteY2399" fmla="*/ 10000 h 10000"/>
                        <a:gd name="connsiteX2400" fmla="*/ 6401 w 10000"/>
                        <a:gd name="connsiteY2400" fmla="*/ 10000 h 10000"/>
                        <a:gd name="connsiteX2401" fmla="*/ 6401 w 10000"/>
                        <a:gd name="connsiteY2401" fmla="*/ 10000 h 10000"/>
                        <a:gd name="connsiteX2402" fmla="*/ 6401 w 10000"/>
                        <a:gd name="connsiteY2402" fmla="*/ 10000 h 10000"/>
                        <a:gd name="connsiteX2403" fmla="*/ 6401 w 10000"/>
                        <a:gd name="connsiteY2403" fmla="*/ 10000 h 10000"/>
                        <a:gd name="connsiteX2404" fmla="*/ 6412 w 10000"/>
                        <a:gd name="connsiteY2404" fmla="*/ 10000 h 10000"/>
                        <a:gd name="connsiteX2405" fmla="*/ 6412 w 10000"/>
                        <a:gd name="connsiteY2405" fmla="*/ 10000 h 10000"/>
                        <a:gd name="connsiteX2406" fmla="*/ 6412 w 10000"/>
                        <a:gd name="connsiteY2406" fmla="*/ 10000 h 10000"/>
                        <a:gd name="connsiteX2407" fmla="*/ 6412 w 10000"/>
                        <a:gd name="connsiteY2407" fmla="*/ 10000 h 10000"/>
                        <a:gd name="connsiteX2408" fmla="*/ 6424 w 10000"/>
                        <a:gd name="connsiteY2408" fmla="*/ 10000 h 10000"/>
                        <a:gd name="connsiteX2409" fmla="*/ 6424 w 10000"/>
                        <a:gd name="connsiteY2409" fmla="*/ 10000 h 10000"/>
                        <a:gd name="connsiteX2410" fmla="*/ 6424 w 10000"/>
                        <a:gd name="connsiteY2410" fmla="*/ 10000 h 10000"/>
                        <a:gd name="connsiteX2411" fmla="*/ 6424 w 10000"/>
                        <a:gd name="connsiteY2411" fmla="*/ 10000 h 10000"/>
                        <a:gd name="connsiteX2412" fmla="*/ 6432 w 10000"/>
                        <a:gd name="connsiteY2412" fmla="*/ 10000 h 10000"/>
                        <a:gd name="connsiteX2413" fmla="*/ 6432 w 10000"/>
                        <a:gd name="connsiteY2413" fmla="*/ 10000 h 10000"/>
                        <a:gd name="connsiteX2414" fmla="*/ 6432 w 10000"/>
                        <a:gd name="connsiteY2414" fmla="*/ 10000 h 10000"/>
                        <a:gd name="connsiteX2415" fmla="*/ 6432 w 10000"/>
                        <a:gd name="connsiteY2415" fmla="*/ 10000 h 10000"/>
                        <a:gd name="connsiteX2416" fmla="*/ 6444 w 10000"/>
                        <a:gd name="connsiteY2416" fmla="*/ 10000 h 10000"/>
                        <a:gd name="connsiteX2417" fmla="*/ 6444 w 10000"/>
                        <a:gd name="connsiteY2417" fmla="*/ 10000 h 10000"/>
                        <a:gd name="connsiteX2418" fmla="*/ 6444 w 10000"/>
                        <a:gd name="connsiteY2418" fmla="*/ 10000 h 10000"/>
                        <a:gd name="connsiteX2419" fmla="*/ 6444 w 10000"/>
                        <a:gd name="connsiteY2419" fmla="*/ 10000 h 10000"/>
                        <a:gd name="connsiteX2420" fmla="*/ 6455 w 10000"/>
                        <a:gd name="connsiteY2420" fmla="*/ 10000 h 10000"/>
                        <a:gd name="connsiteX2421" fmla="*/ 6455 w 10000"/>
                        <a:gd name="connsiteY2421" fmla="*/ 10000 h 10000"/>
                        <a:gd name="connsiteX2422" fmla="*/ 6455 w 10000"/>
                        <a:gd name="connsiteY2422" fmla="*/ 10000 h 10000"/>
                        <a:gd name="connsiteX2423" fmla="*/ 6455 w 10000"/>
                        <a:gd name="connsiteY2423" fmla="*/ 10000 h 10000"/>
                        <a:gd name="connsiteX2424" fmla="*/ 6464 w 10000"/>
                        <a:gd name="connsiteY2424" fmla="*/ 10000 h 10000"/>
                        <a:gd name="connsiteX2425" fmla="*/ 6464 w 10000"/>
                        <a:gd name="connsiteY2425" fmla="*/ 10000 h 10000"/>
                        <a:gd name="connsiteX2426" fmla="*/ 6464 w 10000"/>
                        <a:gd name="connsiteY2426" fmla="*/ 10000 h 10000"/>
                        <a:gd name="connsiteX2427" fmla="*/ 6464 w 10000"/>
                        <a:gd name="connsiteY2427" fmla="*/ 10000 h 10000"/>
                        <a:gd name="connsiteX2428" fmla="*/ 6475 w 10000"/>
                        <a:gd name="connsiteY2428" fmla="*/ 10000 h 10000"/>
                        <a:gd name="connsiteX2429" fmla="*/ 6475 w 10000"/>
                        <a:gd name="connsiteY2429" fmla="*/ 10000 h 10000"/>
                        <a:gd name="connsiteX2430" fmla="*/ 6475 w 10000"/>
                        <a:gd name="connsiteY2430" fmla="*/ 10000 h 10000"/>
                        <a:gd name="connsiteX2431" fmla="*/ 6475 w 10000"/>
                        <a:gd name="connsiteY2431" fmla="*/ 10000 h 10000"/>
                        <a:gd name="connsiteX2432" fmla="*/ 6487 w 10000"/>
                        <a:gd name="connsiteY2432" fmla="*/ 10000 h 10000"/>
                        <a:gd name="connsiteX2433" fmla="*/ 6487 w 10000"/>
                        <a:gd name="connsiteY2433" fmla="*/ 10000 h 10000"/>
                        <a:gd name="connsiteX2434" fmla="*/ 6487 w 10000"/>
                        <a:gd name="connsiteY2434" fmla="*/ 10000 h 10000"/>
                        <a:gd name="connsiteX2435" fmla="*/ 6487 w 10000"/>
                        <a:gd name="connsiteY2435" fmla="*/ 10000 h 10000"/>
                        <a:gd name="connsiteX2436" fmla="*/ 6498 w 10000"/>
                        <a:gd name="connsiteY2436" fmla="*/ 10000 h 10000"/>
                        <a:gd name="connsiteX2437" fmla="*/ 6498 w 10000"/>
                        <a:gd name="connsiteY2437" fmla="*/ 10000 h 10000"/>
                        <a:gd name="connsiteX2438" fmla="*/ 6498 w 10000"/>
                        <a:gd name="connsiteY2438" fmla="*/ 10000 h 10000"/>
                        <a:gd name="connsiteX2439" fmla="*/ 6498 w 10000"/>
                        <a:gd name="connsiteY2439" fmla="*/ 10000 h 10000"/>
                        <a:gd name="connsiteX2440" fmla="*/ 6507 w 10000"/>
                        <a:gd name="connsiteY2440" fmla="*/ 10000 h 10000"/>
                        <a:gd name="connsiteX2441" fmla="*/ 6507 w 10000"/>
                        <a:gd name="connsiteY2441" fmla="*/ 10000 h 10000"/>
                        <a:gd name="connsiteX2442" fmla="*/ 6507 w 10000"/>
                        <a:gd name="connsiteY2442" fmla="*/ 10000 h 10000"/>
                        <a:gd name="connsiteX2443" fmla="*/ 6507 w 10000"/>
                        <a:gd name="connsiteY2443" fmla="*/ 10000 h 10000"/>
                        <a:gd name="connsiteX2444" fmla="*/ 6518 w 10000"/>
                        <a:gd name="connsiteY2444" fmla="*/ 10000 h 10000"/>
                        <a:gd name="connsiteX2445" fmla="*/ 6518 w 10000"/>
                        <a:gd name="connsiteY2445" fmla="*/ 10000 h 10000"/>
                        <a:gd name="connsiteX2446" fmla="*/ 6518 w 10000"/>
                        <a:gd name="connsiteY2446" fmla="*/ 10000 h 10000"/>
                        <a:gd name="connsiteX2447" fmla="*/ 6518 w 10000"/>
                        <a:gd name="connsiteY2447" fmla="*/ 10000 h 10000"/>
                        <a:gd name="connsiteX2448" fmla="*/ 6530 w 10000"/>
                        <a:gd name="connsiteY2448" fmla="*/ 10000 h 10000"/>
                        <a:gd name="connsiteX2449" fmla="*/ 6530 w 10000"/>
                        <a:gd name="connsiteY2449" fmla="*/ 10000 h 10000"/>
                        <a:gd name="connsiteX2450" fmla="*/ 6530 w 10000"/>
                        <a:gd name="connsiteY2450" fmla="*/ 10000 h 10000"/>
                        <a:gd name="connsiteX2451" fmla="*/ 6530 w 10000"/>
                        <a:gd name="connsiteY2451" fmla="*/ 10000 h 10000"/>
                        <a:gd name="connsiteX2452" fmla="*/ 6541 w 10000"/>
                        <a:gd name="connsiteY2452" fmla="*/ 10000 h 10000"/>
                        <a:gd name="connsiteX2453" fmla="*/ 6541 w 10000"/>
                        <a:gd name="connsiteY2453" fmla="*/ 10000 h 10000"/>
                        <a:gd name="connsiteX2454" fmla="*/ 6541 w 10000"/>
                        <a:gd name="connsiteY2454" fmla="*/ 10000 h 10000"/>
                        <a:gd name="connsiteX2455" fmla="*/ 6541 w 10000"/>
                        <a:gd name="connsiteY2455" fmla="*/ 10000 h 10000"/>
                        <a:gd name="connsiteX2456" fmla="*/ 6550 w 10000"/>
                        <a:gd name="connsiteY2456" fmla="*/ 10000 h 10000"/>
                        <a:gd name="connsiteX2457" fmla="*/ 6550 w 10000"/>
                        <a:gd name="connsiteY2457" fmla="*/ 10000 h 10000"/>
                        <a:gd name="connsiteX2458" fmla="*/ 6550 w 10000"/>
                        <a:gd name="connsiteY2458" fmla="*/ 10000 h 10000"/>
                        <a:gd name="connsiteX2459" fmla="*/ 6550 w 10000"/>
                        <a:gd name="connsiteY2459" fmla="*/ 10000 h 10000"/>
                        <a:gd name="connsiteX2460" fmla="*/ 6561 w 10000"/>
                        <a:gd name="connsiteY2460" fmla="*/ 10000 h 10000"/>
                        <a:gd name="connsiteX2461" fmla="*/ 6561 w 10000"/>
                        <a:gd name="connsiteY2461" fmla="*/ 10000 h 10000"/>
                        <a:gd name="connsiteX2462" fmla="*/ 6561 w 10000"/>
                        <a:gd name="connsiteY2462" fmla="*/ 10000 h 10000"/>
                        <a:gd name="connsiteX2463" fmla="*/ 6561 w 10000"/>
                        <a:gd name="connsiteY2463" fmla="*/ 10000 h 10000"/>
                        <a:gd name="connsiteX2464" fmla="*/ 6572 w 10000"/>
                        <a:gd name="connsiteY2464" fmla="*/ 10000 h 10000"/>
                        <a:gd name="connsiteX2465" fmla="*/ 6572 w 10000"/>
                        <a:gd name="connsiteY2465" fmla="*/ 10000 h 10000"/>
                        <a:gd name="connsiteX2466" fmla="*/ 6572 w 10000"/>
                        <a:gd name="connsiteY2466" fmla="*/ 10000 h 10000"/>
                        <a:gd name="connsiteX2467" fmla="*/ 6572 w 10000"/>
                        <a:gd name="connsiteY2467" fmla="*/ 10000 h 10000"/>
                        <a:gd name="connsiteX2468" fmla="*/ 6584 w 10000"/>
                        <a:gd name="connsiteY2468" fmla="*/ 10000 h 10000"/>
                        <a:gd name="connsiteX2469" fmla="*/ 6584 w 10000"/>
                        <a:gd name="connsiteY2469" fmla="*/ 10000 h 10000"/>
                        <a:gd name="connsiteX2470" fmla="*/ 6584 w 10000"/>
                        <a:gd name="connsiteY2470" fmla="*/ 10000 h 10000"/>
                        <a:gd name="connsiteX2471" fmla="*/ 6584 w 10000"/>
                        <a:gd name="connsiteY2471" fmla="*/ 10000 h 10000"/>
                        <a:gd name="connsiteX2472" fmla="*/ 6592 w 10000"/>
                        <a:gd name="connsiteY2472" fmla="*/ 10000 h 10000"/>
                        <a:gd name="connsiteX2473" fmla="*/ 6592 w 10000"/>
                        <a:gd name="connsiteY2473" fmla="*/ 10000 h 10000"/>
                        <a:gd name="connsiteX2474" fmla="*/ 6592 w 10000"/>
                        <a:gd name="connsiteY2474" fmla="*/ 10000 h 10000"/>
                        <a:gd name="connsiteX2475" fmla="*/ 6592 w 10000"/>
                        <a:gd name="connsiteY2475" fmla="*/ 10000 h 10000"/>
                        <a:gd name="connsiteX2476" fmla="*/ 6604 w 10000"/>
                        <a:gd name="connsiteY2476" fmla="*/ 10000 h 10000"/>
                        <a:gd name="connsiteX2477" fmla="*/ 6604 w 10000"/>
                        <a:gd name="connsiteY2477" fmla="*/ 10000 h 10000"/>
                        <a:gd name="connsiteX2478" fmla="*/ 6604 w 10000"/>
                        <a:gd name="connsiteY2478" fmla="*/ 10000 h 10000"/>
                        <a:gd name="connsiteX2479" fmla="*/ 6604 w 10000"/>
                        <a:gd name="connsiteY2479" fmla="*/ 10000 h 10000"/>
                        <a:gd name="connsiteX2480" fmla="*/ 6615 w 10000"/>
                        <a:gd name="connsiteY2480" fmla="*/ 10000 h 10000"/>
                        <a:gd name="connsiteX2481" fmla="*/ 6615 w 10000"/>
                        <a:gd name="connsiteY2481" fmla="*/ 10000 h 10000"/>
                        <a:gd name="connsiteX2482" fmla="*/ 6615 w 10000"/>
                        <a:gd name="connsiteY2482" fmla="*/ 10000 h 10000"/>
                        <a:gd name="connsiteX2483" fmla="*/ 6615 w 10000"/>
                        <a:gd name="connsiteY2483" fmla="*/ 10000 h 10000"/>
                        <a:gd name="connsiteX2484" fmla="*/ 6624 w 10000"/>
                        <a:gd name="connsiteY2484" fmla="*/ 10000 h 10000"/>
                        <a:gd name="connsiteX2485" fmla="*/ 6624 w 10000"/>
                        <a:gd name="connsiteY2485" fmla="*/ 10000 h 10000"/>
                        <a:gd name="connsiteX2486" fmla="*/ 6624 w 10000"/>
                        <a:gd name="connsiteY2486" fmla="*/ 10000 h 10000"/>
                        <a:gd name="connsiteX2487" fmla="*/ 6624 w 10000"/>
                        <a:gd name="connsiteY2487" fmla="*/ 10000 h 10000"/>
                        <a:gd name="connsiteX2488" fmla="*/ 6635 w 10000"/>
                        <a:gd name="connsiteY2488" fmla="*/ 10000 h 10000"/>
                        <a:gd name="connsiteX2489" fmla="*/ 6635 w 10000"/>
                        <a:gd name="connsiteY2489" fmla="*/ 10000 h 10000"/>
                        <a:gd name="connsiteX2490" fmla="*/ 6635 w 10000"/>
                        <a:gd name="connsiteY2490" fmla="*/ 10000 h 10000"/>
                        <a:gd name="connsiteX2491" fmla="*/ 6635 w 10000"/>
                        <a:gd name="connsiteY2491" fmla="*/ 10000 h 10000"/>
                        <a:gd name="connsiteX2492" fmla="*/ 6647 w 10000"/>
                        <a:gd name="connsiteY2492" fmla="*/ 10000 h 10000"/>
                        <a:gd name="connsiteX2493" fmla="*/ 6647 w 10000"/>
                        <a:gd name="connsiteY2493" fmla="*/ 10000 h 10000"/>
                        <a:gd name="connsiteX2494" fmla="*/ 6647 w 10000"/>
                        <a:gd name="connsiteY2494" fmla="*/ 10000 h 10000"/>
                        <a:gd name="connsiteX2495" fmla="*/ 6647 w 10000"/>
                        <a:gd name="connsiteY2495" fmla="*/ 10000 h 10000"/>
                        <a:gd name="connsiteX2496" fmla="*/ 6658 w 10000"/>
                        <a:gd name="connsiteY2496" fmla="*/ 10000 h 10000"/>
                        <a:gd name="connsiteX2497" fmla="*/ 6658 w 10000"/>
                        <a:gd name="connsiteY2497" fmla="*/ 10000 h 10000"/>
                        <a:gd name="connsiteX2498" fmla="*/ 6658 w 10000"/>
                        <a:gd name="connsiteY2498" fmla="*/ 10000 h 10000"/>
                        <a:gd name="connsiteX2499" fmla="*/ 6658 w 10000"/>
                        <a:gd name="connsiteY2499" fmla="*/ 10000 h 10000"/>
                        <a:gd name="connsiteX2500" fmla="*/ 6667 w 10000"/>
                        <a:gd name="connsiteY2500" fmla="*/ 10000 h 10000"/>
                        <a:gd name="connsiteX2501" fmla="*/ 6667 w 10000"/>
                        <a:gd name="connsiteY2501" fmla="*/ 10000 h 10000"/>
                        <a:gd name="connsiteX2502" fmla="*/ 6667 w 10000"/>
                        <a:gd name="connsiteY2502" fmla="*/ 10000 h 10000"/>
                        <a:gd name="connsiteX2503" fmla="*/ 6667 w 10000"/>
                        <a:gd name="connsiteY2503" fmla="*/ 10000 h 10000"/>
                        <a:gd name="connsiteX2504" fmla="*/ 6678 w 10000"/>
                        <a:gd name="connsiteY2504" fmla="*/ 10000 h 10000"/>
                        <a:gd name="connsiteX2505" fmla="*/ 6678 w 10000"/>
                        <a:gd name="connsiteY2505" fmla="*/ 10000 h 10000"/>
                        <a:gd name="connsiteX2506" fmla="*/ 6678 w 10000"/>
                        <a:gd name="connsiteY2506" fmla="*/ 10000 h 10000"/>
                        <a:gd name="connsiteX2507" fmla="*/ 6678 w 10000"/>
                        <a:gd name="connsiteY2507" fmla="*/ 10000 h 10000"/>
                        <a:gd name="connsiteX2508" fmla="*/ 6690 w 10000"/>
                        <a:gd name="connsiteY2508" fmla="*/ 10000 h 10000"/>
                        <a:gd name="connsiteX2509" fmla="*/ 6690 w 10000"/>
                        <a:gd name="connsiteY2509" fmla="*/ 10000 h 10000"/>
                        <a:gd name="connsiteX2510" fmla="*/ 6690 w 10000"/>
                        <a:gd name="connsiteY2510" fmla="*/ 10000 h 10000"/>
                        <a:gd name="connsiteX2511" fmla="*/ 6690 w 10000"/>
                        <a:gd name="connsiteY2511" fmla="*/ 10000 h 10000"/>
                        <a:gd name="connsiteX2512" fmla="*/ 6701 w 10000"/>
                        <a:gd name="connsiteY2512" fmla="*/ 10000 h 10000"/>
                        <a:gd name="connsiteX2513" fmla="*/ 6701 w 10000"/>
                        <a:gd name="connsiteY2513" fmla="*/ 10000 h 10000"/>
                        <a:gd name="connsiteX2514" fmla="*/ 6701 w 10000"/>
                        <a:gd name="connsiteY2514" fmla="*/ 10000 h 10000"/>
                        <a:gd name="connsiteX2515" fmla="*/ 6701 w 10000"/>
                        <a:gd name="connsiteY2515" fmla="*/ 10000 h 10000"/>
                        <a:gd name="connsiteX2516" fmla="*/ 6710 w 10000"/>
                        <a:gd name="connsiteY2516" fmla="*/ 10000 h 10000"/>
                        <a:gd name="connsiteX2517" fmla="*/ 6710 w 10000"/>
                        <a:gd name="connsiteY2517" fmla="*/ 10000 h 10000"/>
                        <a:gd name="connsiteX2518" fmla="*/ 6710 w 10000"/>
                        <a:gd name="connsiteY2518" fmla="*/ 10000 h 10000"/>
                        <a:gd name="connsiteX2519" fmla="*/ 6710 w 10000"/>
                        <a:gd name="connsiteY2519" fmla="*/ 10000 h 10000"/>
                        <a:gd name="connsiteX2520" fmla="*/ 6721 w 10000"/>
                        <a:gd name="connsiteY2520" fmla="*/ 10000 h 10000"/>
                        <a:gd name="connsiteX2521" fmla="*/ 6721 w 10000"/>
                        <a:gd name="connsiteY2521" fmla="*/ 10000 h 10000"/>
                        <a:gd name="connsiteX2522" fmla="*/ 6721 w 10000"/>
                        <a:gd name="connsiteY2522" fmla="*/ 10000 h 10000"/>
                        <a:gd name="connsiteX2523" fmla="*/ 6721 w 10000"/>
                        <a:gd name="connsiteY2523" fmla="*/ 10000 h 10000"/>
                        <a:gd name="connsiteX2524" fmla="*/ 6732 w 10000"/>
                        <a:gd name="connsiteY2524" fmla="*/ 10000 h 10000"/>
                        <a:gd name="connsiteX2525" fmla="*/ 6732 w 10000"/>
                        <a:gd name="connsiteY2525" fmla="*/ 10000 h 10000"/>
                        <a:gd name="connsiteX2526" fmla="*/ 6732 w 10000"/>
                        <a:gd name="connsiteY2526" fmla="*/ 10000 h 10000"/>
                        <a:gd name="connsiteX2527" fmla="*/ 6732 w 10000"/>
                        <a:gd name="connsiteY2527" fmla="*/ 10000 h 10000"/>
                        <a:gd name="connsiteX2528" fmla="*/ 6741 w 10000"/>
                        <a:gd name="connsiteY2528" fmla="*/ 10000 h 10000"/>
                        <a:gd name="connsiteX2529" fmla="*/ 6741 w 10000"/>
                        <a:gd name="connsiteY2529" fmla="*/ 10000 h 10000"/>
                        <a:gd name="connsiteX2530" fmla="*/ 6741 w 10000"/>
                        <a:gd name="connsiteY2530" fmla="*/ 10000 h 10000"/>
                        <a:gd name="connsiteX2531" fmla="*/ 6741 w 10000"/>
                        <a:gd name="connsiteY2531" fmla="*/ 10000 h 10000"/>
                        <a:gd name="connsiteX2532" fmla="*/ 6752 w 10000"/>
                        <a:gd name="connsiteY2532" fmla="*/ 10000 h 10000"/>
                        <a:gd name="connsiteX2533" fmla="*/ 6752 w 10000"/>
                        <a:gd name="connsiteY2533" fmla="*/ 10000 h 10000"/>
                        <a:gd name="connsiteX2534" fmla="*/ 6752 w 10000"/>
                        <a:gd name="connsiteY2534" fmla="*/ 10000 h 10000"/>
                        <a:gd name="connsiteX2535" fmla="*/ 6752 w 10000"/>
                        <a:gd name="connsiteY2535" fmla="*/ 10000 h 10000"/>
                        <a:gd name="connsiteX2536" fmla="*/ 6764 w 10000"/>
                        <a:gd name="connsiteY2536" fmla="*/ 10000 h 10000"/>
                        <a:gd name="connsiteX2537" fmla="*/ 6764 w 10000"/>
                        <a:gd name="connsiteY2537" fmla="*/ 10000 h 10000"/>
                        <a:gd name="connsiteX2538" fmla="*/ 6764 w 10000"/>
                        <a:gd name="connsiteY2538" fmla="*/ 10000 h 10000"/>
                        <a:gd name="connsiteX2539" fmla="*/ 6764 w 10000"/>
                        <a:gd name="connsiteY2539" fmla="*/ 10000 h 10000"/>
                        <a:gd name="connsiteX2540" fmla="*/ 6775 w 10000"/>
                        <a:gd name="connsiteY2540" fmla="*/ 10000 h 10000"/>
                        <a:gd name="connsiteX2541" fmla="*/ 6775 w 10000"/>
                        <a:gd name="connsiteY2541" fmla="*/ 10000 h 10000"/>
                        <a:gd name="connsiteX2542" fmla="*/ 6775 w 10000"/>
                        <a:gd name="connsiteY2542" fmla="*/ 10000 h 10000"/>
                        <a:gd name="connsiteX2543" fmla="*/ 6775 w 10000"/>
                        <a:gd name="connsiteY2543" fmla="*/ 10000 h 10000"/>
                        <a:gd name="connsiteX2544" fmla="*/ 6784 w 10000"/>
                        <a:gd name="connsiteY2544" fmla="*/ 10000 h 10000"/>
                        <a:gd name="connsiteX2545" fmla="*/ 6784 w 10000"/>
                        <a:gd name="connsiteY2545" fmla="*/ 10000 h 10000"/>
                        <a:gd name="connsiteX2546" fmla="*/ 6784 w 10000"/>
                        <a:gd name="connsiteY2546" fmla="*/ 10000 h 10000"/>
                        <a:gd name="connsiteX2547" fmla="*/ 6784 w 10000"/>
                        <a:gd name="connsiteY2547" fmla="*/ 10000 h 10000"/>
                        <a:gd name="connsiteX2548" fmla="*/ 6795 w 10000"/>
                        <a:gd name="connsiteY2548" fmla="*/ 10000 h 10000"/>
                        <a:gd name="connsiteX2549" fmla="*/ 6795 w 10000"/>
                        <a:gd name="connsiteY2549" fmla="*/ 10000 h 10000"/>
                        <a:gd name="connsiteX2550" fmla="*/ 6795 w 10000"/>
                        <a:gd name="connsiteY2550" fmla="*/ 10000 h 10000"/>
                        <a:gd name="connsiteX2551" fmla="*/ 6795 w 10000"/>
                        <a:gd name="connsiteY2551" fmla="*/ 10000 h 10000"/>
                        <a:gd name="connsiteX2552" fmla="*/ 6807 w 10000"/>
                        <a:gd name="connsiteY2552" fmla="*/ 10000 h 10000"/>
                        <a:gd name="connsiteX2553" fmla="*/ 6807 w 10000"/>
                        <a:gd name="connsiteY2553" fmla="*/ 10000 h 10000"/>
                        <a:gd name="connsiteX2554" fmla="*/ 6807 w 10000"/>
                        <a:gd name="connsiteY2554" fmla="*/ 10000 h 10000"/>
                        <a:gd name="connsiteX2555" fmla="*/ 6807 w 10000"/>
                        <a:gd name="connsiteY2555" fmla="*/ 10000 h 10000"/>
                        <a:gd name="connsiteX2556" fmla="*/ 6818 w 10000"/>
                        <a:gd name="connsiteY2556" fmla="*/ 10000 h 10000"/>
                        <a:gd name="connsiteX2557" fmla="*/ 6818 w 10000"/>
                        <a:gd name="connsiteY2557" fmla="*/ 10000 h 10000"/>
                        <a:gd name="connsiteX2558" fmla="*/ 6818 w 10000"/>
                        <a:gd name="connsiteY2558" fmla="*/ 10000 h 10000"/>
                        <a:gd name="connsiteX2559" fmla="*/ 6818 w 10000"/>
                        <a:gd name="connsiteY2559" fmla="*/ 10000 h 10000"/>
                        <a:gd name="connsiteX2560" fmla="*/ 6827 w 10000"/>
                        <a:gd name="connsiteY2560" fmla="*/ 10000 h 10000"/>
                        <a:gd name="connsiteX2561" fmla="*/ 6827 w 10000"/>
                        <a:gd name="connsiteY2561" fmla="*/ 10000 h 10000"/>
                        <a:gd name="connsiteX2562" fmla="*/ 6827 w 10000"/>
                        <a:gd name="connsiteY2562" fmla="*/ 10000 h 10000"/>
                        <a:gd name="connsiteX2563" fmla="*/ 6827 w 10000"/>
                        <a:gd name="connsiteY2563" fmla="*/ 10000 h 10000"/>
                        <a:gd name="connsiteX2564" fmla="*/ 6838 w 10000"/>
                        <a:gd name="connsiteY2564" fmla="*/ 10000 h 10000"/>
                        <a:gd name="connsiteX2565" fmla="*/ 6838 w 10000"/>
                        <a:gd name="connsiteY2565" fmla="*/ 10000 h 10000"/>
                        <a:gd name="connsiteX2566" fmla="*/ 6838 w 10000"/>
                        <a:gd name="connsiteY2566" fmla="*/ 10000 h 10000"/>
                        <a:gd name="connsiteX2567" fmla="*/ 6838 w 10000"/>
                        <a:gd name="connsiteY2567" fmla="*/ 10000 h 10000"/>
                        <a:gd name="connsiteX2568" fmla="*/ 6849 w 10000"/>
                        <a:gd name="connsiteY2568" fmla="*/ 10000 h 10000"/>
                        <a:gd name="connsiteX2569" fmla="*/ 6849 w 10000"/>
                        <a:gd name="connsiteY2569" fmla="*/ 10000 h 10000"/>
                        <a:gd name="connsiteX2570" fmla="*/ 6849 w 10000"/>
                        <a:gd name="connsiteY2570" fmla="*/ 10000 h 10000"/>
                        <a:gd name="connsiteX2571" fmla="*/ 6849 w 10000"/>
                        <a:gd name="connsiteY2571" fmla="*/ 10000 h 10000"/>
                        <a:gd name="connsiteX2572" fmla="*/ 6858 w 10000"/>
                        <a:gd name="connsiteY2572" fmla="*/ 10000 h 10000"/>
                        <a:gd name="connsiteX2573" fmla="*/ 6858 w 10000"/>
                        <a:gd name="connsiteY2573" fmla="*/ 10000 h 10000"/>
                        <a:gd name="connsiteX2574" fmla="*/ 6858 w 10000"/>
                        <a:gd name="connsiteY2574" fmla="*/ 10000 h 10000"/>
                        <a:gd name="connsiteX2575" fmla="*/ 6858 w 10000"/>
                        <a:gd name="connsiteY2575" fmla="*/ 10000 h 10000"/>
                        <a:gd name="connsiteX2576" fmla="*/ 6869 w 10000"/>
                        <a:gd name="connsiteY2576" fmla="*/ 10000 h 10000"/>
                        <a:gd name="connsiteX2577" fmla="*/ 6869 w 10000"/>
                        <a:gd name="connsiteY2577" fmla="*/ 10000 h 10000"/>
                        <a:gd name="connsiteX2578" fmla="*/ 6869 w 10000"/>
                        <a:gd name="connsiteY2578" fmla="*/ 10000 h 10000"/>
                        <a:gd name="connsiteX2579" fmla="*/ 6869 w 10000"/>
                        <a:gd name="connsiteY2579" fmla="*/ 10000 h 10000"/>
                        <a:gd name="connsiteX2580" fmla="*/ 6881 w 10000"/>
                        <a:gd name="connsiteY2580" fmla="*/ 10000 h 10000"/>
                        <a:gd name="connsiteX2581" fmla="*/ 6881 w 10000"/>
                        <a:gd name="connsiteY2581" fmla="*/ 10000 h 10000"/>
                        <a:gd name="connsiteX2582" fmla="*/ 6881 w 10000"/>
                        <a:gd name="connsiteY2582" fmla="*/ 10000 h 10000"/>
                        <a:gd name="connsiteX2583" fmla="*/ 6881 w 10000"/>
                        <a:gd name="connsiteY2583" fmla="*/ 10000 h 10000"/>
                        <a:gd name="connsiteX2584" fmla="*/ 6892 w 10000"/>
                        <a:gd name="connsiteY2584" fmla="*/ 10000 h 10000"/>
                        <a:gd name="connsiteX2585" fmla="*/ 6892 w 10000"/>
                        <a:gd name="connsiteY2585" fmla="*/ 10000 h 10000"/>
                        <a:gd name="connsiteX2586" fmla="*/ 6892 w 10000"/>
                        <a:gd name="connsiteY2586" fmla="*/ 10000 h 10000"/>
                        <a:gd name="connsiteX2587" fmla="*/ 6892 w 10000"/>
                        <a:gd name="connsiteY2587" fmla="*/ 10000 h 10000"/>
                        <a:gd name="connsiteX2588" fmla="*/ 6901 w 10000"/>
                        <a:gd name="connsiteY2588" fmla="*/ 10000 h 10000"/>
                        <a:gd name="connsiteX2589" fmla="*/ 6901 w 10000"/>
                        <a:gd name="connsiteY2589" fmla="*/ 10000 h 10000"/>
                        <a:gd name="connsiteX2590" fmla="*/ 6901 w 10000"/>
                        <a:gd name="connsiteY2590" fmla="*/ 10000 h 10000"/>
                        <a:gd name="connsiteX2591" fmla="*/ 6901 w 10000"/>
                        <a:gd name="connsiteY2591" fmla="*/ 10000 h 10000"/>
                        <a:gd name="connsiteX2592" fmla="*/ 6912 w 10000"/>
                        <a:gd name="connsiteY2592" fmla="*/ 10000 h 10000"/>
                        <a:gd name="connsiteX2593" fmla="*/ 6912 w 10000"/>
                        <a:gd name="connsiteY2593" fmla="*/ 10000 h 10000"/>
                        <a:gd name="connsiteX2594" fmla="*/ 6912 w 10000"/>
                        <a:gd name="connsiteY2594" fmla="*/ 10000 h 10000"/>
                        <a:gd name="connsiteX2595" fmla="*/ 6912 w 10000"/>
                        <a:gd name="connsiteY2595" fmla="*/ 10000 h 10000"/>
                        <a:gd name="connsiteX2596" fmla="*/ 6924 w 10000"/>
                        <a:gd name="connsiteY2596" fmla="*/ 10000 h 10000"/>
                        <a:gd name="connsiteX2597" fmla="*/ 6924 w 10000"/>
                        <a:gd name="connsiteY2597" fmla="*/ 10000 h 10000"/>
                        <a:gd name="connsiteX2598" fmla="*/ 6924 w 10000"/>
                        <a:gd name="connsiteY2598" fmla="*/ 10000 h 10000"/>
                        <a:gd name="connsiteX2599" fmla="*/ 6924 w 10000"/>
                        <a:gd name="connsiteY2599" fmla="*/ 10000 h 10000"/>
                        <a:gd name="connsiteX2600" fmla="*/ 6935 w 10000"/>
                        <a:gd name="connsiteY2600" fmla="*/ 10000 h 10000"/>
                        <a:gd name="connsiteX2601" fmla="*/ 6935 w 10000"/>
                        <a:gd name="connsiteY2601" fmla="*/ 10000 h 10000"/>
                        <a:gd name="connsiteX2602" fmla="*/ 6935 w 10000"/>
                        <a:gd name="connsiteY2602" fmla="*/ 10000 h 10000"/>
                        <a:gd name="connsiteX2603" fmla="*/ 6935 w 10000"/>
                        <a:gd name="connsiteY2603" fmla="*/ 10000 h 10000"/>
                        <a:gd name="connsiteX2604" fmla="*/ 6944 w 10000"/>
                        <a:gd name="connsiteY2604" fmla="*/ 10000 h 10000"/>
                        <a:gd name="connsiteX2605" fmla="*/ 6944 w 10000"/>
                        <a:gd name="connsiteY2605" fmla="*/ 10000 h 10000"/>
                        <a:gd name="connsiteX2606" fmla="*/ 6944 w 10000"/>
                        <a:gd name="connsiteY2606" fmla="*/ 10000 h 10000"/>
                        <a:gd name="connsiteX2607" fmla="*/ 6944 w 10000"/>
                        <a:gd name="connsiteY2607" fmla="*/ 10000 h 10000"/>
                        <a:gd name="connsiteX2608" fmla="*/ 6955 w 10000"/>
                        <a:gd name="connsiteY2608" fmla="*/ 10000 h 10000"/>
                        <a:gd name="connsiteX2609" fmla="*/ 6955 w 10000"/>
                        <a:gd name="connsiteY2609" fmla="*/ 10000 h 10000"/>
                        <a:gd name="connsiteX2610" fmla="*/ 6955 w 10000"/>
                        <a:gd name="connsiteY2610" fmla="*/ 10000 h 10000"/>
                        <a:gd name="connsiteX2611" fmla="*/ 6955 w 10000"/>
                        <a:gd name="connsiteY2611" fmla="*/ 10000 h 10000"/>
                        <a:gd name="connsiteX2612" fmla="*/ 6967 w 10000"/>
                        <a:gd name="connsiteY2612" fmla="*/ 10000 h 10000"/>
                        <a:gd name="connsiteX2613" fmla="*/ 6967 w 10000"/>
                        <a:gd name="connsiteY2613" fmla="*/ 10000 h 10000"/>
                        <a:gd name="connsiteX2614" fmla="*/ 6967 w 10000"/>
                        <a:gd name="connsiteY2614" fmla="*/ 10000 h 10000"/>
                        <a:gd name="connsiteX2615" fmla="*/ 6967 w 10000"/>
                        <a:gd name="connsiteY2615" fmla="*/ 10000 h 10000"/>
                        <a:gd name="connsiteX2616" fmla="*/ 6975 w 10000"/>
                        <a:gd name="connsiteY2616" fmla="*/ 10000 h 10000"/>
                        <a:gd name="connsiteX2617" fmla="*/ 6975 w 10000"/>
                        <a:gd name="connsiteY2617" fmla="*/ 10000 h 10000"/>
                        <a:gd name="connsiteX2618" fmla="*/ 6975 w 10000"/>
                        <a:gd name="connsiteY2618" fmla="*/ 10000 h 10000"/>
                        <a:gd name="connsiteX2619" fmla="*/ 6975 w 10000"/>
                        <a:gd name="connsiteY2619" fmla="*/ 10000 h 10000"/>
                        <a:gd name="connsiteX2620" fmla="*/ 6987 w 10000"/>
                        <a:gd name="connsiteY2620" fmla="*/ 10000 h 10000"/>
                        <a:gd name="connsiteX2621" fmla="*/ 6987 w 10000"/>
                        <a:gd name="connsiteY2621" fmla="*/ 10000 h 10000"/>
                        <a:gd name="connsiteX2622" fmla="*/ 6987 w 10000"/>
                        <a:gd name="connsiteY2622" fmla="*/ 10000 h 10000"/>
                        <a:gd name="connsiteX2623" fmla="*/ 6987 w 10000"/>
                        <a:gd name="connsiteY2623" fmla="*/ 10000 h 10000"/>
                        <a:gd name="connsiteX2624" fmla="*/ 6998 w 10000"/>
                        <a:gd name="connsiteY2624" fmla="*/ 10000 h 10000"/>
                        <a:gd name="connsiteX2625" fmla="*/ 6998 w 10000"/>
                        <a:gd name="connsiteY2625" fmla="*/ 10000 h 10000"/>
                        <a:gd name="connsiteX2626" fmla="*/ 6998 w 10000"/>
                        <a:gd name="connsiteY2626" fmla="*/ 10000 h 10000"/>
                        <a:gd name="connsiteX2627" fmla="*/ 6998 w 10000"/>
                        <a:gd name="connsiteY2627" fmla="*/ 10000 h 10000"/>
                        <a:gd name="connsiteX2628" fmla="*/ 7009 w 10000"/>
                        <a:gd name="connsiteY2628" fmla="*/ 10000 h 10000"/>
                        <a:gd name="connsiteX2629" fmla="*/ 7009 w 10000"/>
                        <a:gd name="connsiteY2629" fmla="*/ 10000 h 10000"/>
                        <a:gd name="connsiteX2630" fmla="*/ 7009 w 10000"/>
                        <a:gd name="connsiteY2630" fmla="*/ 10000 h 10000"/>
                        <a:gd name="connsiteX2631" fmla="*/ 7009 w 10000"/>
                        <a:gd name="connsiteY2631" fmla="*/ 10000 h 10000"/>
                        <a:gd name="connsiteX2632" fmla="*/ 7018 w 10000"/>
                        <a:gd name="connsiteY2632" fmla="*/ 10000 h 10000"/>
                        <a:gd name="connsiteX2633" fmla="*/ 7018 w 10000"/>
                        <a:gd name="connsiteY2633" fmla="*/ 10000 h 10000"/>
                        <a:gd name="connsiteX2634" fmla="*/ 7018 w 10000"/>
                        <a:gd name="connsiteY2634" fmla="*/ 10000 h 10000"/>
                        <a:gd name="connsiteX2635" fmla="*/ 7018 w 10000"/>
                        <a:gd name="connsiteY2635" fmla="*/ 10000 h 10000"/>
                        <a:gd name="connsiteX2636" fmla="*/ 7029 w 10000"/>
                        <a:gd name="connsiteY2636" fmla="*/ 10000 h 10000"/>
                        <a:gd name="connsiteX2637" fmla="*/ 7029 w 10000"/>
                        <a:gd name="connsiteY2637" fmla="*/ 10000 h 10000"/>
                        <a:gd name="connsiteX2638" fmla="*/ 7029 w 10000"/>
                        <a:gd name="connsiteY2638" fmla="*/ 10000 h 10000"/>
                        <a:gd name="connsiteX2639" fmla="*/ 7029 w 10000"/>
                        <a:gd name="connsiteY2639" fmla="*/ 10000 h 10000"/>
                        <a:gd name="connsiteX2640" fmla="*/ 7041 w 10000"/>
                        <a:gd name="connsiteY2640" fmla="*/ 10000 h 10000"/>
                        <a:gd name="connsiteX2641" fmla="*/ 7041 w 10000"/>
                        <a:gd name="connsiteY2641" fmla="*/ 10000 h 10000"/>
                        <a:gd name="connsiteX2642" fmla="*/ 7041 w 10000"/>
                        <a:gd name="connsiteY2642" fmla="*/ 10000 h 10000"/>
                        <a:gd name="connsiteX2643" fmla="*/ 7041 w 10000"/>
                        <a:gd name="connsiteY2643" fmla="*/ 10000 h 10000"/>
                        <a:gd name="connsiteX2644" fmla="*/ 7052 w 10000"/>
                        <a:gd name="connsiteY2644" fmla="*/ 10000 h 10000"/>
                        <a:gd name="connsiteX2645" fmla="*/ 7052 w 10000"/>
                        <a:gd name="connsiteY2645" fmla="*/ 10000 h 10000"/>
                        <a:gd name="connsiteX2646" fmla="*/ 7052 w 10000"/>
                        <a:gd name="connsiteY2646" fmla="*/ 10000 h 10000"/>
                        <a:gd name="connsiteX2647" fmla="*/ 7052 w 10000"/>
                        <a:gd name="connsiteY2647" fmla="*/ 10000 h 10000"/>
                        <a:gd name="connsiteX2648" fmla="*/ 7061 w 10000"/>
                        <a:gd name="connsiteY2648" fmla="*/ 10000 h 10000"/>
                        <a:gd name="connsiteX2649" fmla="*/ 7061 w 10000"/>
                        <a:gd name="connsiteY2649" fmla="*/ 10000 h 10000"/>
                        <a:gd name="connsiteX2650" fmla="*/ 7061 w 10000"/>
                        <a:gd name="connsiteY2650" fmla="*/ 10000 h 10000"/>
                        <a:gd name="connsiteX2651" fmla="*/ 7061 w 10000"/>
                        <a:gd name="connsiteY2651" fmla="*/ 10000 h 10000"/>
                        <a:gd name="connsiteX2652" fmla="*/ 7072 w 10000"/>
                        <a:gd name="connsiteY2652" fmla="*/ 10000 h 10000"/>
                        <a:gd name="connsiteX2653" fmla="*/ 7072 w 10000"/>
                        <a:gd name="connsiteY2653" fmla="*/ 10000 h 10000"/>
                        <a:gd name="connsiteX2654" fmla="*/ 7072 w 10000"/>
                        <a:gd name="connsiteY2654" fmla="*/ 10000 h 10000"/>
                        <a:gd name="connsiteX2655" fmla="*/ 7072 w 10000"/>
                        <a:gd name="connsiteY2655" fmla="*/ 10000 h 10000"/>
                        <a:gd name="connsiteX2656" fmla="*/ 7084 w 10000"/>
                        <a:gd name="connsiteY2656" fmla="*/ 10000 h 10000"/>
                        <a:gd name="connsiteX2657" fmla="*/ 7084 w 10000"/>
                        <a:gd name="connsiteY2657" fmla="*/ 10000 h 10000"/>
                        <a:gd name="connsiteX2658" fmla="*/ 7084 w 10000"/>
                        <a:gd name="connsiteY2658" fmla="*/ 10000 h 10000"/>
                        <a:gd name="connsiteX2659" fmla="*/ 7084 w 10000"/>
                        <a:gd name="connsiteY2659" fmla="*/ 10000 h 10000"/>
                        <a:gd name="connsiteX2660" fmla="*/ 7092 w 10000"/>
                        <a:gd name="connsiteY2660" fmla="*/ 10000 h 10000"/>
                        <a:gd name="connsiteX2661" fmla="*/ 7092 w 10000"/>
                        <a:gd name="connsiteY2661" fmla="*/ 10000 h 10000"/>
                        <a:gd name="connsiteX2662" fmla="*/ 7092 w 10000"/>
                        <a:gd name="connsiteY2662" fmla="*/ 10000 h 10000"/>
                        <a:gd name="connsiteX2663" fmla="*/ 7092 w 10000"/>
                        <a:gd name="connsiteY2663" fmla="*/ 10000 h 10000"/>
                        <a:gd name="connsiteX2664" fmla="*/ 7104 w 10000"/>
                        <a:gd name="connsiteY2664" fmla="*/ 10000 h 10000"/>
                        <a:gd name="connsiteX2665" fmla="*/ 7104 w 10000"/>
                        <a:gd name="connsiteY2665" fmla="*/ 10000 h 10000"/>
                        <a:gd name="connsiteX2666" fmla="*/ 7104 w 10000"/>
                        <a:gd name="connsiteY2666" fmla="*/ 10000 h 10000"/>
                        <a:gd name="connsiteX2667" fmla="*/ 7104 w 10000"/>
                        <a:gd name="connsiteY2667" fmla="*/ 10000 h 10000"/>
                        <a:gd name="connsiteX2668" fmla="*/ 7115 w 10000"/>
                        <a:gd name="connsiteY2668" fmla="*/ 10000 h 10000"/>
                        <a:gd name="connsiteX2669" fmla="*/ 7115 w 10000"/>
                        <a:gd name="connsiteY2669" fmla="*/ 10000 h 10000"/>
                        <a:gd name="connsiteX2670" fmla="*/ 7115 w 10000"/>
                        <a:gd name="connsiteY2670" fmla="*/ 10000 h 10000"/>
                        <a:gd name="connsiteX2671" fmla="*/ 7115 w 10000"/>
                        <a:gd name="connsiteY2671" fmla="*/ 10000 h 10000"/>
                        <a:gd name="connsiteX2672" fmla="*/ 7127 w 10000"/>
                        <a:gd name="connsiteY2672" fmla="*/ 10000 h 10000"/>
                        <a:gd name="connsiteX2673" fmla="*/ 7127 w 10000"/>
                        <a:gd name="connsiteY2673" fmla="*/ 10000 h 10000"/>
                        <a:gd name="connsiteX2674" fmla="*/ 7127 w 10000"/>
                        <a:gd name="connsiteY2674" fmla="*/ 10000 h 10000"/>
                        <a:gd name="connsiteX2675" fmla="*/ 7127 w 10000"/>
                        <a:gd name="connsiteY2675" fmla="*/ 10000 h 10000"/>
                        <a:gd name="connsiteX2676" fmla="*/ 7135 w 10000"/>
                        <a:gd name="connsiteY2676" fmla="*/ 10000 h 10000"/>
                        <a:gd name="connsiteX2677" fmla="*/ 7135 w 10000"/>
                        <a:gd name="connsiteY2677" fmla="*/ 10000 h 10000"/>
                        <a:gd name="connsiteX2678" fmla="*/ 7135 w 10000"/>
                        <a:gd name="connsiteY2678" fmla="*/ 10000 h 10000"/>
                        <a:gd name="connsiteX2679" fmla="*/ 7135 w 10000"/>
                        <a:gd name="connsiteY2679" fmla="*/ 10000 h 10000"/>
                        <a:gd name="connsiteX2680" fmla="*/ 7147 w 10000"/>
                        <a:gd name="connsiteY2680" fmla="*/ 10000 h 10000"/>
                        <a:gd name="connsiteX2681" fmla="*/ 7147 w 10000"/>
                        <a:gd name="connsiteY2681" fmla="*/ 10000 h 10000"/>
                        <a:gd name="connsiteX2682" fmla="*/ 7147 w 10000"/>
                        <a:gd name="connsiteY2682" fmla="*/ 10000 h 10000"/>
                        <a:gd name="connsiteX2683" fmla="*/ 7147 w 10000"/>
                        <a:gd name="connsiteY2683" fmla="*/ 10000 h 10000"/>
                        <a:gd name="connsiteX2684" fmla="*/ 7158 w 10000"/>
                        <a:gd name="connsiteY2684" fmla="*/ 10000 h 10000"/>
                        <a:gd name="connsiteX2685" fmla="*/ 7158 w 10000"/>
                        <a:gd name="connsiteY2685" fmla="*/ 10000 h 10000"/>
                        <a:gd name="connsiteX2686" fmla="*/ 7158 w 10000"/>
                        <a:gd name="connsiteY2686" fmla="*/ 10000 h 10000"/>
                        <a:gd name="connsiteX2687" fmla="*/ 7158 w 10000"/>
                        <a:gd name="connsiteY2687" fmla="*/ 10000 h 10000"/>
                        <a:gd name="connsiteX2688" fmla="*/ 7169 w 10000"/>
                        <a:gd name="connsiteY2688" fmla="*/ 10000 h 10000"/>
                        <a:gd name="connsiteX2689" fmla="*/ 7169 w 10000"/>
                        <a:gd name="connsiteY2689" fmla="*/ 10000 h 10000"/>
                        <a:gd name="connsiteX2690" fmla="*/ 7169 w 10000"/>
                        <a:gd name="connsiteY2690" fmla="*/ 10000 h 10000"/>
                        <a:gd name="connsiteX2691" fmla="*/ 7169 w 10000"/>
                        <a:gd name="connsiteY2691" fmla="*/ 10000 h 10000"/>
                        <a:gd name="connsiteX2692" fmla="*/ 7178 w 10000"/>
                        <a:gd name="connsiteY2692" fmla="*/ 10000 h 10000"/>
                        <a:gd name="connsiteX2693" fmla="*/ 7178 w 10000"/>
                        <a:gd name="connsiteY2693" fmla="*/ 10000 h 10000"/>
                        <a:gd name="connsiteX2694" fmla="*/ 7178 w 10000"/>
                        <a:gd name="connsiteY2694" fmla="*/ 10000 h 10000"/>
                        <a:gd name="connsiteX2695" fmla="*/ 7178 w 10000"/>
                        <a:gd name="connsiteY2695" fmla="*/ 10000 h 10000"/>
                        <a:gd name="connsiteX2696" fmla="*/ 7189 w 10000"/>
                        <a:gd name="connsiteY2696" fmla="*/ 10000 h 10000"/>
                        <a:gd name="connsiteX2697" fmla="*/ 7189 w 10000"/>
                        <a:gd name="connsiteY2697" fmla="*/ 10000 h 10000"/>
                        <a:gd name="connsiteX2698" fmla="*/ 7189 w 10000"/>
                        <a:gd name="connsiteY2698" fmla="*/ 10000 h 10000"/>
                        <a:gd name="connsiteX2699" fmla="*/ 7189 w 10000"/>
                        <a:gd name="connsiteY2699" fmla="*/ 10000 h 10000"/>
                        <a:gd name="connsiteX2700" fmla="*/ 7201 w 10000"/>
                        <a:gd name="connsiteY2700" fmla="*/ 10000 h 10000"/>
                        <a:gd name="connsiteX2701" fmla="*/ 7201 w 10000"/>
                        <a:gd name="connsiteY2701" fmla="*/ 10000 h 10000"/>
                        <a:gd name="connsiteX2702" fmla="*/ 7201 w 10000"/>
                        <a:gd name="connsiteY2702" fmla="*/ 10000 h 10000"/>
                        <a:gd name="connsiteX2703" fmla="*/ 7201 w 10000"/>
                        <a:gd name="connsiteY2703" fmla="*/ 10000 h 10000"/>
                        <a:gd name="connsiteX2704" fmla="*/ 7209 w 10000"/>
                        <a:gd name="connsiteY2704" fmla="*/ 10000 h 10000"/>
                        <a:gd name="connsiteX2705" fmla="*/ 7209 w 10000"/>
                        <a:gd name="connsiteY2705" fmla="*/ 10000 h 10000"/>
                        <a:gd name="connsiteX2706" fmla="*/ 7209 w 10000"/>
                        <a:gd name="connsiteY2706" fmla="*/ 10000 h 10000"/>
                        <a:gd name="connsiteX2707" fmla="*/ 7209 w 10000"/>
                        <a:gd name="connsiteY2707" fmla="*/ 10000 h 10000"/>
                        <a:gd name="connsiteX2708" fmla="*/ 7221 w 10000"/>
                        <a:gd name="connsiteY2708" fmla="*/ 10000 h 10000"/>
                        <a:gd name="connsiteX2709" fmla="*/ 7221 w 10000"/>
                        <a:gd name="connsiteY2709" fmla="*/ 10000 h 10000"/>
                        <a:gd name="connsiteX2710" fmla="*/ 7221 w 10000"/>
                        <a:gd name="connsiteY2710" fmla="*/ 10000 h 10000"/>
                        <a:gd name="connsiteX2711" fmla="*/ 7221 w 10000"/>
                        <a:gd name="connsiteY2711" fmla="*/ 10000 h 10000"/>
                        <a:gd name="connsiteX2712" fmla="*/ 7232 w 10000"/>
                        <a:gd name="connsiteY2712" fmla="*/ 10000 h 10000"/>
                        <a:gd name="connsiteX2713" fmla="*/ 7232 w 10000"/>
                        <a:gd name="connsiteY2713" fmla="*/ 10000 h 10000"/>
                        <a:gd name="connsiteX2714" fmla="*/ 7232 w 10000"/>
                        <a:gd name="connsiteY2714" fmla="*/ 10000 h 10000"/>
                        <a:gd name="connsiteX2715" fmla="*/ 7232 w 10000"/>
                        <a:gd name="connsiteY2715" fmla="*/ 10000 h 10000"/>
                        <a:gd name="connsiteX2716" fmla="*/ 7244 w 10000"/>
                        <a:gd name="connsiteY2716" fmla="*/ 10000 h 10000"/>
                        <a:gd name="connsiteX2717" fmla="*/ 7244 w 10000"/>
                        <a:gd name="connsiteY2717" fmla="*/ 10000 h 10000"/>
                        <a:gd name="connsiteX2718" fmla="*/ 7244 w 10000"/>
                        <a:gd name="connsiteY2718" fmla="*/ 10000 h 10000"/>
                        <a:gd name="connsiteX2719" fmla="*/ 7244 w 10000"/>
                        <a:gd name="connsiteY2719" fmla="*/ 10000 h 10000"/>
                        <a:gd name="connsiteX2720" fmla="*/ 7252 w 10000"/>
                        <a:gd name="connsiteY2720" fmla="*/ 10000 h 10000"/>
                        <a:gd name="connsiteX2721" fmla="*/ 7252 w 10000"/>
                        <a:gd name="connsiteY2721" fmla="*/ 10000 h 10000"/>
                        <a:gd name="connsiteX2722" fmla="*/ 7252 w 10000"/>
                        <a:gd name="connsiteY2722" fmla="*/ 10000 h 10000"/>
                        <a:gd name="connsiteX2723" fmla="*/ 7252 w 10000"/>
                        <a:gd name="connsiteY2723" fmla="*/ 10000 h 10000"/>
                        <a:gd name="connsiteX2724" fmla="*/ 7264 w 10000"/>
                        <a:gd name="connsiteY2724" fmla="*/ 10000 h 10000"/>
                        <a:gd name="connsiteX2725" fmla="*/ 7264 w 10000"/>
                        <a:gd name="connsiteY2725" fmla="*/ 10000 h 10000"/>
                        <a:gd name="connsiteX2726" fmla="*/ 7264 w 10000"/>
                        <a:gd name="connsiteY2726" fmla="*/ 10000 h 10000"/>
                        <a:gd name="connsiteX2727" fmla="*/ 7264 w 10000"/>
                        <a:gd name="connsiteY2727" fmla="*/ 10000 h 10000"/>
                        <a:gd name="connsiteX2728" fmla="*/ 7275 w 10000"/>
                        <a:gd name="connsiteY2728" fmla="*/ 10000 h 10000"/>
                        <a:gd name="connsiteX2729" fmla="*/ 7275 w 10000"/>
                        <a:gd name="connsiteY2729" fmla="*/ 10000 h 10000"/>
                        <a:gd name="connsiteX2730" fmla="*/ 7275 w 10000"/>
                        <a:gd name="connsiteY2730" fmla="*/ 10000 h 10000"/>
                        <a:gd name="connsiteX2731" fmla="*/ 7275 w 10000"/>
                        <a:gd name="connsiteY2731" fmla="*/ 10000 h 10000"/>
                        <a:gd name="connsiteX2732" fmla="*/ 7286 w 10000"/>
                        <a:gd name="connsiteY2732" fmla="*/ 10000 h 10000"/>
                        <a:gd name="connsiteX2733" fmla="*/ 7286 w 10000"/>
                        <a:gd name="connsiteY2733" fmla="*/ 10000 h 10000"/>
                        <a:gd name="connsiteX2734" fmla="*/ 7286 w 10000"/>
                        <a:gd name="connsiteY2734" fmla="*/ 10000 h 10000"/>
                        <a:gd name="connsiteX2735" fmla="*/ 7286 w 10000"/>
                        <a:gd name="connsiteY2735" fmla="*/ 10000 h 10000"/>
                        <a:gd name="connsiteX2736" fmla="*/ 7295 w 10000"/>
                        <a:gd name="connsiteY2736" fmla="*/ 10000 h 10000"/>
                        <a:gd name="connsiteX2737" fmla="*/ 7295 w 10000"/>
                        <a:gd name="connsiteY2737" fmla="*/ 10000 h 10000"/>
                        <a:gd name="connsiteX2738" fmla="*/ 7295 w 10000"/>
                        <a:gd name="connsiteY2738" fmla="*/ 10000 h 10000"/>
                        <a:gd name="connsiteX2739" fmla="*/ 7295 w 10000"/>
                        <a:gd name="connsiteY2739" fmla="*/ 10000 h 10000"/>
                        <a:gd name="connsiteX2740" fmla="*/ 7306 w 10000"/>
                        <a:gd name="connsiteY2740" fmla="*/ 10000 h 10000"/>
                        <a:gd name="connsiteX2741" fmla="*/ 7306 w 10000"/>
                        <a:gd name="connsiteY2741" fmla="*/ 10000 h 10000"/>
                        <a:gd name="connsiteX2742" fmla="*/ 7306 w 10000"/>
                        <a:gd name="connsiteY2742" fmla="*/ 10000 h 10000"/>
                        <a:gd name="connsiteX2743" fmla="*/ 7306 w 10000"/>
                        <a:gd name="connsiteY2743" fmla="*/ 10000 h 10000"/>
                        <a:gd name="connsiteX2744" fmla="*/ 7318 w 10000"/>
                        <a:gd name="connsiteY2744" fmla="*/ 10000 h 10000"/>
                        <a:gd name="connsiteX2745" fmla="*/ 7318 w 10000"/>
                        <a:gd name="connsiteY2745" fmla="*/ 10000 h 10000"/>
                        <a:gd name="connsiteX2746" fmla="*/ 7318 w 10000"/>
                        <a:gd name="connsiteY2746" fmla="*/ 10000 h 10000"/>
                        <a:gd name="connsiteX2747" fmla="*/ 7318 w 10000"/>
                        <a:gd name="connsiteY2747" fmla="*/ 10000 h 10000"/>
                        <a:gd name="connsiteX2748" fmla="*/ 7326 w 10000"/>
                        <a:gd name="connsiteY2748" fmla="*/ 10000 h 10000"/>
                        <a:gd name="connsiteX2749" fmla="*/ 7326 w 10000"/>
                        <a:gd name="connsiteY2749" fmla="*/ 10000 h 10000"/>
                        <a:gd name="connsiteX2750" fmla="*/ 7326 w 10000"/>
                        <a:gd name="connsiteY2750" fmla="*/ 10000 h 10000"/>
                        <a:gd name="connsiteX2751" fmla="*/ 7326 w 10000"/>
                        <a:gd name="connsiteY2751" fmla="*/ 10000 h 10000"/>
                        <a:gd name="connsiteX2752" fmla="*/ 7338 w 10000"/>
                        <a:gd name="connsiteY2752" fmla="*/ 10000 h 10000"/>
                        <a:gd name="connsiteX2753" fmla="*/ 7338 w 10000"/>
                        <a:gd name="connsiteY2753" fmla="*/ 10000 h 10000"/>
                        <a:gd name="connsiteX2754" fmla="*/ 7338 w 10000"/>
                        <a:gd name="connsiteY2754" fmla="*/ 10000 h 10000"/>
                        <a:gd name="connsiteX2755" fmla="*/ 7338 w 10000"/>
                        <a:gd name="connsiteY2755" fmla="*/ 10000 h 10000"/>
                        <a:gd name="connsiteX2756" fmla="*/ 7349 w 10000"/>
                        <a:gd name="connsiteY2756" fmla="*/ 10000 h 10000"/>
                        <a:gd name="connsiteX2757" fmla="*/ 7349 w 10000"/>
                        <a:gd name="connsiteY2757" fmla="*/ 10000 h 10000"/>
                        <a:gd name="connsiteX2758" fmla="*/ 7349 w 10000"/>
                        <a:gd name="connsiteY2758" fmla="*/ 10000 h 10000"/>
                        <a:gd name="connsiteX2759" fmla="*/ 7349 w 10000"/>
                        <a:gd name="connsiteY2759" fmla="*/ 10000 h 10000"/>
                        <a:gd name="connsiteX2760" fmla="*/ 7361 w 10000"/>
                        <a:gd name="connsiteY2760" fmla="*/ 10000 h 10000"/>
                        <a:gd name="connsiteX2761" fmla="*/ 7361 w 10000"/>
                        <a:gd name="connsiteY2761" fmla="*/ 10000 h 10000"/>
                        <a:gd name="connsiteX2762" fmla="*/ 7361 w 10000"/>
                        <a:gd name="connsiteY2762" fmla="*/ 10000 h 10000"/>
                        <a:gd name="connsiteX2763" fmla="*/ 7361 w 10000"/>
                        <a:gd name="connsiteY2763" fmla="*/ 10000 h 10000"/>
                        <a:gd name="connsiteX2764" fmla="*/ 7369 w 10000"/>
                        <a:gd name="connsiteY2764" fmla="*/ 10000 h 10000"/>
                        <a:gd name="connsiteX2765" fmla="*/ 7369 w 10000"/>
                        <a:gd name="connsiteY2765" fmla="*/ 10000 h 10000"/>
                        <a:gd name="connsiteX2766" fmla="*/ 7369 w 10000"/>
                        <a:gd name="connsiteY2766" fmla="*/ 10000 h 10000"/>
                        <a:gd name="connsiteX2767" fmla="*/ 7369 w 10000"/>
                        <a:gd name="connsiteY2767" fmla="*/ 10000 h 10000"/>
                        <a:gd name="connsiteX2768" fmla="*/ 7381 w 10000"/>
                        <a:gd name="connsiteY2768" fmla="*/ 10000 h 10000"/>
                        <a:gd name="connsiteX2769" fmla="*/ 7381 w 10000"/>
                        <a:gd name="connsiteY2769" fmla="*/ 10000 h 10000"/>
                        <a:gd name="connsiteX2770" fmla="*/ 7381 w 10000"/>
                        <a:gd name="connsiteY2770" fmla="*/ 10000 h 10000"/>
                        <a:gd name="connsiteX2771" fmla="*/ 7381 w 10000"/>
                        <a:gd name="connsiteY2771" fmla="*/ 10000 h 10000"/>
                        <a:gd name="connsiteX2772" fmla="*/ 7392 w 10000"/>
                        <a:gd name="connsiteY2772" fmla="*/ 10000 h 10000"/>
                        <a:gd name="connsiteX2773" fmla="*/ 7392 w 10000"/>
                        <a:gd name="connsiteY2773" fmla="*/ 10000 h 10000"/>
                        <a:gd name="connsiteX2774" fmla="*/ 7392 w 10000"/>
                        <a:gd name="connsiteY2774" fmla="*/ 10000 h 10000"/>
                        <a:gd name="connsiteX2775" fmla="*/ 7392 w 10000"/>
                        <a:gd name="connsiteY2775" fmla="*/ 10000 h 10000"/>
                        <a:gd name="connsiteX2776" fmla="*/ 7404 w 10000"/>
                        <a:gd name="connsiteY2776" fmla="*/ 10000 h 10000"/>
                        <a:gd name="connsiteX2777" fmla="*/ 7404 w 10000"/>
                        <a:gd name="connsiteY2777" fmla="*/ 10000 h 10000"/>
                        <a:gd name="connsiteX2778" fmla="*/ 7404 w 10000"/>
                        <a:gd name="connsiteY2778" fmla="*/ 10000 h 10000"/>
                        <a:gd name="connsiteX2779" fmla="*/ 7404 w 10000"/>
                        <a:gd name="connsiteY2779" fmla="*/ 10000 h 10000"/>
                        <a:gd name="connsiteX2780" fmla="*/ 7412 w 10000"/>
                        <a:gd name="connsiteY2780" fmla="*/ 10000 h 10000"/>
                        <a:gd name="connsiteX2781" fmla="*/ 7412 w 10000"/>
                        <a:gd name="connsiteY2781" fmla="*/ 10000 h 10000"/>
                        <a:gd name="connsiteX2782" fmla="*/ 7412 w 10000"/>
                        <a:gd name="connsiteY2782" fmla="*/ 10000 h 10000"/>
                        <a:gd name="connsiteX2783" fmla="*/ 7412 w 10000"/>
                        <a:gd name="connsiteY2783" fmla="*/ 10000 h 10000"/>
                        <a:gd name="connsiteX2784" fmla="*/ 7424 w 10000"/>
                        <a:gd name="connsiteY2784" fmla="*/ 10000 h 10000"/>
                        <a:gd name="connsiteX2785" fmla="*/ 7424 w 10000"/>
                        <a:gd name="connsiteY2785" fmla="*/ 10000 h 10000"/>
                        <a:gd name="connsiteX2786" fmla="*/ 7424 w 10000"/>
                        <a:gd name="connsiteY2786" fmla="*/ 10000 h 10000"/>
                        <a:gd name="connsiteX2787" fmla="*/ 7424 w 10000"/>
                        <a:gd name="connsiteY2787" fmla="*/ 10000 h 10000"/>
                        <a:gd name="connsiteX2788" fmla="*/ 7435 w 10000"/>
                        <a:gd name="connsiteY2788" fmla="*/ 10000 h 10000"/>
                        <a:gd name="connsiteX2789" fmla="*/ 7435 w 10000"/>
                        <a:gd name="connsiteY2789" fmla="*/ 10000 h 10000"/>
                        <a:gd name="connsiteX2790" fmla="*/ 7435 w 10000"/>
                        <a:gd name="connsiteY2790" fmla="*/ 10000 h 10000"/>
                        <a:gd name="connsiteX2791" fmla="*/ 7435 w 10000"/>
                        <a:gd name="connsiteY2791" fmla="*/ 10000 h 10000"/>
                        <a:gd name="connsiteX2792" fmla="*/ 7444 w 10000"/>
                        <a:gd name="connsiteY2792" fmla="*/ 10000 h 10000"/>
                        <a:gd name="connsiteX2793" fmla="*/ 7444 w 10000"/>
                        <a:gd name="connsiteY2793" fmla="*/ 10000 h 10000"/>
                        <a:gd name="connsiteX2794" fmla="*/ 7444 w 10000"/>
                        <a:gd name="connsiteY2794" fmla="*/ 10000 h 10000"/>
                        <a:gd name="connsiteX2795" fmla="*/ 7444 w 10000"/>
                        <a:gd name="connsiteY2795" fmla="*/ 10000 h 10000"/>
                        <a:gd name="connsiteX2796" fmla="*/ 7455 w 10000"/>
                        <a:gd name="connsiteY2796" fmla="*/ 10000 h 10000"/>
                        <a:gd name="connsiteX2797" fmla="*/ 7455 w 10000"/>
                        <a:gd name="connsiteY2797" fmla="*/ 10000 h 10000"/>
                        <a:gd name="connsiteX2798" fmla="*/ 7455 w 10000"/>
                        <a:gd name="connsiteY2798" fmla="*/ 10000 h 10000"/>
                        <a:gd name="connsiteX2799" fmla="*/ 7455 w 10000"/>
                        <a:gd name="connsiteY2799" fmla="*/ 10000 h 10000"/>
                        <a:gd name="connsiteX2800" fmla="*/ 7466 w 10000"/>
                        <a:gd name="connsiteY2800" fmla="*/ 10000 h 10000"/>
                        <a:gd name="connsiteX2801" fmla="*/ 7466 w 10000"/>
                        <a:gd name="connsiteY2801" fmla="*/ 10000 h 10000"/>
                        <a:gd name="connsiteX2802" fmla="*/ 7466 w 10000"/>
                        <a:gd name="connsiteY2802" fmla="*/ 10000 h 10000"/>
                        <a:gd name="connsiteX2803" fmla="*/ 7466 w 10000"/>
                        <a:gd name="connsiteY2803" fmla="*/ 10000 h 10000"/>
                        <a:gd name="connsiteX2804" fmla="*/ 7478 w 10000"/>
                        <a:gd name="connsiteY2804" fmla="*/ 10000 h 10000"/>
                        <a:gd name="connsiteX2805" fmla="*/ 7478 w 10000"/>
                        <a:gd name="connsiteY2805" fmla="*/ 10000 h 10000"/>
                        <a:gd name="connsiteX2806" fmla="*/ 7478 w 10000"/>
                        <a:gd name="connsiteY2806" fmla="*/ 9507 h 10000"/>
                        <a:gd name="connsiteX2807" fmla="*/ 7478 w 10000"/>
                        <a:gd name="connsiteY2807" fmla="*/ 9552 h 10000"/>
                        <a:gd name="connsiteX2808" fmla="*/ 7486 w 10000"/>
                        <a:gd name="connsiteY2808" fmla="*/ 9854 h 10000"/>
                        <a:gd name="connsiteX2809" fmla="*/ 7486 w 10000"/>
                        <a:gd name="connsiteY2809" fmla="*/ 10000 h 10000"/>
                        <a:gd name="connsiteX2810" fmla="*/ 7486 w 10000"/>
                        <a:gd name="connsiteY2810" fmla="*/ 9854 h 10000"/>
                        <a:gd name="connsiteX2811" fmla="*/ 7486 w 10000"/>
                        <a:gd name="connsiteY2811" fmla="*/ 10000 h 10000"/>
                        <a:gd name="connsiteX2812" fmla="*/ 7498 w 10000"/>
                        <a:gd name="connsiteY2812" fmla="*/ 10000 h 10000"/>
                        <a:gd name="connsiteX2813" fmla="*/ 7498 w 10000"/>
                        <a:gd name="connsiteY2813" fmla="*/ 10000 h 10000"/>
                        <a:gd name="connsiteX2814" fmla="*/ 7498 w 10000"/>
                        <a:gd name="connsiteY2814" fmla="*/ 10000 h 10000"/>
                        <a:gd name="connsiteX2815" fmla="*/ 7498 w 10000"/>
                        <a:gd name="connsiteY2815" fmla="*/ 10000 h 10000"/>
                        <a:gd name="connsiteX2816" fmla="*/ 7509 w 10000"/>
                        <a:gd name="connsiteY2816" fmla="*/ 10000 h 10000"/>
                        <a:gd name="connsiteX2817" fmla="*/ 7509 w 10000"/>
                        <a:gd name="connsiteY2817" fmla="*/ 10000 h 10000"/>
                        <a:gd name="connsiteX2818" fmla="*/ 7509 w 10000"/>
                        <a:gd name="connsiteY2818" fmla="*/ 10000 h 10000"/>
                        <a:gd name="connsiteX2819" fmla="*/ 7509 w 10000"/>
                        <a:gd name="connsiteY2819" fmla="*/ 10000 h 10000"/>
                        <a:gd name="connsiteX2820" fmla="*/ 7521 w 10000"/>
                        <a:gd name="connsiteY2820" fmla="*/ 10000 h 10000"/>
                        <a:gd name="connsiteX2821" fmla="*/ 7521 w 10000"/>
                        <a:gd name="connsiteY2821" fmla="*/ 10000 h 10000"/>
                        <a:gd name="connsiteX2822" fmla="*/ 7521 w 10000"/>
                        <a:gd name="connsiteY2822" fmla="*/ 10000 h 10000"/>
                        <a:gd name="connsiteX2823" fmla="*/ 7521 w 10000"/>
                        <a:gd name="connsiteY2823" fmla="*/ 10000 h 10000"/>
                        <a:gd name="connsiteX2824" fmla="*/ 7529 w 10000"/>
                        <a:gd name="connsiteY2824" fmla="*/ 10000 h 10000"/>
                        <a:gd name="connsiteX2825" fmla="*/ 7529 w 10000"/>
                        <a:gd name="connsiteY2825" fmla="*/ 10000 h 10000"/>
                        <a:gd name="connsiteX2826" fmla="*/ 7529 w 10000"/>
                        <a:gd name="connsiteY2826" fmla="*/ 10000 h 10000"/>
                        <a:gd name="connsiteX2827" fmla="*/ 7529 w 10000"/>
                        <a:gd name="connsiteY2827" fmla="*/ 10000 h 10000"/>
                        <a:gd name="connsiteX2828" fmla="*/ 7541 w 10000"/>
                        <a:gd name="connsiteY2828" fmla="*/ 10000 h 10000"/>
                        <a:gd name="connsiteX2829" fmla="*/ 7541 w 10000"/>
                        <a:gd name="connsiteY2829" fmla="*/ 10000 h 10000"/>
                        <a:gd name="connsiteX2830" fmla="*/ 7541 w 10000"/>
                        <a:gd name="connsiteY2830" fmla="*/ 10000 h 10000"/>
                        <a:gd name="connsiteX2831" fmla="*/ 7541 w 10000"/>
                        <a:gd name="connsiteY2831" fmla="*/ 10000 h 10000"/>
                        <a:gd name="connsiteX2832" fmla="*/ 7552 w 10000"/>
                        <a:gd name="connsiteY2832" fmla="*/ 10000 h 10000"/>
                        <a:gd name="connsiteX2833" fmla="*/ 7552 w 10000"/>
                        <a:gd name="connsiteY2833" fmla="*/ 10000 h 10000"/>
                        <a:gd name="connsiteX2834" fmla="*/ 7552 w 10000"/>
                        <a:gd name="connsiteY2834" fmla="*/ 10000 h 10000"/>
                        <a:gd name="connsiteX2835" fmla="*/ 7552 w 10000"/>
                        <a:gd name="connsiteY2835" fmla="*/ 10000 h 10000"/>
                        <a:gd name="connsiteX2836" fmla="*/ 7564 w 10000"/>
                        <a:gd name="connsiteY2836" fmla="*/ 10000 h 10000"/>
                        <a:gd name="connsiteX2837" fmla="*/ 7564 w 10000"/>
                        <a:gd name="connsiteY2837" fmla="*/ 10000 h 10000"/>
                        <a:gd name="connsiteX2838" fmla="*/ 7564 w 10000"/>
                        <a:gd name="connsiteY2838" fmla="*/ 10000 h 10000"/>
                        <a:gd name="connsiteX2839" fmla="*/ 7564 w 10000"/>
                        <a:gd name="connsiteY2839" fmla="*/ 10000 h 10000"/>
                        <a:gd name="connsiteX2840" fmla="*/ 7572 w 10000"/>
                        <a:gd name="connsiteY2840" fmla="*/ 10000 h 10000"/>
                        <a:gd name="connsiteX2841" fmla="*/ 7572 w 10000"/>
                        <a:gd name="connsiteY2841" fmla="*/ 10000 h 10000"/>
                        <a:gd name="connsiteX2842" fmla="*/ 7572 w 10000"/>
                        <a:gd name="connsiteY2842" fmla="*/ 10000 h 10000"/>
                        <a:gd name="connsiteX2843" fmla="*/ 7572 w 10000"/>
                        <a:gd name="connsiteY2843" fmla="*/ 10000 h 10000"/>
                        <a:gd name="connsiteX2844" fmla="*/ 7584 w 10000"/>
                        <a:gd name="connsiteY2844" fmla="*/ 10000 h 10000"/>
                        <a:gd name="connsiteX2845" fmla="*/ 7584 w 10000"/>
                        <a:gd name="connsiteY2845" fmla="*/ 10000 h 10000"/>
                        <a:gd name="connsiteX2846" fmla="*/ 7584 w 10000"/>
                        <a:gd name="connsiteY2846" fmla="*/ 10000 h 10000"/>
                        <a:gd name="connsiteX2847" fmla="*/ 7584 w 10000"/>
                        <a:gd name="connsiteY2847" fmla="*/ 10000 h 10000"/>
                        <a:gd name="connsiteX2848" fmla="*/ 7595 w 10000"/>
                        <a:gd name="connsiteY2848" fmla="*/ 10000 h 10000"/>
                        <a:gd name="connsiteX2849" fmla="*/ 7595 w 10000"/>
                        <a:gd name="connsiteY2849" fmla="*/ 10000 h 10000"/>
                        <a:gd name="connsiteX2850" fmla="*/ 7595 w 10000"/>
                        <a:gd name="connsiteY2850" fmla="*/ 10000 h 10000"/>
                        <a:gd name="connsiteX2851" fmla="*/ 7595 w 10000"/>
                        <a:gd name="connsiteY2851" fmla="*/ 10000 h 10000"/>
                        <a:gd name="connsiteX2852" fmla="*/ 7604 w 10000"/>
                        <a:gd name="connsiteY2852" fmla="*/ 10000 h 10000"/>
                        <a:gd name="connsiteX2853" fmla="*/ 7604 w 10000"/>
                        <a:gd name="connsiteY2853" fmla="*/ 10000 h 10000"/>
                        <a:gd name="connsiteX2854" fmla="*/ 7604 w 10000"/>
                        <a:gd name="connsiteY2854" fmla="*/ 10000 h 10000"/>
                        <a:gd name="connsiteX2855" fmla="*/ 7604 w 10000"/>
                        <a:gd name="connsiteY2855" fmla="*/ 10000 h 10000"/>
                        <a:gd name="connsiteX2856" fmla="*/ 7615 w 10000"/>
                        <a:gd name="connsiteY2856" fmla="*/ 10000 h 10000"/>
                        <a:gd name="connsiteX2857" fmla="*/ 7615 w 10000"/>
                        <a:gd name="connsiteY2857" fmla="*/ 10000 h 10000"/>
                        <a:gd name="connsiteX2858" fmla="*/ 7615 w 10000"/>
                        <a:gd name="connsiteY2858" fmla="*/ 10000 h 10000"/>
                        <a:gd name="connsiteX2859" fmla="*/ 7615 w 10000"/>
                        <a:gd name="connsiteY2859" fmla="*/ 10000 h 10000"/>
                        <a:gd name="connsiteX2860" fmla="*/ 7626 w 10000"/>
                        <a:gd name="connsiteY2860" fmla="*/ 10000 h 10000"/>
                        <a:gd name="connsiteX2861" fmla="*/ 7626 w 10000"/>
                        <a:gd name="connsiteY2861" fmla="*/ 10000 h 10000"/>
                        <a:gd name="connsiteX2862" fmla="*/ 7626 w 10000"/>
                        <a:gd name="connsiteY2862" fmla="*/ 10000 h 10000"/>
                        <a:gd name="connsiteX2863" fmla="*/ 7626 w 10000"/>
                        <a:gd name="connsiteY2863" fmla="*/ 10000 h 10000"/>
                        <a:gd name="connsiteX2864" fmla="*/ 7638 w 10000"/>
                        <a:gd name="connsiteY2864" fmla="*/ 10000 h 10000"/>
                        <a:gd name="connsiteX2865" fmla="*/ 7638 w 10000"/>
                        <a:gd name="connsiteY2865" fmla="*/ 10000 h 10000"/>
                        <a:gd name="connsiteX2866" fmla="*/ 7638 w 10000"/>
                        <a:gd name="connsiteY2866" fmla="*/ 10000 h 10000"/>
                        <a:gd name="connsiteX2867" fmla="*/ 7638 w 10000"/>
                        <a:gd name="connsiteY2867" fmla="*/ 10000 h 10000"/>
                        <a:gd name="connsiteX2868" fmla="*/ 7646 w 10000"/>
                        <a:gd name="connsiteY2868" fmla="*/ 10000 h 10000"/>
                        <a:gd name="connsiteX2869" fmla="*/ 7646 w 10000"/>
                        <a:gd name="connsiteY2869" fmla="*/ 10000 h 10000"/>
                        <a:gd name="connsiteX2870" fmla="*/ 7646 w 10000"/>
                        <a:gd name="connsiteY2870" fmla="*/ 10000 h 10000"/>
                        <a:gd name="connsiteX2871" fmla="*/ 7646 w 10000"/>
                        <a:gd name="connsiteY2871" fmla="*/ 10000 h 10000"/>
                        <a:gd name="connsiteX2872" fmla="*/ 7658 w 10000"/>
                        <a:gd name="connsiteY2872" fmla="*/ 10000 h 10000"/>
                        <a:gd name="connsiteX2873" fmla="*/ 7658 w 10000"/>
                        <a:gd name="connsiteY2873" fmla="*/ 10000 h 10000"/>
                        <a:gd name="connsiteX2874" fmla="*/ 7658 w 10000"/>
                        <a:gd name="connsiteY2874" fmla="*/ 10000 h 10000"/>
                        <a:gd name="connsiteX2875" fmla="*/ 7658 w 10000"/>
                        <a:gd name="connsiteY2875" fmla="*/ 10000 h 10000"/>
                        <a:gd name="connsiteX2876" fmla="*/ 7669 w 10000"/>
                        <a:gd name="connsiteY2876" fmla="*/ 10000 h 10000"/>
                        <a:gd name="connsiteX2877" fmla="*/ 7669 w 10000"/>
                        <a:gd name="connsiteY2877" fmla="*/ 10000 h 10000"/>
                        <a:gd name="connsiteX2878" fmla="*/ 7669 w 10000"/>
                        <a:gd name="connsiteY2878" fmla="*/ 10000 h 10000"/>
                        <a:gd name="connsiteX2879" fmla="*/ 7669 w 10000"/>
                        <a:gd name="connsiteY2879" fmla="*/ 10000 h 10000"/>
                        <a:gd name="connsiteX2880" fmla="*/ 7681 w 10000"/>
                        <a:gd name="connsiteY2880" fmla="*/ 10000 h 10000"/>
                        <a:gd name="connsiteX2881" fmla="*/ 7681 w 10000"/>
                        <a:gd name="connsiteY2881" fmla="*/ 10000 h 10000"/>
                        <a:gd name="connsiteX2882" fmla="*/ 7681 w 10000"/>
                        <a:gd name="connsiteY2882" fmla="*/ 10000 h 10000"/>
                        <a:gd name="connsiteX2883" fmla="*/ 7681 w 10000"/>
                        <a:gd name="connsiteY2883" fmla="*/ 10000 h 10000"/>
                        <a:gd name="connsiteX2884" fmla="*/ 7689 w 10000"/>
                        <a:gd name="connsiteY2884" fmla="*/ 10000 h 10000"/>
                        <a:gd name="connsiteX2885" fmla="*/ 7689 w 10000"/>
                        <a:gd name="connsiteY2885" fmla="*/ 10000 h 10000"/>
                        <a:gd name="connsiteX2886" fmla="*/ 7689 w 10000"/>
                        <a:gd name="connsiteY2886" fmla="*/ 10000 h 10000"/>
                        <a:gd name="connsiteX2887" fmla="*/ 7689 w 10000"/>
                        <a:gd name="connsiteY2887" fmla="*/ 10000 h 10000"/>
                        <a:gd name="connsiteX2888" fmla="*/ 7701 w 10000"/>
                        <a:gd name="connsiteY2888" fmla="*/ 10000 h 10000"/>
                        <a:gd name="connsiteX2889" fmla="*/ 7701 w 10000"/>
                        <a:gd name="connsiteY2889" fmla="*/ 10000 h 10000"/>
                        <a:gd name="connsiteX2890" fmla="*/ 7701 w 10000"/>
                        <a:gd name="connsiteY2890" fmla="*/ 10000 h 10000"/>
                        <a:gd name="connsiteX2891" fmla="*/ 7701 w 10000"/>
                        <a:gd name="connsiteY2891" fmla="*/ 10000 h 10000"/>
                        <a:gd name="connsiteX2892" fmla="*/ 7712 w 10000"/>
                        <a:gd name="connsiteY2892" fmla="*/ 10000 h 10000"/>
                        <a:gd name="connsiteX2893" fmla="*/ 7712 w 10000"/>
                        <a:gd name="connsiteY2893" fmla="*/ 10000 h 10000"/>
                        <a:gd name="connsiteX2894" fmla="*/ 7712 w 10000"/>
                        <a:gd name="connsiteY2894" fmla="*/ 10000 h 10000"/>
                        <a:gd name="connsiteX2895" fmla="*/ 7712 w 10000"/>
                        <a:gd name="connsiteY2895" fmla="*/ 10000 h 10000"/>
                        <a:gd name="connsiteX2896" fmla="*/ 7721 w 10000"/>
                        <a:gd name="connsiteY2896" fmla="*/ 10000 h 10000"/>
                        <a:gd name="connsiteX2897" fmla="*/ 7721 w 10000"/>
                        <a:gd name="connsiteY2897" fmla="*/ 10000 h 10000"/>
                        <a:gd name="connsiteX2898" fmla="*/ 7721 w 10000"/>
                        <a:gd name="connsiteY2898" fmla="*/ 10000 h 10000"/>
                        <a:gd name="connsiteX2899" fmla="*/ 7721 w 10000"/>
                        <a:gd name="connsiteY2899" fmla="*/ 10000 h 10000"/>
                        <a:gd name="connsiteX2900" fmla="*/ 7732 w 10000"/>
                        <a:gd name="connsiteY2900" fmla="*/ 10000 h 10000"/>
                        <a:gd name="connsiteX2901" fmla="*/ 7732 w 10000"/>
                        <a:gd name="connsiteY2901" fmla="*/ 10000 h 10000"/>
                        <a:gd name="connsiteX2902" fmla="*/ 7732 w 10000"/>
                        <a:gd name="connsiteY2902" fmla="*/ 10000 h 10000"/>
                        <a:gd name="connsiteX2903" fmla="*/ 7732 w 10000"/>
                        <a:gd name="connsiteY2903" fmla="*/ 10000 h 10000"/>
                        <a:gd name="connsiteX2904" fmla="*/ 7744 w 10000"/>
                        <a:gd name="connsiteY2904" fmla="*/ 10000 h 10000"/>
                        <a:gd name="connsiteX2905" fmla="*/ 7744 w 10000"/>
                        <a:gd name="connsiteY2905" fmla="*/ 10000 h 10000"/>
                        <a:gd name="connsiteX2906" fmla="*/ 7744 w 10000"/>
                        <a:gd name="connsiteY2906" fmla="*/ 3756 h 10000"/>
                        <a:gd name="connsiteX2907" fmla="*/ 7744 w 10000"/>
                        <a:gd name="connsiteY2907" fmla="*/ 9854 h 10000"/>
                        <a:gd name="connsiteX2908" fmla="*/ 7755 w 10000"/>
                        <a:gd name="connsiteY2908" fmla="*/ 10000 h 10000"/>
                        <a:gd name="connsiteX2909" fmla="*/ 7755 w 10000"/>
                        <a:gd name="connsiteY2909" fmla="*/ 10000 h 10000"/>
                        <a:gd name="connsiteX2910" fmla="*/ 7755 w 10000"/>
                        <a:gd name="connsiteY2910" fmla="*/ 10000 h 10000"/>
                        <a:gd name="connsiteX2911" fmla="*/ 7755 w 10000"/>
                        <a:gd name="connsiteY2911" fmla="*/ 10000 h 10000"/>
                        <a:gd name="connsiteX2912" fmla="*/ 7763 w 10000"/>
                        <a:gd name="connsiteY2912" fmla="*/ 10000 h 10000"/>
                        <a:gd name="connsiteX2913" fmla="*/ 7763 w 10000"/>
                        <a:gd name="connsiteY2913" fmla="*/ 10000 h 10000"/>
                        <a:gd name="connsiteX2914" fmla="*/ 7763 w 10000"/>
                        <a:gd name="connsiteY2914" fmla="*/ 10000 h 10000"/>
                        <a:gd name="connsiteX2915" fmla="*/ 7763 w 10000"/>
                        <a:gd name="connsiteY2915" fmla="*/ 10000 h 10000"/>
                        <a:gd name="connsiteX2916" fmla="*/ 7775 w 10000"/>
                        <a:gd name="connsiteY2916" fmla="*/ 10000 h 10000"/>
                        <a:gd name="connsiteX2917" fmla="*/ 7775 w 10000"/>
                        <a:gd name="connsiteY2917" fmla="*/ 10000 h 10000"/>
                        <a:gd name="connsiteX2918" fmla="*/ 7775 w 10000"/>
                        <a:gd name="connsiteY2918" fmla="*/ 10000 h 10000"/>
                        <a:gd name="connsiteX2919" fmla="*/ 7775 w 10000"/>
                        <a:gd name="connsiteY2919" fmla="*/ 10000 h 10000"/>
                        <a:gd name="connsiteX2920" fmla="*/ 7786 w 10000"/>
                        <a:gd name="connsiteY2920" fmla="*/ 10000 h 10000"/>
                        <a:gd name="connsiteX2921" fmla="*/ 7786 w 10000"/>
                        <a:gd name="connsiteY2921" fmla="*/ 10000 h 10000"/>
                        <a:gd name="connsiteX2922" fmla="*/ 7786 w 10000"/>
                        <a:gd name="connsiteY2922" fmla="*/ 10000 h 10000"/>
                        <a:gd name="connsiteX2923" fmla="*/ 7786 w 10000"/>
                        <a:gd name="connsiteY2923" fmla="*/ 10000 h 10000"/>
                        <a:gd name="connsiteX2924" fmla="*/ 7798 w 10000"/>
                        <a:gd name="connsiteY2924" fmla="*/ 10000 h 10000"/>
                        <a:gd name="connsiteX2925" fmla="*/ 7798 w 10000"/>
                        <a:gd name="connsiteY2925" fmla="*/ 10000 h 10000"/>
                        <a:gd name="connsiteX2926" fmla="*/ 7798 w 10000"/>
                        <a:gd name="connsiteY2926" fmla="*/ 10000 h 10000"/>
                        <a:gd name="connsiteX2927" fmla="*/ 7798 w 10000"/>
                        <a:gd name="connsiteY2927" fmla="*/ 10000 h 10000"/>
                        <a:gd name="connsiteX2928" fmla="*/ 7806 w 10000"/>
                        <a:gd name="connsiteY2928" fmla="*/ 10000 h 10000"/>
                        <a:gd name="connsiteX2929" fmla="*/ 7806 w 10000"/>
                        <a:gd name="connsiteY2929" fmla="*/ 10000 h 10000"/>
                        <a:gd name="connsiteX2930" fmla="*/ 7806 w 10000"/>
                        <a:gd name="connsiteY2930" fmla="*/ 10000 h 10000"/>
                        <a:gd name="connsiteX2931" fmla="*/ 7806 w 10000"/>
                        <a:gd name="connsiteY2931" fmla="*/ 10000 h 10000"/>
                        <a:gd name="connsiteX2932" fmla="*/ 7818 w 10000"/>
                        <a:gd name="connsiteY2932" fmla="*/ 10000 h 10000"/>
                        <a:gd name="connsiteX2933" fmla="*/ 7818 w 10000"/>
                        <a:gd name="connsiteY2933" fmla="*/ 10000 h 10000"/>
                        <a:gd name="connsiteX2934" fmla="*/ 7818 w 10000"/>
                        <a:gd name="connsiteY2934" fmla="*/ 10000 h 10000"/>
                        <a:gd name="connsiteX2935" fmla="*/ 7818 w 10000"/>
                        <a:gd name="connsiteY2935" fmla="*/ 10000 h 10000"/>
                        <a:gd name="connsiteX2936" fmla="*/ 7829 w 10000"/>
                        <a:gd name="connsiteY2936" fmla="*/ 10000 h 10000"/>
                        <a:gd name="connsiteX2937" fmla="*/ 7829 w 10000"/>
                        <a:gd name="connsiteY2937" fmla="*/ 10000 h 10000"/>
                        <a:gd name="connsiteX2938" fmla="*/ 7829 w 10000"/>
                        <a:gd name="connsiteY2938" fmla="*/ 10000 h 10000"/>
                        <a:gd name="connsiteX2939" fmla="*/ 7829 w 10000"/>
                        <a:gd name="connsiteY2939" fmla="*/ 10000 h 10000"/>
                        <a:gd name="connsiteX2940" fmla="*/ 7838 w 10000"/>
                        <a:gd name="connsiteY2940" fmla="*/ 10000 h 10000"/>
                        <a:gd name="connsiteX2941" fmla="*/ 7838 w 10000"/>
                        <a:gd name="connsiteY2941" fmla="*/ 10000 h 10000"/>
                        <a:gd name="connsiteX2942" fmla="*/ 7838 w 10000"/>
                        <a:gd name="connsiteY2942" fmla="*/ 10000 h 10000"/>
                        <a:gd name="connsiteX2943" fmla="*/ 7838 w 10000"/>
                        <a:gd name="connsiteY2943" fmla="*/ 10000 h 10000"/>
                        <a:gd name="connsiteX2944" fmla="*/ 7849 w 10000"/>
                        <a:gd name="connsiteY2944" fmla="*/ 10000 h 10000"/>
                        <a:gd name="connsiteX2945" fmla="*/ 7849 w 10000"/>
                        <a:gd name="connsiteY2945" fmla="*/ 10000 h 10000"/>
                        <a:gd name="connsiteX2946" fmla="*/ 7849 w 10000"/>
                        <a:gd name="connsiteY2946" fmla="*/ 10000 h 10000"/>
                        <a:gd name="connsiteX2947" fmla="*/ 7849 w 10000"/>
                        <a:gd name="connsiteY2947" fmla="*/ 10000 h 10000"/>
                        <a:gd name="connsiteX2948" fmla="*/ 7861 w 10000"/>
                        <a:gd name="connsiteY2948" fmla="*/ 10000 h 10000"/>
                        <a:gd name="connsiteX2949" fmla="*/ 7861 w 10000"/>
                        <a:gd name="connsiteY2949" fmla="*/ 10000 h 10000"/>
                        <a:gd name="connsiteX2950" fmla="*/ 7861 w 10000"/>
                        <a:gd name="connsiteY2950" fmla="*/ 10000 h 10000"/>
                        <a:gd name="connsiteX2951" fmla="*/ 7861 w 10000"/>
                        <a:gd name="connsiteY2951" fmla="*/ 10000 h 10000"/>
                        <a:gd name="connsiteX2952" fmla="*/ 7872 w 10000"/>
                        <a:gd name="connsiteY2952" fmla="*/ 10000 h 10000"/>
                        <a:gd name="connsiteX2953" fmla="*/ 7872 w 10000"/>
                        <a:gd name="connsiteY2953" fmla="*/ 10000 h 10000"/>
                        <a:gd name="connsiteX2954" fmla="*/ 7872 w 10000"/>
                        <a:gd name="connsiteY2954" fmla="*/ 10000 h 10000"/>
                        <a:gd name="connsiteX2955" fmla="*/ 7872 w 10000"/>
                        <a:gd name="connsiteY2955" fmla="*/ 10000 h 10000"/>
                        <a:gd name="connsiteX2956" fmla="*/ 7881 w 10000"/>
                        <a:gd name="connsiteY2956" fmla="*/ 10000 h 10000"/>
                        <a:gd name="connsiteX2957" fmla="*/ 7881 w 10000"/>
                        <a:gd name="connsiteY2957" fmla="*/ 10000 h 10000"/>
                        <a:gd name="connsiteX2958" fmla="*/ 7881 w 10000"/>
                        <a:gd name="connsiteY2958" fmla="*/ 10000 h 10000"/>
                        <a:gd name="connsiteX2959" fmla="*/ 7881 w 10000"/>
                        <a:gd name="connsiteY2959" fmla="*/ 10000 h 10000"/>
                        <a:gd name="connsiteX2960" fmla="*/ 7892 w 10000"/>
                        <a:gd name="connsiteY2960" fmla="*/ 10000 h 10000"/>
                        <a:gd name="connsiteX2961" fmla="*/ 7892 w 10000"/>
                        <a:gd name="connsiteY2961" fmla="*/ 10000 h 10000"/>
                        <a:gd name="connsiteX2962" fmla="*/ 7892 w 10000"/>
                        <a:gd name="connsiteY2962" fmla="*/ 10000 h 10000"/>
                        <a:gd name="connsiteX2963" fmla="*/ 7892 w 10000"/>
                        <a:gd name="connsiteY2963" fmla="*/ 10000 h 10000"/>
                        <a:gd name="connsiteX2964" fmla="*/ 7903 w 10000"/>
                        <a:gd name="connsiteY2964" fmla="*/ 10000 h 10000"/>
                        <a:gd name="connsiteX2965" fmla="*/ 7903 w 10000"/>
                        <a:gd name="connsiteY2965" fmla="*/ 10000 h 10000"/>
                        <a:gd name="connsiteX2966" fmla="*/ 7903 w 10000"/>
                        <a:gd name="connsiteY2966" fmla="*/ 10000 h 10000"/>
                        <a:gd name="connsiteX2967" fmla="*/ 7903 w 10000"/>
                        <a:gd name="connsiteY2967" fmla="*/ 10000 h 10000"/>
                        <a:gd name="connsiteX2968" fmla="*/ 7915 w 10000"/>
                        <a:gd name="connsiteY2968" fmla="*/ 10000 h 10000"/>
                        <a:gd name="connsiteX2969" fmla="*/ 7915 w 10000"/>
                        <a:gd name="connsiteY2969" fmla="*/ 10000 h 10000"/>
                        <a:gd name="connsiteX2970" fmla="*/ 7915 w 10000"/>
                        <a:gd name="connsiteY2970" fmla="*/ 10000 h 10000"/>
                        <a:gd name="connsiteX2971" fmla="*/ 7915 w 10000"/>
                        <a:gd name="connsiteY2971" fmla="*/ 10000 h 10000"/>
                        <a:gd name="connsiteX2972" fmla="*/ 7923 w 10000"/>
                        <a:gd name="connsiteY2972" fmla="*/ 10000 h 10000"/>
                        <a:gd name="connsiteX2973" fmla="*/ 7923 w 10000"/>
                        <a:gd name="connsiteY2973" fmla="*/ 10000 h 10000"/>
                        <a:gd name="connsiteX2974" fmla="*/ 7923 w 10000"/>
                        <a:gd name="connsiteY2974" fmla="*/ 10000 h 10000"/>
                        <a:gd name="connsiteX2975" fmla="*/ 7923 w 10000"/>
                        <a:gd name="connsiteY2975" fmla="*/ 10000 h 10000"/>
                        <a:gd name="connsiteX2976" fmla="*/ 7935 w 10000"/>
                        <a:gd name="connsiteY2976" fmla="*/ 10000 h 10000"/>
                        <a:gd name="connsiteX2977" fmla="*/ 7935 w 10000"/>
                        <a:gd name="connsiteY2977" fmla="*/ 10000 h 10000"/>
                        <a:gd name="connsiteX2978" fmla="*/ 7935 w 10000"/>
                        <a:gd name="connsiteY2978" fmla="*/ 10000 h 10000"/>
                        <a:gd name="connsiteX2979" fmla="*/ 7935 w 10000"/>
                        <a:gd name="connsiteY2979" fmla="*/ 10000 h 10000"/>
                        <a:gd name="connsiteX2980" fmla="*/ 7946 w 10000"/>
                        <a:gd name="connsiteY2980" fmla="*/ 10000 h 10000"/>
                        <a:gd name="connsiteX2981" fmla="*/ 7946 w 10000"/>
                        <a:gd name="connsiteY2981" fmla="*/ 10000 h 10000"/>
                        <a:gd name="connsiteX2982" fmla="*/ 7946 w 10000"/>
                        <a:gd name="connsiteY2982" fmla="*/ 10000 h 10000"/>
                        <a:gd name="connsiteX2983" fmla="*/ 7946 w 10000"/>
                        <a:gd name="connsiteY2983" fmla="*/ 10000 h 10000"/>
                        <a:gd name="connsiteX2984" fmla="*/ 7955 w 10000"/>
                        <a:gd name="connsiteY2984" fmla="*/ 10000 h 10000"/>
                        <a:gd name="connsiteX2985" fmla="*/ 7955 w 10000"/>
                        <a:gd name="connsiteY2985" fmla="*/ 10000 h 10000"/>
                        <a:gd name="connsiteX2986" fmla="*/ 7955 w 10000"/>
                        <a:gd name="connsiteY2986" fmla="*/ 10000 h 10000"/>
                        <a:gd name="connsiteX2987" fmla="*/ 7955 w 10000"/>
                        <a:gd name="connsiteY2987" fmla="*/ 10000 h 10000"/>
                        <a:gd name="connsiteX2988" fmla="*/ 7966 w 10000"/>
                        <a:gd name="connsiteY2988" fmla="*/ 10000 h 10000"/>
                        <a:gd name="connsiteX2989" fmla="*/ 7966 w 10000"/>
                        <a:gd name="connsiteY2989" fmla="*/ 10000 h 10000"/>
                        <a:gd name="connsiteX2990" fmla="*/ 7966 w 10000"/>
                        <a:gd name="connsiteY2990" fmla="*/ 10000 h 10000"/>
                        <a:gd name="connsiteX2991" fmla="*/ 7966 w 10000"/>
                        <a:gd name="connsiteY2991" fmla="*/ 10000 h 10000"/>
                        <a:gd name="connsiteX2992" fmla="*/ 7978 w 10000"/>
                        <a:gd name="connsiteY2992" fmla="*/ 10000 h 10000"/>
                        <a:gd name="connsiteX2993" fmla="*/ 7978 w 10000"/>
                        <a:gd name="connsiteY2993" fmla="*/ 10000 h 10000"/>
                        <a:gd name="connsiteX2994" fmla="*/ 7978 w 10000"/>
                        <a:gd name="connsiteY2994" fmla="*/ 10000 h 10000"/>
                        <a:gd name="connsiteX2995" fmla="*/ 7978 w 10000"/>
                        <a:gd name="connsiteY2995" fmla="*/ 10000 h 10000"/>
                        <a:gd name="connsiteX2996" fmla="*/ 7989 w 10000"/>
                        <a:gd name="connsiteY2996" fmla="*/ 10000 h 10000"/>
                        <a:gd name="connsiteX2997" fmla="*/ 7989 w 10000"/>
                        <a:gd name="connsiteY2997" fmla="*/ 10000 h 10000"/>
                        <a:gd name="connsiteX2998" fmla="*/ 7989 w 10000"/>
                        <a:gd name="connsiteY2998" fmla="*/ 10000 h 10000"/>
                        <a:gd name="connsiteX2999" fmla="*/ 7989 w 10000"/>
                        <a:gd name="connsiteY2999" fmla="*/ 10000 h 10000"/>
                        <a:gd name="connsiteX3000" fmla="*/ 7998 w 10000"/>
                        <a:gd name="connsiteY3000" fmla="*/ 10000 h 10000"/>
                        <a:gd name="connsiteX3001" fmla="*/ 7998 w 10000"/>
                        <a:gd name="connsiteY3001" fmla="*/ 10000 h 10000"/>
                        <a:gd name="connsiteX3002" fmla="*/ 7998 w 10000"/>
                        <a:gd name="connsiteY3002" fmla="*/ 10000 h 10000"/>
                        <a:gd name="connsiteX3003" fmla="*/ 7998 w 10000"/>
                        <a:gd name="connsiteY3003" fmla="*/ 10000 h 10000"/>
                        <a:gd name="connsiteX3004" fmla="*/ 8009 w 10000"/>
                        <a:gd name="connsiteY3004" fmla="*/ 10000 h 10000"/>
                        <a:gd name="connsiteX3005" fmla="*/ 8009 w 10000"/>
                        <a:gd name="connsiteY3005" fmla="*/ 10000 h 10000"/>
                        <a:gd name="connsiteX3006" fmla="*/ 8009 w 10000"/>
                        <a:gd name="connsiteY3006" fmla="*/ 10000 h 10000"/>
                        <a:gd name="connsiteX3007" fmla="*/ 8009 w 10000"/>
                        <a:gd name="connsiteY3007" fmla="*/ 10000 h 10000"/>
                        <a:gd name="connsiteX3008" fmla="*/ 8021 w 10000"/>
                        <a:gd name="connsiteY3008" fmla="*/ 10000 h 10000"/>
                        <a:gd name="connsiteX3009" fmla="*/ 8021 w 10000"/>
                        <a:gd name="connsiteY3009" fmla="*/ 10000 h 10000"/>
                        <a:gd name="connsiteX3010" fmla="*/ 8021 w 10000"/>
                        <a:gd name="connsiteY3010" fmla="*/ 10000 h 10000"/>
                        <a:gd name="connsiteX3011" fmla="*/ 8021 w 10000"/>
                        <a:gd name="connsiteY3011" fmla="*/ 10000 h 10000"/>
                        <a:gd name="connsiteX3012" fmla="*/ 8032 w 10000"/>
                        <a:gd name="connsiteY3012" fmla="*/ 10000 h 10000"/>
                        <a:gd name="connsiteX3013" fmla="*/ 8032 w 10000"/>
                        <a:gd name="connsiteY3013" fmla="*/ 10000 h 10000"/>
                        <a:gd name="connsiteX3014" fmla="*/ 8032 w 10000"/>
                        <a:gd name="connsiteY3014" fmla="*/ 10000 h 10000"/>
                        <a:gd name="connsiteX3015" fmla="*/ 8032 w 10000"/>
                        <a:gd name="connsiteY3015" fmla="*/ 10000 h 10000"/>
                        <a:gd name="connsiteX3016" fmla="*/ 8041 w 10000"/>
                        <a:gd name="connsiteY3016" fmla="*/ 10000 h 10000"/>
                        <a:gd name="connsiteX3017" fmla="*/ 8041 w 10000"/>
                        <a:gd name="connsiteY3017" fmla="*/ 10000 h 10000"/>
                        <a:gd name="connsiteX3018" fmla="*/ 8041 w 10000"/>
                        <a:gd name="connsiteY3018" fmla="*/ 10000 h 10000"/>
                        <a:gd name="connsiteX3019" fmla="*/ 8041 w 10000"/>
                        <a:gd name="connsiteY3019" fmla="*/ 10000 h 10000"/>
                        <a:gd name="connsiteX3020" fmla="*/ 8052 w 10000"/>
                        <a:gd name="connsiteY3020" fmla="*/ 10000 h 10000"/>
                        <a:gd name="connsiteX3021" fmla="*/ 8052 w 10000"/>
                        <a:gd name="connsiteY3021" fmla="*/ 10000 h 10000"/>
                        <a:gd name="connsiteX3022" fmla="*/ 8052 w 10000"/>
                        <a:gd name="connsiteY3022" fmla="*/ 10000 h 10000"/>
                        <a:gd name="connsiteX3023" fmla="*/ 8052 w 10000"/>
                        <a:gd name="connsiteY3023" fmla="*/ 10000 h 10000"/>
                        <a:gd name="connsiteX3024" fmla="*/ 8063 w 10000"/>
                        <a:gd name="connsiteY3024" fmla="*/ 10000 h 10000"/>
                        <a:gd name="connsiteX3025" fmla="*/ 8063 w 10000"/>
                        <a:gd name="connsiteY3025" fmla="*/ 10000 h 10000"/>
                        <a:gd name="connsiteX3026" fmla="*/ 8063 w 10000"/>
                        <a:gd name="connsiteY3026" fmla="*/ 10000 h 10000"/>
                        <a:gd name="connsiteX3027" fmla="*/ 8063 w 10000"/>
                        <a:gd name="connsiteY3027" fmla="*/ 10000 h 10000"/>
                        <a:gd name="connsiteX3028" fmla="*/ 8072 w 10000"/>
                        <a:gd name="connsiteY3028" fmla="*/ 10000 h 10000"/>
                        <a:gd name="connsiteX3029" fmla="*/ 8072 w 10000"/>
                        <a:gd name="connsiteY3029" fmla="*/ 10000 h 10000"/>
                        <a:gd name="connsiteX3030" fmla="*/ 8072 w 10000"/>
                        <a:gd name="connsiteY3030" fmla="*/ 10000 h 10000"/>
                        <a:gd name="connsiteX3031" fmla="*/ 8072 w 10000"/>
                        <a:gd name="connsiteY3031" fmla="*/ 10000 h 10000"/>
                        <a:gd name="connsiteX3032" fmla="*/ 8083 w 10000"/>
                        <a:gd name="connsiteY3032" fmla="*/ 10000 h 10000"/>
                        <a:gd name="connsiteX3033" fmla="*/ 8083 w 10000"/>
                        <a:gd name="connsiteY3033" fmla="*/ 10000 h 10000"/>
                        <a:gd name="connsiteX3034" fmla="*/ 8083 w 10000"/>
                        <a:gd name="connsiteY3034" fmla="*/ 8599 h 10000"/>
                        <a:gd name="connsiteX3035" fmla="*/ 8083 w 10000"/>
                        <a:gd name="connsiteY3035" fmla="*/ 10000 h 10000"/>
                        <a:gd name="connsiteX3036" fmla="*/ 8095 w 10000"/>
                        <a:gd name="connsiteY3036" fmla="*/ 10000 h 10000"/>
                        <a:gd name="connsiteX3037" fmla="*/ 8095 w 10000"/>
                        <a:gd name="connsiteY3037" fmla="*/ 10000 h 10000"/>
                        <a:gd name="connsiteX3038" fmla="*/ 8095 w 10000"/>
                        <a:gd name="connsiteY3038" fmla="*/ 10000 h 10000"/>
                        <a:gd name="connsiteX3039" fmla="*/ 8095 w 10000"/>
                        <a:gd name="connsiteY3039" fmla="*/ 10000 h 10000"/>
                        <a:gd name="connsiteX3040" fmla="*/ 8106 w 10000"/>
                        <a:gd name="connsiteY3040" fmla="*/ 10000 h 10000"/>
                        <a:gd name="connsiteX3041" fmla="*/ 8106 w 10000"/>
                        <a:gd name="connsiteY3041" fmla="*/ 10000 h 10000"/>
                        <a:gd name="connsiteX3042" fmla="*/ 8106 w 10000"/>
                        <a:gd name="connsiteY3042" fmla="*/ 10000 h 10000"/>
                        <a:gd name="connsiteX3043" fmla="*/ 8106 w 10000"/>
                        <a:gd name="connsiteY3043" fmla="*/ 10000 h 10000"/>
                        <a:gd name="connsiteX3044" fmla="*/ 8115 w 10000"/>
                        <a:gd name="connsiteY3044" fmla="*/ 10000 h 10000"/>
                        <a:gd name="connsiteX3045" fmla="*/ 8115 w 10000"/>
                        <a:gd name="connsiteY3045" fmla="*/ 10000 h 10000"/>
                        <a:gd name="connsiteX3046" fmla="*/ 8115 w 10000"/>
                        <a:gd name="connsiteY3046" fmla="*/ 10000 h 10000"/>
                        <a:gd name="connsiteX3047" fmla="*/ 8115 w 10000"/>
                        <a:gd name="connsiteY3047" fmla="*/ 10000 h 10000"/>
                        <a:gd name="connsiteX3048" fmla="*/ 8126 w 10000"/>
                        <a:gd name="connsiteY3048" fmla="*/ 10000 h 10000"/>
                        <a:gd name="connsiteX3049" fmla="*/ 8126 w 10000"/>
                        <a:gd name="connsiteY3049" fmla="*/ 10000 h 10000"/>
                        <a:gd name="connsiteX3050" fmla="*/ 8126 w 10000"/>
                        <a:gd name="connsiteY3050" fmla="*/ 10000 h 10000"/>
                        <a:gd name="connsiteX3051" fmla="*/ 8126 w 10000"/>
                        <a:gd name="connsiteY3051" fmla="*/ 10000 h 10000"/>
                        <a:gd name="connsiteX3052" fmla="*/ 8138 w 10000"/>
                        <a:gd name="connsiteY3052" fmla="*/ 10000 h 10000"/>
                        <a:gd name="connsiteX3053" fmla="*/ 8138 w 10000"/>
                        <a:gd name="connsiteY3053" fmla="*/ 10000 h 10000"/>
                        <a:gd name="connsiteX3054" fmla="*/ 8138 w 10000"/>
                        <a:gd name="connsiteY3054" fmla="*/ 10000 h 10000"/>
                        <a:gd name="connsiteX3055" fmla="*/ 8138 w 10000"/>
                        <a:gd name="connsiteY3055" fmla="*/ 10000 h 10000"/>
                        <a:gd name="connsiteX3056" fmla="*/ 8149 w 10000"/>
                        <a:gd name="connsiteY3056" fmla="*/ 10000 h 10000"/>
                        <a:gd name="connsiteX3057" fmla="*/ 8149 w 10000"/>
                        <a:gd name="connsiteY3057" fmla="*/ 10000 h 10000"/>
                        <a:gd name="connsiteX3058" fmla="*/ 8149 w 10000"/>
                        <a:gd name="connsiteY3058" fmla="*/ 10000 h 10000"/>
                        <a:gd name="connsiteX3059" fmla="*/ 8149 w 10000"/>
                        <a:gd name="connsiteY3059" fmla="*/ 10000 h 10000"/>
                        <a:gd name="connsiteX3060" fmla="*/ 8158 w 10000"/>
                        <a:gd name="connsiteY3060" fmla="*/ 10000 h 10000"/>
                        <a:gd name="connsiteX3061" fmla="*/ 8158 w 10000"/>
                        <a:gd name="connsiteY3061" fmla="*/ 10000 h 10000"/>
                        <a:gd name="connsiteX3062" fmla="*/ 8158 w 10000"/>
                        <a:gd name="connsiteY3062" fmla="*/ 10000 h 10000"/>
                        <a:gd name="connsiteX3063" fmla="*/ 8158 w 10000"/>
                        <a:gd name="connsiteY3063" fmla="*/ 10000 h 10000"/>
                        <a:gd name="connsiteX3064" fmla="*/ 8169 w 10000"/>
                        <a:gd name="connsiteY3064" fmla="*/ 10000 h 10000"/>
                        <a:gd name="connsiteX3065" fmla="*/ 8169 w 10000"/>
                        <a:gd name="connsiteY3065" fmla="*/ 10000 h 10000"/>
                        <a:gd name="connsiteX3066" fmla="*/ 8169 w 10000"/>
                        <a:gd name="connsiteY3066" fmla="*/ 10000 h 10000"/>
                        <a:gd name="connsiteX3067" fmla="*/ 8169 w 10000"/>
                        <a:gd name="connsiteY3067" fmla="*/ 10000 h 10000"/>
                        <a:gd name="connsiteX3068" fmla="*/ 8181 w 10000"/>
                        <a:gd name="connsiteY3068" fmla="*/ 10000 h 10000"/>
                        <a:gd name="connsiteX3069" fmla="*/ 8181 w 10000"/>
                        <a:gd name="connsiteY3069" fmla="*/ 10000 h 10000"/>
                        <a:gd name="connsiteX3070" fmla="*/ 8181 w 10000"/>
                        <a:gd name="connsiteY3070" fmla="*/ 10000 h 10000"/>
                        <a:gd name="connsiteX3071" fmla="*/ 8181 w 10000"/>
                        <a:gd name="connsiteY3071" fmla="*/ 10000 h 10000"/>
                        <a:gd name="connsiteX3072" fmla="*/ 8189 w 10000"/>
                        <a:gd name="connsiteY3072" fmla="*/ 10000 h 10000"/>
                        <a:gd name="connsiteX3073" fmla="*/ 8189 w 10000"/>
                        <a:gd name="connsiteY3073" fmla="*/ 10000 h 10000"/>
                        <a:gd name="connsiteX3074" fmla="*/ 8189 w 10000"/>
                        <a:gd name="connsiteY3074" fmla="*/ 10000 h 10000"/>
                        <a:gd name="connsiteX3075" fmla="*/ 8189 w 10000"/>
                        <a:gd name="connsiteY3075" fmla="*/ 10000 h 10000"/>
                        <a:gd name="connsiteX3076" fmla="*/ 8201 w 10000"/>
                        <a:gd name="connsiteY3076" fmla="*/ 10000 h 10000"/>
                        <a:gd name="connsiteX3077" fmla="*/ 8201 w 10000"/>
                        <a:gd name="connsiteY3077" fmla="*/ 10000 h 10000"/>
                        <a:gd name="connsiteX3078" fmla="*/ 8201 w 10000"/>
                        <a:gd name="connsiteY3078" fmla="*/ 10000 h 10000"/>
                        <a:gd name="connsiteX3079" fmla="*/ 8201 w 10000"/>
                        <a:gd name="connsiteY3079" fmla="*/ 10000 h 10000"/>
                        <a:gd name="connsiteX3080" fmla="*/ 8212 w 10000"/>
                        <a:gd name="connsiteY3080" fmla="*/ 10000 h 10000"/>
                        <a:gd name="connsiteX3081" fmla="*/ 8212 w 10000"/>
                        <a:gd name="connsiteY3081" fmla="*/ 10000 h 10000"/>
                        <a:gd name="connsiteX3082" fmla="*/ 8212 w 10000"/>
                        <a:gd name="connsiteY3082" fmla="*/ 10000 h 10000"/>
                        <a:gd name="connsiteX3083" fmla="*/ 8212 w 10000"/>
                        <a:gd name="connsiteY3083" fmla="*/ 10000 h 10000"/>
                        <a:gd name="connsiteX3084" fmla="*/ 8223 w 10000"/>
                        <a:gd name="connsiteY3084" fmla="*/ 10000 h 10000"/>
                        <a:gd name="connsiteX3085" fmla="*/ 8223 w 10000"/>
                        <a:gd name="connsiteY3085" fmla="*/ 10000 h 10000"/>
                        <a:gd name="connsiteX3086" fmla="*/ 8223 w 10000"/>
                        <a:gd name="connsiteY3086" fmla="*/ 10000 h 10000"/>
                        <a:gd name="connsiteX3087" fmla="*/ 8223 w 10000"/>
                        <a:gd name="connsiteY3087" fmla="*/ 10000 h 10000"/>
                        <a:gd name="connsiteX3088" fmla="*/ 8232 w 10000"/>
                        <a:gd name="connsiteY3088" fmla="*/ 10000 h 10000"/>
                        <a:gd name="connsiteX3089" fmla="*/ 8232 w 10000"/>
                        <a:gd name="connsiteY3089" fmla="*/ 10000 h 10000"/>
                        <a:gd name="connsiteX3090" fmla="*/ 8232 w 10000"/>
                        <a:gd name="connsiteY3090" fmla="*/ 10000 h 10000"/>
                        <a:gd name="connsiteX3091" fmla="*/ 8232 w 10000"/>
                        <a:gd name="connsiteY3091" fmla="*/ 10000 h 10000"/>
                        <a:gd name="connsiteX3092" fmla="*/ 8243 w 10000"/>
                        <a:gd name="connsiteY3092" fmla="*/ 10000 h 10000"/>
                        <a:gd name="connsiteX3093" fmla="*/ 8243 w 10000"/>
                        <a:gd name="connsiteY3093" fmla="*/ 10000 h 10000"/>
                        <a:gd name="connsiteX3094" fmla="*/ 8243 w 10000"/>
                        <a:gd name="connsiteY3094" fmla="*/ 10000 h 10000"/>
                        <a:gd name="connsiteX3095" fmla="*/ 8243 w 10000"/>
                        <a:gd name="connsiteY3095" fmla="*/ 10000 h 10000"/>
                        <a:gd name="connsiteX3096" fmla="*/ 8255 w 10000"/>
                        <a:gd name="connsiteY3096" fmla="*/ 10000 h 10000"/>
                        <a:gd name="connsiteX3097" fmla="*/ 8255 w 10000"/>
                        <a:gd name="connsiteY3097" fmla="*/ 10000 h 10000"/>
                        <a:gd name="connsiteX3098" fmla="*/ 8255 w 10000"/>
                        <a:gd name="connsiteY3098" fmla="*/ 10000 h 10000"/>
                        <a:gd name="connsiteX3099" fmla="*/ 8255 w 10000"/>
                        <a:gd name="connsiteY3099" fmla="*/ 10000 h 10000"/>
                        <a:gd name="connsiteX3100" fmla="*/ 8266 w 10000"/>
                        <a:gd name="connsiteY3100" fmla="*/ 10000 h 10000"/>
                        <a:gd name="connsiteX3101" fmla="*/ 8266 w 10000"/>
                        <a:gd name="connsiteY3101" fmla="*/ 10000 h 10000"/>
                        <a:gd name="connsiteX3102" fmla="*/ 8266 w 10000"/>
                        <a:gd name="connsiteY3102" fmla="*/ 10000 h 10000"/>
                        <a:gd name="connsiteX3103" fmla="*/ 8266 w 10000"/>
                        <a:gd name="connsiteY3103" fmla="*/ 10000 h 10000"/>
                        <a:gd name="connsiteX3104" fmla="*/ 8275 w 10000"/>
                        <a:gd name="connsiteY3104" fmla="*/ 10000 h 10000"/>
                        <a:gd name="connsiteX3105" fmla="*/ 8275 w 10000"/>
                        <a:gd name="connsiteY3105" fmla="*/ 10000 h 10000"/>
                        <a:gd name="connsiteX3106" fmla="*/ 8275 w 10000"/>
                        <a:gd name="connsiteY3106" fmla="*/ 10000 h 10000"/>
                        <a:gd name="connsiteX3107" fmla="*/ 8275 w 10000"/>
                        <a:gd name="connsiteY3107" fmla="*/ 10000 h 10000"/>
                        <a:gd name="connsiteX3108" fmla="*/ 8286 w 10000"/>
                        <a:gd name="connsiteY3108" fmla="*/ 10000 h 10000"/>
                        <a:gd name="connsiteX3109" fmla="*/ 8286 w 10000"/>
                        <a:gd name="connsiteY3109" fmla="*/ 10000 h 10000"/>
                        <a:gd name="connsiteX3110" fmla="*/ 8286 w 10000"/>
                        <a:gd name="connsiteY3110" fmla="*/ 10000 h 10000"/>
                        <a:gd name="connsiteX3111" fmla="*/ 8286 w 10000"/>
                        <a:gd name="connsiteY3111" fmla="*/ 10000 h 10000"/>
                        <a:gd name="connsiteX3112" fmla="*/ 8298 w 10000"/>
                        <a:gd name="connsiteY3112" fmla="*/ 10000 h 10000"/>
                        <a:gd name="connsiteX3113" fmla="*/ 8298 w 10000"/>
                        <a:gd name="connsiteY3113" fmla="*/ 10000 h 10000"/>
                        <a:gd name="connsiteX3114" fmla="*/ 8298 w 10000"/>
                        <a:gd name="connsiteY3114" fmla="*/ 10000 h 10000"/>
                        <a:gd name="connsiteX3115" fmla="*/ 8298 w 10000"/>
                        <a:gd name="connsiteY3115" fmla="*/ 10000 h 10000"/>
                        <a:gd name="connsiteX3116" fmla="*/ 8306 w 10000"/>
                        <a:gd name="connsiteY3116" fmla="*/ 10000 h 10000"/>
                        <a:gd name="connsiteX3117" fmla="*/ 8306 w 10000"/>
                        <a:gd name="connsiteY3117" fmla="*/ 10000 h 10000"/>
                        <a:gd name="connsiteX3118" fmla="*/ 8306 w 10000"/>
                        <a:gd name="connsiteY3118" fmla="*/ 10000 h 10000"/>
                        <a:gd name="connsiteX3119" fmla="*/ 8306 w 10000"/>
                        <a:gd name="connsiteY3119" fmla="*/ 10000 h 10000"/>
                        <a:gd name="connsiteX3120" fmla="*/ 8318 w 10000"/>
                        <a:gd name="connsiteY3120" fmla="*/ 10000 h 10000"/>
                        <a:gd name="connsiteX3121" fmla="*/ 8318 w 10000"/>
                        <a:gd name="connsiteY3121" fmla="*/ 10000 h 10000"/>
                        <a:gd name="connsiteX3122" fmla="*/ 8318 w 10000"/>
                        <a:gd name="connsiteY3122" fmla="*/ 10000 h 10000"/>
                        <a:gd name="connsiteX3123" fmla="*/ 8318 w 10000"/>
                        <a:gd name="connsiteY3123" fmla="*/ 10000 h 10000"/>
                        <a:gd name="connsiteX3124" fmla="*/ 8329 w 10000"/>
                        <a:gd name="connsiteY3124" fmla="*/ 10000 h 10000"/>
                        <a:gd name="connsiteX3125" fmla="*/ 8329 w 10000"/>
                        <a:gd name="connsiteY3125" fmla="*/ 10000 h 10000"/>
                        <a:gd name="connsiteX3126" fmla="*/ 8329 w 10000"/>
                        <a:gd name="connsiteY3126" fmla="*/ 10000 h 10000"/>
                        <a:gd name="connsiteX3127" fmla="*/ 8329 w 10000"/>
                        <a:gd name="connsiteY3127" fmla="*/ 10000 h 10000"/>
                        <a:gd name="connsiteX3128" fmla="*/ 8340 w 10000"/>
                        <a:gd name="connsiteY3128" fmla="*/ 10000 h 10000"/>
                        <a:gd name="connsiteX3129" fmla="*/ 8340 w 10000"/>
                        <a:gd name="connsiteY3129" fmla="*/ 10000 h 10000"/>
                        <a:gd name="connsiteX3130" fmla="*/ 8340 w 10000"/>
                        <a:gd name="connsiteY3130" fmla="*/ 10000 h 10000"/>
                        <a:gd name="connsiteX3131" fmla="*/ 8340 w 10000"/>
                        <a:gd name="connsiteY3131" fmla="*/ 10000 h 10000"/>
                        <a:gd name="connsiteX3132" fmla="*/ 8349 w 10000"/>
                        <a:gd name="connsiteY3132" fmla="*/ 10000 h 10000"/>
                        <a:gd name="connsiteX3133" fmla="*/ 8349 w 10000"/>
                        <a:gd name="connsiteY3133" fmla="*/ 10000 h 10000"/>
                        <a:gd name="connsiteX3134" fmla="*/ 8349 w 10000"/>
                        <a:gd name="connsiteY3134" fmla="*/ 3655 h 10000"/>
                        <a:gd name="connsiteX3135" fmla="*/ 8360 w 10000"/>
                        <a:gd name="connsiteY3135" fmla="*/ 10000 h 10000"/>
                        <a:gd name="connsiteX3136" fmla="*/ 8360 w 10000"/>
                        <a:gd name="connsiteY3136" fmla="*/ 10000 h 10000"/>
                        <a:gd name="connsiteX3137" fmla="*/ 8372 w 10000"/>
                        <a:gd name="connsiteY3137" fmla="*/ 10000 h 10000"/>
                        <a:gd name="connsiteX3138" fmla="*/ 8372 w 10000"/>
                        <a:gd name="connsiteY3138" fmla="*/ 10000 h 10000"/>
                        <a:gd name="connsiteX3139" fmla="*/ 8372 w 10000"/>
                        <a:gd name="connsiteY3139" fmla="*/ 10000 h 10000"/>
                        <a:gd name="connsiteX3140" fmla="*/ 8372 w 10000"/>
                        <a:gd name="connsiteY3140" fmla="*/ 10000 h 10000"/>
                        <a:gd name="connsiteX3141" fmla="*/ 8383 w 10000"/>
                        <a:gd name="connsiteY3141" fmla="*/ 10000 h 10000"/>
                        <a:gd name="connsiteX3142" fmla="*/ 8383 w 10000"/>
                        <a:gd name="connsiteY3142" fmla="*/ 10000 h 10000"/>
                        <a:gd name="connsiteX3143" fmla="*/ 8383 w 10000"/>
                        <a:gd name="connsiteY3143" fmla="*/ 10000 h 10000"/>
                        <a:gd name="connsiteX3144" fmla="*/ 8383 w 10000"/>
                        <a:gd name="connsiteY3144" fmla="*/ 10000 h 10000"/>
                        <a:gd name="connsiteX3145" fmla="*/ 8392 w 10000"/>
                        <a:gd name="connsiteY3145" fmla="*/ 10000 h 10000"/>
                        <a:gd name="connsiteX3146" fmla="*/ 8392 w 10000"/>
                        <a:gd name="connsiteY3146" fmla="*/ 10000 h 10000"/>
                        <a:gd name="connsiteX3147" fmla="*/ 8392 w 10000"/>
                        <a:gd name="connsiteY3147" fmla="*/ 10000 h 10000"/>
                        <a:gd name="connsiteX3148" fmla="*/ 8392 w 10000"/>
                        <a:gd name="connsiteY3148" fmla="*/ 10000 h 10000"/>
                        <a:gd name="connsiteX3149" fmla="*/ 8403 w 10000"/>
                        <a:gd name="connsiteY3149" fmla="*/ 10000 h 10000"/>
                        <a:gd name="connsiteX3150" fmla="*/ 8403 w 10000"/>
                        <a:gd name="connsiteY3150" fmla="*/ 10000 h 10000"/>
                        <a:gd name="connsiteX3151" fmla="*/ 8403 w 10000"/>
                        <a:gd name="connsiteY3151" fmla="*/ 10000 h 10000"/>
                        <a:gd name="connsiteX3152" fmla="*/ 8403 w 10000"/>
                        <a:gd name="connsiteY3152" fmla="*/ 10000 h 10000"/>
                        <a:gd name="connsiteX3153" fmla="*/ 8415 w 10000"/>
                        <a:gd name="connsiteY3153" fmla="*/ 10000 h 10000"/>
                        <a:gd name="connsiteX3154" fmla="*/ 8415 w 10000"/>
                        <a:gd name="connsiteY3154" fmla="*/ 10000 h 10000"/>
                        <a:gd name="connsiteX3155" fmla="*/ 8415 w 10000"/>
                        <a:gd name="connsiteY3155" fmla="*/ 10000 h 10000"/>
                        <a:gd name="connsiteX3156" fmla="*/ 8415 w 10000"/>
                        <a:gd name="connsiteY3156" fmla="*/ 10000 h 10000"/>
                        <a:gd name="connsiteX3157" fmla="*/ 8426 w 10000"/>
                        <a:gd name="connsiteY3157" fmla="*/ 10000 h 10000"/>
                        <a:gd name="connsiteX3158" fmla="*/ 8426 w 10000"/>
                        <a:gd name="connsiteY3158" fmla="*/ 10000 h 10000"/>
                        <a:gd name="connsiteX3159" fmla="*/ 8426 w 10000"/>
                        <a:gd name="connsiteY3159" fmla="*/ 10000 h 10000"/>
                        <a:gd name="connsiteX3160" fmla="*/ 8426 w 10000"/>
                        <a:gd name="connsiteY3160" fmla="*/ 10000 h 10000"/>
                        <a:gd name="connsiteX3161" fmla="*/ 8435 w 10000"/>
                        <a:gd name="connsiteY3161" fmla="*/ 10000 h 10000"/>
                        <a:gd name="connsiteX3162" fmla="*/ 8435 w 10000"/>
                        <a:gd name="connsiteY3162" fmla="*/ 10000 h 10000"/>
                        <a:gd name="connsiteX3163" fmla="*/ 8435 w 10000"/>
                        <a:gd name="connsiteY3163" fmla="*/ 10000 h 10000"/>
                        <a:gd name="connsiteX3164" fmla="*/ 8435 w 10000"/>
                        <a:gd name="connsiteY3164" fmla="*/ 10000 h 10000"/>
                        <a:gd name="connsiteX3165" fmla="*/ 8446 w 10000"/>
                        <a:gd name="connsiteY3165" fmla="*/ 10000 h 10000"/>
                        <a:gd name="connsiteX3166" fmla="*/ 8446 w 10000"/>
                        <a:gd name="connsiteY3166" fmla="*/ 10000 h 10000"/>
                        <a:gd name="connsiteX3167" fmla="*/ 8446 w 10000"/>
                        <a:gd name="connsiteY3167" fmla="*/ 10000 h 10000"/>
                        <a:gd name="connsiteX3168" fmla="*/ 8446 w 10000"/>
                        <a:gd name="connsiteY3168" fmla="*/ 10000 h 10000"/>
                        <a:gd name="connsiteX3169" fmla="*/ 8458 w 10000"/>
                        <a:gd name="connsiteY3169" fmla="*/ 10000 h 10000"/>
                        <a:gd name="connsiteX3170" fmla="*/ 8458 w 10000"/>
                        <a:gd name="connsiteY3170" fmla="*/ 10000 h 10000"/>
                        <a:gd name="connsiteX3171" fmla="*/ 8458 w 10000"/>
                        <a:gd name="connsiteY3171" fmla="*/ 10000 h 10000"/>
                        <a:gd name="connsiteX3172" fmla="*/ 8458 w 10000"/>
                        <a:gd name="connsiteY3172" fmla="*/ 10000 h 10000"/>
                        <a:gd name="connsiteX3173" fmla="*/ 8466 w 10000"/>
                        <a:gd name="connsiteY3173" fmla="*/ 10000 h 10000"/>
                        <a:gd name="connsiteX3174" fmla="*/ 8466 w 10000"/>
                        <a:gd name="connsiteY3174" fmla="*/ 10000 h 10000"/>
                        <a:gd name="connsiteX3175" fmla="*/ 8466 w 10000"/>
                        <a:gd name="connsiteY3175" fmla="*/ 10000 h 10000"/>
                        <a:gd name="connsiteX3176" fmla="*/ 8466 w 10000"/>
                        <a:gd name="connsiteY3176" fmla="*/ 10000 h 10000"/>
                        <a:gd name="connsiteX3177" fmla="*/ 8478 w 10000"/>
                        <a:gd name="connsiteY3177" fmla="*/ 10000 h 10000"/>
                        <a:gd name="connsiteX3178" fmla="*/ 8478 w 10000"/>
                        <a:gd name="connsiteY3178" fmla="*/ 10000 h 10000"/>
                        <a:gd name="connsiteX3179" fmla="*/ 8478 w 10000"/>
                        <a:gd name="connsiteY3179" fmla="*/ 10000 h 10000"/>
                        <a:gd name="connsiteX3180" fmla="*/ 8478 w 10000"/>
                        <a:gd name="connsiteY3180" fmla="*/ 10000 h 10000"/>
                        <a:gd name="connsiteX3181" fmla="*/ 8489 w 10000"/>
                        <a:gd name="connsiteY3181" fmla="*/ 10000 h 10000"/>
                        <a:gd name="connsiteX3182" fmla="*/ 8489 w 10000"/>
                        <a:gd name="connsiteY3182" fmla="*/ 10000 h 10000"/>
                        <a:gd name="connsiteX3183" fmla="*/ 8489 w 10000"/>
                        <a:gd name="connsiteY3183" fmla="*/ 10000 h 10000"/>
                        <a:gd name="connsiteX3184" fmla="*/ 8489 w 10000"/>
                        <a:gd name="connsiteY3184" fmla="*/ 10000 h 10000"/>
                        <a:gd name="connsiteX3185" fmla="*/ 8500 w 10000"/>
                        <a:gd name="connsiteY3185" fmla="*/ 10000 h 10000"/>
                        <a:gd name="connsiteX3186" fmla="*/ 8500 w 10000"/>
                        <a:gd name="connsiteY3186" fmla="*/ 10000 h 10000"/>
                        <a:gd name="connsiteX3187" fmla="*/ 8500 w 10000"/>
                        <a:gd name="connsiteY3187" fmla="*/ 10000 h 10000"/>
                        <a:gd name="connsiteX3188" fmla="*/ 8500 w 10000"/>
                        <a:gd name="connsiteY3188" fmla="*/ 10000 h 10000"/>
                        <a:gd name="connsiteX3189" fmla="*/ 8509 w 10000"/>
                        <a:gd name="connsiteY3189" fmla="*/ 10000 h 10000"/>
                        <a:gd name="connsiteX3190" fmla="*/ 8509 w 10000"/>
                        <a:gd name="connsiteY3190" fmla="*/ 10000 h 10000"/>
                        <a:gd name="connsiteX3191" fmla="*/ 8509 w 10000"/>
                        <a:gd name="connsiteY3191" fmla="*/ 10000 h 10000"/>
                        <a:gd name="connsiteX3192" fmla="*/ 8509 w 10000"/>
                        <a:gd name="connsiteY3192" fmla="*/ 10000 h 10000"/>
                        <a:gd name="connsiteX3193" fmla="*/ 8520 w 10000"/>
                        <a:gd name="connsiteY3193" fmla="*/ 10000 h 10000"/>
                        <a:gd name="connsiteX3194" fmla="*/ 8520 w 10000"/>
                        <a:gd name="connsiteY3194" fmla="*/ 10000 h 10000"/>
                        <a:gd name="connsiteX3195" fmla="*/ 8520 w 10000"/>
                        <a:gd name="connsiteY3195" fmla="*/ 10000 h 10000"/>
                        <a:gd name="connsiteX3196" fmla="*/ 8520 w 10000"/>
                        <a:gd name="connsiteY3196" fmla="*/ 10000 h 10000"/>
                        <a:gd name="connsiteX3197" fmla="*/ 8532 w 10000"/>
                        <a:gd name="connsiteY3197" fmla="*/ 10000 h 10000"/>
                        <a:gd name="connsiteX3198" fmla="*/ 8532 w 10000"/>
                        <a:gd name="connsiteY3198" fmla="*/ 10000 h 10000"/>
                        <a:gd name="connsiteX3199" fmla="*/ 8532 w 10000"/>
                        <a:gd name="connsiteY3199" fmla="*/ 10000 h 10000"/>
                        <a:gd name="connsiteX3200" fmla="*/ 8532 w 10000"/>
                        <a:gd name="connsiteY3200" fmla="*/ 10000 h 10000"/>
                        <a:gd name="connsiteX3201" fmla="*/ 8543 w 10000"/>
                        <a:gd name="connsiteY3201" fmla="*/ 10000 h 10000"/>
                        <a:gd name="connsiteX3202" fmla="*/ 8543 w 10000"/>
                        <a:gd name="connsiteY3202" fmla="*/ 10000 h 10000"/>
                        <a:gd name="connsiteX3203" fmla="*/ 8543 w 10000"/>
                        <a:gd name="connsiteY3203" fmla="*/ 10000 h 10000"/>
                        <a:gd name="connsiteX3204" fmla="*/ 8543 w 10000"/>
                        <a:gd name="connsiteY3204" fmla="*/ 10000 h 10000"/>
                        <a:gd name="connsiteX3205" fmla="*/ 8552 w 10000"/>
                        <a:gd name="connsiteY3205" fmla="*/ 10000 h 10000"/>
                        <a:gd name="connsiteX3206" fmla="*/ 8552 w 10000"/>
                        <a:gd name="connsiteY3206" fmla="*/ 10000 h 10000"/>
                        <a:gd name="connsiteX3207" fmla="*/ 8552 w 10000"/>
                        <a:gd name="connsiteY3207" fmla="*/ 10000 h 10000"/>
                        <a:gd name="connsiteX3208" fmla="*/ 8552 w 10000"/>
                        <a:gd name="connsiteY3208" fmla="*/ 10000 h 10000"/>
                        <a:gd name="connsiteX3209" fmla="*/ 8563 w 10000"/>
                        <a:gd name="connsiteY3209" fmla="*/ 10000 h 10000"/>
                        <a:gd name="connsiteX3210" fmla="*/ 8563 w 10000"/>
                        <a:gd name="connsiteY3210" fmla="*/ 10000 h 10000"/>
                        <a:gd name="connsiteX3211" fmla="*/ 8563 w 10000"/>
                        <a:gd name="connsiteY3211" fmla="*/ 10000 h 10000"/>
                        <a:gd name="connsiteX3212" fmla="*/ 8563 w 10000"/>
                        <a:gd name="connsiteY3212" fmla="*/ 10000 h 10000"/>
                        <a:gd name="connsiteX3213" fmla="*/ 8575 w 10000"/>
                        <a:gd name="connsiteY3213" fmla="*/ 10000 h 10000"/>
                        <a:gd name="connsiteX3214" fmla="*/ 8575 w 10000"/>
                        <a:gd name="connsiteY3214" fmla="*/ 10000 h 10000"/>
                        <a:gd name="connsiteX3215" fmla="*/ 8575 w 10000"/>
                        <a:gd name="connsiteY3215" fmla="*/ 10000 h 10000"/>
                        <a:gd name="connsiteX3216" fmla="*/ 8575 w 10000"/>
                        <a:gd name="connsiteY3216" fmla="*/ 10000 h 10000"/>
                        <a:gd name="connsiteX3217" fmla="*/ 8583 w 10000"/>
                        <a:gd name="connsiteY3217" fmla="*/ 10000 h 10000"/>
                        <a:gd name="connsiteX3218" fmla="*/ 8583 w 10000"/>
                        <a:gd name="connsiteY3218" fmla="*/ 10000 h 10000"/>
                        <a:gd name="connsiteX3219" fmla="*/ 8583 w 10000"/>
                        <a:gd name="connsiteY3219" fmla="*/ 10000 h 10000"/>
                        <a:gd name="connsiteX3220" fmla="*/ 8583 w 10000"/>
                        <a:gd name="connsiteY3220" fmla="*/ 10000 h 10000"/>
                        <a:gd name="connsiteX3221" fmla="*/ 8595 w 10000"/>
                        <a:gd name="connsiteY3221" fmla="*/ 10000 h 10000"/>
                        <a:gd name="connsiteX3222" fmla="*/ 8595 w 10000"/>
                        <a:gd name="connsiteY3222" fmla="*/ 10000 h 10000"/>
                        <a:gd name="connsiteX3223" fmla="*/ 8595 w 10000"/>
                        <a:gd name="connsiteY3223" fmla="*/ 10000 h 10000"/>
                        <a:gd name="connsiteX3224" fmla="*/ 8595 w 10000"/>
                        <a:gd name="connsiteY3224" fmla="*/ 10000 h 10000"/>
                        <a:gd name="connsiteX3225" fmla="*/ 8606 w 10000"/>
                        <a:gd name="connsiteY3225" fmla="*/ 10000 h 10000"/>
                        <a:gd name="connsiteX3226" fmla="*/ 8606 w 10000"/>
                        <a:gd name="connsiteY3226" fmla="*/ 10000 h 10000"/>
                        <a:gd name="connsiteX3227" fmla="*/ 8606 w 10000"/>
                        <a:gd name="connsiteY3227" fmla="*/ 10000 h 10000"/>
                        <a:gd name="connsiteX3228" fmla="*/ 8606 w 10000"/>
                        <a:gd name="connsiteY3228" fmla="*/ 10000 h 10000"/>
                        <a:gd name="connsiteX3229" fmla="*/ 8618 w 10000"/>
                        <a:gd name="connsiteY3229" fmla="*/ 10000 h 10000"/>
                        <a:gd name="connsiteX3230" fmla="*/ 8618 w 10000"/>
                        <a:gd name="connsiteY3230" fmla="*/ 10000 h 10000"/>
                        <a:gd name="connsiteX3231" fmla="*/ 8618 w 10000"/>
                        <a:gd name="connsiteY3231" fmla="*/ 10000 h 10000"/>
                        <a:gd name="connsiteX3232" fmla="*/ 8618 w 10000"/>
                        <a:gd name="connsiteY3232" fmla="*/ 10000 h 10000"/>
                        <a:gd name="connsiteX3233" fmla="*/ 8626 w 10000"/>
                        <a:gd name="connsiteY3233" fmla="*/ 10000 h 10000"/>
                        <a:gd name="connsiteX3234" fmla="*/ 8626 w 10000"/>
                        <a:gd name="connsiteY3234" fmla="*/ 10000 h 10000"/>
                        <a:gd name="connsiteX3235" fmla="*/ 8626 w 10000"/>
                        <a:gd name="connsiteY3235" fmla="*/ 7903 h 10000"/>
                        <a:gd name="connsiteX3236" fmla="*/ 8626 w 10000"/>
                        <a:gd name="connsiteY3236" fmla="*/ 9350 h 10000"/>
                        <a:gd name="connsiteX3237" fmla="*/ 8638 w 10000"/>
                        <a:gd name="connsiteY3237" fmla="*/ 9350 h 10000"/>
                        <a:gd name="connsiteX3238" fmla="*/ 8638 w 10000"/>
                        <a:gd name="connsiteY3238" fmla="*/ 10000 h 10000"/>
                        <a:gd name="connsiteX3239" fmla="*/ 8638 w 10000"/>
                        <a:gd name="connsiteY3239" fmla="*/ 8901 h 10000"/>
                        <a:gd name="connsiteX3240" fmla="*/ 8638 w 10000"/>
                        <a:gd name="connsiteY3240" fmla="*/ 8901 h 10000"/>
                        <a:gd name="connsiteX3241" fmla="*/ 8649 w 10000"/>
                        <a:gd name="connsiteY3241" fmla="*/ 6804 h 10000"/>
                        <a:gd name="connsiteX3242" fmla="*/ 8649 w 10000"/>
                        <a:gd name="connsiteY3242" fmla="*/ 9754 h 10000"/>
                        <a:gd name="connsiteX3243" fmla="*/ 8649 w 10000"/>
                        <a:gd name="connsiteY3243" fmla="*/ 4148 h 10000"/>
                        <a:gd name="connsiteX3244" fmla="*/ 8649 w 10000"/>
                        <a:gd name="connsiteY3244" fmla="*/ 9754 h 10000"/>
                        <a:gd name="connsiteX3245" fmla="*/ 8660 w 10000"/>
                        <a:gd name="connsiteY3245" fmla="*/ 10000 h 10000"/>
                        <a:gd name="connsiteX3246" fmla="*/ 8660 w 10000"/>
                        <a:gd name="connsiteY3246" fmla="*/ 10000 h 10000"/>
                        <a:gd name="connsiteX3247" fmla="*/ 8660 w 10000"/>
                        <a:gd name="connsiteY3247" fmla="*/ 10000 h 10000"/>
                        <a:gd name="connsiteX3248" fmla="*/ 8660 w 10000"/>
                        <a:gd name="connsiteY3248" fmla="*/ 10000 h 10000"/>
                        <a:gd name="connsiteX3249" fmla="*/ 8669 w 10000"/>
                        <a:gd name="connsiteY3249" fmla="*/ 10000 h 10000"/>
                        <a:gd name="connsiteX3250" fmla="*/ 8669 w 10000"/>
                        <a:gd name="connsiteY3250" fmla="*/ 10000 h 10000"/>
                        <a:gd name="connsiteX3251" fmla="*/ 8669 w 10000"/>
                        <a:gd name="connsiteY3251" fmla="*/ 3050 h 10000"/>
                        <a:gd name="connsiteX3252" fmla="*/ 8669 w 10000"/>
                        <a:gd name="connsiteY3252" fmla="*/ 8251 h 10000"/>
                        <a:gd name="connsiteX3253" fmla="*/ 8680 w 10000"/>
                        <a:gd name="connsiteY3253" fmla="*/ 9798 h 10000"/>
                        <a:gd name="connsiteX3254" fmla="*/ 8680 w 10000"/>
                        <a:gd name="connsiteY3254" fmla="*/ 10000 h 10000"/>
                        <a:gd name="connsiteX3255" fmla="*/ 8680 w 10000"/>
                        <a:gd name="connsiteY3255" fmla="*/ 9798 h 10000"/>
                        <a:gd name="connsiteX3256" fmla="*/ 8680 w 10000"/>
                        <a:gd name="connsiteY3256" fmla="*/ 10000 h 10000"/>
                        <a:gd name="connsiteX3257" fmla="*/ 8692 w 10000"/>
                        <a:gd name="connsiteY3257" fmla="*/ 10000 h 10000"/>
                        <a:gd name="connsiteX3258" fmla="*/ 8692 w 10000"/>
                        <a:gd name="connsiteY3258" fmla="*/ 10000 h 10000"/>
                        <a:gd name="connsiteX3259" fmla="*/ 8692 w 10000"/>
                        <a:gd name="connsiteY3259" fmla="*/ 10000 h 10000"/>
                        <a:gd name="connsiteX3260" fmla="*/ 8692 w 10000"/>
                        <a:gd name="connsiteY3260" fmla="*/ 10000 h 10000"/>
                        <a:gd name="connsiteX3261" fmla="*/ 8700 w 10000"/>
                        <a:gd name="connsiteY3261" fmla="*/ 10000 h 10000"/>
                        <a:gd name="connsiteX3262" fmla="*/ 8700 w 10000"/>
                        <a:gd name="connsiteY3262" fmla="*/ 10000 h 10000"/>
                        <a:gd name="connsiteX3263" fmla="*/ 8700 w 10000"/>
                        <a:gd name="connsiteY3263" fmla="*/ 10000 h 10000"/>
                        <a:gd name="connsiteX3264" fmla="*/ 8700 w 10000"/>
                        <a:gd name="connsiteY3264" fmla="*/ 10000 h 10000"/>
                        <a:gd name="connsiteX3265" fmla="*/ 8712 w 10000"/>
                        <a:gd name="connsiteY3265" fmla="*/ 10000 h 10000"/>
                        <a:gd name="connsiteX3266" fmla="*/ 8712 w 10000"/>
                        <a:gd name="connsiteY3266" fmla="*/ 10000 h 10000"/>
                        <a:gd name="connsiteX3267" fmla="*/ 8712 w 10000"/>
                        <a:gd name="connsiteY3267" fmla="*/ 10000 h 10000"/>
                        <a:gd name="connsiteX3268" fmla="*/ 8712 w 10000"/>
                        <a:gd name="connsiteY3268" fmla="*/ 10000 h 10000"/>
                        <a:gd name="connsiteX3269" fmla="*/ 8723 w 10000"/>
                        <a:gd name="connsiteY3269" fmla="*/ 10000 h 10000"/>
                        <a:gd name="connsiteX3270" fmla="*/ 8723 w 10000"/>
                        <a:gd name="connsiteY3270" fmla="*/ 10000 h 10000"/>
                        <a:gd name="connsiteX3271" fmla="*/ 8723 w 10000"/>
                        <a:gd name="connsiteY3271" fmla="*/ 10000 h 10000"/>
                        <a:gd name="connsiteX3272" fmla="*/ 8723 w 10000"/>
                        <a:gd name="connsiteY3272" fmla="*/ 10000 h 10000"/>
                        <a:gd name="connsiteX3273" fmla="*/ 8735 w 10000"/>
                        <a:gd name="connsiteY3273" fmla="*/ 10000 h 10000"/>
                        <a:gd name="connsiteX3274" fmla="*/ 8735 w 10000"/>
                        <a:gd name="connsiteY3274" fmla="*/ 10000 h 10000"/>
                        <a:gd name="connsiteX3275" fmla="*/ 8735 w 10000"/>
                        <a:gd name="connsiteY3275" fmla="*/ 10000 h 10000"/>
                        <a:gd name="connsiteX3276" fmla="*/ 8735 w 10000"/>
                        <a:gd name="connsiteY3276" fmla="*/ 10000 h 10000"/>
                        <a:gd name="connsiteX3277" fmla="*/ 8743 w 10000"/>
                        <a:gd name="connsiteY3277" fmla="*/ 10000 h 10000"/>
                        <a:gd name="connsiteX3278" fmla="*/ 8743 w 10000"/>
                        <a:gd name="connsiteY3278" fmla="*/ 10000 h 10000"/>
                        <a:gd name="connsiteX3279" fmla="*/ 8743 w 10000"/>
                        <a:gd name="connsiteY3279" fmla="*/ 10000 h 10000"/>
                        <a:gd name="connsiteX3280" fmla="*/ 8743 w 10000"/>
                        <a:gd name="connsiteY3280" fmla="*/ 10000 h 10000"/>
                        <a:gd name="connsiteX3281" fmla="*/ 8755 w 10000"/>
                        <a:gd name="connsiteY3281" fmla="*/ 10000 h 10000"/>
                        <a:gd name="connsiteX3282" fmla="*/ 8755 w 10000"/>
                        <a:gd name="connsiteY3282" fmla="*/ 10000 h 10000"/>
                        <a:gd name="connsiteX3283" fmla="*/ 8755 w 10000"/>
                        <a:gd name="connsiteY3283" fmla="*/ 10000 h 10000"/>
                        <a:gd name="connsiteX3284" fmla="*/ 8755 w 10000"/>
                        <a:gd name="connsiteY3284" fmla="*/ 10000 h 10000"/>
                        <a:gd name="connsiteX3285" fmla="*/ 8766 w 10000"/>
                        <a:gd name="connsiteY3285" fmla="*/ 10000 h 10000"/>
                        <a:gd name="connsiteX3286" fmla="*/ 8766 w 10000"/>
                        <a:gd name="connsiteY3286" fmla="*/ 10000 h 10000"/>
                        <a:gd name="connsiteX3287" fmla="*/ 8766 w 10000"/>
                        <a:gd name="connsiteY3287" fmla="*/ 10000 h 10000"/>
                        <a:gd name="connsiteX3288" fmla="*/ 8766 w 10000"/>
                        <a:gd name="connsiteY3288" fmla="*/ 10000 h 10000"/>
                        <a:gd name="connsiteX3289" fmla="*/ 8777 w 10000"/>
                        <a:gd name="connsiteY3289" fmla="*/ 10000 h 10000"/>
                        <a:gd name="connsiteX3290" fmla="*/ 8777 w 10000"/>
                        <a:gd name="connsiteY3290" fmla="*/ 10000 h 10000"/>
                        <a:gd name="connsiteX3291" fmla="*/ 8777 w 10000"/>
                        <a:gd name="connsiteY3291" fmla="*/ 10000 h 10000"/>
                        <a:gd name="connsiteX3292" fmla="*/ 8777 w 10000"/>
                        <a:gd name="connsiteY3292" fmla="*/ 10000 h 10000"/>
                        <a:gd name="connsiteX3293" fmla="*/ 8786 w 10000"/>
                        <a:gd name="connsiteY3293" fmla="*/ 10000 h 10000"/>
                        <a:gd name="connsiteX3294" fmla="*/ 8786 w 10000"/>
                        <a:gd name="connsiteY3294" fmla="*/ 10000 h 10000"/>
                        <a:gd name="connsiteX3295" fmla="*/ 8786 w 10000"/>
                        <a:gd name="connsiteY3295" fmla="*/ 10000 h 10000"/>
                        <a:gd name="connsiteX3296" fmla="*/ 8786 w 10000"/>
                        <a:gd name="connsiteY3296" fmla="*/ 10000 h 10000"/>
                        <a:gd name="connsiteX3297" fmla="*/ 8797 w 10000"/>
                        <a:gd name="connsiteY3297" fmla="*/ 10000 h 10000"/>
                        <a:gd name="connsiteX3298" fmla="*/ 8797 w 10000"/>
                        <a:gd name="connsiteY3298" fmla="*/ 10000 h 10000"/>
                        <a:gd name="connsiteX3299" fmla="*/ 8797 w 10000"/>
                        <a:gd name="connsiteY3299" fmla="*/ 10000 h 10000"/>
                        <a:gd name="connsiteX3300" fmla="*/ 8797 w 10000"/>
                        <a:gd name="connsiteY3300" fmla="*/ 10000 h 10000"/>
                        <a:gd name="connsiteX3301" fmla="*/ 8809 w 10000"/>
                        <a:gd name="connsiteY3301" fmla="*/ 10000 h 10000"/>
                        <a:gd name="connsiteX3302" fmla="*/ 8809 w 10000"/>
                        <a:gd name="connsiteY3302" fmla="*/ 10000 h 10000"/>
                        <a:gd name="connsiteX3303" fmla="*/ 8809 w 10000"/>
                        <a:gd name="connsiteY3303" fmla="*/ 10000 h 10000"/>
                        <a:gd name="connsiteX3304" fmla="*/ 8809 w 10000"/>
                        <a:gd name="connsiteY3304" fmla="*/ 10000 h 10000"/>
                        <a:gd name="connsiteX3305" fmla="*/ 8817 w 10000"/>
                        <a:gd name="connsiteY3305" fmla="*/ 10000 h 10000"/>
                        <a:gd name="connsiteX3306" fmla="*/ 8817 w 10000"/>
                        <a:gd name="connsiteY3306" fmla="*/ 10000 h 10000"/>
                        <a:gd name="connsiteX3307" fmla="*/ 8817 w 10000"/>
                        <a:gd name="connsiteY3307" fmla="*/ 10000 h 10000"/>
                        <a:gd name="connsiteX3308" fmla="*/ 8817 w 10000"/>
                        <a:gd name="connsiteY3308" fmla="*/ 10000 h 10000"/>
                        <a:gd name="connsiteX3309" fmla="*/ 8829 w 10000"/>
                        <a:gd name="connsiteY3309" fmla="*/ 10000 h 10000"/>
                        <a:gd name="connsiteX3310" fmla="*/ 8829 w 10000"/>
                        <a:gd name="connsiteY3310" fmla="*/ 10000 h 10000"/>
                        <a:gd name="connsiteX3311" fmla="*/ 8829 w 10000"/>
                        <a:gd name="connsiteY3311" fmla="*/ 10000 h 10000"/>
                        <a:gd name="connsiteX3312" fmla="*/ 8829 w 10000"/>
                        <a:gd name="connsiteY3312" fmla="*/ 10000 h 10000"/>
                        <a:gd name="connsiteX3313" fmla="*/ 8840 w 10000"/>
                        <a:gd name="connsiteY3313" fmla="*/ 10000 h 10000"/>
                        <a:gd name="connsiteX3314" fmla="*/ 8840 w 10000"/>
                        <a:gd name="connsiteY3314" fmla="*/ 10000 h 10000"/>
                        <a:gd name="connsiteX3315" fmla="*/ 8840 w 10000"/>
                        <a:gd name="connsiteY3315" fmla="*/ 10000 h 10000"/>
                        <a:gd name="connsiteX3316" fmla="*/ 8840 w 10000"/>
                        <a:gd name="connsiteY3316" fmla="*/ 10000 h 10000"/>
                        <a:gd name="connsiteX3317" fmla="*/ 8852 w 10000"/>
                        <a:gd name="connsiteY3317" fmla="*/ 10000 h 10000"/>
                        <a:gd name="connsiteX3318" fmla="*/ 8852 w 10000"/>
                        <a:gd name="connsiteY3318" fmla="*/ 10000 h 10000"/>
                        <a:gd name="connsiteX3319" fmla="*/ 8852 w 10000"/>
                        <a:gd name="connsiteY3319" fmla="*/ 10000 h 10000"/>
                        <a:gd name="connsiteX3320" fmla="*/ 8852 w 10000"/>
                        <a:gd name="connsiteY3320" fmla="*/ 10000 h 10000"/>
                        <a:gd name="connsiteX3321" fmla="*/ 8860 w 10000"/>
                        <a:gd name="connsiteY3321" fmla="*/ 10000 h 10000"/>
                        <a:gd name="connsiteX3322" fmla="*/ 8860 w 10000"/>
                        <a:gd name="connsiteY3322" fmla="*/ 10000 h 10000"/>
                        <a:gd name="connsiteX3323" fmla="*/ 8860 w 10000"/>
                        <a:gd name="connsiteY3323" fmla="*/ 10000 h 10000"/>
                        <a:gd name="connsiteX3324" fmla="*/ 8860 w 10000"/>
                        <a:gd name="connsiteY3324" fmla="*/ 10000 h 10000"/>
                        <a:gd name="connsiteX3325" fmla="*/ 8872 w 10000"/>
                        <a:gd name="connsiteY3325" fmla="*/ 10000 h 10000"/>
                        <a:gd name="connsiteX3326" fmla="*/ 8872 w 10000"/>
                        <a:gd name="connsiteY3326" fmla="*/ 10000 h 10000"/>
                        <a:gd name="connsiteX3327" fmla="*/ 8872 w 10000"/>
                        <a:gd name="connsiteY3327" fmla="*/ 10000 h 10000"/>
                        <a:gd name="connsiteX3328" fmla="*/ 8872 w 10000"/>
                        <a:gd name="connsiteY3328" fmla="*/ 10000 h 10000"/>
                        <a:gd name="connsiteX3329" fmla="*/ 8883 w 10000"/>
                        <a:gd name="connsiteY3329" fmla="*/ 10000 h 10000"/>
                        <a:gd name="connsiteX3330" fmla="*/ 8883 w 10000"/>
                        <a:gd name="connsiteY3330" fmla="*/ 10000 h 10000"/>
                        <a:gd name="connsiteX3331" fmla="*/ 8883 w 10000"/>
                        <a:gd name="connsiteY3331" fmla="*/ 10000 h 10000"/>
                        <a:gd name="connsiteX3332" fmla="*/ 8883 w 10000"/>
                        <a:gd name="connsiteY3332" fmla="*/ 10000 h 10000"/>
                        <a:gd name="connsiteX3333" fmla="*/ 8895 w 10000"/>
                        <a:gd name="connsiteY3333" fmla="*/ 10000 h 10000"/>
                        <a:gd name="connsiteX3334" fmla="*/ 8895 w 10000"/>
                        <a:gd name="connsiteY3334" fmla="*/ 10000 h 10000"/>
                        <a:gd name="connsiteX3335" fmla="*/ 8895 w 10000"/>
                        <a:gd name="connsiteY3335" fmla="*/ 10000 h 10000"/>
                        <a:gd name="connsiteX3336" fmla="*/ 8895 w 10000"/>
                        <a:gd name="connsiteY3336" fmla="*/ 10000 h 10000"/>
                        <a:gd name="connsiteX3337" fmla="*/ 8903 w 10000"/>
                        <a:gd name="connsiteY3337" fmla="*/ 10000 h 10000"/>
                        <a:gd name="connsiteX3338" fmla="*/ 8903 w 10000"/>
                        <a:gd name="connsiteY3338" fmla="*/ 10000 h 10000"/>
                        <a:gd name="connsiteX3339" fmla="*/ 8903 w 10000"/>
                        <a:gd name="connsiteY3339" fmla="*/ 10000 h 10000"/>
                        <a:gd name="connsiteX3340" fmla="*/ 8903 w 10000"/>
                        <a:gd name="connsiteY3340" fmla="*/ 10000 h 10000"/>
                        <a:gd name="connsiteX3341" fmla="*/ 8915 w 10000"/>
                        <a:gd name="connsiteY3341" fmla="*/ 10000 h 10000"/>
                        <a:gd name="connsiteX3342" fmla="*/ 8915 w 10000"/>
                        <a:gd name="connsiteY3342" fmla="*/ 10000 h 10000"/>
                        <a:gd name="connsiteX3343" fmla="*/ 8915 w 10000"/>
                        <a:gd name="connsiteY3343" fmla="*/ 10000 h 10000"/>
                        <a:gd name="connsiteX3344" fmla="*/ 8915 w 10000"/>
                        <a:gd name="connsiteY3344" fmla="*/ 10000 h 10000"/>
                        <a:gd name="connsiteX3345" fmla="*/ 8926 w 10000"/>
                        <a:gd name="connsiteY3345" fmla="*/ 10000 h 10000"/>
                        <a:gd name="connsiteX3346" fmla="*/ 8926 w 10000"/>
                        <a:gd name="connsiteY3346" fmla="*/ 10000 h 10000"/>
                        <a:gd name="connsiteX3347" fmla="*/ 8926 w 10000"/>
                        <a:gd name="connsiteY3347" fmla="*/ 10000 h 10000"/>
                        <a:gd name="connsiteX3348" fmla="*/ 8926 w 10000"/>
                        <a:gd name="connsiteY3348" fmla="*/ 10000 h 10000"/>
                        <a:gd name="connsiteX3349" fmla="*/ 8935 w 10000"/>
                        <a:gd name="connsiteY3349" fmla="*/ 10000 h 10000"/>
                        <a:gd name="connsiteX3350" fmla="*/ 8935 w 10000"/>
                        <a:gd name="connsiteY3350" fmla="*/ 10000 h 10000"/>
                        <a:gd name="connsiteX3351" fmla="*/ 8935 w 10000"/>
                        <a:gd name="connsiteY3351" fmla="*/ 10000 h 10000"/>
                        <a:gd name="connsiteX3352" fmla="*/ 8935 w 10000"/>
                        <a:gd name="connsiteY3352" fmla="*/ 10000 h 10000"/>
                        <a:gd name="connsiteX3353" fmla="*/ 8946 w 10000"/>
                        <a:gd name="connsiteY3353" fmla="*/ 10000 h 10000"/>
                        <a:gd name="connsiteX3354" fmla="*/ 8946 w 10000"/>
                        <a:gd name="connsiteY3354" fmla="*/ 10000 h 10000"/>
                        <a:gd name="connsiteX3355" fmla="*/ 8946 w 10000"/>
                        <a:gd name="connsiteY3355" fmla="*/ 10000 h 10000"/>
                        <a:gd name="connsiteX3356" fmla="*/ 8946 w 10000"/>
                        <a:gd name="connsiteY3356" fmla="*/ 10000 h 10000"/>
                        <a:gd name="connsiteX3357" fmla="*/ 8957 w 10000"/>
                        <a:gd name="connsiteY3357" fmla="*/ 10000 h 10000"/>
                        <a:gd name="connsiteX3358" fmla="*/ 8957 w 10000"/>
                        <a:gd name="connsiteY3358" fmla="*/ 10000 h 10000"/>
                        <a:gd name="connsiteX3359" fmla="*/ 8957 w 10000"/>
                        <a:gd name="connsiteY3359" fmla="*/ 10000 h 10000"/>
                        <a:gd name="connsiteX3360" fmla="*/ 8957 w 10000"/>
                        <a:gd name="connsiteY3360" fmla="*/ 10000 h 10000"/>
                        <a:gd name="connsiteX3361" fmla="*/ 8969 w 10000"/>
                        <a:gd name="connsiteY3361" fmla="*/ 10000 h 10000"/>
                        <a:gd name="connsiteX3362" fmla="*/ 8969 w 10000"/>
                        <a:gd name="connsiteY3362" fmla="*/ 10000 h 10000"/>
                        <a:gd name="connsiteX3363" fmla="*/ 8969 w 10000"/>
                        <a:gd name="connsiteY3363" fmla="*/ 10000 h 10000"/>
                        <a:gd name="connsiteX3364" fmla="*/ 8969 w 10000"/>
                        <a:gd name="connsiteY3364" fmla="*/ 10000 h 10000"/>
                        <a:gd name="connsiteX3365" fmla="*/ 8977 w 10000"/>
                        <a:gd name="connsiteY3365" fmla="*/ 10000 h 10000"/>
                        <a:gd name="connsiteX3366" fmla="*/ 8977 w 10000"/>
                        <a:gd name="connsiteY3366" fmla="*/ 10000 h 10000"/>
                        <a:gd name="connsiteX3367" fmla="*/ 8977 w 10000"/>
                        <a:gd name="connsiteY3367" fmla="*/ 10000 h 10000"/>
                        <a:gd name="connsiteX3368" fmla="*/ 8977 w 10000"/>
                        <a:gd name="connsiteY3368" fmla="*/ 10000 h 10000"/>
                        <a:gd name="connsiteX3369" fmla="*/ 8989 w 10000"/>
                        <a:gd name="connsiteY3369" fmla="*/ 10000 h 10000"/>
                        <a:gd name="connsiteX3370" fmla="*/ 8989 w 10000"/>
                        <a:gd name="connsiteY3370" fmla="*/ 10000 h 10000"/>
                        <a:gd name="connsiteX3371" fmla="*/ 8989 w 10000"/>
                        <a:gd name="connsiteY3371" fmla="*/ 10000 h 10000"/>
                        <a:gd name="connsiteX3372" fmla="*/ 8989 w 10000"/>
                        <a:gd name="connsiteY3372" fmla="*/ 10000 h 10000"/>
                        <a:gd name="connsiteX3373" fmla="*/ 9000 w 10000"/>
                        <a:gd name="connsiteY3373" fmla="*/ 10000 h 10000"/>
                        <a:gd name="connsiteX3374" fmla="*/ 9000 w 10000"/>
                        <a:gd name="connsiteY3374" fmla="*/ 10000 h 10000"/>
                        <a:gd name="connsiteX3375" fmla="*/ 9000 w 10000"/>
                        <a:gd name="connsiteY3375" fmla="*/ 10000 h 10000"/>
                        <a:gd name="connsiteX3376" fmla="*/ 9000 w 10000"/>
                        <a:gd name="connsiteY3376" fmla="*/ 10000 h 10000"/>
                        <a:gd name="connsiteX3377" fmla="*/ 9012 w 10000"/>
                        <a:gd name="connsiteY3377" fmla="*/ 10000 h 10000"/>
                        <a:gd name="connsiteX3378" fmla="*/ 9012 w 10000"/>
                        <a:gd name="connsiteY3378" fmla="*/ 10000 h 10000"/>
                        <a:gd name="connsiteX3379" fmla="*/ 9012 w 10000"/>
                        <a:gd name="connsiteY3379" fmla="*/ 10000 h 10000"/>
                        <a:gd name="connsiteX3380" fmla="*/ 9012 w 10000"/>
                        <a:gd name="connsiteY3380" fmla="*/ 10000 h 10000"/>
                        <a:gd name="connsiteX3381" fmla="*/ 9020 w 10000"/>
                        <a:gd name="connsiteY3381" fmla="*/ 10000 h 10000"/>
                        <a:gd name="connsiteX3382" fmla="*/ 9020 w 10000"/>
                        <a:gd name="connsiteY3382" fmla="*/ 10000 h 10000"/>
                        <a:gd name="connsiteX3383" fmla="*/ 9020 w 10000"/>
                        <a:gd name="connsiteY3383" fmla="*/ 10000 h 10000"/>
                        <a:gd name="connsiteX3384" fmla="*/ 9020 w 10000"/>
                        <a:gd name="connsiteY3384" fmla="*/ 10000 h 10000"/>
                        <a:gd name="connsiteX3385" fmla="*/ 9032 w 10000"/>
                        <a:gd name="connsiteY3385" fmla="*/ 10000 h 10000"/>
                        <a:gd name="connsiteX3386" fmla="*/ 9032 w 10000"/>
                        <a:gd name="connsiteY3386" fmla="*/ 10000 h 10000"/>
                        <a:gd name="connsiteX3387" fmla="*/ 9032 w 10000"/>
                        <a:gd name="connsiteY3387" fmla="*/ 10000 h 10000"/>
                        <a:gd name="connsiteX3388" fmla="*/ 9032 w 10000"/>
                        <a:gd name="connsiteY3388" fmla="*/ 10000 h 10000"/>
                        <a:gd name="connsiteX3389" fmla="*/ 9043 w 10000"/>
                        <a:gd name="connsiteY3389" fmla="*/ 10000 h 10000"/>
                        <a:gd name="connsiteX3390" fmla="*/ 9043 w 10000"/>
                        <a:gd name="connsiteY3390" fmla="*/ 10000 h 10000"/>
                        <a:gd name="connsiteX3391" fmla="*/ 9043 w 10000"/>
                        <a:gd name="connsiteY3391" fmla="*/ 10000 h 10000"/>
                        <a:gd name="connsiteX3392" fmla="*/ 9043 w 10000"/>
                        <a:gd name="connsiteY3392" fmla="*/ 10000 h 10000"/>
                        <a:gd name="connsiteX3393" fmla="*/ 9052 w 10000"/>
                        <a:gd name="connsiteY3393" fmla="*/ 10000 h 10000"/>
                        <a:gd name="connsiteX3394" fmla="*/ 9052 w 10000"/>
                        <a:gd name="connsiteY3394" fmla="*/ 10000 h 10000"/>
                        <a:gd name="connsiteX3395" fmla="*/ 9052 w 10000"/>
                        <a:gd name="connsiteY3395" fmla="*/ 10000 h 10000"/>
                        <a:gd name="connsiteX3396" fmla="*/ 9052 w 10000"/>
                        <a:gd name="connsiteY3396" fmla="*/ 10000 h 10000"/>
                        <a:gd name="connsiteX3397" fmla="*/ 9063 w 10000"/>
                        <a:gd name="connsiteY3397" fmla="*/ 10000 h 10000"/>
                        <a:gd name="connsiteX3398" fmla="*/ 9063 w 10000"/>
                        <a:gd name="connsiteY3398" fmla="*/ 10000 h 10000"/>
                        <a:gd name="connsiteX3399" fmla="*/ 9063 w 10000"/>
                        <a:gd name="connsiteY3399" fmla="*/ 10000 h 10000"/>
                        <a:gd name="connsiteX3400" fmla="*/ 9063 w 10000"/>
                        <a:gd name="connsiteY3400" fmla="*/ 10000 h 10000"/>
                        <a:gd name="connsiteX3401" fmla="*/ 9075 w 10000"/>
                        <a:gd name="connsiteY3401" fmla="*/ 10000 h 10000"/>
                        <a:gd name="connsiteX3402" fmla="*/ 9075 w 10000"/>
                        <a:gd name="connsiteY3402" fmla="*/ 10000 h 10000"/>
                        <a:gd name="connsiteX3403" fmla="*/ 9075 w 10000"/>
                        <a:gd name="connsiteY3403" fmla="*/ 10000 h 10000"/>
                        <a:gd name="connsiteX3404" fmla="*/ 9075 w 10000"/>
                        <a:gd name="connsiteY3404" fmla="*/ 10000 h 10000"/>
                        <a:gd name="connsiteX3405" fmla="*/ 9086 w 10000"/>
                        <a:gd name="connsiteY3405" fmla="*/ 10000 h 10000"/>
                        <a:gd name="connsiteX3406" fmla="*/ 9086 w 10000"/>
                        <a:gd name="connsiteY3406" fmla="*/ 10000 h 10000"/>
                        <a:gd name="connsiteX3407" fmla="*/ 9086 w 10000"/>
                        <a:gd name="connsiteY3407" fmla="*/ 10000 h 10000"/>
                        <a:gd name="connsiteX3408" fmla="*/ 9086 w 10000"/>
                        <a:gd name="connsiteY3408" fmla="*/ 10000 h 10000"/>
                        <a:gd name="connsiteX3409" fmla="*/ 9095 w 10000"/>
                        <a:gd name="connsiteY3409" fmla="*/ 10000 h 10000"/>
                        <a:gd name="connsiteX3410" fmla="*/ 9095 w 10000"/>
                        <a:gd name="connsiteY3410" fmla="*/ 10000 h 10000"/>
                        <a:gd name="connsiteX3411" fmla="*/ 9095 w 10000"/>
                        <a:gd name="connsiteY3411" fmla="*/ 10000 h 10000"/>
                        <a:gd name="connsiteX3412" fmla="*/ 9095 w 10000"/>
                        <a:gd name="connsiteY3412" fmla="*/ 10000 h 10000"/>
                        <a:gd name="connsiteX3413" fmla="*/ 9106 w 10000"/>
                        <a:gd name="connsiteY3413" fmla="*/ 10000 h 10000"/>
                        <a:gd name="connsiteX3414" fmla="*/ 9106 w 10000"/>
                        <a:gd name="connsiteY3414" fmla="*/ 10000 h 10000"/>
                        <a:gd name="connsiteX3415" fmla="*/ 9106 w 10000"/>
                        <a:gd name="connsiteY3415" fmla="*/ 10000 h 10000"/>
                        <a:gd name="connsiteX3416" fmla="*/ 9106 w 10000"/>
                        <a:gd name="connsiteY3416" fmla="*/ 10000 h 10000"/>
                        <a:gd name="connsiteX3417" fmla="*/ 9117 w 10000"/>
                        <a:gd name="connsiteY3417" fmla="*/ 10000 h 10000"/>
                        <a:gd name="connsiteX3418" fmla="*/ 9117 w 10000"/>
                        <a:gd name="connsiteY3418" fmla="*/ 10000 h 10000"/>
                        <a:gd name="connsiteX3419" fmla="*/ 9117 w 10000"/>
                        <a:gd name="connsiteY3419" fmla="*/ 10000 h 10000"/>
                        <a:gd name="connsiteX3420" fmla="*/ 9117 w 10000"/>
                        <a:gd name="connsiteY3420" fmla="*/ 10000 h 10000"/>
                        <a:gd name="connsiteX3421" fmla="*/ 9129 w 10000"/>
                        <a:gd name="connsiteY3421" fmla="*/ 10000 h 10000"/>
                        <a:gd name="connsiteX3422" fmla="*/ 9129 w 10000"/>
                        <a:gd name="connsiteY3422" fmla="*/ 10000 h 10000"/>
                        <a:gd name="connsiteX3423" fmla="*/ 9129 w 10000"/>
                        <a:gd name="connsiteY3423" fmla="*/ 10000 h 10000"/>
                        <a:gd name="connsiteX3424" fmla="*/ 9129 w 10000"/>
                        <a:gd name="connsiteY3424" fmla="*/ 10000 h 10000"/>
                        <a:gd name="connsiteX3425" fmla="*/ 9137 w 10000"/>
                        <a:gd name="connsiteY3425" fmla="*/ 10000 h 10000"/>
                        <a:gd name="connsiteX3426" fmla="*/ 9137 w 10000"/>
                        <a:gd name="connsiteY3426" fmla="*/ 10000 h 10000"/>
                        <a:gd name="connsiteX3427" fmla="*/ 9137 w 10000"/>
                        <a:gd name="connsiteY3427" fmla="*/ 10000 h 10000"/>
                        <a:gd name="connsiteX3428" fmla="*/ 9137 w 10000"/>
                        <a:gd name="connsiteY3428" fmla="*/ 10000 h 10000"/>
                        <a:gd name="connsiteX3429" fmla="*/ 9149 w 10000"/>
                        <a:gd name="connsiteY3429" fmla="*/ 10000 h 10000"/>
                        <a:gd name="connsiteX3430" fmla="*/ 9149 w 10000"/>
                        <a:gd name="connsiteY3430" fmla="*/ 10000 h 10000"/>
                        <a:gd name="connsiteX3431" fmla="*/ 9149 w 10000"/>
                        <a:gd name="connsiteY3431" fmla="*/ 10000 h 10000"/>
                        <a:gd name="connsiteX3432" fmla="*/ 9149 w 10000"/>
                        <a:gd name="connsiteY3432" fmla="*/ 10000 h 10000"/>
                        <a:gd name="connsiteX3433" fmla="*/ 9160 w 10000"/>
                        <a:gd name="connsiteY3433" fmla="*/ 10000 h 10000"/>
                        <a:gd name="connsiteX3434" fmla="*/ 9160 w 10000"/>
                        <a:gd name="connsiteY3434" fmla="*/ 10000 h 10000"/>
                        <a:gd name="connsiteX3435" fmla="*/ 9160 w 10000"/>
                        <a:gd name="connsiteY3435" fmla="*/ 10000 h 10000"/>
                        <a:gd name="connsiteX3436" fmla="*/ 9160 w 10000"/>
                        <a:gd name="connsiteY3436" fmla="*/ 10000 h 10000"/>
                        <a:gd name="connsiteX3437" fmla="*/ 9169 w 10000"/>
                        <a:gd name="connsiteY3437" fmla="*/ 10000 h 10000"/>
                        <a:gd name="connsiteX3438" fmla="*/ 9169 w 10000"/>
                        <a:gd name="connsiteY3438" fmla="*/ 10000 h 10000"/>
                        <a:gd name="connsiteX3439" fmla="*/ 9169 w 10000"/>
                        <a:gd name="connsiteY3439" fmla="*/ 10000 h 10000"/>
                        <a:gd name="connsiteX3440" fmla="*/ 9169 w 10000"/>
                        <a:gd name="connsiteY3440" fmla="*/ 10000 h 10000"/>
                        <a:gd name="connsiteX3441" fmla="*/ 9180 w 10000"/>
                        <a:gd name="connsiteY3441" fmla="*/ 10000 h 10000"/>
                        <a:gd name="connsiteX3442" fmla="*/ 9180 w 10000"/>
                        <a:gd name="connsiteY3442" fmla="*/ 10000 h 10000"/>
                        <a:gd name="connsiteX3443" fmla="*/ 9180 w 10000"/>
                        <a:gd name="connsiteY3443" fmla="*/ 10000 h 10000"/>
                        <a:gd name="connsiteX3444" fmla="*/ 9180 w 10000"/>
                        <a:gd name="connsiteY3444" fmla="*/ 10000 h 10000"/>
                        <a:gd name="connsiteX3445" fmla="*/ 9192 w 10000"/>
                        <a:gd name="connsiteY3445" fmla="*/ 10000 h 10000"/>
                        <a:gd name="connsiteX3446" fmla="*/ 9192 w 10000"/>
                        <a:gd name="connsiteY3446" fmla="*/ 10000 h 10000"/>
                        <a:gd name="connsiteX3447" fmla="*/ 9192 w 10000"/>
                        <a:gd name="connsiteY3447" fmla="*/ 10000 h 10000"/>
                        <a:gd name="connsiteX3448" fmla="*/ 9192 w 10000"/>
                        <a:gd name="connsiteY3448" fmla="*/ 10000 h 10000"/>
                        <a:gd name="connsiteX3449" fmla="*/ 9203 w 10000"/>
                        <a:gd name="connsiteY3449" fmla="*/ 10000 h 10000"/>
                        <a:gd name="connsiteX3450" fmla="*/ 9203 w 10000"/>
                        <a:gd name="connsiteY3450" fmla="*/ 10000 h 10000"/>
                        <a:gd name="connsiteX3451" fmla="*/ 9203 w 10000"/>
                        <a:gd name="connsiteY3451" fmla="*/ 10000 h 10000"/>
                        <a:gd name="connsiteX3452" fmla="*/ 9203 w 10000"/>
                        <a:gd name="connsiteY3452" fmla="*/ 10000 h 10000"/>
                        <a:gd name="connsiteX3453" fmla="*/ 9212 w 10000"/>
                        <a:gd name="connsiteY3453" fmla="*/ 10000 h 10000"/>
                        <a:gd name="connsiteX3454" fmla="*/ 9212 w 10000"/>
                        <a:gd name="connsiteY3454" fmla="*/ 10000 h 10000"/>
                        <a:gd name="connsiteX3455" fmla="*/ 9212 w 10000"/>
                        <a:gd name="connsiteY3455" fmla="*/ 10000 h 10000"/>
                        <a:gd name="connsiteX3456" fmla="*/ 9212 w 10000"/>
                        <a:gd name="connsiteY3456" fmla="*/ 10000 h 10000"/>
                        <a:gd name="connsiteX3457" fmla="*/ 9223 w 10000"/>
                        <a:gd name="connsiteY3457" fmla="*/ 10000 h 10000"/>
                        <a:gd name="connsiteX3458" fmla="*/ 9223 w 10000"/>
                        <a:gd name="connsiteY3458" fmla="*/ 10000 h 10000"/>
                        <a:gd name="connsiteX3459" fmla="*/ 9223 w 10000"/>
                        <a:gd name="connsiteY3459" fmla="*/ 10000 h 10000"/>
                        <a:gd name="connsiteX3460" fmla="*/ 9223 w 10000"/>
                        <a:gd name="connsiteY3460" fmla="*/ 10000 h 10000"/>
                        <a:gd name="connsiteX3461" fmla="*/ 9235 w 10000"/>
                        <a:gd name="connsiteY3461" fmla="*/ 10000 h 10000"/>
                        <a:gd name="connsiteX3462" fmla="*/ 9235 w 10000"/>
                        <a:gd name="connsiteY3462" fmla="*/ 10000 h 10000"/>
                        <a:gd name="connsiteX3463" fmla="*/ 9235 w 10000"/>
                        <a:gd name="connsiteY3463" fmla="*/ 10000 h 10000"/>
                        <a:gd name="connsiteX3464" fmla="*/ 9235 w 10000"/>
                        <a:gd name="connsiteY3464" fmla="*/ 10000 h 10000"/>
                        <a:gd name="connsiteX3465" fmla="*/ 9246 w 10000"/>
                        <a:gd name="connsiteY3465" fmla="*/ 10000 h 10000"/>
                        <a:gd name="connsiteX3466" fmla="*/ 9246 w 10000"/>
                        <a:gd name="connsiteY3466" fmla="*/ 10000 h 10000"/>
                        <a:gd name="connsiteX3467" fmla="*/ 9246 w 10000"/>
                        <a:gd name="connsiteY3467" fmla="*/ 10000 h 10000"/>
                        <a:gd name="connsiteX3468" fmla="*/ 9246 w 10000"/>
                        <a:gd name="connsiteY3468" fmla="*/ 10000 h 10000"/>
                        <a:gd name="connsiteX3469" fmla="*/ 9254 w 10000"/>
                        <a:gd name="connsiteY3469" fmla="*/ 10000 h 10000"/>
                        <a:gd name="connsiteX3470" fmla="*/ 9254 w 10000"/>
                        <a:gd name="connsiteY3470" fmla="*/ 10000 h 10000"/>
                        <a:gd name="connsiteX3471" fmla="*/ 9254 w 10000"/>
                        <a:gd name="connsiteY3471" fmla="*/ 10000 h 10000"/>
                        <a:gd name="connsiteX3472" fmla="*/ 9254 w 10000"/>
                        <a:gd name="connsiteY3472" fmla="*/ 10000 h 10000"/>
                        <a:gd name="connsiteX3473" fmla="*/ 9266 w 10000"/>
                        <a:gd name="connsiteY3473" fmla="*/ 10000 h 10000"/>
                        <a:gd name="connsiteX3474" fmla="*/ 9266 w 10000"/>
                        <a:gd name="connsiteY3474" fmla="*/ 10000 h 10000"/>
                        <a:gd name="connsiteX3475" fmla="*/ 9266 w 10000"/>
                        <a:gd name="connsiteY3475" fmla="*/ 10000 h 10000"/>
                        <a:gd name="connsiteX3476" fmla="*/ 9266 w 10000"/>
                        <a:gd name="connsiteY3476" fmla="*/ 10000 h 10000"/>
                        <a:gd name="connsiteX3477" fmla="*/ 9277 w 10000"/>
                        <a:gd name="connsiteY3477" fmla="*/ 10000 h 10000"/>
                        <a:gd name="connsiteX3478" fmla="*/ 9277 w 10000"/>
                        <a:gd name="connsiteY3478" fmla="*/ 10000 h 10000"/>
                        <a:gd name="connsiteX3479" fmla="*/ 9277 w 10000"/>
                        <a:gd name="connsiteY3479" fmla="*/ 10000 h 10000"/>
                        <a:gd name="connsiteX3480" fmla="*/ 9277 w 10000"/>
                        <a:gd name="connsiteY3480" fmla="*/ 10000 h 10000"/>
                        <a:gd name="connsiteX3481" fmla="*/ 9286 w 10000"/>
                        <a:gd name="connsiteY3481" fmla="*/ 10000 h 10000"/>
                        <a:gd name="connsiteX3482" fmla="*/ 9286 w 10000"/>
                        <a:gd name="connsiteY3482" fmla="*/ 10000 h 10000"/>
                        <a:gd name="connsiteX3483" fmla="*/ 9286 w 10000"/>
                        <a:gd name="connsiteY3483" fmla="*/ 10000 h 10000"/>
                        <a:gd name="connsiteX3484" fmla="*/ 9286 w 10000"/>
                        <a:gd name="connsiteY3484" fmla="*/ 10000 h 10000"/>
                        <a:gd name="connsiteX3485" fmla="*/ 9297 w 10000"/>
                        <a:gd name="connsiteY3485" fmla="*/ 10000 h 10000"/>
                        <a:gd name="connsiteX3486" fmla="*/ 9297 w 10000"/>
                        <a:gd name="connsiteY3486" fmla="*/ 10000 h 10000"/>
                        <a:gd name="connsiteX3487" fmla="*/ 9297 w 10000"/>
                        <a:gd name="connsiteY3487" fmla="*/ 10000 h 10000"/>
                        <a:gd name="connsiteX3488" fmla="*/ 9297 w 10000"/>
                        <a:gd name="connsiteY3488" fmla="*/ 10000 h 10000"/>
                        <a:gd name="connsiteX3489" fmla="*/ 9309 w 10000"/>
                        <a:gd name="connsiteY3489" fmla="*/ 10000 h 10000"/>
                        <a:gd name="connsiteX3490" fmla="*/ 9309 w 10000"/>
                        <a:gd name="connsiteY3490" fmla="*/ 10000 h 10000"/>
                        <a:gd name="connsiteX3491" fmla="*/ 9309 w 10000"/>
                        <a:gd name="connsiteY3491" fmla="*/ 10000 h 10000"/>
                        <a:gd name="connsiteX3492" fmla="*/ 9309 w 10000"/>
                        <a:gd name="connsiteY3492" fmla="*/ 10000 h 10000"/>
                        <a:gd name="connsiteX3493" fmla="*/ 9320 w 10000"/>
                        <a:gd name="connsiteY3493" fmla="*/ 10000 h 10000"/>
                        <a:gd name="connsiteX3494" fmla="*/ 9320 w 10000"/>
                        <a:gd name="connsiteY3494" fmla="*/ 10000 h 10000"/>
                        <a:gd name="connsiteX3495" fmla="*/ 9320 w 10000"/>
                        <a:gd name="connsiteY3495" fmla="*/ 10000 h 10000"/>
                        <a:gd name="connsiteX3496" fmla="*/ 9320 w 10000"/>
                        <a:gd name="connsiteY3496" fmla="*/ 10000 h 10000"/>
                        <a:gd name="connsiteX3497" fmla="*/ 9329 w 10000"/>
                        <a:gd name="connsiteY3497" fmla="*/ 10000 h 10000"/>
                        <a:gd name="connsiteX3498" fmla="*/ 9329 w 10000"/>
                        <a:gd name="connsiteY3498" fmla="*/ 10000 h 10000"/>
                        <a:gd name="connsiteX3499" fmla="*/ 9329 w 10000"/>
                        <a:gd name="connsiteY3499" fmla="*/ 10000 h 10000"/>
                        <a:gd name="connsiteX3500" fmla="*/ 9329 w 10000"/>
                        <a:gd name="connsiteY3500" fmla="*/ 10000 h 10000"/>
                        <a:gd name="connsiteX3501" fmla="*/ 9340 w 10000"/>
                        <a:gd name="connsiteY3501" fmla="*/ 10000 h 10000"/>
                        <a:gd name="connsiteX3502" fmla="*/ 9340 w 10000"/>
                        <a:gd name="connsiteY3502" fmla="*/ 10000 h 10000"/>
                        <a:gd name="connsiteX3503" fmla="*/ 9340 w 10000"/>
                        <a:gd name="connsiteY3503" fmla="*/ 10000 h 10000"/>
                        <a:gd name="connsiteX3504" fmla="*/ 9340 w 10000"/>
                        <a:gd name="connsiteY3504" fmla="*/ 10000 h 10000"/>
                        <a:gd name="connsiteX3505" fmla="*/ 9352 w 10000"/>
                        <a:gd name="connsiteY3505" fmla="*/ 10000 h 10000"/>
                        <a:gd name="connsiteX3506" fmla="*/ 9352 w 10000"/>
                        <a:gd name="connsiteY3506" fmla="*/ 10000 h 10000"/>
                        <a:gd name="connsiteX3507" fmla="*/ 9352 w 10000"/>
                        <a:gd name="connsiteY3507" fmla="*/ 10000 h 10000"/>
                        <a:gd name="connsiteX3508" fmla="*/ 9352 w 10000"/>
                        <a:gd name="connsiteY3508" fmla="*/ 10000 h 10000"/>
                        <a:gd name="connsiteX3509" fmla="*/ 9363 w 10000"/>
                        <a:gd name="connsiteY3509" fmla="*/ 10000 h 10000"/>
                        <a:gd name="connsiteX3510" fmla="*/ 9363 w 10000"/>
                        <a:gd name="connsiteY3510" fmla="*/ 10000 h 10000"/>
                        <a:gd name="connsiteX3511" fmla="*/ 9363 w 10000"/>
                        <a:gd name="connsiteY3511" fmla="*/ 10000 h 10000"/>
                        <a:gd name="connsiteX3512" fmla="*/ 9363 w 10000"/>
                        <a:gd name="connsiteY3512" fmla="*/ 10000 h 10000"/>
                        <a:gd name="connsiteX3513" fmla="*/ 9372 w 10000"/>
                        <a:gd name="connsiteY3513" fmla="*/ 10000 h 10000"/>
                        <a:gd name="connsiteX3514" fmla="*/ 9372 w 10000"/>
                        <a:gd name="connsiteY3514" fmla="*/ 10000 h 10000"/>
                        <a:gd name="connsiteX3515" fmla="*/ 9372 w 10000"/>
                        <a:gd name="connsiteY3515" fmla="*/ 10000 h 10000"/>
                        <a:gd name="connsiteX3516" fmla="*/ 9372 w 10000"/>
                        <a:gd name="connsiteY3516" fmla="*/ 10000 h 10000"/>
                        <a:gd name="connsiteX3517" fmla="*/ 9383 w 10000"/>
                        <a:gd name="connsiteY3517" fmla="*/ 10000 h 10000"/>
                        <a:gd name="connsiteX3518" fmla="*/ 9383 w 10000"/>
                        <a:gd name="connsiteY3518" fmla="*/ 10000 h 10000"/>
                        <a:gd name="connsiteX3519" fmla="*/ 9383 w 10000"/>
                        <a:gd name="connsiteY3519" fmla="*/ 10000 h 10000"/>
                        <a:gd name="connsiteX3520" fmla="*/ 9383 w 10000"/>
                        <a:gd name="connsiteY3520" fmla="*/ 10000 h 10000"/>
                        <a:gd name="connsiteX3521" fmla="*/ 9394 w 10000"/>
                        <a:gd name="connsiteY3521" fmla="*/ 10000 h 10000"/>
                        <a:gd name="connsiteX3522" fmla="*/ 9394 w 10000"/>
                        <a:gd name="connsiteY3522" fmla="*/ 10000 h 10000"/>
                        <a:gd name="connsiteX3523" fmla="*/ 9394 w 10000"/>
                        <a:gd name="connsiteY3523" fmla="*/ 10000 h 10000"/>
                        <a:gd name="connsiteX3524" fmla="*/ 9394 w 10000"/>
                        <a:gd name="connsiteY3524" fmla="*/ 10000 h 10000"/>
                        <a:gd name="connsiteX3525" fmla="*/ 9406 w 10000"/>
                        <a:gd name="connsiteY3525" fmla="*/ 10000 h 10000"/>
                        <a:gd name="connsiteX3526" fmla="*/ 9406 w 10000"/>
                        <a:gd name="connsiteY3526" fmla="*/ 10000 h 10000"/>
                        <a:gd name="connsiteX3527" fmla="*/ 9406 w 10000"/>
                        <a:gd name="connsiteY3527" fmla="*/ 10000 h 10000"/>
                        <a:gd name="connsiteX3528" fmla="*/ 9406 w 10000"/>
                        <a:gd name="connsiteY3528" fmla="*/ 10000 h 10000"/>
                        <a:gd name="connsiteX3529" fmla="*/ 9414 w 10000"/>
                        <a:gd name="connsiteY3529" fmla="*/ 10000 h 10000"/>
                        <a:gd name="connsiteX3530" fmla="*/ 9414 w 10000"/>
                        <a:gd name="connsiteY3530" fmla="*/ 10000 h 10000"/>
                        <a:gd name="connsiteX3531" fmla="*/ 9414 w 10000"/>
                        <a:gd name="connsiteY3531" fmla="*/ 10000 h 10000"/>
                        <a:gd name="connsiteX3532" fmla="*/ 9414 w 10000"/>
                        <a:gd name="connsiteY3532" fmla="*/ 10000 h 10000"/>
                        <a:gd name="connsiteX3533" fmla="*/ 9426 w 10000"/>
                        <a:gd name="connsiteY3533" fmla="*/ 10000 h 10000"/>
                        <a:gd name="connsiteX3534" fmla="*/ 9426 w 10000"/>
                        <a:gd name="connsiteY3534" fmla="*/ 10000 h 10000"/>
                        <a:gd name="connsiteX3535" fmla="*/ 9426 w 10000"/>
                        <a:gd name="connsiteY3535" fmla="*/ 10000 h 10000"/>
                        <a:gd name="connsiteX3536" fmla="*/ 9426 w 10000"/>
                        <a:gd name="connsiteY3536" fmla="*/ 10000 h 10000"/>
                        <a:gd name="connsiteX3537" fmla="*/ 9437 w 10000"/>
                        <a:gd name="connsiteY3537" fmla="*/ 10000 h 10000"/>
                        <a:gd name="connsiteX3538" fmla="*/ 9437 w 10000"/>
                        <a:gd name="connsiteY3538" fmla="*/ 10000 h 10000"/>
                        <a:gd name="connsiteX3539" fmla="*/ 9437 w 10000"/>
                        <a:gd name="connsiteY3539" fmla="*/ 10000 h 10000"/>
                        <a:gd name="connsiteX3540" fmla="*/ 9437 w 10000"/>
                        <a:gd name="connsiteY3540" fmla="*/ 10000 h 10000"/>
                        <a:gd name="connsiteX3541" fmla="*/ 9446 w 10000"/>
                        <a:gd name="connsiteY3541" fmla="*/ 10000 h 10000"/>
                        <a:gd name="connsiteX3542" fmla="*/ 9446 w 10000"/>
                        <a:gd name="connsiteY3542" fmla="*/ 10000 h 10000"/>
                        <a:gd name="connsiteX3543" fmla="*/ 9446 w 10000"/>
                        <a:gd name="connsiteY3543" fmla="*/ 10000 h 10000"/>
                        <a:gd name="connsiteX3544" fmla="*/ 9446 w 10000"/>
                        <a:gd name="connsiteY3544" fmla="*/ 10000 h 10000"/>
                        <a:gd name="connsiteX3545" fmla="*/ 9457 w 10000"/>
                        <a:gd name="connsiteY3545" fmla="*/ 10000 h 10000"/>
                        <a:gd name="connsiteX3546" fmla="*/ 9457 w 10000"/>
                        <a:gd name="connsiteY3546" fmla="*/ 10000 h 10000"/>
                        <a:gd name="connsiteX3547" fmla="*/ 9457 w 10000"/>
                        <a:gd name="connsiteY3547" fmla="*/ 10000 h 10000"/>
                        <a:gd name="connsiteX3548" fmla="*/ 9457 w 10000"/>
                        <a:gd name="connsiteY3548" fmla="*/ 10000 h 10000"/>
                        <a:gd name="connsiteX3549" fmla="*/ 9469 w 10000"/>
                        <a:gd name="connsiteY3549" fmla="*/ 10000 h 10000"/>
                        <a:gd name="connsiteX3550" fmla="*/ 9469 w 10000"/>
                        <a:gd name="connsiteY3550" fmla="*/ 10000 h 10000"/>
                        <a:gd name="connsiteX3551" fmla="*/ 9469 w 10000"/>
                        <a:gd name="connsiteY3551" fmla="*/ 10000 h 10000"/>
                        <a:gd name="connsiteX3552" fmla="*/ 9469 w 10000"/>
                        <a:gd name="connsiteY3552" fmla="*/ 10000 h 10000"/>
                        <a:gd name="connsiteX3553" fmla="*/ 9480 w 10000"/>
                        <a:gd name="connsiteY3553" fmla="*/ 10000 h 10000"/>
                        <a:gd name="connsiteX3554" fmla="*/ 9480 w 10000"/>
                        <a:gd name="connsiteY3554" fmla="*/ 10000 h 10000"/>
                        <a:gd name="connsiteX3555" fmla="*/ 9480 w 10000"/>
                        <a:gd name="connsiteY3555" fmla="*/ 10000 h 10000"/>
                        <a:gd name="connsiteX3556" fmla="*/ 9480 w 10000"/>
                        <a:gd name="connsiteY3556" fmla="*/ 10000 h 10000"/>
                        <a:gd name="connsiteX3557" fmla="*/ 9489 w 10000"/>
                        <a:gd name="connsiteY3557" fmla="*/ 10000 h 10000"/>
                        <a:gd name="connsiteX3558" fmla="*/ 9489 w 10000"/>
                        <a:gd name="connsiteY3558" fmla="*/ 10000 h 10000"/>
                        <a:gd name="connsiteX3559" fmla="*/ 9489 w 10000"/>
                        <a:gd name="connsiteY3559" fmla="*/ 10000 h 10000"/>
                        <a:gd name="connsiteX3560" fmla="*/ 9489 w 10000"/>
                        <a:gd name="connsiteY3560" fmla="*/ 10000 h 10000"/>
                        <a:gd name="connsiteX3561" fmla="*/ 9500 w 10000"/>
                        <a:gd name="connsiteY3561" fmla="*/ 10000 h 10000"/>
                        <a:gd name="connsiteX3562" fmla="*/ 9500 w 10000"/>
                        <a:gd name="connsiteY3562" fmla="*/ 10000 h 10000"/>
                        <a:gd name="connsiteX3563" fmla="*/ 9500 w 10000"/>
                        <a:gd name="connsiteY3563" fmla="*/ 10000 h 10000"/>
                        <a:gd name="connsiteX3564" fmla="*/ 9500 w 10000"/>
                        <a:gd name="connsiteY3564" fmla="*/ 10000 h 10000"/>
                        <a:gd name="connsiteX3565" fmla="*/ 9512 w 10000"/>
                        <a:gd name="connsiteY3565" fmla="*/ 10000 h 10000"/>
                        <a:gd name="connsiteX3566" fmla="*/ 9512 w 10000"/>
                        <a:gd name="connsiteY3566" fmla="*/ 10000 h 10000"/>
                        <a:gd name="connsiteX3567" fmla="*/ 9512 w 10000"/>
                        <a:gd name="connsiteY3567" fmla="*/ 10000 h 10000"/>
                        <a:gd name="connsiteX3568" fmla="*/ 9512 w 10000"/>
                        <a:gd name="connsiteY3568" fmla="*/ 10000 h 10000"/>
                        <a:gd name="connsiteX3569" fmla="*/ 9523 w 10000"/>
                        <a:gd name="connsiteY3569" fmla="*/ 10000 h 10000"/>
                        <a:gd name="connsiteX3570" fmla="*/ 9523 w 10000"/>
                        <a:gd name="connsiteY3570" fmla="*/ 10000 h 10000"/>
                        <a:gd name="connsiteX3571" fmla="*/ 9523 w 10000"/>
                        <a:gd name="connsiteY3571" fmla="*/ 10000 h 10000"/>
                        <a:gd name="connsiteX3572" fmla="*/ 9523 w 10000"/>
                        <a:gd name="connsiteY3572" fmla="*/ 10000 h 10000"/>
                        <a:gd name="connsiteX3573" fmla="*/ 9532 w 10000"/>
                        <a:gd name="connsiteY3573" fmla="*/ 10000 h 10000"/>
                        <a:gd name="connsiteX3574" fmla="*/ 9532 w 10000"/>
                        <a:gd name="connsiteY3574" fmla="*/ 10000 h 10000"/>
                        <a:gd name="connsiteX3575" fmla="*/ 9532 w 10000"/>
                        <a:gd name="connsiteY3575" fmla="*/ 10000 h 10000"/>
                        <a:gd name="connsiteX3576" fmla="*/ 9532 w 10000"/>
                        <a:gd name="connsiteY3576" fmla="*/ 10000 h 10000"/>
                        <a:gd name="connsiteX3577" fmla="*/ 9543 w 10000"/>
                        <a:gd name="connsiteY3577" fmla="*/ 10000 h 10000"/>
                        <a:gd name="connsiteX3578" fmla="*/ 9543 w 10000"/>
                        <a:gd name="connsiteY3578" fmla="*/ 10000 h 10000"/>
                        <a:gd name="connsiteX3579" fmla="*/ 9543 w 10000"/>
                        <a:gd name="connsiteY3579" fmla="*/ 10000 h 10000"/>
                        <a:gd name="connsiteX3580" fmla="*/ 9543 w 10000"/>
                        <a:gd name="connsiteY3580" fmla="*/ 10000 h 10000"/>
                        <a:gd name="connsiteX3581" fmla="*/ 9554 w 10000"/>
                        <a:gd name="connsiteY3581" fmla="*/ 10000 h 10000"/>
                        <a:gd name="connsiteX3582" fmla="*/ 9554 w 10000"/>
                        <a:gd name="connsiteY3582" fmla="*/ 10000 h 10000"/>
                        <a:gd name="connsiteX3583" fmla="*/ 9554 w 10000"/>
                        <a:gd name="connsiteY3583" fmla="*/ 10000 h 10000"/>
                        <a:gd name="connsiteX3584" fmla="*/ 9554 w 10000"/>
                        <a:gd name="connsiteY3584" fmla="*/ 10000 h 10000"/>
                        <a:gd name="connsiteX3585" fmla="*/ 9563 w 10000"/>
                        <a:gd name="connsiteY3585" fmla="*/ 10000 h 10000"/>
                        <a:gd name="connsiteX3586" fmla="*/ 9563 w 10000"/>
                        <a:gd name="connsiteY3586" fmla="*/ 10000 h 10000"/>
                        <a:gd name="connsiteX3587" fmla="*/ 9563 w 10000"/>
                        <a:gd name="connsiteY3587" fmla="*/ 10000 h 10000"/>
                        <a:gd name="connsiteX3588" fmla="*/ 9563 w 10000"/>
                        <a:gd name="connsiteY3588" fmla="*/ 10000 h 10000"/>
                        <a:gd name="connsiteX3589" fmla="*/ 9574 w 10000"/>
                        <a:gd name="connsiteY3589" fmla="*/ 10000 h 10000"/>
                        <a:gd name="connsiteX3590" fmla="*/ 9574 w 10000"/>
                        <a:gd name="connsiteY3590" fmla="*/ 10000 h 10000"/>
                        <a:gd name="connsiteX3591" fmla="*/ 9574 w 10000"/>
                        <a:gd name="connsiteY3591" fmla="*/ 10000 h 10000"/>
                        <a:gd name="connsiteX3592" fmla="*/ 9574 w 10000"/>
                        <a:gd name="connsiteY3592" fmla="*/ 10000 h 10000"/>
                        <a:gd name="connsiteX3593" fmla="*/ 9586 w 10000"/>
                        <a:gd name="connsiteY3593" fmla="*/ 10000 h 10000"/>
                        <a:gd name="connsiteX3594" fmla="*/ 9586 w 10000"/>
                        <a:gd name="connsiteY3594" fmla="*/ 10000 h 10000"/>
                        <a:gd name="connsiteX3595" fmla="*/ 9586 w 10000"/>
                        <a:gd name="connsiteY3595" fmla="*/ 10000 h 10000"/>
                        <a:gd name="connsiteX3596" fmla="*/ 9586 w 10000"/>
                        <a:gd name="connsiteY3596" fmla="*/ 10000 h 10000"/>
                        <a:gd name="connsiteX3597" fmla="*/ 9597 w 10000"/>
                        <a:gd name="connsiteY3597" fmla="*/ 10000 h 10000"/>
                        <a:gd name="connsiteX3598" fmla="*/ 9597 w 10000"/>
                        <a:gd name="connsiteY3598" fmla="*/ 10000 h 10000"/>
                        <a:gd name="connsiteX3599" fmla="*/ 9597 w 10000"/>
                        <a:gd name="connsiteY3599" fmla="*/ 10000 h 10000"/>
                        <a:gd name="connsiteX3600" fmla="*/ 9597 w 10000"/>
                        <a:gd name="connsiteY3600" fmla="*/ 10000 h 10000"/>
                        <a:gd name="connsiteX3601" fmla="*/ 9606 w 10000"/>
                        <a:gd name="connsiteY3601" fmla="*/ 10000 h 10000"/>
                        <a:gd name="connsiteX3602" fmla="*/ 9606 w 10000"/>
                        <a:gd name="connsiteY3602" fmla="*/ 10000 h 10000"/>
                        <a:gd name="connsiteX3603" fmla="*/ 9606 w 10000"/>
                        <a:gd name="connsiteY3603" fmla="*/ 10000 h 10000"/>
                        <a:gd name="connsiteX3604" fmla="*/ 9606 w 10000"/>
                        <a:gd name="connsiteY3604" fmla="*/ 10000 h 10000"/>
                        <a:gd name="connsiteX3605" fmla="*/ 9617 w 10000"/>
                        <a:gd name="connsiteY3605" fmla="*/ 10000 h 10000"/>
                        <a:gd name="connsiteX3606" fmla="*/ 9617 w 10000"/>
                        <a:gd name="connsiteY3606" fmla="*/ 10000 h 10000"/>
                        <a:gd name="connsiteX3607" fmla="*/ 9617 w 10000"/>
                        <a:gd name="connsiteY3607" fmla="*/ 10000 h 10000"/>
                        <a:gd name="connsiteX3608" fmla="*/ 9617 w 10000"/>
                        <a:gd name="connsiteY3608" fmla="*/ 10000 h 10000"/>
                        <a:gd name="connsiteX3609" fmla="*/ 9629 w 10000"/>
                        <a:gd name="connsiteY3609" fmla="*/ 10000 h 10000"/>
                        <a:gd name="connsiteX3610" fmla="*/ 9629 w 10000"/>
                        <a:gd name="connsiteY3610" fmla="*/ 10000 h 10000"/>
                        <a:gd name="connsiteX3611" fmla="*/ 9629 w 10000"/>
                        <a:gd name="connsiteY3611" fmla="*/ 10000 h 10000"/>
                        <a:gd name="connsiteX3612" fmla="*/ 9629 w 10000"/>
                        <a:gd name="connsiteY3612" fmla="*/ 10000 h 10000"/>
                        <a:gd name="connsiteX3613" fmla="*/ 9640 w 10000"/>
                        <a:gd name="connsiteY3613" fmla="*/ 10000 h 10000"/>
                        <a:gd name="connsiteX3614" fmla="*/ 9640 w 10000"/>
                        <a:gd name="connsiteY3614" fmla="*/ 10000 h 10000"/>
                        <a:gd name="connsiteX3615" fmla="*/ 9640 w 10000"/>
                        <a:gd name="connsiteY3615" fmla="*/ 10000 h 10000"/>
                        <a:gd name="connsiteX3616" fmla="*/ 9640 w 10000"/>
                        <a:gd name="connsiteY3616" fmla="*/ 10000 h 10000"/>
                        <a:gd name="connsiteX3617" fmla="*/ 9649 w 10000"/>
                        <a:gd name="connsiteY3617" fmla="*/ 10000 h 10000"/>
                        <a:gd name="connsiteX3618" fmla="*/ 9649 w 10000"/>
                        <a:gd name="connsiteY3618" fmla="*/ 10000 h 10000"/>
                        <a:gd name="connsiteX3619" fmla="*/ 9649 w 10000"/>
                        <a:gd name="connsiteY3619" fmla="*/ 10000 h 10000"/>
                        <a:gd name="connsiteX3620" fmla="*/ 9649 w 10000"/>
                        <a:gd name="connsiteY3620" fmla="*/ 10000 h 10000"/>
                        <a:gd name="connsiteX3621" fmla="*/ 9660 w 10000"/>
                        <a:gd name="connsiteY3621" fmla="*/ 10000 h 10000"/>
                        <a:gd name="connsiteX3622" fmla="*/ 9660 w 10000"/>
                        <a:gd name="connsiteY3622" fmla="*/ 10000 h 10000"/>
                        <a:gd name="connsiteX3623" fmla="*/ 9660 w 10000"/>
                        <a:gd name="connsiteY3623" fmla="*/ 10000 h 10000"/>
                        <a:gd name="connsiteX3624" fmla="*/ 9660 w 10000"/>
                        <a:gd name="connsiteY3624" fmla="*/ 10000 h 10000"/>
                        <a:gd name="connsiteX3625" fmla="*/ 9672 w 10000"/>
                        <a:gd name="connsiteY3625" fmla="*/ 10000 h 10000"/>
                        <a:gd name="connsiteX3626" fmla="*/ 9672 w 10000"/>
                        <a:gd name="connsiteY3626" fmla="*/ 10000 h 10000"/>
                        <a:gd name="connsiteX3627" fmla="*/ 9672 w 10000"/>
                        <a:gd name="connsiteY3627" fmla="*/ 10000 h 10000"/>
                        <a:gd name="connsiteX3628" fmla="*/ 9672 w 10000"/>
                        <a:gd name="connsiteY3628" fmla="*/ 10000 h 10000"/>
                        <a:gd name="connsiteX3629" fmla="*/ 9680 w 10000"/>
                        <a:gd name="connsiteY3629" fmla="*/ 10000 h 10000"/>
                        <a:gd name="connsiteX3630" fmla="*/ 9680 w 10000"/>
                        <a:gd name="connsiteY3630" fmla="*/ 10000 h 10000"/>
                        <a:gd name="connsiteX3631" fmla="*/ 9680 w 10000"/>
                        <a:gd name="connsiteY3631" fmla="*/ 10000 h 10000"/>
                        <a:gd name="connsiteX3632" fmla="*/ 9680 w 10000"/>
                        <a:gd name="connsiteY3632" fmla="*/ 10000 h 10000"/>
                        <a:gd name="connsiteX3633" fmla="*/ 9692 w 10000"/>
                        <a:gd name="connsiteY3633" fmla="*/ 10000 h 10000"/>
                        <a:gd name="connsiteX3634" fmla="*/ 9692 w 10000"/>
                        <a:gd name="connsiteY3634" fmla="*/ 10000 h 10000"/>
                        <a:gd name="connsiteX3635" fmla="*/ 9692 w 10000"/>
                        <a:gd name="connsiteY3635" fmla="*/ 10000 h 10000"/>
                        <a:gd name="connsiteX3636" fmla="*/ 9692 w 10000"/>
                        <a:gd name="connsiteY3636" fmla="*/ 10000 h 10000"/>
                        <a:gd name="connsiteX3637" fmla="*/ 9703 w 10000"/>
                        <a:gd name="connsiteY3637" fmla="*/ 10000 h 10000"/>
                        <a:gd name="connsiteX3638" fmla="*/ 9703 w 10000"/>
                        <a:gd name="connsiteY3638" fmla="*/ 10000 h 10000"/>
                        <a:gd name="connsiteX3639" fmla="*/ 9703 w 10000"/>
                        <a:gd name="connsiteY3639" fmla="*/ 10000 h 10000"/>
                        <a:gd name="connsiteX3640" fmla="*/ 9703 w 10000"/>
                        <a:gd name="connsiteY3640" fmla="*/ 10000 h 10000"/>
                        <a:gd name="connsiteX3641" fmla="*/ 9714 w 10000"/>
                        <a:gd name="connsiteY3641" fmla="*/ 10000 h 10000"/>
                        <a:gd name="connsiteX3642" fmla="*/ 9714 w 10000"/>
                        <a:gd name="connsiteY3642" fmla="*/ 10000 h 10000"/>
                        <a:gd name="connsiteX3643" fmla="*/ 9714 w 10000"/>
                        <a:gd name="connsiteY3643" fmla="*/ 10000 h 10000"/>
                        <a:gd name="connsiteX3644" fmla="*/ 9714 w 10000"/>
                        <a:gd name="connsiteY3644" fmla="*/ 10000 h 10000"/>
                        <a:gd name="connsiteX3645" fmla="*/ 9723 w 10000"/>
                        <a:gd name="connsiteY3645" fmla="*/ 10000 h 10000"/>
                        <a:gd name="connsiteX3646" fmla="*/ 9723 w 10000"/>
                        <a:gd name="connsiteY3646" fmla="*/ 10000 h 10000"/>
                        <a:gd name="connsiteX3647" fmla="*/ 9723 w 10000"/>
                        <a:gd name="connsiteY3647" fmla="*/ 10000 h 10000"/>
                        <a:gd name="connsiteX3648" fmla="*/ 9723 w 10000"/>
                        <a:gd name="connsiteY3648" fmla="*/ 10000 h 10000"/>
                        <a:gd name="connsiteX3649" fmla="*/ 9734 w 10000"/>
                        <a:gd name="connsiteY3649" fmla="*/ 10000 h 10000"/>
                        <a:gd name="connsiteX3650" fmla="*/ 9734 w 10000"/>
                        <a:gd name="connsiteY3650" fmla="*/ 10000 h 10000"/>
                        <a:gd name="connsiteX3651" fmla="*/ 9734 w 10000"/>
                        <a:gd name="connsiteY3651" fmla="*/ 10000 h 10000"/>
                        <a:gd name="connsiteX3652" fmla="*/ 9734 w 10000"/>
                        <a:gd name="connsiteY3652" fmla="*/ 10000 h 10000"/>
                        <a:gd name="connsiteX3653" fmla="*/ 9746 w 10000"/>
                        <a:gd name="connsiteY3653" fmla="*/ 10000 h 10000"/>
                        <a:gd name="connsiteX3654" fmla="*/ 9746 w 10000"/>
                        <a:gd name="connsiteY3654" fmla="*/ 10000 h 10000"/>
                        <a:gd name="connsiteX3655" fmla="*/ 9746 w 10000"/>
                        <a:gd name="connsiteY3655" fmla="*/ 10000 h 10000"/>
                        <a:gd name="connsiteX3656" fmla="*/ 9746 w 10000"/>
                        <a:gd name="connsiteY3656" fmla="*/ 10000 h 10000"/>
                        <a:gd name="connsiteX3657" fmla="*/ 9757 w 10000"/>
                        <a:gd name="connsiteY3657" fmla="*/ 10000 h 10000"/>
                        <a:gd name="connsiteX3658" fmla="*/ 9757 w 10000"/>
                        <a:gd name="connsiteY3658" fmla="*/ 10000 h 10000"/>
                        <a:gd name="connsiteX3659" fmla="*/ 9757 w 10000"/>
                        <a:gd name="connsiteY3659" fmla="*/ 10000 h 10000"/>
                        <a:gd name="connsiteX3660" fmla="*/ 9757 w 10000"/>
                        <a:gd name="connsiteY3660" fmla="*/ 10000 h 10000"/>
                        <a:gd name="connsiteX3661" fmla="*/ 9766 w 10000"/>
                        <a:gd name="connsiteY3661" fmla="*/ 10000 h 10000"/>
                        <a:gd name="connsiteX3662" fmla="*/ 9766 w 10000"/>
                        <a:gd name="connsiteY3662" fmla="*/ 10000 h 10000"/>
                        <a:gd name="connsiteX3663" fmla="*/ 9766 w 10000"/>
                        <a:gd name="connsiteY3663" fmla="*/ 10000 h 10000"/>
                        <a:gd name="connsiteX3664" fmla="*/ 9766 w 10000"/>
                        <a:gd name="connsiteY3664" fmla="*/ 10000 h 10000"/>
                        <a:gd name="connsiteX3665" fmla="*/ 9777 w 10000"/>
                        <a:gd name="connsiteY3665" fmla="*/ 10000 h 10000"/>
                        <a:gd name="connsiteX3666" fmla="*/ 9777 w 10000"/>
                        <a:gd name="connsiteY3666" fmla="*/ 10000 h 10000"/>
                        <a:gd name="connsiteX3667" fmla="*/ 9777 w 10000"/>
                        <a:gd name="connsiteY3667" fmla="*/ 10000 h 10000"/>
                        <a:gd name="connsiteX3668" fmla="*/ 9777 w 10000"/>
                        <a:gd name="connsiteY3668" fmla="*/ 10000 h 10000"/>
                        <a:gd name="connsiteX3669" fmla="*/ 9789 w 10000"/>
                        <a:gd name="connsiteY3669" fmla="*/ 10000 h 10000"/>
                        <a:gd name="connsiteX3670" fmla="*/ 9789 w 10000"/>
                        <a:gd name="connsiteY3670" fmla="*/ 10000 h 10000"/>
                        <a:gd name="connsiteX3671" fmla="*/ 9789 w 10000"/>
                        <a:gd name="connsiteY3671" fmla="*/ 10000 h 10000"/>
                        <a:gd name="connsiteX3672" fmla="*/ 9789 w 10000"/>
                        <a:gd name="connsiteY3672" fmla="*/ 10000 h 10000"/>
                        <a:gd name="connsiteX3673" fmla="*/ 9797 w 10000"/>
                        <a:gd name="connsiteY3673" fmla="*/ 10000 h 10000"/>
                        <a:gd name="connsiteX3674" fmla="*/ 9797 w 10000"/>
                        <a:gd name="connsiteY3674" fmla="*/ 10000 h 10000"/>
                        <a:gd name="connsiteX3675" fmla="*/ 9797 w 10000"/>
                        <a:gd name="connsiteY3675" fmla="*/ 10000 h 10000"/>
                        <a:gd name="connsiteX3676" fmla="*/ 9797 w 10000"/>
                        <a:gd name="connsiteY3676" fmla="*/ 10000 h 10000"/>
                        <a:gd name="connsiteX3677" fmla="*/ 9809 w 10000"/>
                        <a:gd name="connsiteY3677" fmla="*/ 10000 h 10000"/>
                        <a:gd name="connsiteX3678" fmla="*/ 9809 w 10000"/>
                        <a:gd name="connsiteY3678" fmla="*/ 10000 h 10000"/>
                        <a:gd name="connsiteX3679" fmla="*/ 9809 w 10000"/>
                        <a:gd name="connsiteY3679" fmla="*/ 10000 h 10000"/>
                        <a:gd name="connsiteX3680" fmla="*/ 9809 w 10000"/>
                        <a:gd name="connsiteY3680" fmla="*/ 10000 h 10000"/>
                        <a:gd name="connsiteX3681" fmla="*/ 9820 w 10000"/>
                        <a:gd name="connsiteY3681" fmla="*/ 10000 h 10000"/>
                        <a:gd name="connsiteX3682" fmla="*/ 9820 w 10000"/>
                        <a:gd name="connsiteY3682" fmla="*/ 10000 h 10000"/>
                        <a:gd name="connsiteX3683" fmla="*/ 9820 w 10000"/>
                        <a:gd name="connsiteY3683" fmla="*/ 10000 h 10000"/>
                        <a:gd name="connsiteX3684" fmla="*/ 9820 w 10000"/>
                        <a:gd name="connsiteY3684" fmla="*/ 10000 h 10000"/>
                        <a:gd name="connsiteX3685" fmla="*/ 9831 w 10000"/>
                        <a:gd name="connsiteY3685" fmla="*/ 10000 h 10000"/>
                        <a:gd name="connsiteX3686" fmla="*/ 9831 w 10000"/>
                        <a:gd name="connsiteY3686" fmla="*/ 10000 h 10000"/>
                        <a:gd name="connsiteX3687" fmla="*/ 9831 w 10000"/>
                        <a:gd name="connsiteY3687" fmla="*/ 10000 h 10000"/>
                        <a:gd name="connsiteX3688" fmla="*/ 9831 w 10000"/>
                        <a:gd name="connsiteY3688" fmla="*/ 10000 h 10000"/>
                        <a:gd name="connsiteX3689" fmla="*/ 9840 w 10000"/>
                        <a:gd name="connsiteY3689" fmla="*/ 10000 h 10000"/>
                        <a:gd name="connsiteX3690" fmla="*/ 9840 w 10000"/>
                        <a:gd name="connsiteY3690" fmla="*/ 10000 h 10000"/>
                        <a:gd name="connsiteX3691" fmla="*/ 9840 w 10000"/>
                        <a:gd name="connsiteY3691" fmla="*/ 10000 h 10000"/>
                        <a:gd name="connsiteX3692" fmla="*/ 9840 w 10000"/>
                        <a:gd name="connsiteY3692" fmla="*/ 10000 h 10000"/>
                        <a:gd name="connsiteX3693" fmla="*/ 9851 w 10000"/>
                        <a:gd name="connsiteY3693" fmla="*/ 10000 h 10000"/>
                        <a:gd name="connsiteX3694" fmla="*/ 9851 w 10000"/>
                        <a:gd name="connsiteY3694" fmla="*/ 10000 h 10000"/>
                        <a:gd name="connsiteX3695" fmla="*/ 9851 w 10000"/>
                        <a:gd name="connsiteY3695" fmla="*/ 10000 h 10000"/>
                        <a:gd name="connsiteX3696" fmla="*/ 9851 w 10000"/>
                        <a:gd name="connsiteY3696" fmla="*/ 10000 h 10000"/>
                        <a:gd name="connsiteX3697" fmla="*/ 9863 w 10000"/>
                        <a:gd name="connsiteY3697" fmla="*/ 10000 h 10000"/>
                        <a:gd name="connsiteX3698" fmla="*/ 9863 w 10000"/>
                        <a:gd name="connsiteY3698" fmla="*/ 10000 h 10000"/>
                        <a:gd name="connsiteX3699" fmla="*/ 9863 w 10000"/>
                        <a:gd name="connsiteY3699" fmla="*/ 10000 h 10000"/>
                        <a:gd name="connsiteX3700" fmla="*/ 9863 w 10000"/>
                        <a:gd name="connsiteY3700" fmla="*/ 10000 h 10000"/>
                        <a:gd name="connsiteX3701" fmla="*/ 9874 w 10000"/>
                        <a:gd name="connsiteY3701" fmla="*/ 10000 h 10000"/>
                        <a:gd name="connsiteX3702" fmla="*/ 9874 w 10000"/>
                        <a:gd name="connsiteY3702" fmla="*/ 10000 h 10000"/>
                        <a:gd name="connsiteX3703" fmla="*/ 9874 w 10000"/>
                        <a:gd name="connsiteY3703" fmla="*/ 10000 h 10000"/>
                        <a:gd name="connsiteX3704" fmla="*/ 9874 w 10000"/>
                        <a:gd name="connsiteY3704" fmla="*/ 10000 h 10000"/>
                        <a:gd name="connsiteX3705" fmla="*/ 9883 w 10000"/>
                        <a:gd name="connsiteY3705" fmla="*/ 10000 h 10000"/>
                        <a:gd name="connsiteX3706" fmla="*/ 9883 w 10000"/>
                        <a:gd name="connsiteY3706" fmla="*/ 10000 h 10000"/>
                        <a:gd name="connsiteX3707" fmla="*/ 9883 w 10000"/>
                        <a:gd name="connsiteY3707" fmla="*/ 10000 h 10000"/>
                        <a:gd name="connsiteX3708" fmla="*/ 9883 w 10000"/>
                        <a:gd name="connsiteY3708" fmla="*/ 10000 h 10000"/>
                        <a:gd name="connsiteX3709" fmla="*/ 9894 w 10000"/>
                        <a:gd name="connsiteY3709" fmla="*/ 10000 h 10000"/>
                        <a:gd name="connsiteX3710" fmla="*/ 9894 w 10000"/>
                        <a:gd name="connsiteY3710" fmla="*/ 10000 h 10000"/>
                        <a:gd name="connsiteX3711" fmla="*/ 9894 w 10000"/>
                        <a:gd name="connsiteY3711" fmla="*/ 10000 h 10000"/>
                        <a:gd name="connsiteX3712" fmla="*/ 9894 w 10000"/>
                        <a:gd name="connsiteY3712" fmla="*/ 10000 h 10000"/>
                        <a:gd name="connsiteX3713" fmla="*/ 9906 w 10000"/>
                        <a:gd name="connsiteY3713" fmla="*/ 10000 h 10000"/>
                        <a:gd name="connsiteX3714" fmla="*/ 9906 w 10000"/>
                        <a:gd name="connsiteY3714" fmla="*/ 10000 h 10000"/>
                        <a:gd name="connsiteX3715" fmla="*/ 9906 w 10000"/>
                        <a:gd name="connsiteY3715" fmla="*/ 10000 h 10000"/>
                        <a:gd name="connsiteX3716" fmla="*/ 9906 w 10000"/>
                        <a:gd name="connsiteY3716" fmla="*/ 10000 h 10000"/>
                        <a:gd name="connsiteX3717" fmla="*/ 9914 w 10000"/>
                        <a:gd name="connsiteY3717" fmla="*/ 10000 h 10000"/>
                        <a:gd name="connsiteX3718" fmla="*/ 9914 w 10000"/>
                        <a:gd name="connsiteY3718" fmla="*/ 10000 h 10000"/>
                        <a:gd name="connsiteX3719" fmla="*/ 9914 w 10000"/>
                        <a:gd name="connsiteY3719" fmla="*/ 10000 h 10000"/>
                        <a:gd name="connsiteX3720" fmla="*/ 9914 w 10000"/>
                        <a:gd name="connsiteY3720" fmla="*/ 10000 h 10000"/>
                        <a:gd name="connsiteX3721" fmla="*/ 9926 w 10000"/>
                        <a:gd name="connsiteY3721" fmla="*/ 10000 h 10000"/>
                        <a:gd name="connsiteX3722" fmla="*/ 9926 w 10000"/>
                        <a:gd name="connsiteY3722" fmla="*/ 10000 h 10000"/>
                        <a:gd name="connsiteX3723" fmla="*/ 9926 w 10000"/>
                        <a:gd name="connsiteY3723" fmla="*/ 10000 h 10000"/>
                        <a:gd name="connsiteX3724" fmla="*/ 9926 w 10000"/>
                        <a:gd name="connsiteY3724" fmla="*/ 10000 h 10000"/>
                        <a:gd name="connsiteX3725" fmla="*/ 9937 w 10000"/>
                        <a:gd name="connsiteY3725" fmla="*/ 10000 h 10000"/>
                        <a:gd name="connsiteX3726" fmla="*/ 9937 w 10000"/>
                        <a:gd name="connsiteY3726" fmla="*/ 10000 h 10000"/>
                        <a:gd name="connsiteX3727" fmla="*/ 9937 w 10000"/>
                        <a:gd name="connsiteY3727" fmla="*/ 10000 h 10000"/>
                        <a:gd name="connsiteX3728" fmla="*/ 9937 w 10000"/>
                        <a:gd name="connsiteY3728" fmla="*/ 10000 h 10000"/>
                        <a:gd name="connsiteX3729" fmla="*/ 9949 w 10000"/>
                        <a:gd name="connsiteY3729" fmla="*/ 10000 h 10000"/>
                        <a:gd name="connsiteX3730" fmla="*/ 9949 w 10000"/>
                        <a:gd name="connsiteY3730" fmla="*/ 10000 h 10000"/>
                        <a:gd name="connsiteX3731" fmla="*/ 9949 w 10000"/>
                        <a:gd name="connsiteY3731" fmla="*/ 10000 h 10000"/>
                        <a:gd name="connsiteX3732" fmla="*/ 9949 w 10000"/>
                        <a:gd name="connsiteY3732" fmla="*/ 10000 h 10000"/>
                        <a:gd name="connsiteX3733" fmla="*/ 9957 w 10000"/>
                        <a:gd name="connsiteY3733" fmla="*/ 10000 h 10000"/>
                        <a:gd name="connsiteX3734" fmla="*/ 9957 w 10000"/>
                        <a:gd name="connsiteY3734" fmla="*/ 10000 h 10000"/>
                        <a:gd name="connsiteX3735" fmla="*/ 9957 w 10000"/>
                        <a:gd name="connsiteY3735" fmla="*/ 10000 h 10000"/>
                        <a:gd name="connsiteX3736" fmla="*/ 9957 w 10000"/>
                        <a:gd name="connsiteY3736" fmla="*/ 10000 h 10000"/>
                        <a:gd name="connsiteX3737" fmla="*/ 9969 w 10000"/>
                        <a:gd name="connsiteY3737" fmla="*/ 10000 h 10000"/>
                        <a:gd name="connsiteX3738" fmla="*/ 9969 w 10000"/>
                        <a:gd name="connsiteY3738" fmla="*/ 10000 h 10000"/>
                        <a:gd name="connsiteX3739" fmla="*/ 9969 w 10000"/>
                        <a:gd name="connsiteY3739" fmla="*/ 10000 h 10000"/>
                        <a:gd name="connsiteX3740" fmla="*/ 9969 w 10000"/>
                        <a:gd name="connsiteY3740" fmla="*/ 10000 h 10000"/>
                        <a:gd name="connsiteX3741" fmla="*/ 9980 w 10000"/>
                        <a:gd name="connsiteY3741" fmla="*/ 10000 h 10000"/>
                        <a:gd name="connsiteX3742" fmla="*/ 9980 w 10000"/>
                        <a:gd name="connsiteY3742" fmla="*/ 10000 h 10000"/>
                        <a:gd name="connsiteX3743" fmla="*/ 9980 w 10000"/>
                        <a:gd name="connsiteY3743" fmla="*/ 10000 h 10000"/>
                        <a:gd name="connsiteX3744" fmla="*/ 9980 w 10000"/>
                        <a:gd name="connsiteY3744" fmla="*/ 10000 h 10000"/>
                        <a:gd name="connsiteX3745" fmla="*/ 9991 w 10000"/>
                        <a:gd name="connsiteY3745" fmla="*/ 10000 h 10000"/>
                        <a:gd name="connsiteX3746" fmla="*/ 9991 w 10000"/>
                        <a:gd name="connsiteY3746" fmla="*/ 10000 h 10000"/>
                        <a:gd name="connsiteX3747" fmla="*/ 9991 w 10000"/>
                        <a:gd name="connsiteY3747" fmla="*/ 10000 h 10000"/>
                        <a:gd name="connsiteX3748" fmla="*/ 9991 w 10000"/>
                        <a:gd name="connsiteY3748" fmla="*/ 10000 h 10000"/>
                        <a:gd name="connsiteX3749" fmla="*/ 10000 w 10000"/>
                        <a:gd name="connsiteY3749" fmla="*/ 10000 h 10000"/>
                        <a:gd name="connsiteX3750" fmla="*/ 10000 w 10000"/>
                        <a:gd name="connsiteY3750" fmla="*/ 10000 h 10000"/>
                        <a:gd name="connsiteX3751" fmla="*/ 10000 w 10000"/>
                        <a:gd name="connsiteY3751" fmla="*/ 10000 h 10000"/>
                        <a:gd name="connsiteX3752" fmla="*/ 10000 w 10000"/>
                        <a:gd name="connsiteY3752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7847 h 10000"/>
                        <a:gd name="connsiteX791" fmla="*/ 2099 w 10000"/>
                        <a:gd name="connsiteY791" fmla="*/ 9406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0 h 10000"/>
                        <a:gd name="connsiteX895" fmla="*/ 2376 w 10000"/>
                        <a:gd name="connsiteY895" fmla="*/ 9249 h 10000"/>
                        <a:gd name="connsiteX896" fmla="*/ 2388 w 10000"/>
                        <a:gd name="connsiteY896" fmla="*/ 9900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0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4451 h 10000"/>
                        <a:gd name="connsiteX1855" fmla="*/ 4933 w 10000"/>
                        <a:gd name="connsiteY1855" fmla="*/ 7847 h 10000"/>
                        <a:gd name="connsiteX1856" fmla="*/ 4941 w 10000"/>
                        <a:gd name="connsiteY1856" fmla="*/ 8755 h 10000"/>
                        <a:gd name="connsiteX1857" fmla="*/ 4941 w 10000"/>
                        <a:gd name="connsiteY1857" fmla="*/ 10000 h 10000"/>
                        <a:gd name="connsiteX1858" fmla="*/ 4941 w 10000"/>
                        <a:gd name="connsiteY1858" fmla="*/ 8755 h 10000"/>
                        <a:gd name="connsiteX1859" fmla="*/ 4941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53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64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76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84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4996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07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16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27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39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0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59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70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81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093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01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13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24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33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44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56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67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76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87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199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0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19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30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41 w 10000"/>
                        <a:gd name="connsiteY1971" fmla="*/ 10000 h 10000"/>
                        <a:gd name="connsiteX1972" fmla="*/ 5250 w 10000"/>
                        <a:gd name="connsiteY1972" fmla="*/ 6604 h 10000"/>
                        <a:gd name="connsiteX1973" fmla="*/ 5250 w 10000"/>
                        <a:gd name="connsiteY1973" fmla="*/ 10000 h 10000"/>
                        <a:gd name="connsiteX1974" fmla="*/ 5250 w 10000"/>
                        <a:gd name="connsiteY1974" fmla="*/ 1603 h 10000"/>
                        <a:gd name="connsiteX1975" fmla="*/ 5250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61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73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84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293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04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16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27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36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47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58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67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78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390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01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10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21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33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44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53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64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76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84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496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07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18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27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10000 h 10000"/>
                        <a:gd name="connsiteX2082" fmla="*/ 5538 w 10000"/>
                        <a:gd name="connsiteY2082" fmla="*/ 9507 h 10000"/>
                        <a:gd name="connsiteX2083" fmla="*/ 5538 w 10000"/>
                        <a:gd name="connsiteY2083" fmla="*/ 9754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50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61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70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81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593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04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13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24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36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44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56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67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78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87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698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10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21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30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41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53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61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73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84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795 w 10000"/>
                        <a:gd name="connsiteY2177" fmla="*/ 10000 h 10000"/>
                        <a:gd name="connsiteX2178" fmla="*/ 5804 w 10000"/>
                        <a:gd name="connsiteY2178" fmla="*/ 10000 h 10000"/>
                        <a:gd name="connsiteX2179" fmla="*/ 5804 w 10000"/>
                        <a:gd name="connsiteY2179" fmla="*/ 10000 h 10000"/>
                        <a:gd name="connsiteX2180" fmla="*/ 5815 w 10000"/>
                        <a:gd name="connsiteY2180" fmla="*/ 10000 h 10000"/>
                        <a:gd name="connsiteX2181" fmla="*/ 5815 w 10000"/>
                        <a:gd name="connsiteY2181" fmla="*/ 10000 h 10000"/>
                        <a:gd name="connsiteX2182" fmla="*/ 5815 w 10000"/>
                        <a:gd name="connsiteY2182" fmla="*/ 10000 h 10000"/>
                        <a:gd name="connsiteX2183" fmla="*/ 5815 w 10000"/>
                        <a:gd name="connsiteY2183" fmla="*/ 10000 h 10000"/>
                        <a:gd name="connsiteX2184" fmla="*/ 5827 w 10000"/>
                        <a:gd name="connsiteY2184" fmla="*/ 10000 h 10000"/>
                        <a:gd name="connsiteX2185" fmla="*/ 5827 w 10000"/>
                        <a:gd name="connsiteY2185" fmla="*/ 10000 h 10000"/>
                        <a:gd name="connsiteX2186" fmla="*/ 5827 w 10000"/>
                        <a:gd name="connsiteY2186" fmla="*/ 10000 h 10000"/>
                        <a:gd name="connsiteX2187" fmla="*/ 5827 w 10000"/>
                        <a:gd name="connsiteY2187" fmla="*/ 10000 h 10000"/>
                        <a:gd name="connsiteX2188" fmla="*/ 5838 w 10000"/>
                        <a:gd name="connsiteY2188" fmla="*/ 10000 h 10000"/>
                        <a:gd name="connsiteX2189" fmla="*/ 5838 w 10000"/>
                        <a:gd name="connsiteY2189" fmla="*/ 10000 h 10000"/>
                        <a:gd name="connsiteX2190" fmla="*/ 5838 w 10000"/>
                        <a:gd name="connsiteY2190" fmla="*/ 10000 h 10000"/>
                        <a:gd name="connsiteX2191" fmla="*/ 5838 w 10000"/>
                        <a:gd name="connsiteY2191" fmla="*/ 10000 h 10000"/>
                        <a:gd name="connsiteX2192" fmla="*/ 5847 w 10000"/>
                        <a:gd name="connsiteY2192" fmla="*/ 10000 h 10000"/>
                        <a:gd name="connsiteX2193" fmla="*/ 5847 w 10000"/>
                        <a:gd name="connsiteY2193" fmla="*/ 10000 h 10000"/>
                        <a:gd name="connsiteX2194" fmla="*/ 5847 w 10000"/>
                        <a:gd name="connsiteY2194" fmla="*/ 10000 h 10000"/>
                        <a:gd name="connsiteX2195" fmla="*/ 5847 w 10000"/>
                        <a:gd name="connsiteY2195" fmla="*/ 10000 h 10000"/>
                        <a:gd name="connsiteX2196" fmla="*/ 5858 w 10000"/>
                        <a:gd name="connsiteY2196" fmla="*/ 10000 h 10000"/>
                        <a:gd name="connsiteX2197" fmla="*/ 5858 w 10000"/>
                        <a:gd name="connsiteY2197" fmla="*/ 10000 h 10000"/>
                        <a:gd name="connsiteX2198" fmla="*/ 5858 w 10000"/>
                        <a:gd name="connsiteY2198" fmla="*/ 10000 h 10000"/>
                        <a:gd name="connsiteX2199" fmla="*/ 5858 w 10000"/>
                        <a:gd name="connsiteY2199" fmla="*/ 10000 h 10000"/>
                        <a:gd name="connsiteX2200" fmla="*/ 5870 w 10000"/>
                        <a:gd name="connsiteY2200" fmla="*/ 10000 h 10000"/>
                        <a:gd name="connsiteX2201" fmla="*/ 5870 w 10000"/>
                        <a:gd name="connsiteY2201" fmla="*/ 10000 h 10000"/>
                        <a:gd name="connsiteX2202" fmla="*/ 5870 w 10000"/>
                        <a:gd name="connsiteY2202" fmla="*/ 10000 h 10000"/>
                        <a:gd name="connsiteX2203" fmla="*/ 5870 w 10000"/>
                        <a:gd name="connsiteY2203" fmla="*/ 10000 h 10000"/>
                        <a:gd name="connsiteX2204" fmla="*/ 5878 w 10000"/>
                        <a:gd name="connsiteY2204" fmla="*/ 10000 h 10000"/>
                        <a:gd name="connsiteX2205" fmla="*/ 5878 w 10000"/>
                        <a:gd name="connsiteY2205" fmla="*/ 10000 h 10000"/>
                        <a:gd name="connsiteX2206" fmla="*/ 5878 w 10000"/>
                        <a:gd name="connsiteY2206" fmla="*/ 10000 h 10000"/>
                        <a:gd name="connsiteX2207" fmla="*/ 5878 w 10000"/>
                        <a:gd name="connsiteY2207" fmla="*/ 10000 h 10000"/>
                        <a:gd name="connsiteX2208" fmla="*/ 5890 w 10000"/>
                        <a:gd name="connsiteY2208" fmla="*/ 10000 h 10000"/>
                        <a:gd name="connsiteX2209" fmla="*/ 5890 w 10000"/>
                        <a:gd name="connsiteY2209" fmla="*/ 10000 h 10000"/>
                        <a:gd name="connsiteX2210" fmla="*/ 5890 w 10000"/>
                        <a:gd name="connsiteY2210" fmla="*/ 10000 h 10000"/>
                        <a:gd name="connsiteX2211" fmla="*/ 5890 w 10000"/>
                        <a:gd name="connsiteY2211" fmla="*/ 10000 h 10000"/>
                        <a:gd name="connsiteX2212" fmla="*/ 5901 w 10000"/>
                        <a:gd name="connsiteY2212" fmla="*/ 10000 h 10000"/>
                        <a:gd name="connsiteX2213" fmla="*/ 5901 w 10000"/>
                        <a:gd name="connsiteY2213" fmla="*/ 10000 h 10000"/>
                        <a:gd name="connsiteX2214" fmla="*/ 5901 w 10000"/>
                        <a:gd name="connsiteY2214" fmla="*/ 10000 h 10000"/>
                        <a:gd name="connsiteX2215" fmla="*/ 5901 w 10000"/>
                        <a:gd name="connsiteY2215" fmla="*/ 10000 h 10000"/>
                        <a:gd name="connsiteX2216" fmla="*/ 5913 w 10000"/>
                        <a:gd name="connsiteY2216" fmla="*/ 10000 h 10000"/>
                        <a:gd name="connsiteX2217" fmla="*/ 5913 w 10000"/>
                        <a:gd name="connsiteY2217" fmla="*/ 10000 h 10000"/>
                        <a:gd name="connsiteX2218" fmla="*/ 5913 w 10000"/>
                        <a:gd name="connsiteY2218" fmla="*/ 10000 h 10000"/>
                        <a:gd name="connsiteX2219" fmla="*/ 5913 w 10000"/>
                        <a:gd name="connsiteY2219" fmla="*/ 10000 h 10000"/>
                        <a:gd name="connsiteX2220" fmla="*/ 5921 w 10000"/>
                        <a:gd name="connsiteY2220" fmla="*/ 10000 h 10000"/>
                        <a:gd name="connsiteX2221" fmla="*/ 5921 w 10000"/>
                        <a:gd name="connsiteY2221" fmla="*/ 10000 h 10000"/>
                        <a:gd name="connsiteX2222" fmla="*/ 5921 w 10000"/>
                        <a:gd name="connsiteY2222" fmla="*/ 10000 h 10000"/>
                        <a:gd name="connsiteX2223" fmla="*/ 5921 w 10000"/>
                        <a:gd name="connsiteY2223" fmla="*/ 10000 h 10000"/>
                        <a:gd name="connsiteX2224" fmla="*/ 5933 w 10000"/>
                        <a:gd name="connsiteY2224" fmla="*/ 10000 h 10000"/>
                        <a:gd name="connsiteX2225" fmla="*/ 5933 w 10000"/>
                        <a:gd name="connsiteY2225" fmla="*/ 10000 h 10000"/>
                        <a:gd name="connsiteX2226" fmla="*/ 5933 w 10000"/>
                        <a:gd name="connsiteY2226" fmla="*/ 10000 h 10000"/>
                        <a:gd name="connsiteX2227" fmla="*/ 5933 w 10000"/>
                        <a:gd name="connsiteY2227" fmla="*/ 10000 h 10000"/>
                        <a:gd name="connsiteX2228" fmla="*/ 5944 w 10000"/>
                        <a:gd name="connsiteY2228" fmla="*/ 10000 h 10000"/>
                        <a:gd name="connsiteX2229" fmla="*/ 5944 w 10000"/>
                        <a:gd name="connsiteY2229" fmla="*/ 10000 h 10000"/>
                        <a:gd name="connsiteX2230" fmla="*/ 5944 w 10000"/>
                        <a:gd name="connsiteY2230" fmla="*/ 10000 h 10000"/>
                        <a:gd name="connsiteX2231" fmla="*/ 5944 w 10000"/>
                        <a:gd name="connsiteY2231" fmla="*/ 10000 h 10000"/>
                        <a:gd name="connsiteX2232" fmla="*/ 5955 w 10000"/>
                        <a:gd name="connsiteY2232" fmla="*/ 10000 h 10000"/>
                        <a:gd name="connsiteX2233" fmla="*/ 5955 w 10000"/>
                        <a:gd name="connsiteY2233" fmla="*/ 10000 h 10000"/>
                        <a:gd name="connsiteX2234" fmla="*/ 5955 w 10000"/>
                        <a:gd name="connsiteY2234" fmla="*/ 10000 h 10000"/>
                        <a:gd name="connsiteX2235" fmla="*/ 5955 w 10000"/>
                        <a:gd name="connsiteY2235" fmla="*/ 10000 h 10000"/>
                        <a:gd name="connsiteX2236" fmla="*/ 5964 w 10000"/>
                        <a:gd name="connsiteY2236" fmla="*/ 10000 h 10000"/>
                        <a:gd name="connsiteX2237" fmla="*/ 5964 w 10000"/>
                        <a:gd name="connsiteY2237" fmla="*/ 10000 h 10000"/>
                        <a:gd name="connsiteX2238" fmla="*/ 5964 w 10000"/>
                        <a:gd name="connsiteY2238" fmla="*/ 10000 h 10000"/>
                        <a:gd name="connsiteX2239" fmla="*/ 5964 w 10000"/>
                        <a:gd name="connsiteY2239" fmla="*/ 10000 h 10000"/>
                        <a:gd name="connsiteX2240" fmla="*/ 5975 w 10000"/>
                        <a:gd name="connsiteY2240" fmla="*/ 10000 h 10000"/>
                        <a:gd name="connsiteX2241" fmla="*/ 5975 w 10000"/>
                        <a:gd name="connsiteY2241" fmla="*/ 10000 h 10000"/>
                        <a:gd name="connsiteX2242" fmla="*/ 5975 w 10000"/>
                        <a:gd name="connsiteY2242" fmla="*/ 10000 h 10000"/>
                        <a:gd name="connsiteX2243" fmla="*/ 5975 w 10000"/>
                        <a:gd name="connsiteY2243" fmla="*/ 10000 h 10000"/>
                        <a:gd name="connsiteX2244" fmla="*/ 5987 w 10000"/>
                        <a:gd name="connsiteY2244" fmla="*/ 10000 h 10000"/>
                        <a:gd name="connsiteX2245" fmla="*/ 5987 w 10000"/>
                        <a:gd name="connsiteY2245" fmla="*/ 10000 h 10000"/>
                        <a:gd name="connsiteX2246" fmla="*/ 5987 w 10000"/>
                        <a:gd name="connsiteY2246" fmla="*/ 10000 h 10000"/>
                        <a:gd name="connsiteX2247" fmla="*/ 5987 w 10000"/>
                        <a:gd name="connsiteY2247" fmla="*/ 10000 h 10000"/>
                        <a:gd name="connsiteX2248" fmla="*/ 5995 w 10000"/>
                        <a:gd name="connsiteY2248" fmla="*/ 10000 h 10000"/>
                        <a:gd name="connsiteX2249" fmla="*/ 5995 w 10000"/>
                        <a:gd name="connsiteY2249" fmla="*/ 10000 h 10000"/>
                        <a:gd name="connsiteX2250" fmla="*/ 5995 w 10000"/>
                        <a:gd name="connsiteY2250" fmla="*/ 10000 h 10000"/>
                        <a:gd name="connsiteX2251" fmla="*/ 5995 w 10000"/>
                        <a:gd name="connsiteY2251" fmla="*/ 10000 h 10000"/>
                        <a:gd name="connsiteX2252" fmla="*/ 6007 w 10000"/>
                        <a:gd name="connsiteY2252" fmla="*/ 10000 h 10000"/>
                        <a:gd name="connsiteX2253" fmla="*/ 6007 w 10000"/>
                        <a:gd name="connsiteY2253" fmla="*/ 10000 h 10000"/>
                        <a:gd name="connsiteX2254" fmla="*/ 6007 w 10000"/>
                        <a:gd name="connsiteY2254" fmla="*/ 10000 h 10000"/>
                        <a:gd name="connsiteX2255" fmla="*/ 6007 w 10000"/>
                        <a:gd name="connsiteY2255" fmla="*/ 10000 h 10000"/>
                        <a:gd name="connsiteX2256" fmla="*/ 6018 w 10000"/>
                        <a:gd name="connsiteY2256" fmla="*/ 10000 h 10000"/>
                        <a:gd name="connsiteX2257" fmla="*/ 6018 w 10000"/>
                        <a:gd name="connsiteY2257" fmla="*/ 10000 h 10000"/>
                        <a:gd name="connsiteX2258" fmla="*/ 6018 w 10000"/>
                        <a:gd name="connsiteY2258" fmla="*/ 10000 h 10000"/>
                        <a:gd name="connsiteX2259" fmla="*/ 6018 w 10000"/>
                        <a:gd name="connsiteY2259" fmla="*/ 10000 h 10000"/>
                        <a:gd name="connsiteX2260" fmla="*/ 6030 w 10000"/>
                        <a:gd name="connsiteY2260" fmla="*/ 10000 h 10000"/>
                        <a:gd name="connsiteX2261" fmla="*/ 6030 w 10000"/>
                        <a:gd name="connsiteY2261" fmla="*/ 10000 h 10000"/>
                        <a:gd name="connsiteX2262" fmla="*/ 6030 w 10000"/>
                        <a:gd name="connsiteY2262" fmla="*/ 10000 h 10000"/>
                        <a:gd name="connsiteX2263" fmla="*/ 6030 w 10000"/>
                        <a:gd name="connsiteY2263" fmla="*/ 10000 h 10000"/>
                        <a:gd name="connsiteX2264" fmla="*/ 6038 w 10000"/>
                        <a:gd name="connsiteY2264" fmla="*/ 9552 h 10000"/>
                        <a:gd name="connsiteX2265" fmla="*/ 6038 w 10000"/>
                        <a:gd name="connsiteY2265" fmla="*/ 10000 h 10000"/>
                        <a:gd name="connsiteX2266" fmla="*/ 6038 w 10000"/>
                        <a:gd name="connsiteY2266" fmla="*/ 9002 h 10000"/>
                        <a:gd name="connsiteX2267" fmla="*/ 6038 w 10000"/>
                        <a:gd name="connsiteY2267" fmla="*/ 10000 h 10000"/>
                        <a:gd name="connsiteX2268" fmla="*/ 6050 w 10000"/>
                        <a:gd name="connsiteY2268" fmla="*/ 10000 h 10000"/>
                        <a:gd name="connsiteX2269" fmla="*/ 6050 w 10000"/>
                        <a:gd name="connsiteY2269" fmla="*/ 10000 h 10000"/>
                        <a:gd name="connsiteX2270" fmla="*/ 6050 w 10000"/>
                        <a:gd name="connsiteY2270" fmla="*/ 10000 h 10000"/>
                        <a:gd name="connsiteX2271" fmla="*/ 6050 w 10000"/>
                        <a:gd name="connsiteY2271" fmla="*/ 10000 h 10000"/>
                        <a:gd name="connsiteX2272" fmla="*/ 6061 w 10000"/>
                        <a:gd name="connsiteY2272" fmla="*/ 10000 h 10000"/>
                        <a:gd name="connsiteX2273" fmla="*/ 6061 w 10000"/>
                        <a:gd name="connsiteY2273" fmla="*/ 10000 h 10000"/>
                        <a:gd name="connsiteX2274" fmla="*/ 6061 w 10000"/>
                        <a:gd name="connsiteY2274" fmla="*/ 10000 h 10000"/>
                        <a:gd name="connsiteX2275" fmla="*/ 6061 w 10000"/>
                        <a:gd name="connsiteY2275" fmla="*/ 10000 h 10000"/>
                        <a:gd name="connsiteX2276" fmla="*/ 6073 w 10000"/>
                        <a:gd name="connsiteY2276" fmla="*/ 10000 h 10000"/>
                        <a:gd name="connsiteX2277" fmla="*/ 6073 w 10000"/>
                        <a:gd name="connsiteY2277" fmla="*/ 10000 h 10000"/>
                        <a:gd name="connsiteX2278" fmla="*/ 6073 w 10000"/>
                        <a:gd name="connsiteY2278" fmla="*/ 10000 h 10000"/>
                        <a:gd name="connsiteX2279" fmla="*/ 6073 w 10000"/>
                        <a:gd name="connsiteY2279" fmla="*/ 10000 h 10000"/>
                        <a:gd name="connsiteX2280" fmla="*/ 6081 w 10000"/>
                        <a:gd name="connsiteY2280" fmla="*/ 10000 h 10000"/>
                        <a:gd name="connsiteX2281" fmla="*/ 6081 w 10000"/>
                        <a:gd name="connsiteY2281" fmla="*/ 10000 h 10000"/>
                        <a:gd name="connsiteX2282" fmla="*/ 6081 w 10000"/>
                        <a:gd name="connsiteY2282" fmla="*/ 10000 h 10000"/>
                        <a:gd name="connsiteX2283" fmla="*/ 6081 w 10000"/>
                        <a:gd name="connsiteY2283" fmla="*/ 10000 h 10000"/>
                        <a:gd name="connsiteX2284" fmla="*/ 6093 w 10000"/>
                        <a:gd name="connsiteY2284" fmla="*/ 10000 h 10000"/>
                        <a:gd name="connsiteX2285" fmla="*/ 6093 w 10000"/>
                        <a:gd name="connsiteY2285" fmla="*/ 10000 h 10000"/>
                        <a:gd name="connsiteX2286" fmla="*/ 6093 w 10000"/>
                        <a:gd name="connsiteY2286" fmla="*/ 10000 h 10000"/>
                        <a:gd name="connsiteX2287" fmla="*/ 6093 w 10000"/>
                        <a:gd name="connsiteY2287" fmla="*/ 10000 h 10000"/>
                        <a:gd name="connsiteX2288" fmla="*/ 6104 w 10000"/>
                        <a:gd name="connsiteY2288" fmla="*/ 10000 h 10000"/>
                        <a:gd name="connsiteX2289" fmla="*/ 6104 w 10000"/>
                        <a:gd name="connsiteY2289" fmla="*/ 10000 h 10000"/>
                        <a:gd name="connsiteX2290" fmla="*/ 6104 w 10000"/>
                        <a:gd name="connsiteY2290" fmla="*/ 10000 h 10000"/>
                        <a:gd name="connsiteX2291" fmla="*/ 6104 w 10000"/>
                        <a:gd name="connsiteY2291" fmla="*/ 10000 h 10000"/>
                        <a:gd name="connsiteX2292" fmla="*/ 6113 w 10000"/>
                        <a:gd name="connsiteY2292" fmla="*/ 10000 h 10000"/>
                        <a:gd name="connsiteX2293" fmla="*/ 6113 w 10000"/>
                        <a:gd name="connsiteY2293" fmla="*/ 10000 h 10000"/>
                        <a:gd name="connsiteX2294" fmla="*/ 6113 w 10000"/>
                        <a:gd name="connsiteY2294" fmla="*/ 10000 h 10000"/>
                        <a:gd name="connsiteX2295" fmla="*/ 6113 w 10000"/>
                        <a:gd name="connsiteY2295" fmla="*/ 10000 h 10000"/>
                        <a:gd name="connsiteX2296" fmla="*/ 6124 w 10000"/>
                        <a:gd name="connsiteY2296" fmla="*/ 10000 h 10000"/>
                        <a:gd name="connsiteX2297" fmla="*/ 6124 w 10000"/>
                        <a:gd name="connsiteY2297" fmla="*/ 10000 h 10000"/>
                        <a:gd name="connsiteX2298" fmla="*/ 6124 w 10000"/>
                        <a:gd name="connsiteY2298" fmla="*/ 10000 h 10000"/>
                        <a:gd name="connsiteX2299" fmla="*/ 6124 w 10000"/>
                        <a:gd name="connsiteY2299" fmla="*/ 10000 h 10000"/>
                        <a:gd name="connsiteX2300" fmla="*/ 6135 w 10000"/>
                        <a:gd name="connsiteY2300" fmla="*/ 10000 h 10000"/>
                        <a:gd name="connsiteX2301" fmla="*/ 6135 w 10000"/>
                        <a:gd name="connsiteY2301" fmla="*/ 10000 h 10000"/>
                        <a:gd name="connsiteX2302" fmla="*/ 6135 w 10000"/>
                        <a:gd name="connsiteY2302" fmla="*/ 10000 h 10000"/>
                        <a:gd name="connsiteX2303" fmla="*/ 6135 w 10000"/>
                        <a:gd name="connsiteY2303" fmla="*/ 10000 h 10000"/>
                        <a:gd name="connsiteX2304" fmla="*/ 6147 w 10000"/>
                        <a:gd name="connsiteY2304" fmla="*/ 10000 h 10000"/>
                        <a:gd name="connsiteX2305" fmla="*/ 6147 w 10000"/>
                        <a:gd name="connsiteY2305" fmla="*/ 10000 h 10000"/>
                        <a:gd name="connsiteX2306" fmla="*/ 6147 w 10000"/>
                        <a:gd name="connsiteY2306" fmla="*/ 10000 h 10000"/>
                        <a:gd name="connsiteX2307" fmla="*/ 6147 w 10000"/>
                        <a:gd name="connsiteY2307" fmla="*/ 10000 h 10000"/>
                        <a:gd name="connsiteX2308" fmla="*/ 6155 w 10000"/>
                        <a:gd name="connsiteY2308" fmla="*/ 10000 h 10000"/>
                        <a:gd name="connsiteX2309" fmla="*/ 6155 w 10000"/>
                        <a:gd name="connsiteY2309" fmla="*/ 10000 h 10000"/>
                        <a:gd name="connsiteX2310" fmla="*/ 6155 w 10000"/>
                        <a:gd name="connsiteY2310" fmla="*/ 10000 h 10000"/>
                        <a:gd name="connsiteX2311" fmla="*/ 6155 w 10000"/>
                        <a:gd name="connsiteY2311" fmla="*/ 10000 h 10000"/>
                        <a:gd name="connsiteX2312" fmla="*/ 6167 w 10000"/>
                        <a:gd name="connsiteY2312" fmla="*/ 10000 h 10000"/>
                        <a:gd name="connsiteX2313" fmla="*/ 6167 w 10000"/>
                        <a:gd name="connsiteY2313" fmla="*/ 10000 h 10000"/>
                        <a:gd name="connsiteX2314" fmla="*/ 6167 w 10000"/>
                        <a:gd name="connsiteY2314" fmla="*/ 10000 h 10000"/>
                        <a:gd name="connsiteX2315" fmla="*/ 6167 w 10000"/>
                        <a:gd name="connsiteY2315" fmla="*/ 10000 h 10000"/>
                        <a:gd name="connsiteX2316" fmla="*/ 6178 w 10000"/>
                        <a:gd name="connsiteY2316" fmla="*/ 10000 h 10000"/>
                        <a:gd name="connsiteX2317" fmla="*/ 6178 w 10000"/>
                        <a:gd name="connsiteY2317" fmla="*/ 10000 h 10000"/>
                        <a:gd name="connsiteX2318" fmla="*/ 6178 w 10000"/>
                        <a:gd name="connsiteY2318" fmla="*/ 10000 h 10000"/>
                        <a:gd name="connsiteX2319" fmla="*/ 6178 w 10000"/>
                        <a:gd name="connsiteY2319" fmla="*/ 10000 h 10000"/>
                        <a:gd name="connsiteX2320" fmla="*/ 6190 w 10000"/>
                        <a:gd name="connsiteY2320" fmla="*/ 10000 h 10000"/>
                        <a:gd name="connsiteX2321" fmla="*/ 6190 w 10000"/>
                        <a:gd name="connsiteY2321" fmla="*/ 10000 h 10000"/>
                        <a:gd name="connsiteX2322" fmla="*/ 6190 w 10000"/>
                        <a:gd name="connsiteY2322" fmla="*/ 10000 h 10000"/>
                        <a:gd name="connsiteX2323" fmla="*/ 6190 w 10000"/>
                        <a:gd name="connsiteY2323" fmla="*/ 10000 h 10000"/>
                        <a:gd name="connsiteX2324" fmla="*/ 6198 w 10000"/>
                        <a:gd name="connsiteY2324" fmla="*/ 10000 h 10000"/>
                        <a:gd name="connsiteX2325" fmla="*/ 6198 w 10000"/>
                        <a:gd name="connsiteY2325" fmla="*/ 10000 h 10000"/>
                        <a:gd name="connsiteX2326" fmla="*/ 6198 w 10000"/>
                        <a:gd name="connsiteY2326" fmla="*/ 10000 h 10000"/>
                        <a:gd name="connsiteX2327" fmla="*/ 6198 w 10000"/>
                        <a:gd name="connsiteY2327" fmla="*/ 10000 h 10000"/>
                        <a:gd name="connsiteX2328" fmla="*/ 6210 w 10000"/>
                        <a:gd name="connsiteY2328" fmla="*/ 10000 h 10000"/>
                        <a:gd name="connsiteX2329" fmla="*/ 6210 w 10000"/>
                        <a:gd name="connsiteY2329" fmla="*/ 10000 h 10000"/>
                        <a:gd name="connsiteX2330" fmla="*/ 6210 w 10000"/>
                        <a:gd name="connsiteY2330" fmla="*/ 10000 h 10000"/>
                        <a:gd name="connsiteX2331" fmla="*/ 6210 w 10000"/>
                        <a:gd name="connsiteY2331" fmla="*/ 10000 h 10000"/>
                        <a:gd name="connsiteX2332" fmla="*/ 6221 w 10000"/>
                        <a:gd name="connsiteY2332" fmla="*/ 10000 h 10000"/>
                        <a:gd name="connsiteX2333" fmla="*/ 6221 w 10000"/>
                        <a:gd name="connsiteY2333" fmla="*/ 10000 h 10000"/>
                        <a:gd name="connsiteX2334" fmla="*/ 6221 w 10000"/>
                        <a:gd name="connsiteY2334" fmla="*/ 10000 h 10000"/>
                        <a:gd name="connsiteX2335" fmla="*/ 6221 w 10000"/>
                        <a:gd name="connsiteY2335" fmla="*/ 10000 h 10000"/>
                        <a:gd name="connsiteX2336" fmla="*/ 6230 w 10000"/>
                        <a:gd name="connsiteY2336" fmla="*/ 10000 h 10000"/>
                        <a:gd name="connsiteX2337" fmla="*/ 6230 w 10000"/>
                        <a:gd name="connsiteY2337" fmla="*/ 10000 h 10000"/>
                        <a:gd name="connsiteX2338" fmla="*/ 6230 w 10000"/>
                        <a:gd name="connsiteY2338" fmla="*/ 10000 h 10000"/>
                        <a:gd name="connsiteX2339" fmla="*/ 6230 w 10000"/>
                        <a:gd name="connsiteY2339" fmla="*/ 10000 h 10000"/>
                        <a:gd name="connsiteX2340" fmla="*/ 6241 w 10000"/>
                        <a:gd name="connsiteY2340" fmla="*/ 10000 h 10000"/>
                        <a:gd name="connsiteX2341" fmla="*/ 6241 w 10000"/>
                        <a:gd name="connsiteY2341" fmla="*/ 10000 h 10000"/>
                        <a:gd name="connsiteX2342" fmla="*/ 6241 w 10000"/>
                        <a:gd name="connsiteY2342" fmla="*/ 10000 h 10000"/>
                        <a:gd name="connsiteX2343" fmla="*/ 6241 w 10000"/>
                        <a:gd name="connsiteY2343" fmla="*/ 10000 h 10000"/>
                        <a:gd name="connsiteX2344" fmla="*/ 6252 w 10000"/>
                        <a:gd name="connsiteY2344" fmla="*/ 10000 h 10000"/>
                        <a:gd name="connsiteX2345" fmla="*/ 6252 w 10000"/>
                        <a:gd name="connsiteY2345" fmla="*/ 10000 h 10000"/>
                        <a:gd name="connsiteX2346" fmla="*/ 6252 w 10000"/>
                        <a:gd name="connsiteY2346" fmla="*/ 10000 h 10000"/>
                        <a:gd name="connsiteX2347" fmla="*/ 6252 w 10000"/>
                        <a:gd name="connsiteY2347" fmla="*/ 10000 h 10000"/>
                        <a:gd name="connsiteX2348" fmla="*/ 6264 w 10000"/>
                        <a:gd name="connsiteY2348" fmla="*/ 10000 h 10000"/>
                        <a:gd name="connsiteX2349" fmla="*/ 6264 w 10000"/>
                        <a:gd name="connsiteY2349" fmla="*/ 10000 h 10000"/>
                        <a:gd name="connsiteX2350" fmla="*/ 6264 w 10000"/>
                        <a:gd name="connsiteY2350" fmla="*/ 10000 h 10000"/>
                        <a:gd name="connsiteX2351" fmla="*/ 6264 w 10000"/>
                        <a:gd name="connsiteY2351" fmla="*/ 10000 h 10000"/>
                        <a:gd name="connsiteX2352" fmla="*/ 6272 w 10000"/>
                        <a:gd name="connsiteY2352" fmla="*/ 10000 h 10000"/>
                        <a:gd name="connsiteX2353" fmla="*/ 6272 w 10000"/>
                        <a:gd name="connsiteY2353" fmla="*/ 10000 h 10000"/>
                        <a:gd name="connsiteX2354" fmla="*/ 6272 w 10000"/>
                        <a:gd name="connsiteY2354" fmla="*/ 10000 h 10000"/>
                        <a:gd name="connsiteX2355" fmla="*/ 6272 w 10000"/>
                        <a:gd name="connsiteY2355" fmla="*/ 10000 h 10000"/>
                        <a:gd name="connsiteX2356" fmla="*/ 6284 w 10000"/>
                        <a:gd name="connsiteY2356" fmla="*/ 10000 h 10000"/>
                        <a:gd name="connsiteX2357" fmla="*/ 6284 w 10000"/>
                        <a:gd name="connsiteY2357" fmla="*/ 10000 h 10000"/>
                        <a:gd name="connsiteX2358" fmla="*/ 6284 w 10000"/>
                        <a:gd name="connsiteY2358" fmla="*/ 10000 h 10000"/>
                        <a:gd name="connsiteX2359" fmla="*/ 6284 w 10000"/>
                        <a:gd name="connsiteY2359" fmla="*/ 10000 h 10000"/>
                        <a:gd name="connsiteX2360" fmla="*/ 6295 w 10000"/>
                        <a:gd name="connsiteY2360" fmla="*/ 10000 h 10000"/>
                        <a:gd name="connsiteX2361" fmla="*/ 6295 w 10000"/>
                        <a:gd name="connsiteY2361" fmla="*/ 10000 h 10000"/>
                        <a:gd name="connsiteX2362" fmla="*/ 6295 w 10000"/>
                        <a:gd name="connsiteY2362" fmla="*/ 10000 h 10000"/>
                        <a:gd name="connsiteX2363" fmla="*/ 6295 w 10000"/>
                        <a:gd name="connsiteY2363" fmla="*/ 10000 h 10000"/>
                        <a:gd name="connsiteX2364" fmla="*/ 6307 w 10000"/>
                        <a:gd name="connsiteY2364" fmla="*/ 10000 h 10000"/>
                        <a:gd name="connsiteX2365" fmla="*/ 6307 w 10000"/>
                        <a:gd name="connsiteY2365" fmla="*/ 10000 h 10000"/>
                        <a:gd name="connsiteX2366" fmla="*/ 6307 w 10000"/>
                        <a:gd name="connsiteY2366" fmla="*/ 10000 h 10000"/>
                        <a:gd name="connsiteX2367" fmla="*/ 6307 w 10000"/>
                        <a:gd name="connsiteY2367" fmla="*/ 10000 h 10000"/>
                        <a:gd name="connsiteX2368" fmla="*/ 6315 w 10000"/>
                        <a:gd name="connsiteY2368" fmla="*/ 10000 h 10000"/>
                        <a:gd name="connsiteX2369" fmla="*/ 6315 w 10000"/>
                        <a:gd name="connsiteY2369" fmla="*/ 10000 h 10000"/>
                        <a:gd name="connsiteX2370" fmla="*/ 6315 w 10000"/>
                        <a:gd name="connsiteY2370" fmla="*/ 10000 h 10000"/>
                        <a:gd name="connsiteX2371" fmla="*/ 6315 w 10000"/>
                        <a:gd name="connsiteY2371" fmla="*/ 10000 h 10000"/>
                        <a:gd name="connsiteX2372" fmla="*/ 6327 w 10000"/>
                        <a:gd name="connsiteY2372" fmla="*/ 10000 h 10000"/>
                        <a:gd name="connsiteX2373" fmla="*/ 6327 w 10000"/>
                        <a:gd name="connsiteY2373" fmla="*/ 10000 h 10000"/>
                        <a:gd name="connsiteX2374" fmla="*/ 6327 w 10000"/>
                        <a:gd name="connsiteY2374" fmla="*/ 10000 h 10000"/>
                        <a:gd name="connsiteX2375" fmla="*/ 6327 w 10000"/>
                        <a:gd name="connsiteY2375" fmla="*/ 10000 h 10000"/>
                        <a:gd name="connsiteX2376" fmla="*/ 6338 w 10000"/>
                        <a:gd name="connsiteY2376" fmla="*/ 10000 h 10000"/>
                        <a:gd name="connsiteX2377" fmla="*/ 6338 w 10000"/>
                        <a:gd name="connsiteY2377" fmla="*/ 10000 h 10000"/>
                        <a:gd name="connsiteX2378" fmla="*/ 6338 w 10000"/>
                        <a:gd name="connsiteY2378" fmla="*/ 10000 h 10000"/>
                        <a:gd name="connsiteX2379" fmla="*/ 6338 w 10000"/>
                        <a:gd name="connsiteY2379" fmla="*/ 10000 h 10000"/>
                        <a:gd name="connsiteX2380" fmla="*/ 6347 w 10000"/>
                        <a:gd name="connsiteY2380" fmla="*/ 10000 h 10000"/>
                        <a:gd name="connsiteX2381" fmla="*/ 6347 w 10000"/>
                        <a:gd name="connsiteY2381" fmla="*/ 10000 h 10000"/>
                        <a:gd name="connsiteX2382" fmla="*/ 6347 w 10000"/>
                        <a:gd name="connsiteY2382" fmla="*/ 10000 h 10000"/>
                        <a:gd name="connsiteX2383" fmla="*/ 6347 w 10000"/>
                        <a:gd name="connsiteY2383" fmla="*/ 10000 h 10000"/>
                        <a:gd name="connsiteX2384" fmla="*/ 6358 w 10000"/>
                        <a:gd name="connsiteY2384" fmla="*/ 10000 h 10000"/>
                        <a:gd name="connsiteX2385" fmla="*/ 6358 w 10000"/>
                        <a:gd name="connsiteY2385" fmla="*/ 10000 h 10000"/>
                        <a:gd name="connsiteX2386" fmla="*/ 6358 w 10000"/>
                        <a:gd name="connsiteY2386" fmla="*/ 10000 h 10000"/>
                        <a:gd name="connsiteX2387" fmla="*/ 6358 w 10000"/>
                        <a:gd name="connsiteY2387" fmla="*/ 10000 h 10000"/>
                        <a:gd name="connsiteX2388" fmla="*/ 6370 w 10000"/>
                        <a:gd name="connsiteY2388" fmla="*/ 10000 h 10000"/>
                        <a:gd name="connsiteX2389" fmla="*/ 6370 w 10000"/>
                        <a:gd name="connsiteY2389" fmla="*/ 10000 h 10000"/>
                        <a:gd name="connsiteX2390" fmla="*/ 6370 w 10000"/>
                        <a:gd name="connsiteY2390" fmla="*/ 10000 h 10000"/>
                        <a:gd name="connsiteX2391" fmla="*/ 6370 w 10000"/>
                        <a:gd name="connsiteY2391" fmla="*/ 10000 h 10000"/>
                        <a:gd name="connsiteX2392" fmla="*/ 6381 w 10000"/>
                        <a:gd name="connsiteY2392" fmla="*/ 10000 h 10000"/>
                        <a:gd name="connsiteX2393" fmla="*/ 6381 w 10000"/>
                        <a:gd name="connsiteY2393" fmla="*/ 10000 h 10000"/>
                        <a:gd name="connsiteX2394" fmla="*/ 6381 w 10000"/>
                        <a:gd name="connsiteY2394" fmla="*/ 10000 h 10000"/>
                        <a:gd name="connsiteX2395" fmla="*/ 6381 w 10000"/>
                        <a:gd name="connsiteY2395" fmla="*/ 10000 h 10000"/>
                        <a:gd name="connsiteX2396" fmla="*/ 6390 w 10000"/>
                        <a:gd name="connsiteY2396" fmla="*/ 10000 h 10000"/>
                        <a:gd name="connsiteX2397" fmla="*/ 6390 w 10000"/>
                        <a:gd name="connsiteY2397" fmla="*/ 10000 h 10000"/>
                        <a:gd name="connsiteX2398" fmla="*/ 6390 w 10000"/>
                        <a:gd name="connsiteY2398" fmla="*/ 10000 h 10000"/>
                        <a:gd name="connsiteX2399" fmla="*/ 6390 w 10000"/>
                        <a:gd name="connsiteY2399" fmla="*/ 10000 h 10000"/>
                        <a:gd name="connsiteX2400" fmla="*/ 6401 w 10000"/>
                        <a:gd name="connsiteY2400" fmla="*/ 10000 h 10000"/>
                        <a:gd name="connsiteX2401" fmla="*/ 6401 w 10000"/>
                        <a:gd name="connsiteY2401" fmla="*/ 10000 h 10000"/>
                        <a:gd name="connsiteX2402" fmla="*/ 6401 w 10000"/>
                        <a:gd name="connsiteY2402" fmla="*/ 10000 h 10000"/>
                        <a:gd name="connsiteX2403" fmla="*/ 6401 w 10000"/>
                        <a:gd name="connsiteY2403" fmla="*/ 10000 h 10000"/>
                        <a:gd name="connsiteX2404" fmla="*/ 6412 w 10000"/>
                        <a:gd name="connsiteY2404" fmla="*/ 10000 h 10000"/>
                        <a:gd name="connsiteX2405" fmla="*/ 6412 w 10000"/>
                        <a:gd name="connsiteY2405" fmla="*/ 10000 h 10000"/>
                        <a:gd name="connsiteX2406" fmla="*/ 6412 w 10000"/>
                        <a:gd name="connsiteY2406" fmla="*/ 10000 h 10000"/>
                        <a:gd name="connsiteX2407" fmla="*/ 6412 w 10000"/>
                        <a:gd name="connsiteY2407" fmla="*/ 10000 h 10000"/>
                        <a:gd name="connsiteX2408" fmla="*/ 6424 w 10000"/>
                        <a:gd name="connsiteY2408" fmla="*/ 10000 h 10000"/>
                        <a:gd name="connsiteX2409" fmla="*/ 6424 w 10000"/>
                        <a:gd name="connsiteY2409" fmla="*/ 10000 h 10000"/>
                        <a:gd name="connsiteX2410" fmla="*/ 6424 w 10000"/>
                        <a:gd name="connsiteY2410" fmla="*/ 10000 h 10000"/>
                        <a:gd name="connsiteX2411" fmla="*/ 6424 w 10000"/>
                        <a:gd name="connsiteY2411" fmla="*/ 10000 h 10000"/>
                        <a:gd name="connsiteX2412" fmla="*/ 6432 w 10000"/>
                        <a:gd name="connsiteY2412" fmla="*/ 10000 h 10000"/>
                        <a:gd name="connsiteX2413" fmla="*/ 6432 w 10000"/>
                        <a:gd name="connsiteY2413" fmla="*/ 10000 h 10000"/>
                        <a:gd name="connsiteX2414" fmla="*/ 6432 w 10000"/>
                        <a:gd name="connsiteY2414" fmla="*/ 10000 h 10000"/>
                        <a:gd name="connsiteX2415" fmla="*/ 6432 w 10000"/>
                        <a:gd name="connsiteY2415" fmla="*/ 10000 h 10000"/>
                        <a:gd name="connsiteX2416" fmla="*/ 6444 w 10000"/>
                        <a:gd name="connsiteY2416" fmla="*/ 10000 h 10000"/>
                        <a:gd name="connsiteX2417" fmla="*/ 6444 w 10000"/>
                        <a:gd name="connsiteY2417" fmla="*/ 10000 h 10000"/>
                        <a:gd name="connsiteX2418" fmla="*/ 6444 w 10000"/>
                        <a:gd name="connsiteY2418" fmla="*/ 10000 h 10000"/>
                        <a:gd name="connsiteX2419" fmla="*/ 6444 w 10000"/>
                        <a:gd name="connsiteY2419" fmla="*/ 10000 h 10000"/>
                        <a:gd name="connsiteX2420" fmla="*/ 6455 w 10000"/>
                        <a:gd name="connsiteY2420" fmla="*/ 10000 h 10000"/>
                        <a:gd name="connsiteX2421" fmla="*/ 6455 w 10000"/>
                        <a:gd name="connsiteY2421" fmla="*/ 10000 h 10000"/>
                        <a:gd name="connsiteX2422" fmla="*/ 6455 w 10000"/>
                        <a:gd name="connsiteY2422" fmla="*/ 10000 h 10000"/>
                        <a:gd name="connsiteX2423" fmla="*/ 6455 w 10000"/>
                        <a:gd name="connsiteY2423" fmla="*/ 10000 h 10000"/>
                        <a:gd name="connsiteX2424" fmla="*/ 6464 w 10000"/>
                        <a:gd name="connsiteY2424" fmla="*/ 10000 h 10000"/>
                        <a:gd name="connsiteX2425" fmla="*/ 6464 w 10000"/>
                        <a:gd name="connsiteY2425" fmla="*/ 10000 h 10000"/>
                        <a:gd name="connsiteX2426" fmla="*/ 6464 w 10000"/>
                        <a:gd name="connsiteY2426" fmla="*/ 10000 h 10000"/>
                        <a:gd name="connsiteX2427" fmla="*/ 6464 w 10000"/>
                        <a:gd name="connsiteY2427" fmla="*/ 10000 h 10000"/>
                        <a:gd name="connsiteX2428" fmla="*/ 6475 w 10000"/>
                        <a:gd name="connsiteY2428" fmla="*/ 10000 h 10000"/>
                        <a:gd name="connsiteX2429" fmla="*/ 6475 w 10000"/>
                        <a:gd name="connsiteY2429" fmla="*/ 10000 h 10000"/>
                        <a:gd name="connsiteX2430" fmla="*/ 6475 w 10000"/>
                        <a:gd name="connsiteY2430" fmla="*/ 10000 h 10000"/>
                        <a:gd name="connsiteX2431" fmla="*/ 6475 w 10000"/>
                        <a:gd name="connsiteY2431" fmla="*/ 10000 h 10000"/>
                        <a:gd name="connsiteX2432" fmla="*/ 6487 w 10000"/>
                        <a:gd name="connsiteY2432" fmla="*/ 10000 h 10000"/>
                        <a:gd name="connsiteX2433" fmla="*/ 6487 w 10000"/>
                        <a:gd name="connsiteY2433" fmla="*/ 10000 h 10000"/>
                        <a:gd name="connsiteX2434" fmla="*/ 6487 w 10000"/>
                        <a:gd name="connsiteY2434" fmla="*/ 10000 h 10000"/>
                        <a:gd name="connsiteX2435" fmla="*/ 6487 w 10000"/>
                        <a:gd name="connsiteY2435" fmla="*/ 10000 h 10000"/>
                        <a:gd name="connsiteX2436" fmla="*/ 6498 w 10000"/>
                        <a:gd name="connsiteY2436" fmla="*/ 10000 h 10000"/>
                        <a:gd name="connsiteX2437" fmla="*/ 6498 w 10000"/>
                        <a:gd name="connsiteY2437" fmla="*/ 10000 h 10000"/>
                        <a:gd name="connsiteX2438" fmla="*/ 6498 w 10000"/>
                        <a:gd name="connsiteY2438" fmla="*/ 10000 h 10000"/>
                        <a:gd name="connsiteX2439" fmla="*/ 6498 w 10000"/>
                        <a:gd name="connsiteY2439" fmla="*/ 10000 h 10000"/>
                        <a:gd name="connsiteX2440" fmla="*/ 6507 w 10000"/>
                        <a:gd name="connsiteY2440" fmla="*/ 10000 h 10000"/>
                        <a:gd name="connsiteX2441" fmla="*/ 6507 w 10000"/>
                        <a:gd name="connsiteY2441" fmla="*/ 10000 h 10000"/>
                        <a:gd name="connsiteX2442" fmla="*/ 6507 w 10000"/>
                        <a:gd name="connsiteY2442" fmla="*/ 10000 h 10000"/>
                        <a:gd name="connsiteX2443" fmla="*/ 6507 w 10000"/>
                        <a:gd name="connsiteY2443" fmla="*/ 10000 h 10000"/>
                        <a:gd name="connsiteX2444" fmla="*/ 6518 w 10000"/>
                        <a:gd name="connsiteY2444" fmla="*/ 10000 h 10000"/>
                        <a:gd name="connsiteX2445" fmla="*/ 6518 w 10000"/>
                        <a:gd name="connsiteY2445" fmla="*/ 10000 h 10000"/>
                        <a:gd name="connsiteX2446" fmla="*/ 6518 w 10000"/>
                        <a:gd name="connsiteY2446" fmla="*/ 10000 h 10000"/>
                        <a:gd name="connsiteX2447" fmla="*/ 6518 w 10000"/>
                        <a:gd name="connsiteY2447" fmla="*/ 10000 h 10000"/>
                        <a:gd name="connsiteX2448" fmla="*/ 6530 w 10000"/>
                        <a:gd name="connsiteY2448" fmla="*/ 10000 h 10000"/>
                        <a:gd name="connsiteX2449" fmla="*/ 6530 w 10000"/>
                        <a:gd name="connsiteY2449" fmla="*/ 10000 h 10000"/>
                        <a:gd name="connsiteX2450" fmla="*/ 6530 w 10000"/>
                        <a:gd name="connsiteY2450" fmla="*/ 10000 h 10000"/>
                        <a:gd name="connsiteX2451" fmla="*/ 6530 w 10000"/>
                        <a:gd name="connsiteY2451" fmla="*/ 10000 h 10000"/>
                        <a:gd name="connsiteX2452" fmla="*/ 6541 w 10000"/>
                        <a:gd name="connsiteY2452" fmla="*/ 10000 h 10000"/>
                        <a:gd name="connsiteX2453" fmla="*/ 6541 w 10000"/>
                        <a:gd name="connsiteY2453" fmla="*/ 10000 h 10000"/>
                        <a:gd name="connsiteX2454" fmla="*/ 6541 w 10000"/>
                        <a:gd name="connsiteY2454" fmla="*/ 10000 h 10000"/>
                        <a:gd name="connsiteX2455" fmla="*/ 6541 w 10000"/>
                        <a:gd name="connsiteY2455" fmla="*/ 10000 h 10000"/>
                        <a:gd name="connsiteX2456" fmla="*/ 6550 w 10000"/>
                        <a:gd name="connsiteY2456" fmla="*/ 10000 h 10000"/>
                        <a:gd name="connsiteX2457" fmla="*/ 6550 w 10000"/>
                        <a:gd name="connsiteY2457" fmla="*/ 10000 h 10000"/>
                        <a:gd name="connsiteX2458" fmla="*/ 6550 w 10000"/>
                        <a:gd name="connsiteY2458" fmla="*/ 10000 h 10000"/>
                        <a:gd name="connsiteX2459" fmla="*/ 6550 w 10000"/>
                        <a:gd name="connsiteY2459" fmla="*/ 10000 h 10000"/>
                        <a:gd name="connsiteX2460" fmla="*/ 6561 w 10000"/>
                        <a:gd name="connsiteY2460" fmla="*/ 10000 h 10000"/>
                        <a:gd name="connsiteX2461" fmla="*/ 6561 w 10000"/>
                        <a:gd name="connsiteY2461" fmla="*/ 10000 h 10000"/>
                        <a:gd name="connsiteX2462" fmla="*/ 6561 w 10000"/>
                        <a:gd name="connsiteY2462" fmla="*/ 10000 h 10000"/>
                        <a:gd name="connsiteX2463" fmla="*/ 6561 w 10000"/>
                        <a:gd name="connsiteY2463" fmla="*/ 10000 h 10000"/>
                        <a:gd name="connsiteX2464" fmla="*/ 6572 w 10000"/>
                        <a:gd name="connsiteY2464" fmla="*/ 10000 h 10000"/>
                        <a:gd name="connsiteX2465" fmla="*/ 6572 w 10000"/>
                        <a:gd name="connsiteY2465" fmla="*/ 10000 h 10000"/>
                        <a:gd name="connsiteX2466" fmla="*/ 6572 w 10000"/>
                        <a:gd name="connsiteY2466" fmla="*/ 10000 h 10000"/>
                        <a:gd name="connsiteX2467" fmla="*/ 6572 w 10000"/>
                        <a:gd name="connsiteY2467" fmla="*/ 10000 h 10000"/>
                        <a:gd name="connsiteX2468" fmla="*/ 6584 w 10000"/>
                        <a:gd name="connsiteY2468" fmla="*/ 10000 h 10000"/>
                        <a:gd name="connsiteX2469" fmla="*/ 6584 w 10000"/>
                        <a:gd name="connsiteY2469" fmla="*/ 10000 h 10000"/>
                        <a:gd name="connsiteX2470" fmla="*/ 6584 w 10000"/>
                        <a:gd name="connsiteY2470" fmla="*/ 10000 h 10000"/>
                        <a:gd name="connsiteX2471" fmla="*/ 6584 w 10000"/>
                        <a:gd name="connsiteY2471" fmla="*/ 10000 h 10000"/>
                        <a:gd name="connsiteX2472" fmla="*/ 6592 w 10000"/>
                        <a:gd name="connsiteY2472" fmla="*/ 10000 h 10000"/>
                        <a:gd name="connsiteX2473" fmla="*/ 6592 w 10000"/>
                        <a:gd name="connsiteY2473" fmla="*/ 10000 h 10000"/>
                        <a:gd name="connsiteX2474" fmla="*/ 6592 w 10000"/>
                        <a:gd name="connsiteY2474" fmla="*/ 10000 h 10000"/>
                        <a:gd name="connsiteX2475" fmla="*/ 6592 w 10000"/>
                        <a:gd name="connsiteY2475" fmla="*/ 10000 h 10000"/>
                        <a:gd name="connsiteX2476" fmla="*/ 6604 w 10000"/>
                        <a:gd name="connsiteY2476" fmla="*/ 10000 h 10000"/>
                        <a:gd name="connsiteX2477" fmla="*/ 6604 w 10000"/>
                        <a:gd name="connsiteY2477" fmla="*/ 10000 h 10000"/>
                        <a:gd name="connsiteX2478" fmla="*/ 6604 w 10000"/>
                        <a:gd name="connsiteY2478" fmla="*/ 10000 h 10000"/>
                        <a:gd name="connsiteX2479" fmla="*/ 6604 w 10000"/>
                        <a:gd name="connsiteY2479" fmla="*/ 10000 h 10000"/>
                        <a:gd name="connsiteX2480" fmla="*/ 6615 w 10000"/>
                        <a:gd name="connsiteY2480" fmla="*/ 10000 h 10000"/>
                        <a:gd name="connsiteX2481" fmla="*/ 6615 w 10000"/>
                        <a:gd name="connsiteY2481" fmla="*/ 10000 h 10000"/>
                        <a:gd name="connsiteX2482" fmla="*/ 6615 w 10000"/>
                        <a:gd name="connsiteY2482" fmla="*/ 10000 h 10000"/>
                        <a:gd name="connsiteX2483" fmla="*/ 6615 w 10000"/>
                        <a:gd name="connsiteY2483" fmla="*/ 10000 h 10000"/>
                        <a:gd name="connsiteX2484" fmla="*/ 6624 w 10000"/>
                        <a:gd name="connsiteY2484" fmla="*/ 10000 h 10000"/>
                        <a:gd name="connsiteX2485" fmla="*/ 6624 w 10000"/>
                        <a:gd name="connsiteY2485" fmla="*/ 10000 h 10000"/>
                        <a:gd name="connsiteX2486" fmla="*/ 6624 w 10000"/>
                        <a:gd name="connsiteY2486" fmla="*/ 10000 h 10000"/>
                        <a:gd name="connsiteX2487" fmla="*/ 6624 w 10000"/>
                        <a:gd name="connsiteY2487" fmla="*/ 10000 h 10000"/>
                        <a:gd name="connsiteX2488" fmla="*/ 6635 w 10000"/>
                        <a:gd name="connsiteY2488" fmla="*/ 10000 h 10000"/>
                        <a:gd name="connsiteX2489" fmla="*/ 6635 w 10000"/>
                        <a:gd name="connsiteY2489" fmla="*/ 10000 h 10000"/>
                        <a:gd name="connsiteX2490" fmla="*/ 6635 w 10000"/>
                        <a:gd name="connsiteY2490" fmla="*/ 10000 h 10000"/>
                        <a:gd name="connsiteX2491" fmla="*/ 6635 w 10000"/>
                        <a:gd name="connsiteY2491" fmla="*/ 10000 h 10000"/>
                        <a:gd name="connsiteX2492" fmla="*/ 6647 w 10000"/>
                        <a:gd name="connsiteY2492" fmla="*/ 10000 h 10000"/>
                        <a:gd name="connsiteX2493" fmla="*/ 6647 w 10000"/>
                        <a:gd name="connsiteY2493" fmla="*/ 10000 h 10000"/>
                        <a:gd name="connsiteX2494" fmla="*/ 6647 w 10000"/>
                        <a:gd name="connsiteY2494" fmla="*/ 10000 h 10000"/>
                        <a:gd name="connsiteX2495" fmla="*/ 6647 w 10000"/>
                        <a:gd name="connsiteY2495" fmla="*/ 10000 h 10000"/>
                        <a:gd name="connsiteX2496" fmla="*/ 6658 w 10000"/>
                        <a:gd name="connsiteY2496" fmla="*/ 10000 h 10000"/>
                        <a:gd name="connsiteX2497" fmla="*/ 6658 w 10000"/>
                        <a:gd name="connsiteY2497" fmla="*/ 10000 h 10000"/>
                        <a:gd name="connsiteX2498" fmla="*/ 6658 w 10000"/>
                        <a:gd name="connsiteY2498" fmla="*/ 10000 h 10000"/>
                        <a:gd name="connsiteX2499" fmla="*/ 6658 w 10000"/>
                        <a:gd name="connsiteY2499" fmla="*/ 10000 h 10000"/>
                        <a:gd name="connsiteX2500" fmla="*/ 6667 w 10000"/>
                        <a:gd name="connsiteY2500" fmla="*/ 10000 h 10000"/>
                        <a:gd name="connsiteX2501" fmla="*/ 6667 w 10000"/>
                        <a:gd name="connsiteY2501" fmla="*/ 10000 h 10000"/>
                        <a:gd name="connsiteX2502" fmla="*/ 6667 w 10000"/>
                        <a:gd name="connsiteY2502" fmla="*/ 10000 h 10000"/>
                        <a:gd name="connsiteX2503" fmla="*/ 6667 w 10000"/>
                        <a:gd name="connsiteY2503" fmla="*/ 10000 h 10000"/>
                        <a:gd name="connsiteX2504" fmla="*/ 6678 w 10000"/>
                        <a:gd name="connsiteY2504" fmla="*/ 10000 h 10000"/>
                        <a:gd name="connsiteX2505" fmla="*/ 6678 w 10000"/>
                        <a:gd name="connsiteY2505" fmla="*/ 10000 h 10000"/>
                        <a:gd name="connsiteX2506" fmla="*/ 6678 w 10000"/>
                        <a:gd name="connsiteY2506" fmla="*/ 10000 h 10000"/>
                        <a:gd name="connsiteX2507" fmla="*/ 6678 w 10000"/>
                        <a:gd name="connsiteY2507" fmla="*/ 10000 h 10000"/>
                        <a:gd name="connsiteX2508" fmla="*/ 6690 w 10000"/>
                        <a:gd name="connsiteY2508" fmla="*/ 10000 h 10000"/>
                        <a:gd name="connsiteX2509" fmla="*/ 6690 w 10000"/>
                        <a:gd name="connsiteY2509" fmla="*/ 10000 h 10000"/>
                        <a:gd name="connsiteX2510" fmla="*/ 6690 w 10000"/>
                        <a:gd name="connsiteY2510" fmla="*/ 10000 h 10000"/>
                        <a:gd name="connsiteX2511" fmla="*/ 6690 w 10000"/>
                        <a:gd name="connsiteY2511" fmla="*/ 10000 h 10000"/>
                        <a:gd name="connsiteX2512" fmla="*/ 6701 w 10000"/>
                        <a:gd name="connsiteY2512" fmla="*/ 10000 h 10000"/>
                        <a:gd name="connsiteX2513" fmla="*/ 6701 w 10000"/>
                        <a:gd name="connsiteY2513" fmla="*/ 10000 h 10000"/>
                        <a:gd name="connsiteX2514" fmla="*/ 6701 w 10000"/>
                        <a:gd name="connsiteY2514" fmla="*/ 10000 h 10000"/>
                        <a:gd name="connsiteX2515" fmla="*/ 6701 w 10000"/>
                        <a:gd name="connsiteY2515" fmla="*/ 10000 h 10000"/>
                        <a:gd name="connsiteX2516" fmla="*/ 6710 w 10000"/>
                        <a:gd name="connsiteY2516" fmla="*/ 10000 h 10000"/>
                        <a:gd name="connsiteX2517" fmla="*/ 6710 w 10000"/>
                        <a:gd name="connsiteY2517" fmla="*/ 10000 h 10000"/>
                        <a:gd name="connsiteX2518" fmla="*/ 6710 w 10000"/>
                        <a:gd name="connsiteY2518" fmla="*/ 10000 h 10000"/>
                        <a:gd name="connsiteX2519" fmla="*/ 6710 w 10000"/>
                        <a:gd name="connsiteY2519" fmla="*/ 10000 h 10000"/>
                        <a:gd name="connsiteX2520" fmla="*/ 6721 w 10000"/>
                        <a:gd name="connsiteY2520" fmla="*/ 10000 h 10000"/>
                        <a:gd name="connsiteX2521" fmla="*/ 6721 w 10000"/>
                        <a:gd name="connsiteY2521" fmla="*/ 10000 h 10000"/>
                        <a:gd name="connsiteX2522" fmla="*/ 6721 w 10000"/>
                        <a:gd name="connsiteY2522" fmla="*/ 10000 h 10000"/>
                        <a:gd name="connsiteX2523" fmla="*/ 6721 w 10000"/>
                        <a:gd name="connsiteY2523" fmla="*/ 10000 h 10000"/>
                        <a:gd name="connsiteX2524" fmla="*/ 6732 w 10000"/>
                        <a:gd name="connsiteY2524" fmla="*/ 10000 h 10000"/>
                        <a:gd name="connsiteX2525" fmla="*/ 6732 w 10000"/>
                        <a:gd name="connsiteY2525" fmla="*/ 10000 h 10000"/>
                        <a:gd name="connsiteX2526" fmla="*/ 6732 w 10000"/>
                        <a:gd name="connsiteY2526" fmla="*/ 10000 h 10000"/>
                        <a:gd name="connsiteX2527" fmla="*/ 6732 w 10000"/>
                        <a:gd name="connsiteY2527" fmla="*/ 10000 h 10000"/>
                        <a:gd name="connsiteX2528" fmla="*/ 6741 w 10000"/>
                        <a:gd name="connsiteY2528" fmla="*/ 10000 h 10000"/>
                        <a:gd name="connsiteX2529" fmla="*/ 6741 w 10000"/>
                        <a:gd name="connsiteY2529" fmla="*/ 10000 h 10000"/>
                        <a:gd name="connsiteX2530" fmla="*/ 6741 w 10000"/>
                        <a:gd name="connsiteY2530" fmla="*/ 10000 h 10000"/>
                        <a:gd name="connsiteX2531" fmla="*/ 6741 w 10000"/>
                        <a:gd name="connsiteY2531" fmla="*/ 10000 h 10000"/>
                        <a:gd name="connsiteX2532" fmla="*/ 6752 w 10000"/>
                        <a:gd name="connsiteY2532" fmla="*/ 10000 h 10000"/>
                        <a:gd name="connsiteX2533" fmla="*/ 6752 w 10000"/>
                        <a:gd name="connsiteY2533" fmla="*/ 10000 h 10000"/>
                        <a:gd name="connsiteX2534" fmla="*/ 6752 w 10000"/>
                        <a:gd name="connsiteY2534" fmla="*/ 10000 h 10000"/>
                        <a:gd name="connsiteX2535" fmla="*/ 6752 w 10000"/>
                        <a:gd name="connsiteY2535" fmla="*/ 10000 h 10000"/>
                        <a:gd name="connsiteX2536" fmla="*/ 6764 w 10000"/>
                        <a:gd name="connsiteY2536" fmla="*/ 10000 h 10000"/>
                        <a:gd name="connsiteX2537" fmla="*/ 6764 w 10000"/>
                        <a:gd name="connsiteY2537" fmla="*/ 10000 h 10000"/>
                        <a:gd name="connsiteX2538" fmla="*/ 6764 w 10000"/>
                        <a:gd name="connsiteY2538" fmla="*/ 10000 h 10000"/>
                        <a:gd name="connsiteX2539" fmla="*/ 6764 w 10000"/>
                        <a:gd name="connsiteY2539" fmla="*/ 10000 h 10000"/>
                        <a:gd name="connsiteX2540" fmla="*/ 6775 w 10000"/>
                        <a:gd name="connsiteY2540" fmla="*/ 10000 h 10000"/>
                        <a:gd name="connsiteX2541" fmla="*/ 6775 w 10000"/>
                        <a:gd name="connsiteY2541" fmla="*/ 10000 h 10000"/>
                        <a:gd name="connsiteX2542" fmla="*/ 6775 w 10000"/>
                        <a:gd name="connsiteY2542" fmla="*/ 10000 h 10000"/>
                        <a:gd name="connsiteX2543" fmla="*/ 6775 w 10000"/>
                        <a:gd name="connsiteY2543" fmla="*/ 10000 h 10000"/>
                        <a:gd name="connsiteX2544" fmla="*/ 6784 w 10000"/>
                        <a:gd name="connsiteY2544" fmla="*/ 10000 h 10000"/>
                        <a:gd name="connsiteX2545" fmla="*/ 6784 w 10000"/>
                        <a:gd name="connsiteY2545" fmla="*/ 10000 h 10000"/>
                        <a:gd name="connsiteX2546" fmla="*/ 6784 w 10000"/>
                        <a:gd name="connsiteY2546" fmla="*/ 10000 h 10000"/>
                        <a:gd name="connsiteX2547" fmla="*/ 6784 w 10000"/>
                        <a:gd name="connsiteY2547" fmla="*/ 10000 h 10000"/>
                        <a:gd name="connsiteX2548" fmla="*/ 6795 w 10000"/>
                        <a:gd name="connsiteY2548" fmla="*/ 10000 h 10000"/>
                        <a:gd name="connsiteX2549" fmla="*/ 6795 w 10000"/>
                        <a:gd name="connsiteY2549" fmla="*/ 10000 h 10000"/>
                        <a:gd name="connsiteX2550" fmla="*/ 6795 w 10000"/>
                        <a:gd name="connsiteY2550" fmla="*/ 10000 h 10000"/>
                        <a:gd name="connsiteX2551" fmla="*/ 6795 w 10000"/>
                        <a:gd name="connsiteY2551" fmla="*/ 10000 h 10000"/>
                        <a:gd name="connsiteX2552" fmla="*/ 6807 w 10000"/>
                        <a:gd name="connsiteY2552" fmla="*/ 10000 h 10000"/>
                        <a:gd name="connsiteX2553" fmla="*/ 6807 w 10000"/>
                        <a:gd name="connsiteY2553" fmla="*/ 10000 h 10000"/>
                        <a:gd name="connsiteX2554" fmla="*/ 6807 w 10000"/>
                        <a:gd name="connsiteY2554" fmla="*/ 10000 h 10000"/>
                        <a:gd name="connsiteX2555" fmla="*/ 6807 w 10000"/>
                        <a:gd name="connsiteY2555" fmla="*/ 10000 h 10000"/>
                        <a:gd name="connsiteX2556" fmla="*/ 6818 w 10000"/>
                        <a:gd name="connsiteY2556" fmla="*/ 10000 h 10000"/>
                        <a:gd name="connsiteX2557" fmla="*/ 6818 w 10000"/>
                        <a:gd name="connsiteY2557" fmla="*/ 10000 h 10000"/>
                        <a:gd name="connsiteX2558" fmla="*/ 6818 w 10000"/>
                        <a:gd name="connsiteY2558" fmla="*/ 10000 h 10000"/>
                        <a:gd name="connsiteX2559" fmla="*/ 6818 w 10000"/>
                        <a:gd name="connsiteY2559" fmla="*/ 10000 h 10000"/>
                        <a:gd name="connsiteX2560" fmla="*/ 6827 w 10000"/>
                        <a:gd name="connsiteY2560" fmla="*/ 10000 h 10000"/>
                        <a:gd name="connsiteX2561" fmla="*/ 6827 w 10000"/>
                        <a:gd name="connsiteY2561" fmla="*/ 10000 h 10000"/>
                        <a:gd name="connsiteX2562" fmla="*/ 6827 w 10000"/>
                        <a:gd name="connsiteY2562" fmla="*/ 10000 h 10000"/>
                        <a:gd name="connsiteX2563" fmla="*/ 6827 w 10000"/>
                        <a:gd name="connsiteY2563" fmla="*/ 10000 h 10000"/>
                        <a:gd name="connsiteX2564" fmla="*/ 6838 w 10000"/>
                        <a:gd name="connsiteY2564" fmla="*/ 10000 h 10000"/>
                        <a:gd name="connsiteX2565" fmla="*/ 6838 w 10000"/>
                        <a:gd name="connsiteY2565" fmla="*/ 10000 h 10000"/>
                        <a:gd name="connsiteX2566" fmla="*/ 6838 w 10000"/>
                        <a:gd name="connsiteY2566" fmla="*/ 10000 h 10000"/>
                        <a:gd name="connsiteX2567" fmla="*/ 6838 w 10000"/>
                        <a:gd name="connsiteY2567" fmla="*/ 10000 h 10000"/>
                        <a:gd name="connsiteX2568" fmla="*/ 6849 w 10000"/>
                        <a:gd name="connsiteY2568" fmla="*/ 10000 h 10000"/>
                        <a:gd name="connsiteX2569" fmla="*/ 6849 w 10000"/>
                        <a:gd name="connsiteY2569" fmla="*/ 10000 h 10000"/>
                        <a:gd name="connsiteX2570" fmla="*/ 6849 w 10000"/>
                        <a:gd name="connsiteY2570" fmla="*/ 10000 h 10000"/>
                        <a:gd name="connsiteX2571" fmla="*/ 6849 w 10000"/>
                        <a:gd name="connsiteY2571" fmla="*/ 10000 h 10000"/>
                        <a:gd name="connsiteX2572" fmla="*/ 6858 w 10000"/>
                        <a:gd name="connsiteY2572" fmla="*/ 10000 h 10000"/>
                        <a:gd name="connsiteX2573" fmla="*/ 6858 w 10000"/>
                        <a:gd name="connsiteY2573" fmla="*/ 10000 h 10000"/>
                        <a:gd name="connsiteX2574" fmla="*/ 6858 w 10000"/>
                        <a:gd name="connsiteY2574" fmla="*/ 10000 h 10000"/>
                        <a:gd name="connsiteX2575" fmla="*/ 6858 w 10000"/>
                        <a:gd name="connsiteY2575" fmla="*/ 10000 h 10000"/>
                        <a:gd name="connsiteX2576" fmla="*/ 6869 w 10000"/>
                        <a:gd name="connsiteY2576" fmla="*/ 10000 h 10000"/>
                        <a:gd name="connsiteX2577" fmla="*/ 6869 w 10000"/>
                        <a:gd name="connsiteY2577" fmla="*/ 10000 h 10000"/>
                        <a:gd name="connsiteX2578" fmla="*/ 6869 w 10000"/>
                        <a:gd name="connsiteY2578" fmla="*/ 10000 h 10000"/>
                        <a:gd name="connsiteX2579" fmla="*/ 6869 w 10000"/>
                        <a:gd name="connsiteY2579" fmla="*/ 10000 h 10000"/>
                        <a:gd name="connsiteX2580" fmla="*/ 6881 w 10000"/>
                        <a:gd name="connsiteY2580" fmla="*/ 10000 h 10000"/>
                        <a:gd name="connsiteX2581" fmla="*/ 6881 w 10000"/>
                        <a:gd name="connsiteY2581" fmla="*/ 10000 h 10000"/>
                        <a:gd name="connsiteX2582" fmla="*/ 6881 w 10000"/>
                        <a:gd name="connsiteY2582" fmla="*/ 10000 h 10000"/>
                        <a:gd name="connsiteX2583" fmla="*/ 6881 w 10000"/>
                        <a:gd name="connsiteY2583" fmla="*/ 10000 h 10000"/>
                        <a:gd name="connsiteX2584" fmla="*/ 6892 w 10000"/>
                        <a:gd name="connsiteY2584" fmla="*/ 10000 h 10000"/>
                        <a:gd name="connsiteX2585" fmla="*/ 6892 w 10000"/>
                        <a:gd name="connsiteY2585" fmla="*/ 10000 h 10000"/>
                        <a:gd name="connsiteX2586" fmla="*/ 6892 w 10000"/>
                        <a:gd name="connsiteY2586" fmla="*/ 10000 h 10000"/>
                        <a:gd name="connsiteX2587" fmla="*/ 6892 w 10000"/>
                        <a:gd name="connsiteY2587" fmla="*/ 10000 h 10000"/>
                        <a:gd name="connsiteX2588" fmla="*/ 6901 w 10000"/>
                        <a:gd name="connsiteY2588" fmla="*/ 10000 h 10000"/>
                        <a:gd name="connsiteX2589" fmla="*/ 6901 w 10000"/>
                        <a:gd name="connsiteY2589" fmla="*/ 10000 h 10000"/>
                        <a:gd name="connsiteX2590" fmla="*/ 6901 w 10000"/>
                        <a:gd name="connsiteY2590" fmla="*/ 10000 h 10000"/>
                        <a:gd name="connsiteX2591" fmla="*/ 6901 w 10000"/>
                        <a:gd name="connsiteY2591" fmla="*/ 10000 h 10000"/>
                        <a:gd name="connsiteX2592" fmla="*/ 6912 w 10000"/>
                        <a:gd name="connsiteY2592" fmla="*/ 10000 h 10000"/>
                        <a:gd name="connsiteX2593" fmla="*/ 6912 w 10000"/>
                        <a:gd name="connsiteY2593" fmla="*/ 10000 h 10000"/>
                        <a:gd name="connsiteX2594" fmla="*/ 6912 w 10000"/>
                        <a:gd name="connsiteY2594" fmla="*/ 10000 h 10000"/>
                        <a:gd name="connsiteX2595" fmla="*/ 6912 w 10000"/>
                        <a:gd name="connsiteY2595" fmla="*/ 10000 h 10000"/>
                        <a:gd name="connsiteX2596" fmla="*/ 6924 w 10000"/>
                        <a:gd name="connsiteY2596" fmla="*/ 10000 h 10000"/>
                        <a:gd name="connsiteX2597" fmla="*/ 6924 w 10000"/>
                        <a:gd name="connsiteY2597" fmla="*/ 10000 h 10000"/>
                        <a:gd name="connsiteX2598" fmla="*/ 6924 w 10000"/>
                        <a:gd name="connsiteY2598" fmla="*/ 10000 h 10000"/>
                        <a:gd name="connsiteX2599" fmla="*/ 6924 w 10000"/>
                        <a:gd name="connsiteY2599" fmla="*/ 10000 h 10000"/>
                        <a:gd name="connsiteX2600" fmla="*/ 6935 w 10000"/>
                        <a:gd name="connsiteY2600" fmla="*/ 10000 h 10000"/>
                        <a:gd name="connsiteX2601" fmla="*/ 6935 w 10000"/>
                        <a:gd name="connsiteY2601" fmla="*/ 10000 h 10000"/>
                        <a:gd name="connsiteX2602" fmla="*/ 6935 w 10000"/>
                        <a:gd name="connsiteY2602" fmla="*/ 10000 h 10000"/>
                        <a:gd name="connsiteX2603" fmla="*/ 6935 w 10000"/>
                        <a:gd name="connsiteY2603" fmla="*/ 10000 h 10000"/>
                        <a:gd name="connsiteX2604" fmla="*/ 6944 w 10000"/>
                        <a:gd name="connsiteY2604" fmla="*/ 10000 h 10000"/>
                        <a:gd name="connsiteX2605" fmla="*/ 6944 w 10000"/>
                        <a:gd name="connsiteY2605" fmla="*/ 10000 h 10000"/>
                        <a:gd name="connsiteX2606" fmla="*/ 6944 w 10000"/>
                        <a:gd name="connsiteY2606" fmla="*/ 10000 h 10000"/>
                        <a:gd name="connsiteX2607" fmla="*/ 6944 w 10000"/>
                        <a:gd name="connsiteY2607" fmla="*/ 10000 h 10000"/>
                        <a:gd name="connsiteX2608" fmla="*/ 6955 w 10000"/>
                        <a:gd name="connsiteY2608" fmla="*/ 10000 h 10000"/>
                        <a:gd name="connsiteX2609" fmla="*/ 6955 w 10000"/>
                        <a:gd name="connsiteY2609" fmla="*/ 10000 h 10000"/>
                        <a:gd name="connsiteX2610" fmla="*/ 6955 w 10000"/>
                        <a:gd name="connsiteY2610" fmla="*/ 10000 h 10000"/>
                        <a:gd name="connsiteX2611" fmla="*/ 6955 w 10000"/>
                        <a:gd name="connsiteY2611" fmla="*/ 10000 h 10000"/>
                        <a:gd name="connsiteX2612" fmla="*/ 6967 w 10000"/>
                        <a:gd name="connsiteY2612" fmla="*/ 10000 h 10000"/>
                        <a:gd name="connsiteX2613" fmla="*/ 6967 w 10000"/>
                        <a:gd name="connsiteY2613" fmla="*/ 10000 h 10000"/>
                        <a:gd name="connsiteX2614" fmla="*/ 6967 w 10000"/>
                        <a:gd name="connsiteY2614" fmla="*/ 10000 h 10000"/>
                        <a:gd name="connsiteX2615" fmla="*/ 6967 w 10000"/>
                        <a:gd name="connsiteY2615" fmla="*/ 10000 h 10000"/>
                        <a:gd name="connsiteX2616" fmla="*/ 6975 w 10000"/>
                        <a:gd name="connsiteY2616" fmla="*/ 10000 h 10000"/>
                        <a:gd name="connsiteX2617" fmla="*/ 6975 w 10000"/>
                        <a:gd name="connsiteY2617" fmla="*/ 10000 h 10000"/>
                        <a:gd name="connsiteX2618" fmla="*/ 6975 w 10000"/>
                        <a:gd name="connsiteY2618" fmla="*/ 10000 h 10000"/>
                        <a:gd name="connsiteX2619" fmla="*/ 6975 w 10000"/>
                        <a:gd name="connsiteY2619" fmla="*/ 10000 h 10000"/>
                        <a:gd name="connsiteX2620" fmla="*/ 6987 w 10000"/>
                        <a:gd name="connsiteY2620" fmla="*/ 10000 h 10000"/>
                        <a:gd name="connsiteX2621" fmla="*/ 6987 w 10000"/>
                        <a:gd name="connsiteY2621" fmla="*/ 10000 h 10000"/>
                        <a:gd name="connsiteX2622" fmla="*/ 6987 w 10000"/>
                        <a:gd name="connsiteY2622" fmla="*/ 10000 h 10000"/>
                        <a:gd name="connsiteX2623" fmla="*/ 6987 w 10000"/>
                        <a:gd name="connsiteY2623" fmla="*/ 10000 h 10000"/>
                        <a:gd name="connsiteX2624" fmla="*/ 6998 w 10000"/>
                        <a:gd name="connsiteY2624" fmla="*/ 10000 h 10000"/>
                        <a:gd name="connsiteX2625" fmla="*/ 6998 w 10000"/>
                        <a:gd name="connsiteY2625" fmla="*/ 10000 h 10000"/>
                        <a:gd name="connsiteX2626" fmla="*/ 6998 w 10000"/>
                        <a:gd name="connsiteY2626" fmla="*/ 10000 h 10000"/>
                        <a:gd name="connsiteX2627" fmla="*/ 6998 w 10000"/>
                        <a:gd name="connsiteY2627" fmla="*/ 10000 h 10000"/>
                        <a:gd name="connsiteX2628" fmla="*/ 7009 w 10000"/>
                        <a:gd name="connsiteY2628" fmla="*/ 10000 h 10000"/>
                        <a:gd name="connsiteX2629" fmla="*/ 7009 w 10000"/>
                        <a:gd name="connsiteY2629" fmla="*/ 10000 h 10000"/>
                        <a:gd name="connsiteX2630" fmla="*/ 7009 w 10000"/>
                        <a:gd name="connsiteY2630" fmla="*/ 10000 h 10000"/>
                        <a:gd name="connsiteX2631" fmla="*/ 7009 w 10000"/>
                        <a:gd name="connsiteY2631" fmla="*/ 10000 h 10000"/>
                        <a:gd name="connsiteX2632" fmla="*/ 7018 w 10000"/>
                        <a:gd name="connsiteY2632" fmla="*/ 10000 h 10000"/>
                        <a:gd name="connsiteX2633" fmla="*/ 7018 w 10000"/>
                        <a:gd name="connsiteY2633" fmla="*/ 10000 h 10000"/>
                        <a:gd name="connsiteX2634" fmla="*/ 7018 w 10000"/>
                        <a:gd name="connsiteY2634" fmla="*/ 10000 h 10000"/>
                        <a:gd name="connsiteX2635" fmla="*/ 7018 w 10000"/>
                        <a:gd name="connsiteY2635" fmla="*/ 10000 h 10000"/>
                        <a:gd name="connsiteX2636" fmla="*/ 7029 w 10000"/>
                        <a:gd name="connsiteY2636" fmla="*/ 10000 h 10000"/>
                        <a:gd name="connsiteX2637" fmla="*/ 7029 w 10000"/>
                        <a:gd name="connsiteY2637" fmla="*/ 10000 h 10000"/>
                        <a:gd name="connsiteX2638" fmla="*/ 7029 w 10000"/>
                        <a:gd name="connsiteY2638" fmla="*/ 10000 h 10000"/>
                        <a:gd name="connsiteX2639" fmla="*/ 7029 w 10000"/>
                        <a:gd name="connsiteY2639" fmla="*/ 10000 h 10000"/>
                        <a:gd name="connsiteX2640" fmla="*/ 7041 w 10000"/>
                        <a:gd name="connsiteY2640" fmla="*/ 10000 h 10000"/>
                        <a:gd name="connsiteX2641" fmla="*/ 7041 w 10000"/>
                        <a:gd name="connsiteY2641" fmla="*/ 10000 h 10000"/>
                        <a:gd name="connsiteX2642" fmla="*/ 7041 w 10000"/>
                        <a:gd name="connsiteY2642" fmla="*/ 10000 h 10000"/>
                        <a:gd name="connsiteX2643" fmla="*/ 7041 w 10000"/>
                        <a:gd name="connsiteY2643" fmla="*/ 10000 h 10000"/>
                        <a:gd name="connsiteX2644" fmla="*/ 7052 w 10000"/>
                        <a:gd name="connsiteY2644" fmla="*/ 10000 h 10000"/>
                        <a:gd name="connsiteX2645" fmla="*/ 7052 w 10000"/>
                        <a:gd name="connsiteY2645" fmla="*/ 10000 h 10000"/>
                        <a:gd name="connsiteX2646" fmla="*/ 7052 w 10000"/>
                        <a:gd name="connsiteY2646" fmla="*/ 10000 h 10000"/>
                        <a:gd name="connsiteX2647" fmla="*/ 7052 w 10000"/>
                        <a:gd name="connsiteY2647" fmla="*/ 10000 h 10000"/>
                        <a:gd name="connsiteX2648" fmla="*/ 7061 w 10000"/>
                        <a:gd name="connsiteY2648" fmla="*/ 10000 h 10000"/>
                        <a:gd name="connsiteX2649" fmla="*/ 7061 w 10000"/>
                        <a:gd name="connsiteY2649" fmla="*/ 10000 h 10000"/>
                        <a:gd name="connsiteX2650" fmla="*/ 7061 w 10000"/>
                        <a:gd name="connsiteY2650" fmla="*/ 10000 h 10000"/>
                        <a:gd name="connsiteX2651" fmla="*/ 7061 w 10000"/>
                        <a:gd name="connsiteY2651" fmla="*/ 10000 h 10000"/>
                        <a:gd name="connsiteX2652" fmla="*/ 7072 w 10000"/>
                        <a:gd name="connsiteY2652" fmla="*/ 10000 h 10000"/>
                        <a:gd name="connsiteX2653" fmla="*/ 7072 w 10000"/>
                        <a:gd name="connsiteY2653" fmla="*/ 10000 h 10000"/>
                        <a:gd name="connsiteX2654" fmla="*/ 7072 w 10000"/>
                        <a:gd name="connsiteY2654" fmla="*/ 10000 h 10000"/>
                        <a:gd name="connsiteX2655" fmla="*/ 7072 w 10000"/>
                        <a:gd name="connsiteY2655" fmla="*/ 10000 h 10000"/>
                        <a:gd name="connsiteX2656" fmla="*/ 7084 w 10000"/>
                        <a:gd name="connsiteY2656" fmla="*/ 10000 h 10000"/>
                        <a:gd name="connsiteX2657" fmla="*/ 7084 w 10000"/>
                        <a:gd name="connsiteY2657" fmla="*/ 10000 h 10000"/>
                        <a:gd name="connsiteX2658" fmla="*/ 7084 w 10000"/>
                        <a:gd name="connsiteY2658" fmla="*/ 10000 h 10000"/>
                        <a:gd name="connsiteX2659" fmla="*/ 7084 w 10000"/>
                        <a:gd name="connsiteY2659" fmla="*/ 10000 h 10000"/>
                        <a:gd name="connsiteX2660" fmla="*/ 7092 w 10000"/>
                        <a:gd name="connsiteY2660" fmla="*/ 10000 h 10000"/>
                        <a:gd name="connsiteX2661" fmla="*/ 7092 w 10000"/>
                        <a:gd name="connsiteY2661" fmla="*/ 10000 h 10000"/>
                        <a:gd name="connsiteX2662" fmla="*/ 7092 w 10000"/>
                        <a:gd name="connsiteY2662" fmla="*/ 10000 h 10000"/>
                        <a:gd name="connsiteX2663" fmla="*/ 7092 w 10000"/>
                        <a:gd name="connsiteY2663" fmla="*/ 10000 h 10000"/>
                        <a:gd name="connsiteX2664" fmla="*/ 7104 w 10000"/>
                        <a:gd name="connsiteY2664" fmla="*/ 10000 h 10000"/>
                        <a:gd name="connsiteX2665" fmla="*/ 7104 w 10000"/>
                        <a:gd name="connsiteY2665" fmla="*/ 10000 h 10000"/>
                        <a:gd name="connsiteX2666" fmla="*/ 7104 w 10000"/>
                        <a:gd name="connsiteY2666" fmla="*/ 10000 h 10000"/>
                        <a:gd name="connsiteX2667" fmla="*/ 7104 w 10000"/>
                        <a:gd name="connsiteY2667" fmla="*/ 10000 h 10000"/>
                        <a:gd name="connsiteX2668" fmla="*/ 7115 w 10000"/>
                        <a:gd name="connsiteY2668" fmla="*/ 10000 h 10000"/>
                        <a:gd name="connsiteX2669" fmla="*/ 7115 w 10000"/>
                        <a:gd name="connsiteY2669" fmla="*/ 10000 h 10000"/>
                        <a:gd name="connsiteX2670" fmla="*/ 7115 w 10000"/>
                        <a:gd name="connsiteY2670" fmla="*/ 10000 h 10000"/>
                        <a:gd name="connsiteX2671" fmla="*/ 7115 w 10000"/>
                        <a:gd name="connsiteY2671" fmla="*/ 10000 h 10000"/>
                        <a:gd name="connsiteX2672" fmla="*/ 7127 w 10000"/>
                        <a:gd name="connsiteY2672" fmla="*/ 10000 h 10000"/>
                        <a:gd name="connsiteX2673" fmla="*/ 7127 w 10000"/>
                        <a:gd name="connsiteY2673" fmla="*/ 10000 h 10000"/>
                        <a:gd name="connsiteX2674" fmla="*/ 7127 w 10000"/>
                        <a:gd name="connsiteY2674" fmla="*/ 10000 h 10000"/>
                        <a:gd name="connsiteX2675" fmla="*/ 7127 w 10000"/>
                        <a:gd name="connsiteY2675" fmla="*/ 10000 h 10000"/>
                        <a:gd name="connsiteX2676" fmla="*/ 7135 w 10000"/>
                        <a:gd name="connsiteY2676" fmla="*/ 10000 h 10000"/>
                        <a:gd name="connsiteX2677" fmla="*/ 7135 w 10000"/>
                        <a:gd name="connsiteY2677" fmla="*/ 10000 h 10000"/>
                        <a:gd name="connsiteX2678" fmla="*/ 7135 w 10000"/>
                        <a:gd name="connsiteY2678" fmla="*/ 10000 h 10000"/>
                        <a:gd name="connsiteX2679" fmla="*/ 7135 w 10000"/>
                        <a:gd name="connsiteY2679" fmla="*/ 10000 h 10000"/>
                        <a:gd name="connsiteX2680" fmla="*/ 7147 w 10000"/>
                        <a:gd name="connsiteY2680" fmla="*/ 10000 h 10000"/>
                        <a:gd name="connsiteX2681" fmla="*/ 7147 w 10000"/>
                        <a:gd name="connsiteY2681" fmla="*/ 10000 h 10000"/>
                        <a:gd name="connsiteX2682" fmla="*/ 7147 w 10000"/>
                        <a:gd name="connsiteY2682" fmla="*/ 10000 h 10000"/>
                        <a:gd name="connsiteX2683" fmla="*/ 7147 w 10000"/>
                        <a:gd name="connsiteY2683" fmla="*/ 10000 h 10000"/>
                        <a:gd name="connsiteX2684" fmla="*/ 7158 w 10000"/>
                        <a:gd name="connsiteY2684" fmla="*/ 10000 h 10000"/>
                        <a:gd name="connsiteX2685" fmla="*/ 7158 w 10000"/>
                        <a:gd name="connsiteY2685" fmla="*/ 10000 h 10000"/>
                        <a:gd name="connsiteX2686" fmla="*/ 7158 w 10000"/>
                        <a:gd name="connsiteY2686" fmla="*/ 10000 h 10000"/>
                        <a:gd name="connsiteX2687" fmla="*/ 7158 w 10000"/>
                        <a:gd name="connsiteY2687" fmla="*/ 10000 h 10000"/>
                        <a:gd name="connsiteX2688" fmla="*/ 7169 w 10000"/>
                        <a:gd name="connsiteY2688" fmla="*/ 10000 h 10000"/>
                        <a:gd name="connsiteX2689" fmla="*/ 7169 w 10000"/>
                        <a:gd name="connsiteY2689" fmla="*/ 10000 h 10000"/>
                        <a:gd name="connsiteX2690" fmla="*/ 7169 w 10000"/>
                        <a:gd name="connsiteY2690" fmla="*/ 10000 h 10000"/>
                        <a:gd name="connsiteX2691" fmla="*/ 7169 w 10000"/>
                        <a:gd name="connsiteY2691" fmla="*/ 10000 h 10000"/>
                        <a:gd name="connsiteX2692" fmla="*/ 7178 w 10000"/>
                        <a:gd name="connsiteY2692" fmla="*/ 10000 h 10000"/>
                        <a:gd name="connsiteX2693" fmla="*/ 7178 w 10000"/>
                        <a:gd name="connsiteY2693" fmla="*/ 10000 h 10000"/>
                        <a:gd name="connsiteX2694" fmla="*/ 7178 w 10000"/>
                        <a:gd name="connsiteY2694" fmla="*/ 10000 h 10000"/>
                        <a:gd name="connsiteX2695" fmla="*/ 7178 w 10000"/>
                        <a:gd name="connsiteY2695" fmla="*/ 10000 h 10000"/>
                        <a:gd name="connsiteX2696" fmla="*/ 7189 w 10000"/>
                        <a:gd name="connsiteY2696" fmla="*/ 10000 h 10000"/>
                        <a:gd name="connsiteX2697" fmla="*/ 7189 w 10000"/>
                        <a:gd name="connsiteY2697" fmla="*/ 10000 h 10000"/>
                        <a:gd name="connsiteX2698" fmla="*/ 7189 w 10000"/>
                        <a:gd name="connsiteY2698" fmla="*/ 10000 h 10000"/>
                        <a:gd name="connsiteX2699" fmla="*/ 7189 w 10000"/>
                        <a:gd name="connsiteY2699" fmla="*/ 10000 h 10000"/>
                        <a:gd name="connsiteX2700" fmla="*/ 7201 w 10000"/>
                        <a:gd name="connsiteY2700" fmla="*/ 10000 h 10000"/>
                        <a:gd name="connsiteX2701" fmla="*/ 7201 w 10000"/>
                        <a:gd name="connsiteY2701" fmla="*/ 10000 h 10000"/>
                        <a:gd name="connsiteX2702" fmla="*/ 7201 w 10000"/>
                        <a:gd name="connsiteY2702" fmla="*/ 10000 h 10000"/>
                        <a:gd name="connsiteX2703" fmla="*/ 7201 w 10000"/>
                        <a:gd name="connsiteY2703" fmla="*/ 10000 h 10000"/>
                        <a:gd name="connsiteX2704" fmla="*/ 7209 w 10000"/>
                        <a:gd name="connsiteY2704" fmla="*/ 10000 h 10000"/>
                        <a:gd name="connsiteX2705" fmla="*/ 7209 w 10000"/>
                        <a:gd name="connsiteY2705" fmla="*/ 10000 h 10000"/>
                        <a:gd name="connsiteX2706" fmla="*/ 7209 w 10000"/>
                        <a:gd name="connsiteY2706" fmla="*/ 10000 h 10000"/>
                        <a:gd name="connsiteX2707" fmla="*/ 7209 w 10000"/>
                        <a:gd name="connsiteY2707" fmla="*/ 10000 h 10000"/>
                        <a:gd name="connsiteX2708" fmla="*/ 7221 w 10000"/>
                        <a:gd name="connsiteY2708" fmla="*/ 10000 h 10000"/>
                        <a:gd name="connsiteX2709" fmla="*/ 7221 w 10000"/>
                        <a:gd name="connsiteY2709" fmla="*/ 10000 h 10000"/>
                        <a:gd name="connsiteX2710" fmla="*/ 7221 w 10000"/>
                        <a:gd name="connsiteY2710" fmla="*/ 10000 h 10000"/>
                        <a:gd name="connsiteX2711" fmla="*/ 7221 w 10000"/>
                        <a:gd name="connsiteY2711" fmla="*/ 10000 h 10000"/>
                        <a:gd name="connsiteX2712" fmla="*/ 7232 w 10000"/>
                        <a:gd name="connsiteY2712" fmla="*/ 10000 h 10000"/>
                        <a:gd name="connsiteX2713" fmla="*/ 7232 w 10000"/>
                        <a:gd name="connsiteY2713" fmla="*/ 10000 h 10000"/>
                        <a:gd name="connsiteX2714" fmla="*/ 7232 w 10000"/>
                        <a:gd name="connsiteY2714" fmla="*/ 10000 h 10000"/>
                        <a:gd name="connsiteX2715" fmla="*/ 7232 w 10000"/>
                        <a:gd name="connsiteY2715" fmla="*/ 10000 h 10000"/>
                        <a:gd name="connsiteX2716" fmla="*/ 7244 w 10000"/>
                        <a:gd name="connsiteY2716" fmla="*/ 10000 h 10000"/>
                        <a:gd name="connsiteX2717" fmla="*/ 7244 w 10000"/>
                        <a:gd name="connsiteY2717" fmla="*/ 10000 h 10000"/>
                        <a:gd name="connsiteX2718" fmla="*/ 7244 w 10000"/>
                        <a:gd name="connsiteY2718" fmla="*/ 10000 h 10000"/>
                        <a:gd name="connsiteX2719" fmla="*/ 7244 w 10000"/>
                        <a:gd name="connsiteY2719" fmla="*/ 10000 h 10000"/>
                        <a:gd name="connsiteX2720" fmla="*/ 7252 w 10000"/>
                        <a:gd name="connsiteY2720" fmla="*/ 10000 h 10000"/>
                        <a:gd name="connsiteX2721" fmla="*/ 7252 w 10000"/>
                        <a:gd name="connsiteY2721" fmla="*/ 10000 h 10000"/>
                        <a:gd name="connsiteX2722" fmla="*/ 7252 w 10000"/>
                        <a:gd name="connsiteY2722" fmla="*/ 10000 h 10000"/>
                        <a:gd name="connsiteX2723" fmla="*/ 7252 w 10000"/>
                        <a:gd name="connsiteY2723" fmla="*/ 10000 h 10000"/>
                        <a:gd name="connsiteX2724" fmla="*/ 7264 w 10000"/>
                        <a:gd name="connsiteY2724" fmla="*/ 10000 h 10000"/>
                        <a:gd name="connsiteX2725" fmla="*/ 7264 w 10000"/>
                        <a:gd name="connsiteY2725" fmla="*/ 10000 h 10000"/>
                        <a:gd name="connsiteX2726" fmla="*/ 7264 w 10000"/>
                        <a:gd name="connsiteY2726" fmla="*/ 10000 h 10000"/>
                        <a:gd name="connsiteX2727" fmla="*/ 7264 w 10000"/>
                        <a:gd name="connsiteY2727" fmla="*/ 10000 h 10000"/>
                        <a:gd name="connsiteX2728" fmla="*/ 7275 w 10000"/>
                        <a:gd name="connsiteY2728" fmla="*/ 10000 h 10000"/>
                        <a:gd name="connsiteX2729" fmla="*/ 7275 w 10000"/>
                        <a:gd name="connsiteY2729" fmla="*/ 10000 h 10000"/>
                        <a:gd name="connsiteX2730" fmla="*/ 7275 w 10000"/>
                        <a:gd name="connsiteY2730" fmla="*/ 10000 h 10000"/>
                        <a:gd name="connsiteX2731" fmla="*/ 7275 w 10000"/>
                        <a:gd name="connsiteY2731" fmla="*/ 10000 h 10000"/>
                        <a:gd name="connsiteX2732" fmla="*/ 7286 w 10000"/>
                        <a:gd name="connsiteY2732" fmla="*/ 10000 h 10000"/>
                        <a:gd name="connsiteX2733" fmla="*/ 7286 w 10000"/>
                        <a:gd name="connsiteY2733" fmla="*/ 10000 h 10000"/>
                        <a:gd name="connsiteX2734" fmla="*/ 7286 w 10000"/>
                        <a:gd name="connsiteY2734" fmla="*/ 10000 h 10000"/>
                        <a:gd name="connsiteX2735" fmla="*/ 7286 w 10000"/>
                        <a:gd name="connsiteY2735" fmla="*/ 10000 h 10000"/>
                        <a:gd name="connsiteX2736" fmla="*/ 7295 w 10000"/>
                        <a:gd name="connsiteY2736" fmla="*/ 10000 h 10000"/>
                        <a:gd name="connsiteX2737" fmla="*/ 7295 w 10000"/>
                        <a:gd name="connsiteY2737" fmla="*/ 10000 h 10000"/>
                        <a:gd name="connsiteX2738" fmla="*/ 7295 w 10000"/>
                        <a:gd name="connsiteY2738" fmla="*/ 10000 h 10000"/>
                        <a:gd name="connsiteX2739" fmla="*/ 7295 w 10000"/>
                        <a:gd name="connsiteY2739" fmla="*/ 10000 h 10000"/>
                        <a:gd name="connsiteX2740" fmla="*/ 7306 w 10000"/>
                        <a:gd name="connsiteY2740" fmla="*/ 10000 h 10000"/>
                        <a:gd name="connsiteX2741" fmla="*/ 7306 w 10000"/>
                        <a:gd name="connsiteY2741" fmla="*/ 10000 h 10000"/>
                        <a:gd name="connsiteX2742" fmla="*/ 7306 w 10000"/>
                        <a:gd name="connsiteY2742" fmla="*/ 10000 h 10000"/>
                        <a:gd name="connsiteX2743" fmla="*/ 7306 w 10000"/>
                        <a:gd name="connsiteY2743" fmla="*/ 10000 h 10000"/>
                        <a:gd name="connsiteX2744" fmla="*/ 7318 w 10000"/>
                        <a:gd name="connsiteY2744" fmla="*/ 10000 h 10000"/>
                        <a:gd name="connsiteX2745" fmla="*/ 7318 w 10000"/>
                        <a:gd name="connsiteY2745" fmla="*/ 10000 h 10000"/>
                        <a:gd name="connsiteX2746" fmla="*/ 7318 w 10000"/>
                        <a:gd name="connsiteY2746" fmla="*/ 10000 h 10000"/>
                        <a:gd name="connsiteX2747" fmla="*/ 7318 w 10000"/>
                        <a:gd name="connsiteY2747" fmla="*/ 10000 h 10000"/>
                        <a:gd name="connsiteX2748" fmla="*/ 7326 w 10000"/>
                        <a:gd name="connsiteY2748" fmla="*/ 10000 h 10000"/>
                        <a:gd name="connsiteX2749" fmla="*/ 7326 w 10000"/>
                        <a:gd name="connsiteY2749" fmla="*/ 10000 h 10000"/>
                        <a:gd name="connsiteX2750" fmla="*/ 7326 w 10000"/>
                        <a:gd name="connsiteY2750" fmla="*/ 10000 h 10000"/>
                        <a:gd name="connsiteX2751" fmla="*/ 7326 w 10000"/>
                        <a:gd name="connsiteY2751" fmla="*/ 10000 h 10000"/>
                        <a:gd name="connsiteX2752" fmla="*/ 7338 w 10000"/>
                        <a:gd name="connsiteY2752" fmla="*/ 10000 h 10000"/>
                        <a:gd name="connsiteX2753" fmla="*/ 7338 w 10000"/>
                        <a:gd name="connsiteY2753" fmla="*/ 10000 h 10000"/>
                        <a:gd name="connsiteX2754" fmla="*/ 7338 w 10000"/>
                        <a:gd name="connsiteY2754" fmla="*/ 10000 h 10000"/>
                        <a:gd name="connsiteX2755" fmla="*/ 7338 w 10000"/>
                        <a:gd name="connsiteY2755" fmla="*/ 10000 h 10000"/>
                        <a:gd name="connsiteX2756" fmla="*/ 7349 w 10000"/>
                        <a:gd name="connsiteY2756" fmla="*/ 10000 h 10000"/>
                        <a:gd name="connsiteX2757" fmla="*/ 7349 w 10000"/>
                        <a:gd name="connsiteY2757" fmla="*/ 10000 h 10000"/>
                        <a:gd name="connsiteX2758" fmla="*/ 7349 w 10000"/>
                        <a:gd name="connsiteY2758" fmla="*/ 10000 h 10000"/>
                        <a:gd name="connsiteX2759" fmla="*/ 7349 w 10000"/>
                        <a:gd name="connsiteY2759" fmla="*/ 10000 h 10000"/>
                        <a:gd name="connsiteX2760" fmla="*/ 7361 w 10000"/>
                        <a:gd name="connsiteY2760" fmla="*/ 10000 h 10000"/>
                        <a:gd name="connsiteX2761" fmla="*/ 7361 w 10000"/>
                        <a:gd name="connsiteY2761" fmla="*/ 10000 h 10000"/>
                        <a:gd name="connsiteX2762" fmla="*/ 7361 w 10000"/>
                        <a:gd name="connsiteY2762" fmla="*/ 10000 h 10000"/>
                        <a:gd name="connsiteX2763" fmla="*/ 7361 w 10000"/>
                        <a:gd name="connsiteY2763" fmla="*/ 10000 h 10000"/>
                        <a:gd name="connsiteX2764" fmla="*/ 7369 w 10000"/>
                        <a:gd name="connsiteY2764" fmla="*/ 10000 h 10000"/>
                        <a:gd name="connsiteX2765" fmla="*/ 7369 w 10000"/>
                        <a:gd name="connsiteY2765" fmla="*/ 10000 h 10000"/>
                        <a:gd name="connsiteX2766" fmla="*/ 7369 w 10000"/>
                        <a:gd name="connsiteY2766" fmla="*/ 10000 h 10000"/>
                        <a:gd name="connsiteX2767" fmla="*/ 7369 w 10000"/>
                        <a:gd name="connsiteY2767" fmla="*/ 10000 h 10000"/>
                        <a:gd name="connsiteX2768" fmla="*/ 7381 w 10000"/>
                        <a:gd name="connsiteY2768" fmla="*/ 10000 h 10000"/>
                        <a:gd name="connsiteX2769" fmla="*/ 7381 w 10000"/>
                        <a:gd name="connsiteY2769" fmla="*/ 10000 h 10000"/>
                        <a:gd name="connsiteX2770" fmla="*/ 7381 w 10000"/>
                        <a:gd name="connsiteY2770" fmla="*/ 10000 h 10000"/>
                        <a:gd name="connsiteX2771" fmla="*/ 7381 w 10000"/>
                        <a:gd name="connsiteY2771" fmla="*/ 10000 h 10000"/>
                        <a:gd name="connsiteX2772" fmla="*/ 7392 w 10000"/>
                        <a:gd name="connsiteY2772" fmla="*/ 10000 h 10000"/>
                        <a:gd name="connsiteX2773" fmla="*/ 7392 w 10000"/>
                        <a:gd name="connsiteY2773" fmla="*/ 10000 h 10000"/>
                        <a:gd name="connsiteX2774" fmla="*/ 7392 w 10000"/>
                        <a:gd name="connsiteY2774" fmla="*/ 10000 h 10000"/>
                        <a:gd name="connsiteX2775" fmla="*/ 7392 w 10000"/>
                        <a:gd name="connsiteY2775" fmla="*/ 10000 h 10000"/>
                        <a:gd name="connsiteX2776" fmla="*/ 7404 w 10000"/>
                        <a:gd name="connsiteY2776" fmla="*/ 10000 h 10000"/>
                        <a:gd name="connsiteX2777" fmla="*/ 7404 w 10000"/>
                        <a:gd name="connsiteY2777" fmla="*/ 10000 h 10000"/>
                        <a:gd name="connsiteX2778" fmla="*/ 7404 w 10000"/>
                        <a:gd name="connsiteY2778" fmla="*/ 10000 h 10000"/>
                        <a:gd name="connsiteX2779" fmla="*/ 7404 w 10000"/>
                        <a:gd name="connsiteY2779" fmla="*/ 10000 h 10000"/>
                        <a:gd name="connsiteX2780" fmla="*/ 7412 w 10000"/>
                        <a:gd name="connsiteY2780" fmla="*/ 10000 h 10000"/>
                        <a:gd name="connsiteX2781" fmla="*/ 7412 w 10000"/>
                        <a:gd name="connsiteY2781" fmla="*/ 10000 h 10000"/>
                        <a:gd name="connsiteX2782" fmla="*/ 7412 w 10000"/>
                        <a:gd name="connsiteY2782" fmla="*/ 10000 h 10000"/>
                        <a:gd name="connsiteX2783" fmla="*/ 7412 w 10000"/>
                        <a:gd name="connsiteY2783" fmla="*/ 10000 h 10000"/>
                        <a:gd name="connsiteX2784" fmla="*/ 7424 w 10000"/>
                        <a:gd name="connsiteY2784" fmla="*/ 10000 h 10000"/>
                        <a:gd name="connsiteX2785" fmla="*/ 7424 w 10000"/>
                        <a:gd name="connsiteY2785" fmla="*/ 10000 h 10000"/>
                        <a:gd name="connsiteX2786" fmla="*/ 7424 w 10000"/>
                        <a:gd name="connsiteY2786" fmla="*/ 10000 h 10000"/>
                        <a:gd name="connsiteX2787" fmla="*/ 7424 w 10000"/>
                        <a:gd name="connsiteY2787" fmla="*/ 10000 h 10000"/>
                        <a:gd name="connsiteX2788" fmla="*/ 7435 w 10000"/>
                        <a:gd name="connsiteY2788" fmla="*/ 10000 h 10000"/>
                        <a:gd name="connsiteX2789" fmla="*/ 7435 w 10000"/>
                        <a:gd name="connsiteY2789" fmla="*/ 10000 h 10000"/>
                        <a:gd name="connsiteX2790" fmla="*/ 7435 w 10000"/>
                        <a:gd name="connsiteY2790" fmla="*/ 10000 h 10000"/>
                        <a:gd name="connsiteX2791" fmla="*/ 7435 w 10000"/>
                        <a:gd name="connsiteY2791" fmla="*/ 10000 h 10000"/>
                        <a:gd name="connsiteX2792" fmla="*/ 7444 w 10000"/>
                        <a:gd name="connsiteY2792" fmla="*/ 10000 h 10000"/>
                        <a:gd name="connsiteX2793" fmla="*/ 7444 w 10000"/>
                        <a:gd name="connsiteY2793" fmla="*/ 10000 h 10000"/>
                        <a:gd name="connsiteX2794" fmla="*/ 7444 w 10000"/>
                        <a:gd name="connsiteY2794" fmla="*/ 10000 h 10000"/>
                        <a:gd name="connsiteX2795" fmla="*/ 7444 w 10000"/>
                        <a:gd name="connsiteY2795" fmla="*/ 10000 h 10000"/>
                        <a:gd name="connsiteX2796" fmla="*/ 7455 w 10000"/>
                        <a:gd name="connsiteY2796" fmla="*/ 10000 h 10000"/>
                        <a:gd name="connsiteX2797" fmla="*/ 7455 w 10000"/>
                        <a:gd name="connsiteY2797" fmla="*/ 10000 h 10000"/>
                        <a:gd name="connsiteX2798" fmla="*/ 7455 w 10000"/>
                        <a:gd name="connsiteY2798" fmla="*/ 10000 h 10000"/>
                        <a:gd name="connsiteX2799" fmla="*/ 7455 w 10000"/>
                        <a:gd name="connsiteY2799" fmla="*/ 10000 h 10000"/>
                        <a:gd name="connsiteX2800" fmla="*/ 7466 w 10000"/>
                        <a:gd name="connsiteY2800" fmla="*/ 10000 h 10000"/>
                        <a:gd name="connsiteX2801" fmla="*/ 7466 w 10000"/>
                        <a:gd name="connsiteY2801" fmla="*/ 10000 h 10000"/>
                        <a:gd name="connsiteX2802" fmla="*/ 7466 w 10000"/>
                        <a:gd name="connsiteY2802" fmla="*/ 10000 h 10000"/>
                        <a:gd name="connsiteX2803" fmla="*/ 7466 w 10000"/>
                        <a:gd name="connsiteY2803" fmla="*/ 10000 h 10000"/>
                        <a:gd name="connsiteX2804" fmla="*/ 7478 w 10000"/>
                        <a:gd name="connsiteY2804" fmla="*/ 10000 h 10000"/>
                        <a:gd name="connsiteX2805" fmla="*/ 7478 w 10000"/>
                        <a:gd name="connsiteY2805" fmla="*/ 10000 h 10000"/>
                        <a:gd name="connsiteX2806" fmla="*/ 7478 w 10000"/>
                        <a:gd name="connsiteY2806" fmla="*/ 9507 h 10000"/>
                        <a:gd name="connsiteX2807" fmla="*/ 7478 w 10000"/>
                        <a:gd name="connsiteY2807" fmla="*/ 9552 h 10000"/>
                        <a:gd name="connsiteX2808" fmla="*/ 7486 w 10000"/>
                        <a:gd name="connsiteY2808" fmla="*/ 9854 h 10000"/>
                        <a:gd name="connsiteX2809" fmla="*/ 7486 w 10000"/>
                        <a:gd name="connsiteY2809" fmla="*/ 10000 h 10000"/>
                        <a:gd name="connsiteX2810" fmla="*/ 7486 w 10000"/>
                        <a:gd name="connsiteY2810" fmla="*/ 9854 h 10000"/>
                        <a:gd name="connsiteX2811" fmla="*/ 7486 w 10000"/>
                        <a:gd name="connsiteY2811" fmla="*/ 10000 h 10000"/>
                        <a:gd name="connsiteX2812" fmla="*/ 7498 w 10000"/>
                        <a:gd name="connsiteY2812" fmla="*/ 10000 h 10000"/>
                        <a:gd name="connsiteX2813" fmla="*/ 7498 w 10000"/>
                        <a:gd name="connsiteY2813" fmla="*/ 10000 h 10000"/>
                        <a:gd name="connsiteX2814" fmla="*/ 7498 w 10000"/>
                        <a:gd name="connsiteY2814" fmla="*/ 10000 h 10000"/>
                        <a:gd name="connsiteX2815" fmla="*/ 7498 w 10000"/>
                        <a:gd name="connsiteY2815" fmla="*/ 10000 h 10000"/>
                        <a:gd name="connsiteX2816" fmla="*/ 7509 w 10000"/>
                        <a:gd name="connsiteY2816" fmla="*/ 10000 h 10000"/>
                        <a:gd name="connsiteX2817" fmla="*/ 7509 w 10000"/>
                        <a:gd name="connsiteY2817" fmla="*/ 10000 h 10000"/>
                        <a:gd name="connsiteX2818" fmla="*/ 7509 w 10000"/>
                        <a:gd name="connsiteY2818" fmla="*/ 10000 h 10000"/>
                        <a:gd name="connsiteX2819" fmla="*/ 7509 w 10000"/>
                        <a:gd name="connsiteY2819" fmla="*/ 10000 h 10000"/>
                        <a:gd name="connsiteX2820" fmla="*/ 7521 w 10000"/>
                        <a:gd name="connsiteY2820" fmla="*/ 10000 h 10000"/>
                        <a:gd name="connsiteX2821" fmla="*/ 7521 w 10000"/>
                        <a:gd name="connsiteY2821" fmla="*/ 10000 h 10000"/>
                        <a:gd name="connsiteX2822" fmla="*/ 7521 w 10000"/>
                        <a:gd name="connsiteY2822" fmla="*/ 10000 h 10000"/>
                        <a:gd name="connsiteX2823" fmla="*/ 7521 w 10000"/>
                        <a:gd name="connsiteY2823" fmla="*/ 10000 h 10000"/>
                        <a:gd name="connsiteX2824" fmla="*/ 7529 w 10000"/>
                        <a:gd name="connsiteY2824" fmla="*/ 10000 h 10000"/>
                        <a:gd name="connsiteX2825" fmla="*/ 7529 w 10000"/>
                        <a:gd name="connsiteY2825" fmla="*/ 10000 h 10000"/>
                        <a:gd name="connsiteX2826" fmla="*/ 7529 w 10000"/>
                        <a:gd name="connsiteY2826" fmla="*/ 10000 h 10000"/>
                        <a:gd name="connsiteX2827" fmla="*/ 7529 w 10000"/>
                        <a:gd name="connsiteY2827" fmla="*/ 10000 h 10000"/>
                        <a:gd name="connsiteX2828" fmla="*/ 7541 w 10000"/>
                        <a:gd name="connsiteY2828" fmla="*/ 10000 h 10000"/>
                        <a:gd name="connsiteX2829" fmla="*/ 7541 w 10000"/>
                        <a:gd name="connsiteY2829" fmla="*/ 10000 h 10000"/>
                        <a:gd name="connsiteX2830" fmla="*/ 7541 w 10000"/>
                        <a:gd name="connsiteY2830" fmla="*/ 10000 h 10000"/>
                        <a:gd name="connsiteX2831" fmla="*/ 7541 w 10000"/>
                        <a:gd name="connsiteY2831" fmla="*/ 10000 h 10000"/>
                        <a:gd name="connsiteX2832" fmla="*/ 7552 w 10000"/>
                        <a:gd name="connsiteY2832" fmla="*/ 10000 h 10000"/>
                        <a:gd name="connsiteX2833" fmla="*/ 7552 w 10000"/>
                        <a:gd name="connsiteY2833" fmla="*/ 10000 h 10000"/>
                        <a:gd name="connsiteX2834" fmla="*/ 7552 w 10000"/>
                        <a:gd name="connsiteY2834" fmla="*/ 10000 h 10000"/>
                        <a:gd name="connsiteX2835" fmla="*/ 7552 w 10000"/>
                        <a:gd name="connsiteY2835" fmla="*/ 10000 h 10000"/>
                        <a:gd name="connsiteX2836" fmla="*/ 7564 w 10000"/>
                        <a:gd name="connsiteY2836" fmla="*/ 10000 h 10000"/>
                        <a:gd name="connsiteX2837" fmla="*/ 7564 w 10000"/>
                        <a:gd name="connsiteY2837" fmla="*/ 10000 h 10000"/>
                        <a:gd name="connsiteX2838" fmla="*/ 7564 w 10000"/>
                        <a:gd name="connsiteY2838" fmla="*/ 10000 h 10000"/>
                        <a:gd name="connsiteX2839" fmla="*/ 7564 w 10000"/>
                        <a:gd name="connsiteY2839" fmla="*/ 10000 h 10000"/>
                        <a:gd name="connsiteX2840" fmla="*/ 7572 w 10000"/>
                        <a:gd name="connsiteY2840" fmla="*/ 10000 h 10000"/>
                        <a:gd name="connsiteX2841" fmla="*/ 7572 w 10000"/>
                        <a:gd name="connsiteY2841" fmla="*/ 10000 h 10000"/>
                        <a:gd name="connsiteX2842" fmla="*/ 7572 w 10000"/>
                        <a:gd name="connsiteY2842" fmla="*/ 10000 h 10000"/>
                        <a:gd name="connsiteX2843" fmla="*/ 7572 w 10000"/>
                        <a:gd name="connsiteY2843" fmla="*/ 10000 h 10000"/>
                        <a:gd name="connsiteX2844" fmla="*/ 7584 w 10000"/>
                        <a:gd name="connsiteY2844" fmla="*/ 10000 h 10000"/>
                        <a:gd name="connsiteX2845" fmla="*/ 7584 w 10000"/>
                        <a:gd name="connsiteY2845" fmla="*/ 10000 h 10000"/>
                        <a:gd name="connsiteX2846" fmla="*/ 7584 w 10000"/>
                        <a:gd name="connsiteY2846" fmla="*/ 10000 h 10000"/>
                        <a:gd name="connsiteX2847" fmla="*/ 7584 w 10000"/>
                        <a:gd name="connsiteY2847" fmla="*/ 10000 h 10000"/>
                        <a:gd name="connsiteX2848" fmla="*/ 7595 w 10000"/>
                        <a:gd name="connsiteY2848" fmla="*/ 10000 h 10000"/>
                        <a:gd name="connsiteX2849" fmla="*/ 7595 w 10000"/>
                        <a:gd name="connsiteY2849" fmla="*/ 10000 h 10000"/>
                        <a:gd name="connsiteX2850" fmla="*/ 7595 w 10000"/>
                        <a:gd name="connsiteY2850" fmla="*/ 10000 h 10000"/>
                        <a:gd name="connsiteX2851" fmla="*/ 7595 w 10000"/>
                        <a:gd name="connsiteY2851" fmla="*/ 10000 h 10000"/>
                        <a:gd name="connsiteX2852" fmla="*/ 7604 w 10000"/>
                        <a:gd name="connsiteY2852" fmla="*/ 10000 h 10000"/>
                        <a:gd name="connsiteX2853" fmla="*/ 7604 w 10000"/>
                        <a:gd name="connsiteY2853" fmla="*/ 10000 h 10000"/>
                        <a:gd name="connsiteX2854" fmla="*/ 7604 w 10000"/>
                        <a:gd name="connsiteY2854" fmla="*/ 10000 h 10000"/>
                        <a:gd name="connsiteX2855" fmla="*/ 7604 w 10000"/>
                        <a:gd name="connsiteY2855" fmla="*/ 10000 h 10000"/>
                        <a:gd name="connsiteX2856" fmla="*/ 7615 w 10000"/>
                        <a:gd name="connsiteY2856" fmla="*/ 10000 h 10000"/>
                        <a:gd name="connsiteX2857" fmla="*/ 7615 w 10000"/>
                        <a:gd name="connsiteY2857" fmla="*/ 10000 h 10000"/>
                        <a:gd name="connsiteX2858" fmla="*/ 7615 w 10000"/>
                        <a:gd name="connsiteY2858" fmla="*/ 10000 h 10000"/>
                        <a:gd name="connsiteX2859" fmla="*/ 7615 w 10000"/>
                        <a:gd name="connsiteY2859" fmla="*/ 10000 h 10000"/>
                        <a:gd name="connsiteX2860" fmla="*/ 7626 w 10000"/>
                        <a:gd name="connsiteY2860" fmla="*/ 10000 h 10000"/>
                        <a:gd name="connsiteX2861" fmla="*/ 7626 w 10000"/>
                        <a:gd name="connsiteY2861" fmla="*/ 10000 h 10000"/>
                        <a:gd name="connsiteX2862" fmla="*/ 7626 w 10000"/>
                        <a:gd name="connsiteY2862" fmla="*/ 10000 h 10000"/>
                        <a:gd name="connsiteX2863" fmla="*/ 7626 w 10000"/>
                        <a:gd name="connsiteY2863" fmla="*/ 10000 h 10000"/>
                        <a:gd name="connsiteX2864" fmla="*/ 7638 w 10000"/>
                        <a:gd name="connsiteY2864" fmla="*/ 10000 h 10000"/>
                        <a:gd name="connsiteX2865" fmla="*/ 7638 w 10000"/>
                        <a:gd name="connsiteY2865" fmla="*/ 10000 h 10000"/>
                        <a:gd name="connsiteX2866" fmla="*/ 7638 w 10000"/>
                        <a:gd name="connsiteY2866" fmla="*/ 10000 h 10000"/>
                        <a:gd name="connsiteX2867" fmla="*/ 7638 w 10000"/>
                        <a:gd name="connsiteY2867" fmla="*/ 10000 h 10000"/>
                        <a:gd name="connsiteX2868" fmla="*/ 7646 w 10000"/>
                        <a:gd name="connsiteY2868" fmla="*/ 10000 h 10000"/>
                        <a:gd name="connsiteX2869" fmla="*/ 7646 w 10000"/>
                        <a:gd name="connsiteY2869" fmla="*/ 10000 h 10000"/>
                        <a:gd name="connsiteX2870" fmla="*/ 7646 w 10000"/>
                        <a:gd name="connsiteY2870" fmla="*/ 10000 h 10000"/>
                        <a:gd name="connsiteX2871" fmla="*/ 7646 w 10000"/>
                        <a:gd name="connsiteY2871" fmla="*/ 10000 h 10000"/>
                        <a:gd name="connsiteX2872" fmla="*/ 7658 w 10000"/>
                        <a:gd name="connsiteY2872" fmla="*/ 10000 h 10000"/>
                        <a:gd name="connsiteX2873" fmla="*/ 7658 w 10000"/>
                        <a:gd name="connsiteY2873" fmla="*/ 10000 h 10000"/>
                        <a:gd name="connsiteX2874" fmla="*/ 7658 w 10000"/>
                        <a:gd name="connsiteY2874" fmla="*/ 10000 h 10000"/>
                        <a:gd name="connsiteX2875" fmla="*/ 7658 w 10000"/>
                        <a:gd name="connsiteY2875" fmla="*/ 10000 h 10000"/>
                        <a:gd name="connsiteX2876" fmla="*/ 7669 w 10000"/>
                        <a:gd name="connsiteY2876" fmla="*/ 10000 h 10000"/>
                        <a:gd name="connsiteX2877" fmla="*/ 7669 w 10000"/>
                        <a:gd name="connsiteY2877" fmla="*/ 10000 h 10000"/>
                        <a:gd name="connsiteX2878" fmla="*/ 7669 w 10000"/>
                        <a:gd name="connsiteY2878" fmla="*/ 10000 h 10000"/>
                        <a:gd name="connsiteX2879" fmla="*/ 7669 w 10000"/>
                        <a:gd name="connsiteY2879" fmla="*/ 10000 h 10000"/>
                        <a:gd name="connsiteX2880" fmla="*/ 7681 w 10000"/>
                        <a:gd name="connsiteY2880" fmla="*/ 10000 h 10000"/>
                        <a:gd name="connsiteX2881" fmla="*/ 7681 w 10000"/>
                        <a:gd name="connsiteY2881" fmla="*/ 10000 h 10000"/>
                        <a:gd name="connsiteX2882" fmla="*/ 7681 w 10000"/>
                        <a:gd name="connsiteY2882" fmla="*/ 10000 h 10000"/>
                        <a:gd name="connsiteX2883" fmla="*/ 7681 w 10000"/>
                        <a:gd name="connsiteY2883" fmla="*/ 10000 h 10000"/>
                        <a:gd name="connsiteX2884" fmla="*/ 7689 w 10000"/>
                        <a:gd name="connsiteY2884" fmla="*/ 10000 h 10000"/>
                        <a:gd name="connsiteX2885" fmla="*/ 7689 w 10000"/>
                        <a:gd name="connsiteY2885" fmla="*/ 10000 h 10000"/>
                        <a:gd name="connsiteX2886" fmla="*/ 7689 w 10000"/>
                        <a:gd name="connsiteY2886" fmla="*/ 10000 h 10000"/>
                        <a:gd name="connsiteX2887" fmla="*/ 7689 w 10000"/>
                        <a:gd name="connsiteY2887" fmla="*/ 10000 h 10000"/>
                        <a:gd name="connsiteX2888" fmla="*/ 7701 w 10000"/>
                        <a:gd name="connsiteY2888" fmla="*/ 10000 h 10000"/>
                        <a:gd name="connsiteX2889" fmla="*/ 7701 w 10000"/>
                        <a:gd name="connsiteY2889" fmla="*/ 10000 h 10000"/>
                        <a:gd name="connsiteX2890" fmla="*/ 7701 w 10000"/>
                        <a:gd name="connsiteY2890" fmla="*/ 10000 h 10000"/>
                        <a:gd name="connsiteX2891" fmla="*/ 7701 w 10000"/>
                        <a:gd name="connsiteY2891" fmla="*/ 10000 h 10000"/>
                        <a:gd name="connsiteX2892" fmla="*/ 7712 w 10000"/>
                        <a:gd name="connsiteY2892" fmla="*/ 10000 h 10000"/>
                        <a:gd name="connsiteX2893" fmla="*/ 7712 w 10000"/>
                        <a:gd name="connsiteY2893" fmla="*/ 10000 h 10000"/>
                        <a:gd name="connsiteX2894" fmla="*/ 7712 w 10000"/>
                        <a:gd name="connsiteY2894" fmla="*/ 10000 h 10000"/>
                        <a:gd name="connsiteX2895" fmla="*/ 7712 w 10000"/>
                        <a:gd name="connsiteY2895" fmla="*/ 10000 h 10000"/>
                        <a:gd name="connsiteX2896" fmla="*/ 7721 w 10000"/>
                        <a:gd name="connsiteY2896" fmla="*/ 10000 h 10000"/>
                        <a:gd name="connsiteX2897" fmla="*/ 7721 w 10000"/>
                        <a:gd name="connsiteY2897" fmla="*/ 10000 h 10000"/>
                        <a:gd name="connsiteX2898" fmla="*/ 7721 w 10000"/>
                        <a:gd name="connsiteY2898" fmla="*/ 10000 h 10000"/>
                        <a:gd name="connsiteX2899" fmla="*/ 7721 w 10000"/>
                        <a:gd name="connsiteY2899" fmla="*/ 10000 h 10000"/>
                        <a:gd name="connsiteX2900" fmla="*/ 7732 w 10000"/>
                        <a:gd name="connsiteY2900" fmla="*/ 10000 h 10000"/>
                        <a:gd name="connsiteX2901" fmla="*/ 7732 w 10000"/>
                        <a:gd name="connsiteY2901" fmla="*/ 10000 h 10000"/>
                        <a:gd name="connsiteX2902" fmla="*/ 7732 w 10000"/>
                        <a:gd name="connsiteY2902" fmla="*/ 10000 h 10000"/>
                        <a:gd name="connsiteX2903" fmla="*/ 7732 w 10000"/>
                        <a:gd name="connsiteY2903" fmla="*/ 10000 h 10000"/>
                        <a:gd name="connsiteX2904" fmla="*/ 7744 w 10000"/>
                        <a:gd name="connsiteY2904" fmla="*/ 10000 h 10000"/>
                        <a:gd name="connsiteX2905" fmla="*/ 7744 w 10000"/>
                        <a:gd name="connsiteY2905" fmla="*/ 10000 h 10000"/>
                        <a:gd name="connsiteX2906" fmla="*/ 7744 w 10000"/>
                        <a:gd name="connsiteY2906" fmla="*/ 3756 h 10000"/>
                        <a:gd name="connsiteX2907" fmla="*/ 7744 w 10000"/>
                        <a:gd name="connsiteY2907" fmla="*/ 9854 h 10000"/>
                        <a:gd name="connsiteX2908" fmla="*/ 7755 w 10000"/>
                        <a:gd name="connsiteY2908" fmla="*/ 10000 h 10000"/>
                        <a:gd name="connsiteX2909" fmla="*/ 7755 w 10000"/>
                        <a:gd name="connsiteY2909" fmla="*/ 10000 h 10000"/>
                        <a:gd name="connsiteX2910" fmla="*/ 7755 w 10000"/>
                        <a:gd name="connsiteY2910" fmla="*/ 10000 h 10000"/>
                        <a:gd name="connsiteX2911" fmla="*/ 7755 w 10000"/>
                        <a:gd name="connsiteY2911" fmla="*/ 10000 h 10000"/>
                        <a:gd name="connsiteX2912" fmla="*/ 7763 w 10000"/>
                        <a:gd name="connsiteY2912" fmla="*/ 10000 h 10000"/>
                        <a:gd name="connsiteX2913" fmla="*/ 7763 w 10000"/>
                        <a:gd name="connsiteY2913" fmla="*/ 10000 h 10000"/>
                        <a:gd name="connsiteX2914" fmla="*/ 7763 w 10000"/>
                        <a:gd name="connsiteY2914" fmla="*/ 10000 h 10000"/>
                        <a:gd name="connsiteX2915" fmla="*/ 7763 w 10000"/>
                        <a:gd name="connsiteY2915" fmla="*/ 10000 h 10000"/>
                        <a:gd name="connsiteX2916" fmla="*/ 7775 w 10000"/>
                        <a:gd name="connsiteY2916" fmla="*/ 10000 h 10000"/>
                        <a:gd name="connsiteX2917" fmla="*/ 7775 w 10000"/>
                        <a:gd name="connsiteY2917" fmla="*/ 10000 h 10000"/>
                        <a:gd name="connsiteX2918" fmla="*/ 7775 w 10000"/>
                        <a:gd name="connsiteY2918" fmla="*/ 10000 h 10000"/>
                        <a:gd name="connsiteX2919" fmla="*/ 7775 w 10000"/>
                        <a:gd name="connsiteY2919" fmla="*/ 10000 h 10000"/>
                        <a:gd name="connsiteX2920" fmla="*/ 7786 w 10000"/>
                        <a:gd name="connsiteY2920" fmla="*/ 10000 h 10000"/>
                        <a:gd name="connsiteX2921" fmla="*/ 7786 w 10000"/>
                        <a:gd name="connsiteY2921" fmla="*/ 10000 h 10000"/>
                        <a:gd name="connsiteX2922" fmla="*/ 7786 w 10000"/>
                        <a:gd name="connsiteY2922" fmla="*/ 10000 h 10000"/>
                        <a:gd name="connsiteX2923" fmla="*/ 7786 w 10000"/>
                        <a:gd name="connsiteY2923" fmla="*/ 10000 h 10000"/>
                        <a:gd name="connsiteX2924" fmla="*/ 7798 w 10000"/>
                        <a:gd name="connsiteY2924" fmla="*/ 10000 h 10000"/>
                        <a:gd name="connsiteX2925" fmla="*/ 7798 w 10000"/>
                        <a:gd name="connsiteY2925" fmla="*/ 10000 h 10000"/>
                        <a:gd name="connsiteX2926" fmla="*/ 7798 w 10000"/>
                        <a:gd name="connsiteY2926" fmla="*/ 10000 h 10000"/>
                        <a:gd name="connsiteX2927" fmla="*/ 7798 w 10000"/>
                        <a:gd name="connsiteY2927" fmla="*/ 10000 h 10000"/>
                        <a:gd name="connsiteX2928" fmla="*/ 7806 w 10000"/>
                        <a:gd name="connsiteY2928" fmla="*/ 10000 h 10000"/>
                        <a:gd name="connsiteX2929" fmla="*/ 7806 w 10000"/>
                        <a:gd name="connsiteY2929" fmla="*/ 10000 h 10000"/>
                        <a:gd name="connsiteX2930" fmla="*/ 7806 w 10000"/>
                        <a:gd name="connsiteY2930" fmla="*/ 10000 h 10000"/>
                        <a:gd name="connsiteX2931" fmla="*/ 7806 w 10000"/>
                        <a:gd name="connsiteY2931" fmla="*/ 10000 h 10000"/>
                        <a:gd name="connsiteX2932" fmla="*/ 7818 w 10000"/>
                        <a:gd name="connsiteY2932" fmla="*/ 10000 h 10000"/>
                        <a:gd name="connsiteX2933" fmla="*/ 7818 w 10000"/>
                        <a:gd name="connsiteY2933" fmla="*/ 10000 h 10000"/>
                        <a:gd name="connsiteX2934" fmla="*/ 7818 w 10000"/>
                        <a:gd name="connsiteY2934" fmla="*/ 10000 h 10000"/>
                        <a:gd name="connsiteX2935" fmla="*/ 7818 w 10000"/>
                        <a:gd name="connsiteY2935" fmla="*/ 10000 h 10000"/>
                        <a:gd name="connsiteX2936" fmla="*/ 7829 w 10000"/>
                        <a:gd name="connsiteY2936" fmla="*/ 10000 h 10000"/>
                        <a:gd name="connsiteX2937" fmla="*/ 7829 w 10000"/>
                        <a:gd name="connsiteY2937" fmla="*/ 10000 h 10000"/>
                        <a:gd name="connsiteX2938" fmla="*/ 7829 w 10000"/>
                        <a:gd name="connsiteY2938" fmla="*/ 10000 h 10000"/>
                        <a:gd name="connsiteX2939" fmla="*/ 7829 w 10000"/>
                        <a:gd name="connsiteY2939" fmla="*/ 10000 h 10000"/>
                        <a:gd name="connsiteX2940" fmla="*/ 7838 w 10000"/>
                        <a:gd name="connsiteY2940" fmla="*/ 10000 h 10000"/>
                        <a:gd name="connsiteX2941" fmla="*/ 7838 w 10000"/>
                        <a:gd name="connsiteY2941" fmla="*/ 10000 h 10000"/>
                        <a:gd name="connsiteX2942" fmla="*/ 7838 w 10000"/>
                        <a:gd name="connsiteY2942" fmla="*/ 10000 h 10000"/>
                        <a:gd name="connsiteX2943" fmla="*/ 7838 w 10000"/>
                        <a:gd name="connsiteY2943" fmla="*/ 10000 h 10000"/>
                        <a:gd name="connsiteX2944" fmla="*/ 7849 w 10000"/>
                        <a:gd name="connsiteY2944" fmla="*/ 10000 h 10000"/>
                        <a:gd name="connsiteX2945" fmla="*/ 7849 w 10000"/>
                        <a:gd name="connsiteY2945" fmla="*/ 10000 h 10000"/>
                        <a:gd name="connsiteX2946" fmla="*/ 7849 w 10000"/>
                        <a:gd name="connsiteY2946" fmla="*/ 10000 h 10000"/>
                        <a:gd name="connsiteX2947" fmla="*/ 7849 w 10000"/>
                        <a:gd name="connsiteY2947" fmla="*/ 10000 h 10000"/>
                        <a:gd name="connsiteX2948" fmla="*/ 7861 w 10000"/>
                        <a:gd name="connsiteY2948" fmla="*/ 10000 h 10000"/>
                        <a:gd name="connsiteX2949" fmla="*/ 7861 w 10000"/>
                        <a:gd name="connsiteY2949" fmla="*/ 10000 h 10000"/>
                        <a:gd name="connsiteX2950" fmla="*/ 7861 w 10000"/>
                        <a:gd name="connsiteY2950" fmla="*/ 10000 h 10000"/>
                        <a:gd name="connsiteX2951" fmla="*/ 7861 w 10000"/>
                        <a:gd name="connsiteY2951" fmla="*/ 10000 h 10000"/>
                        <a:gd name="connsiteX2952" fmla="*/ 7872 w 10000"/>
                        <a:gd name="connsiteY2952" fmla="*/ 10000 h 10000"/>
                        <a:gd name="connsiteX2953" fmla="*/ 7872 w 10000"/>
                        <a:gd name="connsiteY2953" fmla="*/ 10000 h 10000"/>
                        <a:gd name="connsiteX2954" fmla="*/ 7872 w 10000"/>
                        <a:gd name="connsiteY2954" fmla="*/ 10000 h 10000"/>
                        <a:gd name="connsiteX2955" fmla="*/ 7872 w 10000"/>
                        <a:gd name="connsiteY2955" fmla="*/ 10000 h 10000"/>
                        <a:gd name="connsiteX2956" fmla="*/ 7881 w 10000"/>
                        <a:gd name="connsiteY2956" fmla="*/ 10000 h 10000"/>
                        <a:gd name="connsiteX2957" fmla="*/ 7881 w 10000"/>
                        <a:gd name="connsiteY2957" fmla="*/ 10000 h 10000"/>
                        <a:gd name="connsiteX2958" fmla="*/ 7881 w 10000"/>
                        <a:gd name="connsiteY2958" fmla="*/ 10000 h 10000"/>
                        <a:gd name="connsiteX2959" fmla="*/ 7881 w 10000"/>
                        <a:gd name="connsiteY2959" fmla="*/ 10000 h 10000"/>
                        <a:gd name="connsiteX2960" fmla="*/ 7892 w 10000"/>
                        <a:gd name="connsiteY2960" fmla="*/ 10000 h 10000"/>
                        <a:gd name="connsiteX2961" fmla="*/ 7892 w 10000"/>
                        <a:gd name="connsiteY2961" fmla="*/ 10000 h 10000"/>
                        <a:gd name="connsiteX2962" fmla="*/ 7892 w 10000"/>
                        <a:gd name="connsiteY2962" fmla="*/ 10000 h 10000"/>
                        <a:gd name="connsiteX2963" fmla="*/ 7892 w 10000"/>
                        <a:gd name="connsiteY2963" fmla="*/ 10000 h 10000"/>
                        <a:gd name="connsiteX2964" fmla="*/ 7903 w 10000"/>
                        <a:gd name="connsiteY2964" fmla="*/ 10000 h 10000"/>
                        <a:gd name="connsiteX2965" fmla="*/ 7903 w 10000"/>
                        <a:gd name="connsiteY2965" fmla="*/ 10000 h 10000"/>
                        <a:gd name="connsiteX2966" fmla="*/ 7903 w 10000"/>
                        <a:gd name="connsiteY2966" fmla="*/ 10000 h 10000"/>
                        <a:gd name="connsiteX2967" fmla="*/ 7903 w 10000"/>
                        <a:gd name="connsiteY2967" fmla="*/ 10000 h 10000"/>
                        <a:gd name="connsiteX2968" fmla="*/ 7915 w 10000"/>
                        <a:gd name="connsiteY2968" fmla="*/ 10000 h 10000"/>
                        <a:gd name="connsiteX2969" fmla="*/ 7915 w 10000"/>
                        <a:gd name="connsiteY2969" fmla="*/ 10000 h 10000"/>
                        <a:gd name="connsiteX2970" fmla="*/ 7915 w 10000"/>
                        <a:gd name="connsiteY2970" fmla="*/ 10000 h 10000"/>
                        <a:gd name="connsiteX2971" fmla="*/ 7915 w 10000"/>
                        <a:gd name="connsiteY2971" fmla="*/ 10000 h 10000"/>
                        <a:gd name="connsiteX2972" fmla="*/ 7923 w 10000"/>
                        <a:gd name="connsiteY2972" fmla="*/ 10000 h 10000"/>
                        <a:gd name="connsiteX2973" fmla="*/ 7923 w 10000"/>
                        <a:gd name="connsiteY2973" fmla="*/ 10000 h 10000"/>
                        <a:gd name="connsiteX2974" fmla="*/ 7923 w 10000"/>
                        <a:gd name="connsiteY2974" fmla="*/ 10000 h 10000"/>
                        <a:gd name="connsiteX2975" fmla="*/ 7923 w 10000"/>
                        <a:gd name="connsiteY2975" fmla="*/ 10000 h 10000"/>
                        <a:gd name="connsiteX2976" fmla="*/ 7935 w 10000"/>
                        <a:gd name="connsiteY2976" fmla="*/ 10000 h 10000"/>
                        <a:gd name="connsiteX2977" fmla="*/ 7935 w 10000"/>
                        <a:gd name="connsiteY2977" fmla="*/ 10000 h 10000"/>
                        <a:gd name="connsiteX2978" fmla="*/ 7935 w 10000"/>
                        <a:gd name="connsiteY2978" fmla="*/ 10000 h 10000"/>
                        <a:gd name="connsiteX2979" fmla="*/ 7935 w 10000"/>
                        <a:gd name="connsiteY2979" fmla="*/ 10000 h 10000"/>
                        <a:gd name="connsiteX2980" fmla="*/ 7946 w 10000"/>
                        <a:gd name="connsiteY2980" fmla="*/ 10000 h 10000"/>
                        <a:gd name="connsiteX2981" fmla="*/ 7946 w 10000"/>
                        <a:gd name="connsiteY2981" fmla="*/ 10000 h 10000"/>
                        <a:gd name="connsiteX2982" fmla="*/ 7946 w 10000"/>
                        <a:gd name="connsiteY2982" fmla="*/ 10000 h 10000"/>
                        <a:gd name="connsiteX2983" fmla="*/ 7946 w 10000"/>
                        <a:gd name="connsiteY2983" fmla="*/ 10000 h 10000"/>
                        <a:gd name="connsiteX2984" fmla="*/ 7955 w 10000"/>
                        <a:gd name="connsiteY2984" fmla="*/ 10000 h 10000"/>
                        <a:gd name="connsiteX2985" fmla="*/ 7955 w 10000"/>
                        <a:gd name="connsiteY2985" fmla="*/ 10000 h 10000"/>
                        <a:gd name="connsiteX2986" fmla="*/ 7955 w 10000"/>
                        <a:gd name="connsiteY2986" fmla="*/ 10000 h 10000"/>
                        <a:gd name="connsiteX2987" fmla="*/ 7955 w 10000"/>
                        <a:gd name="connsiteY2987" fmla="*/ 10000 h 10000"/>
                        <a:gd name="connsiteX2988" fmla="*/ 7966 w 10000"/>
                        <a:gd name="connsiteY2988" fmla="*/ 10000 h 10000"/>
                        <a:gd name="connsiteX2989" fmla="*/ 7966 w 10000"/>
                        <a:gd name="connsiteY2989" fmla="*/ 10000 h 10000"/>
                        <a:gd name="connsiteX2990" fmla="*/ 7966 w 10000"/>
                        <a:gd name="connsiteY2990" fmla="*/ 10000 h 10000"/>
                        <a:gd name="connsiteX2991" fmla="*/ 7966 w 10000"/>
                        <a:gd name="connsiteY2991" fmla="*/ 10000 h 10000"/>
                        <a:gd name="connsiteX2992" fmla="*/ 7978 w 10000"/>
                        <a:gd name="connsiteY2992" fmla="*/ 10000 h 10000"/>
                        <a:gd name="connsiteX2993" fmla="*/ 7978 w 10000"/>
                        <a:gd name="connsiteY2993" fmla="*/ 10000 h 10000"/>
                        <a:gd name="connsiteX2994" fmla="*/ 7978 w 10000"/>
                        <a:gd name="connsiteY2994" fmla="*/ 10000 h 10000"/>
                        <a:gd name="connsiteX2995" fmla="*/ 7978 w 10000"/>
                        <a:gd name="connsiteY2995" fmla="*/ 10000 h 10000"/>
                        <a:gd name="connsiteX2996" fmla="*/ 7989 w 10000"/>
                        <a:gd name="connsiteY2996" fmla="*/ 10000 h 10000"/>
                        <a:gd name="connsiteX2997" fmla="*/ 7989 w 10000"/>
                        <a:gd name="connsiteY2997" fmla="*/ 10000 h 10000"/>
                        <a:gd name="connsiteX2998" fmla="*/ 7989 w 10000"/>
                        <a:gd name="connsiteY2998" fmla="*/ 10000 h 10000"/>
                        <a:gd name="connsiteX2999" fmla="*/ 7989 w 10000"/>
                        <a:gd name="connsiteY2999" fmla="*/ 10000 h 10000"/>
                        <a:gd name="connsiteX3000" fmla="*/ 7998 w 10000"/>
                        <a:gd name="connsiteY3000" fmla="*/ 10000 h 10000"/>
                        <a:gd name="connsiteX3001" fmla="*/ 7998 w 10000"/>
                        <a:gd name="connsiteY3001" fmla="*/ 10000 h 10000"/>
                        <a:gd name="connsiteX3002" fmla="*/ 7998 w 10000"/>
                        <a:gd name="connsiteY3002" fmla="*/ 10000 h 10000"/>
                        <a:gd name="connsiteX3003" fmla="*/ 7998 w 10000"/>
                        <a:gd name="connsiteY3003" fmla="*/ 10000 h 10000"/>
                        <a:gd name="connsiteX3004" fmla="*/ 8009 w 10000"/>
                        <a:gd name="connsiteY3004" fmla="*/ 10000 h 10000"/>
                        <a:gd name="connsiteX3005" fmla="*/ 8009 w 10000"/>
                        <a:gd name="connsiteY3005" fmla="*/ 10000 h 10000"/>
                        <a:gd name="connsiteX3006" fmla="*/ 8009 w 10000"/>
                        <a:gd name="connsiteY3006" fmla="*/ 10000 h 10000"/>
                        <a:gd name="connsiteX3007" fmla="*/ 8009 w 10000"/>
                        <a:gd name="connsiteY3007" fmla="*/ 10000 h 10000"/>
                        <a:gd name="connsiteX3008" fmla="*/ 8021 w 10000"/>
                        <a:gd name="connsiteY3008" fmla="*/ 10000 h 10000"/>
                        <a:gd name="connsiteX3009" fmla="*/ 8021 w 10000"/>
                        <a:gd name="connsiteY3009" fmla="*/ 10000 h 10000"/>
                        <a:gd name="connsiteX3010" fmla="*/ 8021 w 10000"/>
                        <a:gd name="connsiteY3010" fmla="*/ 10000 h 10000"/>
                        <a:gd name="connsiteX3011" fmla="*/ 8021 w 10000"/>
                        <a:gd name="connsiteY3011" fmla="*/ 10000 h 10000"/>
                        <a:gd name="connsiteX3012" fmla="*/ 8032 w 10000"/>
                        <a:gd name="connsiteY3012" fmla="*/ 10000 h 10000"/>
                        <a:gd name="connsiteX3013" fmla="*/ 8032 w 10000"/>
                        <a:gd name="connsiteY3013" fmla="*/ 10000 h 10000"/>
                        <a:gd name="connsiteX3014" fmla="*/ 8032 w 10000"/>
                        <a:gd name="connsiteY3014" fmla="*/ 10000 h 10000"/>
                        <a:gd name="connsiteX3015" fmla="*/ 8032 w 10000"/>
                        <a:gd name="connsiteY3015" fmla="*/ 10000 h 10000"/>
                        <a:gd name="connsiteX3016" fmla="*/ 8041 w 10000"/>
                        <a:gd name="connsiteY3016" fmla="*/ 10000 h 10000"/>
                        <a:gd name="connsiteX3017" fmla="*/ 8041 w 10000"/>
                        <a:gd name="connsiteY3017" fmla="*/ 10000 h 10000"/>
                        <a:gd name="connsiteX3018" fmla="*/ 8041 w 10000"/>
                        <a:gd name="connsiteY3018" fmla="*/ 10000 h 10000"/>
                        <a:gd name="connsiteX3019" fmla="*/ 8041 w 10000"/>
                        <a:gd name="connsiteY3019" fmla="*/ 10000 h 10000"/>
                        <a:gd name="connsiteX3020" fmla="*/ 8052 w 10000"/>
                        <a:gd name="connsiteY3020" fmla="*/ 10000 h 10000"/>
                        <a:gd name="connsiteX3021" fmla="*/ 8052 w 10000"/>
                        <a:gd name="connsiteY3021" fmla="*/ 10000 h 10000"/>
                        <a:gd name="connsiteX3022" fmla="*/ 8052 w 10000"/>
                        <a:gd name="connsiteY3022" fmla="*/ 10000 h 10000"/>
                        <a:gd name="connsiteX3023" fmla="*/ 8052 w 10000"/>
                        <a:gd name="connsiteY3023" fmla="*/ 10000 h 10000"/>
                        <a:gd name="connsiteX3024" fmla="*/ 8063 w 10000"/>
                        <a:gd name="connsiteY3024" fmla="*/ 10000 h 10000"/>
                        <a:gd name="connsiteX3025" fmla="*/ 8063 w 10000"/>
                        <a:gd name="connsiteY3025" fmla="*/ 10000 h 10000"/>
                        <a:gd name="connsiteX3026" fmla="*/ 8063 w 10000"/>
                        <a:gd name="connsiteY3026" fmla="*/ 10000 h 10000"/>
                        <a:gd name="connsiteX3027" fmla="*/ 8063 w 10000"/>
                        <a:gd name="connsiteY3027" fmla="*/ 10000 h 10000"/>
                        <a:gd name="connsiteX3028" fmla="*/ 8072 w 10000"/>
                        <a:gd name="connsiteY3028" fmla="*/ 10000 h 10000"/>
                        <a:gd name="connsiteX3029" fmla="*/ 8072 w 10000"/>
                        <a:gd name="connsiteY3029" fmla="*/ 10000 h 10000"/>
                        <a:gd name="connsiteX3030" fmla="*/ 8072 w 10000"/>
                        <a:gd name="connsiteY3030" fmla="*/ 10000 h 10000"/>
                        <a:gd name="connsiteX3031" fmla="*/ 8072 w 10000"/>
                        <a:gd name="connsiteY3031" fmla="*/ 10000 h 10000"/>
                        <a:gd name="connsiteX3032" fmla="*/ 8083 w 10000"/>
                        <a:gd name="connsiteY3032" fmla="*/ 10000 h 10000"/>
                        <a:gd name="connsiteX3033" fmla="*/ 8083 w 10000"/>
                        <a:gd name="connsiteY3033" fmla="*/ 10000 h 10000"/>
                        <a:gd name="connsiteX3034" fmla="*/ 8083 w 10000"/>
                        <a:gd name="connsiteY3034" fmla="*/ 8599 h 10000"/>
                        <a:gd name="connsiteX3035" fmla="*/ 8083 w 10000"/>
                        <a:gd name="connsiteY3035" fmla="*/ 10000 h 10000"/>
                        <a:gd name="connsiteX3036" fmla="*/ 8095 w 10000"/>
                        <a:gd name="connsiteY3036" fmla="*/ 10000 h 10000"/>
                        <a:gd name="connsiteX3037" fmla="*/ 8095 w 10000"/>
                        <a:gd name="connsiteY3037" fmla="*/ 10000 h 10000"/>
                        <a:gd name="connsiteX3038" fmla="*/ 8095 w 10000"/>
                        <a:gd name="connsiteY3038" fmla="*/ 10000 h 10000"/>
                        <a:gd name="connsiteX3039" fmla="*/ 8095 w 10000"/>
                        <a:gd name="connsiteY3039" fmla="*/ 10000 h 10000"/>
                        <a:gd name="connsiteX3040" fmla="*/ 8106 w 10000"/>
                        <a:gd name="connsiteY3040" fmla="*/ 10000 h 10000"/>
                        <a:gd name="connsiteX3041" fmla="*/ 8106 w 10000"/>
                        <a:gd name="connsiteY3041" fmla="*/ 10000 h 10000"/>
                        <a:gd name="connsiteX3042" fmla="*/ 8106 w 10000"/>
                        <a:gd name="connsiteY3042" fmla="*/ 10000 h 10000"/>
                        <a:gd name="connsiteX3043" fmla="*/ 8106 w 10000"/>
                        <a:gd name="connsiteY3043" fmla="*/ 10000 h 10000"/>
                        <a:gd name="connsiteX3044" fmla="*/ 8115 w 10000"/>
                        <a:gd name="connsiteY3044" fmla="*/ 10000 h 10000"/>
                        <a:gd name="connsiteX3045" fmla="*/ 8115 w 10000"/>
                        <a:gd name="connsiteY3045" fmla="*/ 10000 h 10000"/>
                        <a:gd name="connsiteX3046" fmla="*/ 8115 w 10000"/>
                        <a:gd name="connsiteY3046" fmla="*/ 10000 h 10000"/>
                        <a:gd name="connsiteX3047" fmla="*/ 8115 w 10000"/>
                        <a:gd name="connsiteY3047" fmla="*/ 10000 h 10000"/>
                        <a:gd name="connsiteX3048" fmla="*/ 8126 w 10000"/>
                        <a:gd name="connsiteY3048" fmla="*/ 10000 h 10000"/>
                        <a:gd name="connsiteX3049" fmla="*/ 8126 w 10000"/>
                        <a:gd name="connsiteY3049" fmla="*/ 10000 h 10000"/>
                        <a:gd name="connsiteX3050" fmla="*/ 8126 w 10000"/>
                        <a:gd name="connsiteY3050" fmla="*/ 10000 h 10000"/>
                        <a:gd name="connsiteX3051" fmla="*/ 8126 w 10000"/>
                        <a:gd name="connsiteY3051" fmla="*/ 10000 h 10000"/>
                        <a:gd name="connsiteX3052" fmla="*/ 8138 w 10000"/>
                        <a:gd name="connsiteY3052" fmla="*/ 10000 h 10000"/>
                        <a:gd name="connsiteX3053" fmla="*/ 8138 w 10000"/>
                        <a:gd name="connsiteY3053" fmla="*/ 10000 h 10000"/>
                        <a:gd name="connsiteX3054" fmla="*/ 8138 w 10000"/>
                        <a:gd name="connsiteY3054" fmla="*/ 10000 h 10000"/>
                        <a:gd name="connsiteX3055" fmla="*/ 8138 w 10000"/>
                        <a:gd name="connsiteY3055" fmla="*/ 10000 h 10000"/>
                        <a:gd name="connsiteX3056" fmla="*/ 8149 w 10000"/>
                        <a:gd name="connsiteY3056" fmla="*/ 10000 h 10000"/>
                        <a:gd name="connsiteX3057" fmla="*/ 8149 w 10000"/>
                        <a:gd name="connsiteY3057" fmla="*/ 10000 h 10000"/>
                        <a:gd name="connsiteX3058" fmla="*/ 8149 w 10000"/>
                        <a:gd name="connsiteY3058" fmla="*/ 10000 h 10000"/>
                        <a:gd name="connsiteX3059" fmla="*/ 8149 w 10000"/>
                        <a:gd name="connsiteY3059" fmla="*/ 10000 h 10000"/>
                        <a:gd name="connsiteX3060" fmla="*/ 8158 w 10000"/>
                        <a:gd name="connsiteY3060" fmla="*/ 10000 h 10000"/>
                        <a:gd name="connsiteX3061" fmla="*/ 8158 w 10000"/>
                        <a:gd name="connsiteY3061" fmla="*/ 10000 h 10000"/>
                        <a:gd name="connsiteX3062" fmla="*/ 8158 w 10000"/>
                        <a:gd name="connsiteY3062" fmla="*/ 10000 h 10000"/>
                        <a:gd name="connsiteX3063" fmla="*/ 8158 w 10000"/>
                        <a:gd name="connsiteY3063" fmla="*/ 10000 h 10000"/>
                        <a:gd name="connsiteX3064" fmla="*/ 8169 w 10000"/>
                        <a:gd name="connsiteY3064" fmla="*/ 10000 h 10000"/>
                        <a:gd name="connsiteX3065" fmla="*/ 8169 w 10000"/>
                        <a:gd name="connsiteY3065" fmla="*/ 10000 h 10000"/>
                        <a:gd name="connsiteX3066" fmla="*/ 8169 w 10000"/>
                        <a:gd name="connsiteY3066" fmla="*/ 10000 h 10000"/>
                        <a:gd name="connsiteX3067" fmla="*/ 8169 w 10000"/>
                        <a:gd name="connsiteY3067" fmla="*/ 10000 h 10000"/>
                        <a:gd name="connsiteX3068" fmla="*/ 8181 w 10000"/>
                        <a:gd name="connsiteY3068" fmla="*/ 10000 h 10000"/>
                        <a:gd name="connsiteX3069" fmla="*/ 8181 w 10000"/>
                        <a:gd name="connsiteY3069" fmla="*/ 10000 h 10000"/>
                        <a:gd name="connsiteX3070" fmla="*/ 8181 w 10000"/>
                        <a:gd name="connsiteY3070" fmla="*/ 10000 h 10000"/>
                        <a:gd name="connsiteX3071" fmla="*/ 8181 w 10000"/>
                        <a:gd name="connsiteY3071" fmla="*/ 10000 h 10000"/>
                        <a:gd name="connsiteX3072" fmla="*/ 8189 w 10000"/>
                        <a:gd name="connsiteY3072" fmla="*/ 10000 h 10000"/>
                        <a:gd name="connsiteX3073" fmla="*/ 8189 w 10000"/>
                        <a:gd name="connsiteY3073" fmla="*/ 10000 h 10000"/>
                        <a:gd name="connsiteX3074" fmla="*/ 8189 w 10000"/>
                        <a:gd name="connsiteY3074" fmla="*/ 10000 h 10000"/>
                        <a:gd name="connsiteX3075" fmla="*/ 8189 w 10000"/>
                        <a:gd name="connsiteY3075" fmla="*/ 10000 h 10000"/>
                        <a:gd name="connsiteX3076" fmla="*/ 8201 w 10000"/>
                        <a:gd name="connsiteY3076" fmla="*/ 10000 h 10000"/>
                        <a:gd name="connsiteX3077" fmla="*/ 8201 w 10000"/>
                        <a:gd name="connsiteY3077" fmla="*/ 10000 h 10000"/>
                        <a:gd name="connsiteX3078" fmla="*/ 8201 w 10000"/>
                        <a:gd name="connsiteY3078" fmla="*/ 10000 h 10000"/>
                        <a:gd name="connsiteX3079" fmla="*/ 8201 w 10000"/>
                        <a:gd name="connsiteY3079" fmla="*/ 10000 h 10000"/>
                        <a:gd name="connsiteX3080" fmla="*/ 8212 w 10000"/>
                        <a:gd name="connsiteY3080" fmla="*/ 10000 h 10000"/>
                        <a:gd name="connsiteX3081" fmla="*/ 8212 w 10000"/>
                        <a:gd name="connsiteY3081" fmla="*/ 10000 h 10000"/>
                        <a:gd name="connsiteX3082" fmla="*/ 8212 w 10000"/>
                        <a:gd name="connsiteY3082" fmla="*/ 10000 h 10000"/>
                        <a:gd name="connsiteX3083" fmla="*/ 8212 w 10000"/>
                        <a:gd name="connsiteY3083" fmla="*/ 10000 h 10000"/>
                        <a:gd name="connsiteX3084" fmla="*/ 8223 w 10000"/>
                        <a:gd name="connsiteY3084" fmla="*/ 10000 h 10000"/>
                        <a:gd name="connsiteX3085" fmla="*/ 8223 w 10000"/>
                        <a:gd name="connsiteY3085" fmla="*/ 10000 h 10000"/>
                        <a:gd name="connsiteX3086" fmla="*/ 8223 w 10000"/>
                        <a:gd name="connsiteY3086" fmla="*/ 10000 h 10000"/>
                        <a:gd name="connsiteX3087" fmla="*/ 8223 w 10000"/>
                        <a:gd name="connsiteY3087" fmla="*/ 10000 h 10000"/>
                        <a:gd name="connsiteX3088" fmla="*/ 8232 w 10000"/>
                        <a:gd name="connsiteY3088" fmla="*/ 10000 h 10000"/>
                        <a:gd name="connsiteX3089" fmla="*/ 8232 w 10000"/>
                        <a:gd name="connsiteY3089" fmla="*/ 10000 h 10000"/>
                        <a:gd name="connsiteX3090" fmla="*/ 8232 w 10000"/>
                        <a:gd name="connsiteY3090" fmla="*/ 10000 h 10000"/>
                        <a:gd name="connsiteX3091" fmla="*/ 8232 w 10000"/>
                        <a:gd name="connsiteY3091" fmla="*/ 10000 h 10000"/>
                        <a:gd name="connsiteX3092" fmla="*/ 8243 w 10000"/>
                        <a:gd name="connsiteY3092" fmla="*/ 10000 h 10000"/>
                        <a:gd name="connsiteX3093" fmla="*/ 8243 w 10000"/>
                        <a:gd name="connsiteY3093" fmla="*/ 10000 h 10000"/>
                        <a:gd name="connsiteX3094" fmla="*/ 8243 w 10000"/>
                        <a:gd name="connsiteY3094" fmla="*/ 10000 h 10000"/>
                        <a:gd name="connsiteX3095" fmla="*/ 8243 w 10000"/>
                        <a:gd name="connsiteY3095" fmla="*/ 10000 h 10000"/>
                        <a:gd name="connsiteX3096" fmla="*/ 8255 w 10000"/>
                        <a:gd name="connsiteY3096" fmla="*/ 10000 h 10000"/>
                        <a:gd name="connsiteX3097" fmla="*/ 8255 w 10000"/>
                        <a:gd name="connsiteY3097" fmla="*/ 10000 h 10000"/>
                        <a:gd name="connsiteX3098" fmla="*/ 8255 w 10000"/>
                        <a:gd name="connsiteY3098" fmla="*/ 10000 h 10000"/>
                        <a:gd name="connsiteX3099" fmla="*/ 8255 w 10000"/>
                        <a:gd name="connsiteY3099" fmla="*/ 10000 h 10000"/>
                        <a:gd name="connsiteX3100" fmla="*/ 8266 w 10000"/>
                        <a:gd name="connsiteY3100" fmla="*/ 10000 h 10000"/>
                        <a:gd name="connsiteX3101" fmla="*/ 8266 w 10000"/>
                        <a:gd name="connsiteY3101" fmla="*/ 10000 h 10000"/>
                        <a:gd name="connsiteX3102" fmla="*/ 8266 w 10000"/>
                        <a:gd name="connsiteY3102" fmla="*/ 10000 h 10000"/>
                        <a:gd name="connsiteX3103" fmla="*/ 8266 w 10000"/>
                        <a:gd name="connsiteY3103" fmla="*/ 10000 h 10000"/>
                        <a:gd name="connsiteX3104" fmla="*/ 8275 w 10000"/>
                        <a:gd name="connsiteY3104" fmla="*/ 10000 h 10000"/>
                        <a:gd name="connsiteX3105" fmla="*/ 8275 w 10000"/>
                        <a:gd name="connsiteY3105" fmla="*/ 10000 h 10000"/>
                        <a:gd name="connsiteX3106" fmla="*/ 8275 w 10000"/>
                        <a:gd name="connsiteY3106" fmla="*/ 10000 h 10000"/>
                        <a:gd name="connsiteX3107" fmla="*/ 8275 w 10000"/>
                        <a:gd name="connsiteY3107" fmla="*/ 10000 h 10000"/>
                        <a:gd name="connsiteX3108" fmla="*/ 8286 w 10000"/>
                        <a:gd name="connsiteY3108" fmla="*/ 10000 h 10000"/>
                        <a:gd name="connsiteX3109" fmla="*/ 8286 w 10000"/>
                        <a:gd name="connsiteY3109" fmla="*/ 10000 h 10000"/>
                        <a:gd name="connsiteX3110" fmla="*/ 8286 w 10000"/>
                        <a:gd name="connsiteY3110" fmla="*/ 10000 h 10000"/>
                        <a:gd name="connsiteX3111" fmla="*/ 8286 w 10000"/>
                        <a:gd name="connsiteY3111" fmla="*/ 10000 h 10000"/>
                        <a:gd name="connsiteX3112" fmla="*/ 8298 w 10000"/>
                        <a:gd name="connsiteY3112" fmla="*/ 10000 h 10000"/>
                        <a:gd name="connsiteX3113" fmla="*/ 8298 w 10000"/>
                        <a:gd name="connsiteY3113" fmla="*/ 10000 h 10000"/>
                        <a:gd name="connsiteX3114" fmla="*/ 8298 w 10000"/>
                        <a:gd name="connsiteY3114" fmla="*/ 10000 h 10000"/>
                        <a:gd name="connsiteX3115" fmla="*/ 8298 w 10000"/>
                        <a:gd name="connsiteY3115" fmla="*/ 10000 h 10000"/>
                        <a:gd name="connsiteX3116" fmla="*/ 8306 w 10000"/>
                        <a:gd name="connsiteY3116" fmla="*/ 10000 h 10000"/>
                        <a:gd name="connsiteX3117" fmla="*/ 8306 w 10000"/>
                        <a:gd name="connsiteY3117" fmla="*/ 10000 h 10000"/>
                        <a:gd name="connsiteX3118" fmla="*/ 8306 w 10000"/>
                        <a:gd name="connsiteY3118" fmla="*/ 10000 h 10000"/>
                        <a:gd name="connsiteX3119" fmla="*/ 8306 w 10000"/>
                        <a:gd name="connsiteY3119" fmla="*/ 10000 h 10000"/>
                        <a:gd name="connsiteX3120" fmla="*/ 8318 w 10000"/>
                        <a:gd name="connsiteY3120" fmla="*/ 10000 h 10000"/>
                        <a:gd name="connsiteX3121" fmla="*/ 8318 w 10000"/>
                        <a:gd name="connsiteY3121" fmla="*/ 10000 h 10000"/>
                        <a:gd name="connsiteX3122" fmla="*/ 8318 w 10000"/>
                        <a:gd name="connsiteY3122" fmla="*/ 10000 h 10000"/>
                        <a:gd name="connsiteX3123" fmla="*/ 8318 w 10000"/>
                        <a:gd name="connsiteY3123" fmla="*/ 10000 h 10000"/>
                        <a:gd name="connsiteX3124" fmla="*/ 8329 w 10000"/>
                        <a:gd name="connsiteY3124" fmla="*/ 10000 h 10000"/>
                        <a:gd name="connsiteX3125" fmla="*/ 8329 w 10000"/>
                        <a:gd name="connsiteY3125" fmla="*/ 10000 h 10000"/>
                        <a:gd name="connsiteX3126" fmla="*/ 8329 w 10000"/>
                        <a:gd name="connsiteY3126" fmla="*/ 10000 h 10000"/>
                        <a:gd name="connsiteX3127" fmla="*/ 8329 w 10000"/>
                        <a:gd name="connsiteY3127" fmla="*/ 10000 h 10000"/>
                        <a:gd name="connsiteX3128" fmla="*/ 8340 w 10000"/>
                        <a:gd name="connsiteY3128" fmla="*/ 10000 h 10000"/>
                        <a:gd name="connsiteX3129" fmla="*/ 8340 w 10000"/>
                        <a:gd name="connsiteY3129" fmla="*/ 10000 h 10000"/>
                        <a:gd name="connsiteX3130" fmla="*/ 8340 w 10000"/>
                        <a:gd name="connsiteY3130" fmla="*/ 10000 h 10000"/>
                        <a:gd name="connsiteX3131" fmla="*/ 8340 w 10000"/>
                        <a:gd name="connsiteY3131" fmla="*/ 10000 h 10000"/>
                        <a:gd name="connsiteX3132" fmla="*/ 8349 w 10000"/>
                        <a:gd name="connsiteY3132" fmla="*/ 10000 h 10000"/>
                        <a:gd name="connsiteX3133" fmla="*/ 8349 w 10000"/>
                        <a:gd name="connsiteY3133" fmla="*/ 10000 h 10000"/>
                        <a:gd name="connsiteX3134" fmla="*/ 8360 w 10000"/>
                        <a:gd name="connsiteY3134" fmla="*/ 10000 h 10000"/>
                        <a:gd name="connsiteX3135" fmla="*/ 8360 w 10000"/>
                        <a:gd name="connsiteY3135" fmla="*/ 10000 h 10000"/>
                        <a:gd name="connsiteX3136" fmla="*/ 8372 w 10000"/>
                        <a:gd name="connsiteY3136" fmla="*/ 10000 h 10000"/>
                        <a:gd name="connsiteX3137" fmla="*/ 8372 w 10000"/>
                        <a:gd name="connsiteY3137" fmla="*/ 10000 h 10000"/>
                        <a:gd name="connsiteX3138" fmla="*/ 8372 w 10000"/>
                        <a:gd name="connsiteY3138" fmla="*/ 10000 h 10000"/>
                        <a:gd name="connsiteX3139" fmla="*/ 8372 w 10000"/>
                        <a:gd name="connsiteY3139" fmla="*/ 10000 h 10000"/>
                        <a:gd name="connsiteX3140" fmla="*/ 8383 w 10000"/>
                        <a:gd name="connsiteY3140" fmla="*/ 10000 h 10000"/>
                        <a:gd name="connsiteX3141" fmla="*/ 8383 w 10000"/>
                        <a:gd name="connsiteY3141" fmla="*/ 10000 h 10000"/>
                        <a:gd name="connsiteX3142" fmla="*/ 8383 w 10000"/>
                        <a:gd name="connsiteY3142" fmla="*/ 10000 h 10000"/>
                        <a:gd name="connsiteX3143" fmla="*/ 8383 w 10000"/>
                        <a:gd name="connsiteY3143" fmla="*/ 10000 h 10000"/>
                        <a:gd name="connsiteX3144" fmla="*/ 8392 w 10000"/>
                        <a:gd name="connsiteY3144" fmla="*/ 10000 h 10000"/>
                        <a:gd name="connsiteX3145" fmla="*/ 8392 w 10000"/>
                        <a:gd name="connsiteY3145" fmla="*/ 10000 h 10000"/>
                        <a:gd name="connsiteX3146" fmla="*/ 8392 w 10000"/>
                        <a:gd name="connsiteY3146" fmla="*/ 10000 h 10000"/>
                        <a:gd name="connsiteX3147" fmla="*/ 8392 w 10000"/>
                        <a:gd name="connsiteY3147" fmla="*/ 10000 h 10000"/>
                        <a:gd name="connsiteX3148" fmla="*/ 8403 w 10000"/>
                        <a:gd name="connsiteY3148" fmla="*/ 10000 h 10000"/>
                        <a:gd name="connsiteX3149" fmla="*/ 8403 w 10000"/>
                        <a:gd name="connsiteY3149" fmla="*/ 10000 h 10000"/>
                        <a:gd name="connsiteX3150" fmla="*/ 8403 w 10000"/>
                        <a:gd name="connsiteY3150" fmla="*/ 10000 h 10000"/>
                        <a:gd name="connsiteX3151" fmla="*/ 8403 w 10000"/>
                        <a:gd name="connsiteY3151" fmla="*/ 10000 h 10000"/>
                        <a:gd name="connsiteX3152" fmla="*/ 8415 w 10000"/>
                        <a:gd name="connsiteY3152" fmla="*/ 10000 h 10000"/>
                        <a:gd name="connsiteX3153" fmla="*/ 8415 w 10000"/>
                        <a:gd name="connsiteY3153" fmla="*/ 10000 h 10000"/>
                        <a:gd name="connsiteX3154" fmla="*/ 8415 w 10000"/>
                        <a:gd name="connsiteY3154" fmla="*/ 10000 h 10000"/>
                        <a:gd name="connsiteX3155" fmla="*/ 8415 w 10000"/>
                        <a:gd name="connsiteY3155" fmla="*/ 10000 h 10000"/>
                        <a:gd name="connsiteX3156" fmla="*/ 8426 w 10000"/>
                        <a:gd name="connsiteY3156" fmla="*/ 10000 h 10000"/>
                        <a:gd name="connsiteX3157" fmla="*/ 8426 w 10000"/>
                        <a:gd name="connsiteY3157" fmla="*/ 10000 h 10000"/>
                        <a:gd name="connsiteX3158" fmla="*/ 8426 w 10000"/>
                        <a:gd name="connsiteY3158" fmla="*/ 10000 h 10000"/>
                        <a:gd name="connsiteX3159" fmla="*/ 8426 w 10000"/>
                        <a:gd name="connsiteY3159" fmla="*/ 10000 h 10000"/>
                        <a:gd name="connsiteX3160" fmla="*/ 8435 w 10000"/>
                        <a:gd name="connsiteY3160" fmla="*/ 10000 h 10000"/>
                        <a:gd name="connsiteX3161" fmla="*/ 8435 w 10000"/>
                        <a:gd name="connsiteY3161" fmla="*/ 10000 h 10000"/>
                        <a:gd name="connsiteX3162" fmla="*/ 8435 w 10000"/>
                        <a:gd name="connsiteY3162" fmla="*/ 10000 h 10000"/>
                        <a:gd name="connsiteX3163" fmla="*/ 8435 w 10000"/>
                        <a:gd name="connsiteY3163" fmla="*/ 10000 h 10000"/>
                        <a:gd name="connsiteX3164" fmla="*/ 8446 w 10000"/>
                        <a:gd name="connsiteY3164" fmla="*/ 10000 h 10000"/>
                        <a:gd name="connsiteX3165" fmla="*/ 8446 w 10000"/>
                        <a:gd name="connsiteY3165" fmla="*/ 10000 h 10000"/>
                        <a:gd name="connsiteX3166" fmla="*/ 8446 w 10000"/>
                        <a:gd name="connsiteY3166" fmla="*/ 10000 h 10000"/>
                        <a:gd name="connsiteX3167" fmla="*/ 8446 w 10000"/>
                        <a:gd name="connsiteY3167" fmla="*/ 10000 h 10000"/>
                        <a:gd name="connsiteX3168" fmla="*/ 8458 w 10000"/>
                        <a:gd name="connsiteY3168" fmla="*/ 10000 h 10000"/>
                        <a:gd name="connsiteX3169" fmla="*/ 8458 w 10000"/>
                        <a:gd name="connsiteY3169" fmla="*/ 10000 h 10000"/>
                        <a:gd name="connsiteX3170" fmla="*/ 8458 w 10000"/>
                        <a:gd name="connsiteY3170" fmla="*/ 10000 h 10000"/>
                        <a:gd name="connsiteX3171" fmla="*/ 8458 w 10000"/>
                        <a:gd name="connsiteY3171" fmla="*/ 10000 h 10000"/>
                        <a:gd name="connsiteX3172" fmla="*/ 8466 w 10000"/>
                        <a:gd name="connsiteY3172" fmla="*/ 10000 h 10000"/>
                        <a:gd name="connsiteX3173" fmla="*/ 8466 w 10000"/>
                        <a:gd name="connsiteY3173" fmla="*/ 10000 h 10000"/>
                        <a:gd name="connsiteX3174" fmla="*/ 8466 w 10000"/>
                        <a:gd name="connsiteY3174" fmla="*/ 10000 h 10000"/>
                        <a:gd name="connsiteX3175" fmla="*/ 8466 w 10000"/>
                        <a:gd name="connsiteY3175" fmla="*/ 10000 h 10000"/>
                        <a:gd name="connsiteX3176" fmla="*/ 8478 w 10000"/>
                        <a:gd name="connsiteY3176" fmla="*/ 10000 h 10000"/>
                        <a:gd name="connsiteX3177" fmla="*/ 8478 w 10000"/>
                        <a:gd name="connsiteY3177" fmla="*/ 10000 h 10000"/>
                        <a:gd name="connsiteX3178" fmla="*/ 8478 w 10000"/>
                        <a:gd name="connsiteY3178" fmla="*/ 10000 h 10000"/>
                        <a:gd name="connsiteX3179" fmla="*/ 8478 w 10000"/>
                        <a:gd name="connsiteY3179" fmla="*/ 10000 h 10000"/>
                        <a:gd name="connsiteX3180" fmla="*/ 8489 w 10000"/>
                        <a:gd name="connsiteY3180" fmla="*/ 10000 h 10000"/>
                        <a:gd name="connsiteX3181" fmla="*/ 8489 w 10000"/>
                        <a:gd name="connsiteY3181" fmla="*/ 10000 h 10000"/>
                        <a:gd name="connsiteX3182" fmla="*/ 8489 w 10000"/>
                        <a:gd name="connsiteY3182" fmla="*/ 10000 h 10000"/>
                        <a:gd name="connsiteX3183" fmla="*/ 8489 w 10000"/>
                        <a:gd name="connsiteY3183" fmla="*/ 10000 h 10000"/>
                        <a:gd name="connsiteX3184" fmla="*/ 8500 w 10000"/>
                        <a:gd name="connsiteY3184" fmla="*/ 10000 h 10000"/>
                        <a:gd name="connsiteX3185" fmla="*/ 8500 w 10000"/>
                        <a:gd name="connsiteY3185" fmla="*/ 10000 h 10000"/>
                        <a:gd name="connsiteX3186" fmla="*/ 8500 w 10000"/>
                        <a:gd name="connsiteY3186" fmla="*/ 10000 h 10000"/>
                        <a:gd name="connsiteX3187" fmla="*/ 8500 w 10000"/>
                        <a:gd name="connsiteY3187" fmla="*/ 10000 h 10000"/>
                        <a:gd name="connsiteX3188" fmla="*/ 8509 w 10000"/>
                        <a:gd name="connsiteY3188" fmla="*/ 10000 h 10000"/>
                        <a:gd name="connsiteX3189" fmla="*/ 8509 w 10000"/>
                        <a:gd name="connsiteY3189" fmla="*/ 10000 h 10000"/>
                        <a:gd name="connsiteX3190" fmla="*/ 8509 w 10000"/>
                        <a:gd name="connsiteY3190" fmla="*/ 10000 h 10000"/>
                        <a:gd name="connsiteX3191" fmla="*/ 8509 w 10000"/>
                        <a:gd name="connsiteY3191" fmla="*/ 10000 h 10000"/>
                        <a:gd name="connsiteX3192" fmla="*/ 8520 w 10000"/>
                        <a:gd name="connsiteY3192" fmla="*/ 10000 h 10000"/>
                        <a:gd name="connsiteX3193" fmla="*/ 8520 w 10000"/>
                        <a:gd name="connsiteY3193" fmla="*/ 10000 h 10000"/>
                        <a:gd name="connsiteX3194" fmla="*/ 8520 w 10000"/>
                        <a:gd name="connsiteY3194" fmla="*/ 10000 h 10000"/>
                        <a:gd name="connsiteX3195" fmla="*/ 8520 w 10000"/>
                        <a:gd name="connsiteY3195" fmla="*/ 10000 h 10000"/>
                        <a:gd name="connsiteX3196" fmla="*/ 8532 w 10000"/>
                        <a:gd name="connsiteY3196" fmla="*/ 10000 h 10000"/>
                        <a:gd name="connsiteX3197" fmla="*/ 8532 w 10000"/>
                        <a:gd name="connsiteY3197" fmla="*/ 10000 h 10000"/>
                        <a:gd name="connsiteX3198" fmla="*/ 8532 w 10000"/>
                        <a:gd name="connsiteY3198" fmla="*/ 10000 h 10000"/>
                        <a:gd name="connsiteX3199" fmla="*/ 8532 w 10000"/>
                        <a:gd name="connsiteY3199" fmla="*/ 10000 h 10000"/>
                        <a:gd name="connsiteX3200" fmla="*/ 8543 w 10000"/>
                        <a:gd name="connsiteY3200" fmla="*/ 10000 h 10000"/>
                        <a:gd name="connsiteX3201" fmla="*/ 8543 w 10000"/>
                        <a:gd name="connsiteY3201" fmla="*/ 10000 h 10000"/>
                        <a:gd name="connsiteX3202" fmla="*/ 8543 w 10000"/>
                        <a:gd name="connsiteY3202" fmla="*/ 10000 h 10000"/>
                        <a:gd name="connsiteX3203" fmla="*/ 8543 w 10000"/>
                        <a:gd name="connsiteY3203" fmla="*/ 10000 h 10000"/>
                        <a:gd name="connsiteX3204" fmla="*/ 8552 w 10000"/>
                        <a:gd name="connsiteY3204" fmla="*/ 10000 h 10000"/>
                        <a:gd name="connsiteX3205" fmla="*/ 8552 w 10000"/>
                        <a:gd name="connsiteY3205" fmla="*/ 10000 h 10000"/>
                        <a:gd name="connsiteX3206" fmla="*/ 8552 w 10000"/>
                        <a:gd name="connsiteY3206" fmla="*/ 10000 h 10000"/>
                        <a:gd name="connsiteX3207" fmla="*/ 8552 w 10000"/>
                        <a:gd name="connsiteY3207" fmla="*/ 10000 h 10000"/>
                        <a:gd name="connsiteX3208" fmla="*/ 8563 w 10000"/>
                        <a:gd name="connsiteY3208" fmla="*/ 10000 h 10000"/>
                        <a:gd name="connsiteX3209" fmla="*/ 8563 w 10000"/>
                        <a:gd name="connsiteY3209" fmla="*/ 10000 h 10000"/>
                        <a:gd name="connsiteX3210" fmla="*/ 8563 w 10000"/>
                        <a:gd name="connsiteY3210" fmla="*/ 10000 h 10000"/>
                        <a:gd name="connsiteX3211" fmla="*/ 8563 w 10000"/>
                        <a:gd name="connsiteY3211" fmla="*/ 10000 h 10000"/>
                        <a:gd name="connsiteX3212" fmla="*/ 8575 w 10000"/>
                        <a:gd name="connsiteY3212" fmla="*/ 10000 h 10000"/>
                        <a:gd name="connsiteX3213" fmla="*/ 8575 w 10000"/>
                        <a:gd name="connsiteY3213" fmla="*/ 10000 h 10000"/>
                        <a:gd name="connsiteX3214" fmla="*/ 8575 w 10000"/>
                        <a:gd name="connsiteY3214" fmla="*/ 10000 h 10000"/>
                        <a:gd name="connsiteX3215" fmla="*/ 8575 w 10000"/>
                        <a:gd name="connsiteY3215" fmla="*/ 10000 h 10000"/>
                        <a:gd name="connsiteX3216" fmla="*/ 8583 w 10000"/>
                        <a:gd name="connsiteY3216" fmla="*/ 10000 h 10000"/>
                        <a:gd name="connsiteX3217" fmla="*/ 8583 w 10000"/>
                        <a:gd name="connsiteY3217" fmla="*/ 10000 h 10000"/>
                        <a:gd name="connsiteX3218" fmla="*/ 8583 w 10000"/>
                        <a:gd name="connsiteY3218" fmla="*/ 10000 h 10000"/>
                        <a:gd name="connsiteX3219" fmla="*/ 8583 w 10000"/>
                        <a:gd name="connsiteY3219" fmla="*/ 10000 h 10000"/>
                        <a:gd name="connsiteX3220" fmla="*/ 8595 w 10000"/>
                        <a:gd name="connsiteY3220" fmla="*/ 10000 h 10000"/>
                        <a:gd name="connsiteX3221" fmla="*/ 8595 w 10000"/>
                        <a:gd name="connsiteY3221" fmla="*/ 10000 h 10000"/>
                        <a:gd name="connsiteX3222" fmla="*/ 8595 w 10000"/>
                        <a:gd name="connsiteY3222" fmla="*/ 10000 h 10000"/>
                        <a:gd name="connsiteX3223" fmla="*/ 8595 w 10000"/>
                        <a:gd name="connsiteY3223" fmla="*/ 10000 h 10000"/>
                        <a:gd name="connsiteX3224" fmla="*/ 8606 w 10000"/>
                        <a:gd name="connsiteY3224" fmla="*/ 10000 h 10000"/>
                        <a:gd name="connsiteX3225" fmla="*/ 8606 w 10000"/>
                        <a:gd name="connsiteY3225" fmla="*/ 10000 h 10000"/>
                        <a:gd name="connsiteX3226" fmla="*/ 8606 w 10000"/>
                        <a:gd name="connsiteY3226" fmla="*/ 10000 h 10000"/>
                        <a:gd name="connsiteX3227" fmla="*/ 8606 w 10000"/>
                        <a:gd name="connsiteY3227" fmla="*/ 10000 h 10000"/>
                        <a:gd name="connsiteX3228" fmla="*/ 8618 w 10000"/>
                        <a:gd name="connsiteY3228" fmla="*/ 10000 h 10000"/>
                        <a:gd name="connsiteX3229" fmla="*/ 8618 w 10000"/>
                        <a:gd name="connsiteY3229" fmla="*/ 10000 h 10000"/>
                        <a:gd name="connsiteX3230" fmla="*/ 8618 w 10000"/>
                        <a:gd name="connsiteY3230" fmla="*/ 10000 h 10000"/>
                        <a:gd name="connsiteX3231" fmla="*/ 8618 w 10000"/>
                        <a:gd name="connsiteY3231" fmla="*/ 10000 h 10000"/>
                        <a:gd name="connsiteX3232" fmla="*/ 8626 w 10000"/>
                        <a:gd name="connsiteY3232" fmla="*/ 10000 h 10000"/>
                        <a:gd name="connsiteX3233" fmla="*/ 8626 w 10000"/>
                        <a:gd name="connsiteY3233" fmla="*/ 10000 h 10000"/>
                        <a:gd name="connsiteX3234" fmla="*/ 8626 w 10000"/>
                        <a:gd name="connsiteY3234" fmla="*/ 7903 h 10000"/>
                        <a:gd name="connsiteX3235" fmla="*/ 8626 w 10000"/>
                        <a:gd name="connsiteY3235" fmla="*/ 9350 h 10000"/>
                        <a:gd name="connsiteX3236" fmla="*/ 8638 w 10000"/>
                        <a:gd name="connsiteY3236" fmla="*/ 9350 h 10000"/>
                        <a:gd name="connsiteX3237" fmla="*/ 8638 w 10000"/>
                        <a:gd name="connsiteY3237" fmla="*/ 10000 h 10000"/>
                        <a:gd name="connsiteX3238" fmla="*/ 8638 w 10000"/>
                        <a:gd name="connsiteY3238" fmla="*/ 8901 h 10000"/>
                        <a:gd name="connsiteX3239" fmla="*/ 8638 w 10000"/>
                        <a:gd name="connsiteY3239" fmla="*/ 8901 h 10000"/>
                        <a:gd name="connsiteX3240" fmla="*/ 8649 w 10000"/>
                        <a:gd name="connsiteY3240" fmla="*/ 6804 h 10000"/>
                        <a:gd name="connsiteX3241" fmla="*/ 8649 w 10000"/>
                        <a:gd name="connsiteY3241" fmla="*/ 9754 h 10000"/>
                        <a:gd name="connsiteX3242" fmla="*/ 8649 w 10000"/>
                        <a:gd name="connsiteY3242" fmla="*/ 4148 h 10000"/>
                        <a:gd name="connsiteX3243" fmla="*/ 8649 w 10000"/>
                        <a:gd name="connsiteY3243" fmla="*/ 9754 h 10000"/>
                        <a:gd name="connsiteX3244" fmla="*/ 8660 w 10000"/>
                        <a:gd name="connsiteY3244" fmla="*/ 10000 h 10000"/>
                        <a:gd name="connsiteX3245" fmla="*/ 8660 w 10000"/>
                        <a:gd name="connsiteY3245" fmla="*/ 10000 h 10000"/>
                        <a:gd name="connsiteX3246" fmla="*/ 8660 w 10000"/>
                        <a:gd name="connsiteY3246" fmla="*/ 10000 h 10000"/>
                        <a:gd name="connsiteX3247" fmla="*/ 8660 w 10000"/>
                        <a:gd name="connsiteY3247" fmla="*/ 10000 h 10000"/>
                        <a:gd name="connsiteX3248" fmla="*/ 8669 w 10000"/>
                        <a:gd name="connsiteY3248" fmla="*/ 10000 h 10000"/>
                        <a:gd name="connsiteX3249" fmla="*/ 8669 w 10000"/>
                        <a:gd name="connsiteY3249" fmla="*/ 10000 h 10000"/>
                        <a:gd name="connsiteX3250" fmla="*/ 8669 w 10000"/>
                        <a:gd name="connsiteY3250" fmla="*/ 3050 h 10000"/>
                        <a:gd name="connsiteX3251" fmla="*/ 8669 w 10000"/>
                        <a:gd name="connsiteY3251" fmla="*/ 8251 h 10000"/>
                        <a:gd name="connsiteX3252" fmla="*/ 8680 w 10000"/>
                        <a:gd name="connsiteY3252" fmla="*/ 9798 h 10000"/>
                        <a:gd name="connsiteX3253" fmla="*/ 8680 w 10000"/>
                        <a:gd name="connsiteY3253" fmla="*/ 10000 h 10000"/>
                        <a:gd name="connsiteX3254" fmla="*/ 8680 w 10000"/>
                        <a:gd name="connsiteY3254" fmla="*/ 9798 h 10000"/>
                        <a:gd name="connsiteX3255" fmla="*/ 8680 w 10000"/>
                        <a:gd name="connsiteY3255" fmla="*/ 10000 h 10000"/>
                        <a:gd name="connsiteX3256" fmla="*/ 8692 w 10000"/>
                        <a:gd name="connsiteY3256" fmla="*/ 10000 h 10000"/>
                        <a:gd name="connsiteX3257" fmla="*/ 8692 w 10000"/>
                        <a:gd name="connsiteY3257" fmla="*/ 10000 h 10000"/>
                        <a:gd name="connsiteX3258" fmla="*/ 8692 w 10000"/>
                        <a:gd name="connsiteY3258" fmla="*/ 10000 h 10000"/>
                        <a:gd name="connsiteX3259" fmla="*/ 8692 w 10000"/>
                        <a:gd name="connsiteY3259" fmla="*/ 10000 h 10000"/>
                        <a:gd name="connsiteX3260" fmla="*/ 8700 w 10000"/>
                        <a:gd name="connsiteY3260" fmla="*/ 10000 h 10000"/>
                        <a:gd name="connsiteX3261" fmla="*/ 8700 w 10000"/>
                        <a:gd name="connsiteY3261" fmla="*/ 10000 h 10000"/>
                        <a:gd name="connsiteX3262" fmla="*/ 8700 w 10000"/>
                        <a:gd name="connsiteY3262" fmla="*/ 10000 h 10000"/>
                        <a:gd name="connsiteX3263" fmla="*/ 8700 w 10000"/>
                        <a:gd name="connsiteY3263" fmla="*/ 10000 h 10000"/>
                        <a:gd name="connsiteX3264" fmla="*/ 8712 w 10000"/>
                        <a:gd name="connsiteY3264" fmla="*/ 10000 h 10000"/>
                        <a:gd name="connsiteX3265" fmla="*/ 8712 w 10000"/>
                        <a:gd name="connsiteY3265" fmla="*/ 10000 h 10000"/>
                        <a:gd name="connsiteX3266" fmla="*/ 8712 w 10000"/>
                        <a:gd name="connsiteY3266" fmla="*/ 10000 h 10000"/>
                        <a:gd name="connsiteX3267" fmla="*/ 8712 w 10000"/>
                        <a:gd name="connsiteY3267" fmla="*/ 10000 h 10000"/>
                        <a:gd name="connsiteX3268" fmla="*/ 8723 w 10000"/>
                        <a:gd name="connsiteY3268" fmla="*/ 10000 h 10000"/>
                        <a:gd name="connsiteX3269" fmla="*/ 8723 w 10000"/>
                        <a:gd name="connsiteY3269" fmla="*/ 10000 h 10000"/>
                        <a:gd name="connsiteX3270" fmla="*/ 8723 w 10000"/>
                        <a:gd name="connsiteY3270" fmla="*/ 10000 h 10000"/>
                        <a:gd name="connsiteX3271" fmla="*/ 8723 w 10000"/>
                        <a:gd name="connsiteY3271" fmla="*/ 10000 h 10000"/>
                        <a:gd name="connsiteX3272" fmla="*/ 8735 w 10000"/>
                        <a:gd name="connsiteY3272" fmla="*/ 10000 h 10000"/>
                        <a:gd name="connsiteX3273" fmla="*/ 8735 w 10000"/>
                        <a:gd name="connsiteY3273" fmla="*/ 10000 h 10000"/>
                        <a:gd name="connsiteX3274" fmla="*/ 8735 w 10000"/>
                        <a:gd name="connsiteY3274" fmla="*/ 10000 h 10000"/>
                        <a:gd name="connsiteX3275" fmla="*/ 8735 w 10000"/>
                        <a:gd name="connsiteY3275" fmla="*/ 10000 h 10000"/>
                        <a:gd name="connsiteX3276" fmla="*/ 8743 w 10000"/>
                        <a:gd name="connsiteY3276" fmla="*/ 10000 h 10000"/>
                        <a:gd name="connsiteX3277" fmla="*/ 8743 w 10000"/>
                        <a:gd name="connsiteY3277" fmla="*/ 10000 h 10000"/>
                        <a:gd name="connsiteX3278" fmla="*/ 8743 w 10000"/>
                        <a:gd name="connsiteY3278" fmla="*/ 10000 h 10000"/>
                        <a:gd name="connsiteX3279" fmla="*/ 8743 w 10000"/>
                        <a:gd name="connsiteY3279" fmla="*/ 10000 h 10000"/>
                        <a:gd name="connsiteX3280" fmla="*/ 8755 w 10000"/>
                        <a:gd name="connsiteY3280" fmla="*/ 10000 h 10000"/>
                        <a:gd name="connsiteX3281" fmla="*/ 8755 w 10000"/>
                        <a:gd name="connsiteY3281" fmla="*/ 10000 h 10000"/>
                        <a:gd name="connsiteX3282" fmla="*/ 8755 w 10000"/>
                        <a:gd name="connsiteY3282" fmla="*/ 10000 h 10000"/>
                        <a:gd name="connsiteX3283" fmla="*/ 8755 w 10000"/>
                        <a:gd name="connsiteY3283" fmla="*/ 10000 h 10000"/>
                        <a:gd name="connsiteX3284" fmla="*/ 8766 w 10000"/>
                        <a:gd name="connsiteY3284" fmla="*/ 10000 h 10000"/>
                        <a:gd name="connsiteX3285" fmla="*/ 8766 w 10000"/>
                        <a:gd name="connsiteY3285" fmla="*/ 10000 h 10000"/>
                        <a:gd name="connsiteX3286" fmla="*/ 8766 w 10000"/>
                        <a:gd name="connsiteY3286" fmla="*/ 10000 h 10000"/>
                        <a:gd name="connsiteX3287" fmla="*/ 8766 w 10000"/>
                        <a:gd name="connsiteY3287" fmla="*/ 10000 h 10000"/>
                        <a:gd name="connsiteX3288" fmla="*/ 8777 w 10000"/>
                        <a:gd name="connsiteY3288" fmla="*/ 10000 h 10000"/>
                        <a:gd name="connsiteX3289" fmla="*/ 8777 w 10000"/>
                        <a:gd name="connsiteY3289" fmla="*/ 10000 h 10000"/>
                        <a:gd name="connsiteX3290" fmla="*/ 8777 w 10000"/>
                        <a:gd name="connsiteY3290" fmla="*/ 10000 h 10000"/>
                        <a:gd name="connsiteX3291" fmla="*/ 8777 w 10000"/>
                        <a:gd name="connsiteY3291" fmla="*/ 10000 h 10000"/>
                        <a:gd name="connsiteX3292" fmla="*/ 8786 w 10000"/>
                        <a:gd name="connsiteY3292" fmla="*/ 10000 h 10000"/>
                        <a:gd name="connsiteX3293" fmla="*/ 8786 w 10000"/>
                        <a:gd name="connsiteY3293" fmla="*/ 10000 h 10000"/>
                        <a:gd name="connsiteX3294" fmla="*/ 8786 w 10000"/>
                        <a:gd name="connsiteY3294" fmla="*/ 10000 h 10000"/>
                        <a:gd name="connsiteX3295" fmla="*/ 8786 w 10000"/>
                        <a:gd name="connsiteY3295" fmla="*/ 10000 h 10000"/>
                        <a:gd name="connsiteX3296" fmla="*/ 8797 w 10000"/>
                        <a:gd name="connsiteY3296" fmla="*/ 10000 h 10000"/>
                        <a:gd name="connsiteX3297" fmla="*/ 8797 w 10000"/>
                        <a:gd name="connsiteY3297" fmla="*/ 10000 h 10000"/>
                        <a:gd name="connsiteX3298" fmla="*/ 8797 w 10000"/>
                        <a:gd name="connsiteY3298" fmla="*/ 10000 h 10000"/>
                        <a:gd name="connsiteX3299" fmla="*/ 8797 w 10000"/>
                        <a:gd name="connsiteY3299" fmla="*/ 10000 h 10000"/>
                        <a:gd name="connsiteX3300" fmla="*/ 8809 w 10000"/>
                        <a:gd name="connsiteY3300" fmla="*/ 10000 h 10000"/>
                        <a:gd name="connsiteX3301" fmla="*/ 8809 w 10000"/>
                        <a:gd name="connsiteY3301" fmla="*/ 10000 h 10000"/>
                        <a:gd name="connsiteX3302" fmla="*/ 8809 w 10000"/>
                        <a:gd name="connsiteY3302" fmla="*/ 10000 h 10000"/>
                        <a:gd name="connsiteX3303" fmla="*/ 8809 w 10000"/>
                        <a:gd name="connsiteY3303" fmla="*/ 10000 h 10000"/>
                        <a:gd name="connsiteX3304" fmla="*/ 8817 w 10000"/>
                        <a:gd name="connsiteY3304" fmla="*/ 10000 h 10000"/>
                        <a:gd name="connsiteX3305" fmla="*/ 8817 w 10000"/>
                        <a:gd name="connsiteY3305" fmla="*/ 10000 h 10000"/>
                        <a:gd name="connsiteX3306" fmla="*/ 8817 w 10000"/>
                        <a:gd name="connsiteY3306" fmla="*/ 10000 h 10000"/>
                        <a:gd name="connsiteX3307" fmla="*/ 8817 w 10000"/>
                        <a:gd name="connsiteY3307" fmla="*/ 10000 h 10000"/>
                        <a:gd name="connsiteX3308" fmla="*/ 8829 w 10000"/>
                        <a:gd name="connsiteY3308" fmla="*/ 10000 h 10000"/>
                        <a:gd name="connsiteX3309" fmla="*/ 8829 w 10000"/>
                        <a:gd name="connsiteY3309" fmla="*/ 10000 h 10000"/>
                        <a:gd name="connsiteX3310" fmla="*/ 8829 w 10000"/>
                        <a:gd name="connsiteY3310" fmla="*/ 10000 h 10000"/>
                        <a:gd name="connsiteX3311" fmla="*/ 8829 w 10000"/>
                        <a:gd name="connsiteY3311" fmla="*/ 10000 h 10000"/>
                        <a:gd name="connsiteX3312" fmla="*/ 8840 w 10000"/>
                        <a:gd name="connsiteY3312" fmla="*/ 10000 h 10000"/>
                        <a:gd name="connsiteX3313" fmla="*/ 8840 w 10000"/>
                        <a:gd name="connsiteY3313" fmla="*/ 10000 h 10000"/>
                        <a:gd name="connsiteX3314" fmla="*/ 8840 w 10000"/>
                        <a:gd name="connsiteY3314" fmla="*/ 10000 h 10000"/>
                        <a:gd name="connsiteX3315" fmla="*/ 8840 w 10000"/>
                        <a:gd name="connsiteY3315" fmla="*/ 10000 h 10000"/>
                        <a:gd name="connsiteX3316" fmla="*/ 8852 w 10000"/>
                        <a:gd name="connsiteY3316" fmla="*/ 10000 h 10000"/>
                        <a:gd name="connsiteX3317" fmla="*/ 8852 w 10000"/>
                        <a:gd name="connsiteY3317" fmla="*/ 10000 h 10000"/>
                        <a:gd name="connsiteX3318" fmla="*/ 8852 w 10000"/>
                        <a:gd name="connsiteY3318" fmla="*/ 10000 h 10000"/>
                        <a:gd name="connsiteX3319" fmla="*/ 8852 w 10000"/>
                        <a:gd name="connsiteY3319" fmla="*/ 10000 h 10000"/>
                        <a:gd name="connsiteX3320" fmla="*/ 8860 w 10000"/>
                        <a:gd name="connsiteY3320" fmla="*/ 10000 h 10000"/>
                        <a:gd name="connsiteX3321" fmla="*/ 8860 w 10000"/>
                        <a:gd name="connsiteY3321" fmla="*/ 10000 h 10000"/>
                        <a:gd name="connsiteX3322" fmla="*/ 8860 w 10000"/>
                        <a:gd name="connsiteY3322" fmla="*/ 10000 h 10000"/>
                        <a:gd name="connsiteX3323" fmla="*/ 8860 w 10000"/>
                        <a:gd name="connsiteY3323" fmla="*/ 10000 h 10000"/>
                        <a:gd name="connsiteX3324" fmla="*/ 8872 w 10000"/>
                        <a:gd name="connsiteY3324" fmla="*/ 10000 h 10000"/>
                        <a:gd name="connsiteX3325" fmla="*/ 8872 w 10000"/>
                        <a:gd name="connsiteY3325" fmla="*/ 10000 h 10000"/>
                        <a:gd name="connsiteX3326" fmla="*/ 8872 w 10000"/>
                        <a:gd name="connsiteY3326" fmla="*/ 10000 h 10000"/>
                        <a:gd name="connsiteX3327" fmla="*/ 8872 w 10000"/>
                        <a:gd name="connsiteY3327" fmla="*/ 10000 h 10000"/>
                        <a:gd name="connsiteX3328" fmla="*/ 8883 w 10000"/>
                        <a:gd name="connsiteY3328" fmla="*/ 10000 h 10000"/>
                        <a:gd name="connsiteX3329" fmla="*/ 8883 w 10000"/>
                        <a:gd name="connsiteY3329" fmla="*/ 10000 h 10000"/>
                        <a:gd name="connsiteX3330" fmla="*/ 8883 w 10000"/>
                        <a:gd name="connsiteY3330" fmla="*/ 10000 h 10000"/>
                        <a:gd name="connsiteX3331" fmla="*/ 8883 w 10000"/>
                        <a:gd name="connsiteY3331" fmla="*/ 10000 h 10000"/>
                        <a:gd name="connsiteX3332" fmla="*/ 8895 w 10000"/>
                        <a:gd name="connsiteY3332" fmla="*/ 10000 h 10000"/>
                        <a:gd name="connsiteX3333" fmla="*/ 8895 w 10000"/>
                        <a:gd name="connsiteY3333" fmla="*/ 10000 h 10000"/>
                        <a:gd name="connsiteX3334" fmla="*/ 8895 w 10000"/>
                        <a:gd name="connsiteY3334" fmla="*/ 10000 h 10000"/>
                        <a:gd name="connsiteX3335" fmla="*/ 8895 w 10000"/>
                        <a:gd name="connsiteY3335" fmla="*/ 10000 h 10000"/>
                        <a:gd name="connsiteX3336" fmla="*/ 8903 w 10000"/>
                        <a:gd name="connsiteY3336" fmla="*/ 10000 h 10000"/>
                        <a:gd name="connsiteX3337" fmla="*/ 8903 w 10000"/>
                        <a:gd name="connsiteY3337" fmla="*/ 10000 h 10000"/>
                        <a:gd name="connsiteX3338" fmla="*/ 8903 w 10000"/>
                        <a:gd name="connsiteY3338" fmla="*/ 10000 h 10000"/>
                        <a:gd name="connsiteX3339" fmla="*/ 8903 w 10000"/>
                        <a:gd name="connsiteY3339" fmla="*/ 10000 h 10000"/>
                        <a:gd name="connsiteX3340" fmla="*/ 8915 w 10000"/>
                        <a:gd name="connsiteY3340" fmla="*/ 10000 h 10000"/>
                        <a:gd name="connsiteX3341" fmla="*/ 8915 w 10000"/>
                        <a:gd name="connsiteY3341" fmla="*/ 10000 h 10000"/>
                        <a:gd name="connsiteX3342" fmla="*/ 8915 w 10000"/>
                        <a:gd name="connsiteY3342" fmla="*/ 10000 h 10000"/>
                        <a:gd name="connsiteX3343" fmla="*/ 8915 w 10000"/>
                        <a:gd name="connsiteY3343" fmla="*/ 10000 h 10000"/>
                        <a:gd name="connsiteX3344" fmla="*/ 8926 w 10000"/>
                        <a:gd name="connsiteY3344" fmla="*/ 10000 h 10000"/>
                        <a:gd name="connsiteX3345" fmla="*/ 8926 w 10000"/>
                        <a:gd name="connsiteY3345" fmla="*/ 10000 h 10000"/>
                        <a:gd name="connsiteX3346" fmla="*/ 8926 w 10000"/>
                        <a:gd name="connsiteY3346" fmla="*/ 10000 h 10000"/>
                        <a:gd name="connsiteX3347" fmla="*/ 8926 w 10000"/>
                        <a:gd name="connsiteY3347" fmla="*/ 10000 h 10000"/>
                        <a:gd name="connsiteX3348" fmla="*/ 8935 w 10000"/>
                        <a:gd name="connsiteY3348" fmla="*/ 10000 h 10000"/>
                        <a:gd name="connsiteX3349" fmla="*/ 8935 w 10000"/>
                        <a:gd name="connsiteY3349" fmla="*/ 10000 h 10000"/>
                        <a:gd name="connsiteX3350" fmla="*/ 8935 w 10000"/>
                        <a:gd name="connsiteY3350" fmla="*/ 10000 h 10000"/>
                        <a:gd name="connsiteX3351" fmla="*/ 8935 w 10000"/>
                        <a:gd name="connsiteY3351" fmla="*/ 10000 h 10000"/>
                        <a:gd name="connsiteX3352" fmla="*/ 8946 w 10000"/>
                        <a:gd name="connsiteY3352" fmla="*/ 10000 h 10000"/>
                        <a:gd name="connsiteX3353" fmla="*/ 8946 w 10000"/>
                        <a:gd name="connsiteY3353" fmla="*/ 10000 h 10000"/>
                        <a:gd name="connsiteX3354" fmla="*/ 8946 w 10000"/>
                        <a:gd name="connsiteY3354" fmla="*/ 10000 h 10000"/>
                        <a:gd name="connsiteX3355" fmla="*/ 8946 w 10000"/>
                        <a:gd name="connsiteY3355" fmla="*/ 10000 h 10000"/>
                        <a:gd name="connsiteX3356" fmla="*/ 8957 w 10000"/>
                        <a:gd name="connsiteY3356" fmla="*/ 10000 h 10000"/>
                        <a:gd name="connsiteX3357" fmla="*/ 8957 w 10000"/>
                        <a:gd name="connsiteY3357" fmla="*/ 10000 h 10000"/>
                        <a:gd name="connsiteX3358" fmla="*/ 8957 w 10000"/>
                        <a:gd name="connsiteY3358" fmla="*/ 10000 h 10000"/>
                        <a:gd name="connsiteX3359" fmla="*/ 8957 w 10000"/>
                        <a:gd name="connsiteY3359" fmla="*/ 10000 h 10000"/>
                        <a:gd name="connsiteX3360" fmla="*/ 8969 w 10000"/>
                        <a:gd name="connsiteY3360" fmla="*/ 10000 h 10000"/>
                        <a:gd name="connsiteX3361" fmla="*/ 8969 w 10000"/>
                        <a:gd name="connsiteY3361" fmla="*/ 10000 h 10000"/>
                        <a:gd name="connsiteX3362" fmla="*/ 8969 w 10000"/>
                        <a:gd name="connsiteY3362" fmla="*/ 10000 h 10000"/>
                        <a:gd name="connsiteX3363" fmla="*/ 8969 w 10000"/>
                        <a:gd name="connsiteY3363" fmla="*/ 10000 h 10000"/>
                        <a:gd name="connsiteX3364" fmla="*/ 8977 w 10000"/>
                        <a:gd name="connsiteY3364" fmla="*/ 10000 h 10000"/>
                        <a:gd name="connsiteX3365" fmla="*/ 8977 w 10000"/>
                        <a:gd name="connsiteY3365" fmla="*/ 10000 h 10000"/>
                        <a:gd name="connsiteX3366" fmla="*/ 8977 w 10000"/>
                        <a:gd name="connsiteY3366" fmla="*/ 10000 h 10000"/>
                        <a:gd name="connsiteX3367" fmla="*/ 8977 w 10000"/>
                        <a:gd name="connsiteY3367" fmla="*/ 10000 h 10000"/>
                        <a:gd name="connsiteX3368" fmla="*/ 8989 w 10000"/>
                        <a:gd name="connsiteY3368" fmla="*/ 10000 h 10000"/>
                        <a:gd name="connsiteX3369" fmla="*/ 8989 w 10000"/>
                        <a:gd name="connsiteY3369" fmla="*/ 10000 h 10000"/>
                        <a:gd name="connsiteX3370" fmla="*/ 8989 w 10000"/>
                        <a:gd name="connsiteY3370" fmla="*/ 10000 h 10000"/>
                        <a:gd name="connsiteX3371" fmla="*/ 8989 w 10000"/>
                        <a:gd name="connsiteY3371" fmla="*/ 10000 h 10000"/>
                        <a:gd name="connsiteX3372" fmla="*/ 9000 w 10000"/>
                        <a:gd name="connsiteY3372" fmla="*/ 10000 h 10000"/>
                        <a:gd name="connsiteX3373" fmla="*/ 9000 w 10000"/>
                        <a:gd name="connsiteY3373" fmla="*/ 10000 h 10000"/>
                        <a:gd name="connsiteX3374" fmla="*/ 9000 w 10000"/>
                        <a:gd name="connsiteY3374" fmla="*/ 10000 h 10000"/>
                        <a:gd name="connsiteX3375" fmla="*/ 9000 w 10000"/>
                        <a:gd name="connsiteY3375" fmla="*/ 10000 h 10000"/>
                        <a:gd name="connsiteX3376" fmla="*/ 9012 w 10000"/>
                        <a:gd name="connsiteY3376" fmla="*/ 10000 h 10000"/>
                        <a:gd name="connsiteX3377" fmla="*/ 9012 w 10000"/>
                        <a:gd name="connsiteY3377" fmla="*/ 10000 h 10000"/>
                        <a:gd name="connsiteX3378" fmla="*/ 9012 w 10000"/>
                        <a:gd name="connsiteY3378" fmla="*/ 10000 h 10000"/>
                        <a:gd name="connsiteX3379" fmla="*/ 9012 w 10000"/>
                        <a:gd name="connsiteY3379" fmla="*/ 10000 h 10000"/>
                        <a:gd name="connsiteX3380" fmla="*/ 9020 w 10000"/>
                        <a:gd name="connsiteY3380" fmla="*/ 10000 h 10000"/>
                        <a:gd name="connsiteX3381" fmla="*/ 9020 w 10000"/>
                        <a:gd name="connsiteY3381" fmla="*/ 10000 h 10000"/>
                        <a:gd name="connsiteX3382" fmla="*/ 9020 w 10000"/>
                        <a:gd name="connsiteY3382" fmla="*/ 10000 h 10000"/>
                        <a:gd name="connsiteX3383" fmla="*/ 9020 w 10000"/>
                        <a:gd name="connsiteY3383" fmla="*/ 10000 h 10000"/>
                        <a:gd name="connsiteX3384" fmla="*/ 9032 w 10000"/>
                        <a:gd name="connsiteY3384" fmla="*/ 10000 h 10000"/>
                        <a:gd name="connsiteX3385" fmla="*/ 9032 w 10000"/>
                        <a:gd name="connsiteY3385" fmla="*/ 10000 h 10000"/>
                        <a:gd name="connsiteX3386" fmla="*/ 9032 w 10000"/>
                        <a:gd name="connsiteY3386" fmla="*/ 10000 h 10000"/>
                        <a:gd name="connsiteX3387" fmla="*/ 9032 w 10000"/>
                        <a:gd name="connsiteY3387" fmla="*/ 10000 h 10000"/>
                        <a:gd name="connsiteX3388" fmla="*/ 9043 w 10000"/>
                        <a:gd name="connsiteY3388" fmla="*/ 10000 h 10000"/>
                        <a:gd name="connsiteX3389" fmla="*/ 9043 w 10000"/>
                        <a:gd name="connsiteY3389" fmla="*/ 10000 h 10000"/>
                        <a:gd name="connsiteX3390" fmla="*/ 9043 w 10000"/>
                        <a:gd name="connsiteY3390" fmla="*/ 10000 h 10000"/>
                        <a:gd name="connsiteX3391" fmla="*/ 9043 w 10000"/>
                        <a:gd name="connsiteY3391" fmla="*/ 10000 h 10000"/>
                        <a:gd name="connsiteX3392" fmla="*/ 9052 w 10000"/>
                        <a:gd name="connsiteY3392" fmla="*/ 10000 h 10000"/>
                        <a:gd name="connsiteX3393" fmla="*/ 9052 w 10000"/>
                        <a:gd name="connsiteY3393" fmla="*/ 10000 h 10000"/>
                        <a:gd name="connsiteX3394" fmla="*/ 9052 w 10000"/>
                        <a:gd name="connsiteY3394" fmla="*/ 10000 h 10000"/>
                        <a:gd name="connsiteX3395" fmla="*/ 9052 w 10000"/>
                        <a:gd name="connsiteY3395" fmla="*/ 10000 h 10000"/>
                        <a:gd name="connsiteX3396" fmla="*/ 9063 w 10000"/>
                        <a:gd name="connsiteY3396" fmla="*/ 10000 h 10000"/>
                        <a:gd name="connsiteX3397" fmla="*/ 9063 w 10000"/>
                        <a:gd name="connsiteY3397" fmla="*/ 10000 h 10000"/>
                        <a:gd name="connsiteX3398" fmla="*/ 9063 w 10000"/>
                        <a:gd name="connsiteY3398" fmla="*/ 10000 h 10000"/>
                        <a:gd name="connsiteX3399" fmla="*/ 9063 w 10000"/>
                        <a:gd name="connsiteY3399" fmla="*/ 10000 h 10000"/>
                        <a:gd name="connsiteX3400" fmla="*/ 9075 w 10000"/>
                        <a:gd name="connsiteY3400" fmla="*/ 10000 h 10000"/>
                        <a:gd name="connsiteX3401" fmla="*/ 9075 w 10000"/>
                        <a:gd name="connsiteY3401" fmla="*/ 10000 h 10000"/>
                        <a:gd name="connsiteX3402" fmla="*/ 9075 w 10000"/>
                        <a:gd name="connsiteY3402" fmla="*/ 10000 h 10000"/>
                        <a:gd name="connsiteX3403" fmla="*/ 9075 w 10000"/>
                        <a:gd name="connsiteY3403" fmla="*/ 10000 h 10000"/>
                        <a:gd name="connsiteX3404" fmla="*/ 9086 w 10000"/>
                        <a:gd name="connsiteY3404" fmla="*/ 10000 h 10000"/>
                        <a:gd name="connsiteX3405" fmla="*/ 9086 w 10000"/>
                        <a:gd name="connsiteY3405" fmla="*/ 10000 h 10000"/>
                        <a:gd name="connsiteX3406" fmla="*/ 9086 w 10000"/>
                        <a:gd name="connsiteY3406" fmla="*/ 10000 h 10000"/>
                        <a:gd name="connsiteX3407" fmla="*/ 9086 w 10000"/>
                        <a:gd name="connsiteY3407" fmla="*/ 10000 h 10000"/>
                        <a:gd name="connsiteX3408" fmla="*/ 9095 w 10000"/>
                        <a:gd name="connsiteY3408" fmla="*/ 10000 h 10000"/>
                        <a:gd name="connsiteX3409" fmla="*/ 9095 w 10000"/>
                        <a:gd name="connsiteY3409" fmla="*/ 10000 h 10000"/>
                        <a:gd name="connsiteX3410" fmla="*/ 9095 w 10000"/>
                        <a:gd name="connsiteY3410" fmla="*/ 10000 h 10000"/>
                        <a:gd name="connsiteX3411" fmla="*/ 9095 w 10000"/>
                        <a:gd name="connsiteY3411" fmla="*/ 10000 h 10000"/>
                        <a:gd name="connsiteX3412" fmla="*/ 9106 w 10000"/>
                        <a:gd name="connsiteY3412" fmla="*/ 10000 h 10000"/>
                        <a:gd name="connsiteX3413" fmla="*/ 9106 w 10000"/>
                        <a:gd name="connsiteY3413" fmla="*/ 10000 h 10000"/>
                        <a:gd name="connsiteX3414" fmla="*/ 9106 w 10000"/>
                        <a:gd name="connsiteY3414" fmla="*/ 10000 h 10000"/>
                        <a:gd name="connsiteX3415" fmla="*/ 9106 w 10000"/>
                        <a:gd name="connsiteY3415" fmla="*/ 10000 h 10000"/>
                        <a:gd name="connsiteX3416" fmla="*/ 9117 w 10000"/>
                        <a:gd name="connsiteY3416" fmla="*/ 10000 h 10000"/>
                        <a:gd name="connsiteX3417" fmla="*/ 9117 w 10000"/>
                        <a:gd name="connsiteY3417" fmla="*/ 10000 h 10000"/>
                        <a:gd name="connsiteX3418" fmla="*/ 9117 w 10000"/>
                        <a:gd name="connsiteY3418" fmla="*/ 10000 h 10000"/>
                        <a:gd name="connsiteX3419" fmla="*/ 9117 w 10000"/>
                        <a:gd name="connsiteY3419" fmla="*/ 10000 h 10000"/>
                        <a:gd name="connsiteX3420" fmla="*/ 9129 w 10000"/>
                        <a:gd name="connsiteY3420" fmla="*/ 10000 h 10000"/>
                        <a:gd name="connsiteX3421" fmla="*/ 9129 w 10000"/>
                        <a:gd name="connsiteY3421" fmla="*/ 10000 h 10000"/>
                        <a:gd name="connsiteX3422" fmla="*/ 9129 w 10000"/>
                        <a:gd name="connsiteY3422" fmla="*/ 10000 h 10000"/>
                        <a:gd name="connsiteX3423" fmla="*/ 9129 w 10000"/>
                        <a:gd name="connsiteY3423" fmla="*/ 10000 h 10000"/>
                        <a:gd name="connsiteX3424" fmla="*/ 9137 w 10000"/>
                        <a:gd name="connsiteY3424" fmla="*/ 10000 h 10000"/>
                        <a:gd name="connsiteX3425" fmla="*/ 9137 w 10000"/>
                        <a:gd name="connsiteY3425" fmla="*/ 10000 h 10000"/>
                        <a:gd name="connsiteX3426" fmla="*/ 9137 w 10000"/>
                        <a:gd name="connsiteY3426" fmla="*/ 10000 h 10000"/>
                        <a:gd name="connsiteX3427" fmla="*/ 9137 w 10000"/>
                        <a:gd name="connsiteY3427" fmla="*/ 10000 h 10000"/>
                        <a:gd name="connsiteX3428" fmla="*/ 9149 w 10000"/>
                        <a:gd name="connsiteY3428" fmla="*/ 10000 h 10000"/>
                        <a:gd name="connsiteX3429" fmla="*/ 9149 w 10000"/>
                        <a:gd name="connsiteY3429" fmla="*/ 10000 h 10000"/>
                        <a:gd name="connsiteX3430" fmla="*/ 9149 w 10000"/>
                        <a:gd name="connsiteY3430" fmla="*/ 10000 h 10000"/>
                        <a:gd name="connsiteX3431" fmla="*/ 9149 w 10000"/>
                        <a:gd name="connsiteY3431" fmla="*/ 10000 h 10000"/>
                        <a:gd name="connsiteX3432" fmla="*/ 9160 w 10000"/>
                        <a:gd name="connsiteY3432" fmla="*/ 10000 h 10000"/>
                        <a:gd name="connsiteX3433" fmla="*/ 9160 w 10000"/>
                        <a:gd name="connsiteY3433" fmla="*/ 10000 h 10000"/>
                        <a:gd name="connsiteX3434" fmla="*/ 9160 w 10000"/>
                        <a:gd name="connsiteY3434" fmla="*/ 10000 h 10000"/>
                        <a:gd name="connsiteX3435" fmla="*/ 9160 w 10000"/>
                        <a:gd name="connsiteY3435" fmla="*/ 10000 h 10000"/>
                        <a:gd name="connsiteX3436" fmla="*/ 9169 w 10000"/>
                        <a:gd name="connsiteY3436" fmla="*/ 10000 h 10000"/>
                        <a:gd name="connsiteX3437" fmla="*/ 9169 w 10000"/>
                        <a:gd name="connsiteY3437" fmla="*/ 10000 h 10000"/>
                        <a:gd name="connsiteX3438" fmla="*/ 9169 w 10000"/>
                        <a:gd name="connsiteY3438" fmla="*/ 10000 h 10000"/>
                        <a:gd name="connsiteX3439" fmla="*/ 9169 w 10000"/>
                        <a:gd name="connsiteY3439" fmla="*/ 10000 h 10000"/>
                        <a:gd name="connsiteX3440" fmla="*/ 9180 w 10000"/>
                        <a:gd name="connsiteY3440" fmla="*/ 10000 h 10000"/>
                        <a:gd name="connsiteX3441" fmla="*/ 9180 w 10000"/>
                        <a:gd name="connsiteY3441" fmla="*/ 10000 h 10000"/>
                        <a:gd name="connsiteX3442" fmla="*/ 9180 w 10000"/>
                        <a:gd name="connsiteY3442" fmla="*/ 10000 h 10000"/>
                        <a:gd name="connsiteX3443" fmla="*/ 9180 w 10000"/>
                        <a:gd name="connsiteY3443" fmla="*/ 10000 h 10000"/>
                        <a:gd name="connsiteX3444" fmla="*/ 9192 w 10000"/>
                        <a:gd name="connsiteY3444" fmla="*/ 10000 h 10000"/>
                        <a:gd name="connsiteX3445" fmla="*/ 9192 w 10000"/>
                        <a:gd name="connsiteY3445" fmla="*/ 10000 h 10000"/>
                        <a:gd name="connsiteX3446" fmla="*/ 9192 w 10000"/>
                        <a:gd name="connsiteY3446" fmla="*/ 10000 h 10000"/>
                        <a:gd name="connsiteX3447" fmla="*/ 9192 w 10000"/>
                        <a:gd name="connsiteY3447" fmla="*/ 10000 h 10000"/>
                        <a:gd name="connsiteX3448" fmla="*/ 9203 w 10000"/>
                        <a:gd name="connsiteY3448" fmla="*/ 10000 h 10000"/>
                        <a:gd name="connsiteX3449" fmla="*/ 9203 w 10000"/>
                        <a:gd name="connsiteY3449" fmla="*/ 10000 h 10000"/>
                        <a:gd name="connsiteX3450" fmla="*/ 9203 w 10000"/>
                        <a:gd name="connsiteY3450" fmla="*/ 10000 h 10000"/>
                        <a:gd name="connsiteX3451" fmla="*/ 9203 w 10000"/>
                        <a:gd name="connsiteY3451" fmla="*/ 10000 h 10000"/>
                        <a:gd name="connsiteX3452" fmla="*/ 9212 w 10000"/>
                        <a:gd name="connsiteY3452" fmla="*/ 10000 h 10000"/>
                        <a:gd name="connsiteX3453" fmla="*/ 9212 w 10000"/>
                        <a:gd name="connsiteY3453" fmla="*/ 10000 h 10000"/>
                        <a:gd name="connsiteX3454" fmla="*/ 9212 w 10000"/>
                        <a:gd name="connsiteY3454" fmla="*/ 10000 h 10000"/>
                        <a:gd name="connsiteX3455" fmla="*/ 9212 w 10000"/>
                        <a:gd name="connsiteY3455" fmla="*/ 10000 h 10000"/>
                        <a:gd name="connsiteX3456" fmla="*/ 9223 w 10000"/>
                        <a:gd name="connsiteY3456" fmla="*/ 10000 h 10000"/>
                        <a:gd name="connsiteX3457" fmla="*/ 9223 w 10000"/>
                        <a:gd name="connsiteY3457" fmla="*/ 10000 h 10000"/>
                        <a:gd name="connsiteX3458" fmla="*/ 9223 w 10000"/>
                        <a:gd name="connsiteY3458" fmla="*/ 10000 h 10000"/>
                        <a:gd name="connsiteX3459" fmla="*/ 9223 w 10000"/>
                        <a:gd name="connsiteY3459" fmla="*/ 10000 h 10000"/>
                        <a:gd name="connsiteX3460" fmla="*/ 9235 w 10000"/>
                        <a:gd name="connsiteY3460" fmla="*/ 10000 h 10000"/>
                        <a:gd name="connsiteX3461" fmla="*/ 9235 w 10000"/>
                        <a:gd name="connsiteY3461" fmla="*/ 10000 h 10000"/>
                        <a:gd name="connsiteX3462" fmla="*/ 9235 w 10000"/>
                        <a:gd name="connsiteY3462" fmla="*/ 10000 h 10000"/>
                        <a:gd name="connsiteX3463" fmla="*/ 9235 w 10000"/>
                        <a:gd name="connsiteY3463" fmla="*/ 10000 h 10000"/>
                        <a:gd name="connsiteX3464" fmla="*/ 9246 w 10000"/>
                        <a:gd name="connsiteY3464" fmla="*/ 10000 h 10000"/>
                        <a:gd name="connsiteX3465" fmla="*/ 9246 w 10000"/>
                        <a:gd name="connsiteY3465" fmla="*/ 10000 h 10000"/>
                        <a:gd name="connsiteX3466" fmla="*/ 9246 w 10000"/>
                        <a:gd name="connsiteY3466" fmla="*/ 10000 h 10000"/>
                        <a:gd name="connsiteX3467" fmla="*/ 9246 w 10000"/>
                        <a:gd name="connsiteY3467" fmla="*/ 10000 h 10000"/>
                        <a:gd name="connsiteX3468" fmla="*/ 9254 w 10000"/>
                        <a:gd name="connsiteY3468" fmla="*/ 10000 h 10000"/>
                        <a:gd name="connsiteX3469" fmla="*/ 9254 w 10000"/>
                        <a:gd name="connsiteY3469" fmla="*/ 10000 h 10000"/>
                        <a:gd name="connsiteX3470" fmla="*/ 9254 w 10000"/>
                        <a:gd name="connsiteY3470" fmla="*/ 10000 h 10000"/>
                        <a:gd name="connsiteX3471" fmla="*/ 9254 w 10000"/>
                        <a:gd name="connsiteY3471" fmla="*/ 10000 h 10000"/>
                        <a:gd name="connsiteX3472" fmla="*/ 9266 w 10000"/>
                        <a:gd name="connsiteY3472" fmla="*/ 10000 h 10000"/>
                        <a:gd name="connsiteX3473" fmla="*/ 9266 w 10000"/>
                        <a:gd name="connsiteY3473" fmla="*/ 10000 h 10000"/>
                        <a:gd name="connsiteX3474" fmla="*/ 9266 w 10000"/>
                        <a:gd name="connsiteY3474" fmla="*/ 10000 h 10000"/>
                        <a:gd name="connsiteX3475" fmla="*/ 9266 w 10000"/>
                        <a:gd name="connsiteY3475" fmla="*/ 10000 h 10000"/>
                        <a:gd name="connsiteX3476" fmla="*/ 9277 w 10000"/>
                        <a:gd name="connsiteY3476" fmla="*/ 10000 h 10000"/>
                        <a:gd name="connsiteX3477" fmla="*/ 9277 w 10000"/>
                        <a:gd name="connsiteY3477" fmla="*/ 10000 h 10000"/>
                        <a:gd name="connsiteX3478" fmla="*/ 9277 w 10000"/>
                        <a:gd name="connsiteY3478" fmla="*/ 10000 h 10000"/>
                        <a:gd name="connsiteX3479" fmla="*/ 9277 w 10000"/>
                        <a:gd name="connsiteY3479" fmla="*/ 10000 h 10000"/>
                        <a:gd name="connsiteX3480" fmla="*/ 9286 w 10000"/>
                        <a:gd name="connsiteY3480" fmla="*/ 10000 h 10000"/>
                        <a:gd name="connsiteX3481" fmla="*/ 9286 w 10000"/>
                        <a:gd name="connsiteY3481" fmla="*/ 10000 h 10000"/>
                        <a:gd name="connsiteX3482" fmla="*/ 9286 w 10000"/>
                        <a:gd name="connsiteY3482" fmla="*/ 10000 h 10000"/>
                        <a:gd name="connsiteX3483" fmla="*/ 9286 w 10000"/>
                        <a:gd name="connsiteY3483" fmla="*/ 10000 h 10000"/>
                        <a:gd name="connsiteX3484" fmla="*/ 9297 w 10000"/>
                        <a:gd name="connsiteY3484" fmla="*/ 10000 h 10000"/>
                        <a:gd name="connsiteX3485" fmla="*/ 9297 w 10000"/>
                        <a:gd name="connsiteY3485" fmla="*/ 10000 h 10000"/>
                        <a:gd name="connsiteX3486" fmla="*/ 9297 w 10000"/>
                        <a:gd name="connsiteY3486" fmla="*/ 10000 h 10000"/>
                        <a:gd name="connsiteX3487" fmla="*/ 9297 w 10000"/>
                        <a:gd name="connsiteY3487" fmla="*/ 10000 h 10000"/>
                        <a:gd name="connsiteX3488" fmla="*/ 9309 w 10000"/>
                        <a:gd name="connsiteY3488" fmla="*/ 10000 h 10000"/>
                        <a:gd name="connsiteX3489" fmla="*/ 9309 w 10000"/>
                        <a:gd name="connsiteY3489" fmla="*/ 10000 h 10000"/>
                        <a:gd name="connsiteX3490" fmla="*/ 9309 w 10000"/>
                        <a:gd name="connsiteY3490" fmla="*/ 10000 h 10000"/>
                        <a:gd name="connsiteX3491" fmla="*/ 9309 w 10000"/>
                        <a:gd name="connsiteY3491" fmla="*/ 10000 h 10000"/>
                        <a:gd name="connsiteX3492" fmla="*/ 9320 w 10000"/>
                        <a:gd name="connsiteY3492" fmla="*/ 10000 h 10000"/>
                        <a:gd name="connsiteX3493" fmla="*/ 9320 w 10000"/>
                        <a:gd name="connsiteY3493" fmla="*/ 10000 h 10000"/>
                        <a:gd name="connsiteX3494" fmla="*/ 9320 w 10000"/>
                        <a:gd name="connsiteY3494" fmla="*/ 10000 h 10000"/>
                        <a:gd name="connsiteX3495" fmla="*/ 9320 w 10000"/>
                        <a:gd name="connsiteY3495" fmla="*/ 10000 h 10000"/>
                        <a:gd name="connsiteX3496" fmla="*/ 9329 w 10000"/>
                        <a:gd name="connsiteY3496" fmla="*/ 10000 h 10000"/>
                        <a:gd name="connsiteX3497" fmla="*/ 9329 w 10000"/>
                        <a:gd name="connsiteY3497" fmla="*/ 10000 h 10000"/>
                        <a:gd name="connsiteX3498" fmla="*/ 9329 w 10000"/>
                        <a:gd name="connsiteY3498" fmla="*/ 10000 h 10000"/>
                        <a:gd name="connsiteX3499" fmla="*/ 9329 w 10000"/>
                        <a:gd name="connsiteY3499" fmla="*/ 10000 h 10000"/>
                        <a:gd name="connsiteX3500" fmla="*/ 9340 w 10000"/>
                        <a:gd name="connsiteY3500" fmla="*/ 10000 h 10000"/>
                        <a:gd name="connsiteX3501" fmla="*/ 9340 w 10000"/>
                        <a:gd name="connsiteY3501" fmla="*/ 10000 h 10000"/>
                        <a:gd name="connsiteX3502" fmla="*/ 9340 w 10000"/>
                        <a:gd name="connsiteY3502" fmla="*/ 10000 h 10000"/>
                        <a:gd name="connsiteX3503" fmla="*/ 9340 w 10000"/>
                        <a:gd name="connsiteY3503" fmla="*/ 10000 h 10000"/>
                        <a:gd name="connsiteX3504" fmla="*/ 9352 w 10000"/>
                        <a:gd name="connsiteY3504" fmla="*/ 10000 h 10000"/>
                        <a:gd name="connsiteX3505" fmla="*/ 9352 w 10000"/>
                        <a:gd name="connsiteY3505" fmla="*/ 10000 h 10000"/>
                        <a:gd name="connsiteX3506" fmla="*/ 9352 w 10000"/>
                        <a:gd name="connsiteY3506" fmla="*/ 10000 h 10000"/>
                        <a:gd name="connsiteX3507" fmla="*/ 9352 w 10000"/>
                        <a:gd name="connsiteY3507" fmla="*/ 10000 h 10000"/>
                        <a:gd name="connsiteX3508" fmla="*/ 9363 w 10000"/>
                        <a:gd name="connsiteY3508" fmla="*/ 10000 h 10000"/>
                        <a:gd name="connsiteX3509" fmla="*/ 9363 w 10000"/>
                        <a:gd name="connsiteY3509" fmla="*/ 10000 h 10000"/>
                        <a:gd name="connsiteX3510" fmla="*/ 9363 w 10000"/>
                        <a:gd name="connsiteY3510" fmla="*/ 10000 h 10000"/>
                        <a:gd name="connsiteX3511" fmla="*/ 9363 w 10000"/>
                        <a:gd name="connsiteY3511" fmla="*/ 10000 h 10000"/>
                        <a:gd name="connsiteX3512" fmla="*/ 9372 w 10000"/>
                        <a:gd name="connsiteY3512" fmla="*/ 10000 h 10000"/>
                        <a:gd name="connsiteX3513" fmla="*/ 9372 w 10000"/>
                        <a:gd name="connsiteY3513" fmla="*/ 10000 h 10000"/>
                        <a:gd name="connsiteX3514" fmla="*/ 9372 w 10000"/>
                        <a:gd name="connsiteY3514" fmla="*/ 10000 h 10000"/>
                        <a:gd name="connsiteX3515" fmla="*/ 9372 w 10000"/>
                        <a:gd name="connsiteY3515" fmla="*/ 10000 h 10000"/>
                        <a:gd name="connsiteX3516" fmla="*/ 9383 w 10000"/>
                        <a:gd name="connsiteY3516" fmla="*/ 10000 h 10000"/>
                        <a:gd name="connsiteX3517" fmla="*/ 9383 w 10000"/>
                        <a:gd name="connsiteY3517" fmla="*/ 10000 h 10000"/>
                        <a:gd name="connsiteX3518" fmla="*/ 9383 w 10000"/>
                        <a:gd name="connsiteY3518" fmla="*/ 10000 h 10000"/>
                        <a:gd name="connsiteX3519" fmla="*/ 9383 w 10000"/>
                        <a:gd name="connsiteY3519" fmla="*/ 10000 h 10000"/>
                        <a:gd name="connsiteX3520" fmla="*/ 9394 w 10000"/>
                        <a:gd name="connsiteY3520" fmla="*/ 10000 h 10000"/>
                        <a:gd name="connsiteX3521" fmla="*/ 9394 w 10000"/>
                        <a:gd name="connsiteY3521" fmla="*/ 10000 h 10000"/>
                        <a:gd name="connsiteX3522" fmla="*/ 9394 w 10000"/>
                        <a:gd name="connsiteY3522" fmla="*/ 10000 h 10000"/>
                        <a:gd name="connsiteX3523" fmla="*/ 9394 w 10000"/>
                        <a:gd name="connsiteY3523" fmla="*/ 10000 h 10000"/>
                        <a:gd name="connsiteX3524" fmla="*/ 9406 w 10000"/>
                        <a:gd name="connsiteY3524" fmla="*/ 10000 h 10000"/>
                        <a:gd name="connsiteX3525" fmla="*/ 9406 w 10000"/>
                        <a:gd name="connsiteY3525" fmla="*/ 10000 h 10000"/>
                        <a:gd name="connsiteX3526" fmla="*/ 9406 w 10000"/>
                        <a:gd name="connsiteY3526" fmla="*/ 10000 h 10000"/>
                        <a:gd name="connsiteX3527" fmla="*/ 9406 w 10000"/>
                        <a:gd name="connsiteY3527" fmla="*/ 10000 h 10000"/>
                        <a:gd name="connsiteX3528" fmla="*/ 9414 w 10000"/>
                        <a:gd name="connsiteY3528" fmla="*/ 10000 h 10000"/>
                        <a:gd name="connsiteX3529" fmla="*/ 9414 w 10000"/>
                        <a:gd name="connsiteY3529" fmla="*/ 10000 h 10000"/>
                        <a:gd name="connsiteX3530" fmla="*/ 9414 w 10000"/>
                        <a:gd name="connsiteY3530" fmla="*/ 10000 h 10000"/>
                        <a:gd name="connsiteX3531" fmla="*/ 9414 w 10000"/>
                        <a:gd name="connsiteY3531" fmla="*/ 10000 h 10000"/>
                        <a:gd name="connsiteX3532" fmla="*/ 9426 w 10000"/>
                        <a:gd name="connsiteY3532" fmla="*/ 10000 h 10000"/>
                        <a:gd name="connsiteX3533" fmla="*/ 9426 w 10000"/>
                        <a:gd name="connsiteY3533" fmla="*/ 10000 h 10000"/>
                        <a:gd name="connsiteX3534" fmla="*/ 9426 w 10000"/>
                        <a:gd name="connsiteY3534" fmla="*/ 10000 h 10000"/>
                        <a:gd name="connsiteX3535" fmla="*/ 9426 w 10000"/>
                        <a:gd name="connsiteY3535" fmla="*/ 10000 h 10000"/>
                        <a:gd name="connsiteX3536" fmla="*/ 9437 w 10000"/>
                        <a:gd name="connsiteY3536" fmla="*/ 10000 h 10000"/>
                        <a:gd name="connsiteX3537" fmla="*/ 9437 w 10000"/>
                        <a:gd name="connsiteY3537" fmla="*/ 10000 h 10000"/>
                        <a:gd name="connsiteX3538" fmla="*/ 9437 w 10000"/>
                        <a:gd name="connsiteY3538" fmla="*/ 10000 h 10000"/>
                        <a:gd name="connsiteX3539" fmla="*/ 9437 w 10000"/>
                        <a:gd name="connsiteY3539" fmla="*/ 10000 h 10000"/>
                        <a:gd name="connsiteX3540" fmla="*/ 9446 w 10000"/>
                        <a:gd name="connsiteY3540" fmla="*/ 10000 h 10000"/>
                        <a:gd name="connsiteX3541" fmla="*/ 9446 w 10000"/>
                        <a:gd name="connsiteY3541" fmla="*/ 10000 h 10000"/>
                        <a:gd name="connsiteX3542" fmla="*/ 9446 w 10000"/>
                        <a:gd name="connsiteY3542" fmla="*/ 10000 h 10000"/>
                        <a:gd name="connsiteX3543" fmla="*/ 9446 w 10000"/>
                        <a:gd name="connsiteY3543" fmla="*/ 10000 h 10000"/>
                        <a:gd name="connsiteX3544" fmla="*/ 9457 w 10000"/>
                        <a:gd name="connsiteY3544" fmla="*/ 10000 h 10000"/>
                        <a:gd name="connsiteX3545" fmla="*/ 9457 w 10000"/>
                        <a:gd name="connsiteY3545" fmla="*/ 10000 h 10000"/>
                        <a:gd name="connsiteX3546" fmla="*/ 9457 w 10000"/>
                        <a:gd name="connsiteY3546" fmla="*/ 10000 h 10000"/>
                        <a:gd name="connsiteX3547" fmla="*/ 9457 w 10000"/>
                        <a:gd name="connsiteY3547" fmla="*/ 10000 h 10000"/>
                        <a:gd name="connsiteX3548" fmla="*/ 9469 w 10000"/>
                        <a:gd name="connsiteY3548" fmla="*/ 10000 h 10000"/>
                        <a:gd name="connsiteX3549" fmla="*/ 9469 w 10000"/>
                        <a:gd name="connsiteY3549" fmla="*/ 10000 h 10000"/>
                        <a:gd name="connsiteX3550" fmla="*/ 9469 w 10000"/>
                        <a:gd name="connsiteY3550" fmla="*/ 10000 h 10000"/>
                        <a:gd name="connsiteX3551" fmla="*/ 9469 w 10000"/>
                        <a:gd name="connsiteY3551" fmla="*/ 10000 h 10000"/>
                        <a:gd name="connsiteX3552" fmla="*/ 9480 w 10000"/>
                        <a:gd name="connsiteY3552" fmla="*/ 10000 h 10000"/>
                        <a:gd name="connsiteX3553" fmla="*/ 9480 w 10000"/>
                        <a:gd name="connsiteY3553" fmla="*/ 10000 h 10000"/>
                        <a:gd name="connsiteX3554" fmla="*/ 9480 w 10000"/>
                        <a:gd name="connsiteY3554" fmla="*/ 10000 h 10000"/>
                        <a:gd name="connsiteX3555" fmla="*/ 9480 w 10000"/>
                        <a:gd name="connsiteY3555" fmla="*/ 10000 h 10000"/>
                        <a:gd name="connsiteX3556" fmla="*/ 9489 w 10000"/>
                        <a:gd name="connsiteY3556" fmla="*/ 10000 h 10000"/>
                        <a:gd name="connsiteX3557" fmla="*/ 9489 w 10000"/>
                        <a:gd name="connsiteY3557" fmla="*/ 10000 h 10000"/>
                        <a:gd name="connsiteX3558" fmla="*/ 9489 w 10000"/>
                        <a:gd name="connsiteY3558" fmla="*/ 10000 h 10000"/>
                        <a:gd name="connsiteX3559" fmla="*/ 9489 w 10000"/>
                        <a:gd name="connsiteY3559" fmla="*/ 10000 h 10000"/>
                        <a:gd name="connsiteX3560" fmla="*/ 9500 w 10000"/>
                        <a:gd name="connsiteY3560" fmla="*/ 10000 h 10000"/>
                        <a:gd name="connsiteX3561" fmla="*/ 9500 w 10000"/>
                        <a:gd name="connsiteY3561" fmla="*/ 10000 h 10000"/>
                        <a:gd name="connsiteX3562" fmla="*/ 9500 w 10000"/>
                        <a:gd name="connsiteY3562" fmla="*/ 10000 h 10000"/>
                        <a:gd name="connsiteX3563" fmla="*/ 9500 w 10000"/>
                        <a:gd name="connsiteY3563" fmla="*/ 10000 h 10000"/>
                        <a:gd name="connsiteX3564" fmla="*/ 9512 w 10000"/>
                        <a:gd name="connsiteY3564" fmla="*/ 10000 h 10000"/>
                        <a:gd name="connsiteX3565" fmla="*/ 9512 w 10000"/>
                        <a:gd name="connsiteY3565" fmla="*/ 10000 h 10000"/>
                        <a:gd name="connsiteX3566" fmla="*/ 9512 w 10000"/>
                        <a:gd name="connsiteY3566" fmla="*/ 10000 h 10000"/>
                        <a:gd name="connsiteX3567" fmla="*/ 9512 w 10000"/>
                        <a:gd name="connsiteY3567" fmla="*/ 10000 h 10000"/>
                        <a:gd name="connsiteX3568" fmla="*/ 9523 w 10000"/>
                        <a:gd name="connsiteY3568" fmla="*/ 10000 h 10000"/>
                        <a:gd name="connsiteX3569" fmla="*/ 9523 w 10000"/>
                        <a:gd name="connsiteY3569" fmla="*/ 10000 h 10000"/>
                        <a:gd name="connsiteX3570" fmla="*/ 9523 w 10000"/>
                        <a:gd name="connsiteY3570" fmla="*/ 10000 h 10000"/>
                        <a:gd name="connsiteX3571" fmla="*/ 9523 w 10000"/>
                        <a:gd name="connsiteY3571" fmla="*/ 10000 h 10000"/>
                        <a:gd name="connsiteX3572" fmla="*/ 9532 w 10000"/>
                        <a:gd name="connsiteY3572" fmla="*/ 10000 h 10000"/>
                        <a:gd name="connsiteX3573" fmla="*/ 9532 w 10000"/>
                        <a:gd name="connsiteY3573" fmla="*/ 10000 h 10000"/>
                        <a:gd name="connsiteX3574" fmla="*/ 9532 w 10000"/>
                        <a:gd name="connsiteY3574" fmla="*/ 10000 h 10000"/>
                        <a:gd name="connsiteX3575" fmla="*/ 9532 w 10000"/>
                        <a:gd name="connsiteY3575" fmla="*/ 10000 h 10000"/>
                        <a:gd name="connsiteX3576" fmla="*/ 9543 w 10000"/>
                        <a:gd name="connsiteY3576" fmla="*/ 10000 h 10000"/>
                        <a:gd name="connsiteX3577" fmla="*/ 9543 w 10000"/>
                        <a:gd name="connsiteY3577" fmla="*/ 10000 h 10000"/>
                        <a:gd name="connsiteX3578" fmla="*/ 9543 w 10000"/>
                        <a:gd name="connsiteY3578" fmla="*/ 10000 h 10000"/>
                        <a:gd name="connsiteX3579" fmla="*/ 9543 w 10000"/>
                        <a:gd name="connsiteY3579" fmla="*/ 10000 h 10000"/>
                        <a:gd name="connsiteX3580" fmla="*/ 9554 w 10000"/>
                        <a:gd name="connsiteY3580" fmla="*/ 10000 h 10000"/>
                        <a:gd name="connsiteX3581" fmla="*/ 9554 w 10000"/>
                        <a:gd name="connsiteY3581" fmla="*/ 10000 h 10000"/>
                        <a:gd name="connsiteX3582" fmla="*/ 9554 w 10000"/>
                        <a:gd name="connsiteY3582" fmla="*/ 10000 h 10000"/>
                        <a:gd name="connsiteX3583" fmla="*/ 9554 w 10000"/>
                        <a:gd name="connsiteY3583" fmla="*/ 10000 h 10000"/>
                        <a:gd name="connsiteX3584" fmla="*/ 9563 w 10000"/>
                        <a:gd name="connsiteY3584" fmla="*/ 10000 h 10000"/>
                        <a:gd name="connsiteX3585" fmla="*/ 9563 w 10000"/>
                        <a:gd name="connsiteY3585" fmla="*/ 10000 h 10000"/>
                        <a:gd name="connsiteX3586" fmla="*/ 9563 w 10000"/>
                        <a:gd name="connsiteY3586" fmla="*/ 10000 h 10000"/>
                        <a:gd name="connsiteX3587" fmla="*/ 9563 w 10000"/>
                        <a:gd name="connsiteY3587" fmla="*/ 10000 h 10000"/>
                        <a:gd name="connsiteX3588" fmla="*/ 9574 w 10000"/>
                        <a:gd name="connsiteY3588" fmla="*/ 10000 h 10000"/>
                        <a:gd name="connsiteX3589" fmla="*/ 9574 w 10000"/>
                        <a:gd name="connsiteY3589" fmla="*/ 10000 h 10000"/>
                        <a:gd name="connsiteX3590" fmla="*/ 9574 w 10000"/>
                        <a:gd name="connsiteY3590" fmla="*/ 10000 h 10000"/>
                        <a:gd name="connsiteX3591" fmla="*/ 9574 w 10000"/>
                        <a:gd name="connsiteY3591" fmla="*/ 10000 h 10000"/>
                        <a:gd name="connsiteX3592" fmla="*/ 9586 w 10000"/>
                        <a:gd name="connsiteY3592" fmla="*/ 10000 h 10000"/>
                        <a:gd name="connsiteX3593" fmla="*/ 9586 w 10000"/>
                        <a:gd name="connsiteY3593" fmla="*/ 10000 h 10000"/>
                        <a:gd name="connsiteX3594" fmla="*/ 9586 w 10000"/>
                        <a:gd name="connsiteY3594" fmla="*/ 10000 h 10000"/>
                        <a:gd name="connsiteX3595" fmla="*/ 9586 w 10000"/>
                        <a:gd name="connsiteY3595" fmla="*/ 10000 h 10000"/>
                        <a:gd name="connsiteX3596" fmla="*/ 9597 w 10000"/>
                        <a:gd name="connsiteY3596" fmla="*/ 10000 h 10000"/>
                        <a:gd name="connsiteX3597" fmla="*/ 9597 w 10000"/>
                        <a:gd name="connsiteY3597" fmla="*/ 10000 h 10000"/>
                        <a:gd name="connsiteX3598" fmla="*/ 9597 w 10000"/>
                        <a:gd name="connsiteY3598" fmla="*/ 10000 h 10000"/>
                        <a:gd name="connsiteX3599" fmla="*/ 9597 w 10000"/>
                        <a:gd name="connsiteY3599" fmla="*/ 10000 h 10000"/>
                        <a:gd name="connsiteX3600" fmla="*/ 9606 w 10000"/>
                        <a:gd name="connsiteY3600" fmla="*/ 10000 h 10000"/>
                        <a:gd name="connsiteX3601" fmla="*/ 9606 w 10000"/>
                        <a:gd name="connsiteY3601" fmla="*/ 10000 h 10000"/>
                        <a:gd name="connsiteX3602" fmla="*/ 9606 w 10000"/>
                        <a:gd name="connsiteY3602" fmla="*/ 10000 h 10000"/>
                        <a:gd name="connsiteX3603" fmla="*/ 9606 w 10000"/>
                        <a:gd name="connsiteY3603" fmla="*/ 10000 h 10000"/>
                        <a:gd name="connsiteX3604" fmla="*/ 9617 w 10000"/>
                        <a:gd name="connsiteY3604" fmla="*/ 10000 h 10000"/>
                        <a:gd name="connsiteX3605" fmla="*/ 9617 w 10000"/>
                        <a:gd name="connsiteY3605" fmla="*/ 10000 h 10000"/>
                        <a:gd name="connsiteX3606" fmla="*/ 9617 w 10000"/>
                        <a:gd name="connsiteY3606" fmla="*/ 10000 h 10000"/>
                        <a:gd name="connsiteX3607" fmla="*/ 9617 w 10000"/>
                        <a:gd name="connsiteY3607" fmla="*/ 10000 h 10000"/>
                        <a:gd name="connsiteX3608" fmla="*/ 9629 w 10000"/>
                        <a:gd name="connsiteY3608" fmla="*/ 10000 h 10000"/>
                        <a:gd name="connsiteX3609" fmla="*/ 9629 w 10000"/>
                        <a:gd name="connsiteY3609" fmla="*/ 10000 h 10000"/>
                        <a:gd name="connsiteX3610" fmla="*/ 9629 w 10000"/>
                        <a:gd name="connsiteY3610" fmla="*/ 10000 h 10000"/>
                        <a:gd name="connsiteX3611" fmla="*/ 9629 w 10000"/>
                        <a:gd name="connsiteY3611" fmla="*/ 10000 h 10000"/>
                        <a:gd name="connsiteX3612" fmla="*/ 9640 w 10000"/>
                        <a:gd name="connsiteY3612" fmla="*/ 10000 h 10000"/>
                        <a:gd name="connsiteX3613" fmla="*/ 9640 w 10000"/>
                        <a:gd name="connsiteY3613" fmla="*/ 10000 h 10000"/>
                        <a:gd name="connsiteX3614" fmla="*/ 9640 w 10000"/>
                        <a:gd name="connsiteY3614" fmla="*/ 10000 h 10000"/>
                        <a:gd name="connsiteX3615" fmla="*/ 9640 w 10000"/>
                        <a:gd name="connsiteY3615" fmla="*/ 10000 h 10000"/>
                        <a:gd name="connsiteX3616" fmla="*/ 9649 w 10000"/>
                        <a:gd name="connsiteY3616" fmla="*/ 10000 h 10000"/>
                        <a:gd name="connsiteX3617" fmla="*/ 9649 w 10000"/>
                        <a:gd name="connsiteY3617" fmla="*/ 10000 h 10000"/>
                        <a:gd name="connsiteX3618" fmla="*/ 9649 w 10000"/>
                        <a:gd name="connsiteY3618" fmla="*/ 10000 h 10000"/>
                        <a:gd name="connsiteX3619" fmla="*/ 9649 w 10000"/>
                        <a:gd name="connsiteY3619" fmla="*/ 10000 h 10000"/>
                        <a:gd name="connsiteX3620" fmla="*/ 9660 w 10000"/>
                        <a:gd name="connsiteY3620" fmla="*/ 10000 h 10000"/>
                        <a:gd name="connsiteX3621" fmla="*/ 9660 w 10000"/>
                        <a:gd name="connsiteY3621" fmla="*/ 10000 h 10000"/>
                        <a:gd name="connsiteX3622" fmla="*/ 9660 w 10000"/>
                        <a:gd name="connsiteY3622" fmla="*/ 10000 h 10000"/>
                        <a:gd name="connsiteX3623" fmla="*/ 9660 w 10000"/>
                        <a:gd name="connsiteY3623" fmla="*/ 10000 h 10000"/>
                        <a:gd name="connsiteX3624" fmla="*/ 9672 w 10000"/>
                        <a:gd name="connsiteY3624" fmla="*/ 10000 h 10000"/>
                        <a:gd name="connsiteX3625" fmla="*/ 9672 w 10000"/>
                        <a:gd name="connsiteY3625" fmla="*/ 10000 h 10000"/>
                        <a:gd name="connsiteX3626" fmla="*/ 9672 w 10000"/>
                        <a:gd name="connsiteY3626" fmla="*/ 10000 h 10000"/>
                        <a:gd name="connsiteX3627" fmla="*/ 9672 w 10000"/>
                        <a:gd name="connsiteY3627" fmla="*/ 10000 h 10000"/>
                        <a:gd name="connsiteX3628" fmla="*/ 9680 w 10000"/>
                        <a:gd name="connsiteY3628" fmla="*/ 10000 h 10000"/>
                        <a:gd name="connsiteX3629" fmla="*/ 9680 w 10000"/>
                        <a:gd name="connsiteY3629" fmla="*/ 10000 h 10000"/>
                        <a:gd name="connsiteX3630" fmla="*/ 9680 w 10000"/>
                        <a:gd name="connsiteY3630" fmla="*/ 10000 h 10000"/>
                        <a:gd name="connsiteX3631" fmla="*/ 9680 w 10000"/>
                        <a:gd name="connsiteY3631" fmla="*/ 10000 h 10000"/>
                        <a:gd name="connsiteX3632" fmla="*/ 9692 w 10000"/>
                        <a:gd name="connsiteY3632" fmla="*/ 10000 h 10000"/>
                        <a:gd name="connsiteX3633" fmla="*/ 9692 w 10000"/>
                        <a:gd name="connsiteY3633" fmla="*/ 10000 h 10000"/>
                        <a:gd name="connsiteX3634" fmla="*/ 9692 w 10000"/>
                        <a:gd name="connsiteY3634" fmla="*/ 10000 h 10000"/>
                        <a:gd name="connsiteX3635" fmla="*/ 9692 w 10000"/>
                        <a:gd name="connsiteY3635" fmla="*/ 10000 h 10000"/>
                        <a:gd name="connsiteX3636" fmla="*/ 9703 w 10000"/>
                        <a:gd name="connsiteY3636" fmla="*/ 10000 h 10000"/>
                        <a:gd name="connsiteX3637" fmla="*/ 9703 w 10000"/>
                        <a:gd name="connsiteY3637" fmla="*/ 10000 h 10000"/>
                        <a:gd name="connsiteX3638" fmla="*/ 9703 w 10000"/>
                        <a:gd name="connsiteY3638" fmla="*/ 10000 h 10000"/>
                        <a:gd name="connsiteX3639" fmla="*/ 9703 w 10000"/>
                        <a:gd name="connsiteY3639" fmla="*/ 10000 h 10000"/>
                        <a:gd name="connsiteX3640" fmla="*/ 9714 w 10000"/>
                        <a:gd name="connsiteY3640" fmla="*/ 10000 h 10000"/>
                        <a:gd name="connsiteX3641" fmla="*/ 9714 w 10000"/>
                        <a:gd name="connsiteY3641" fmla="*/ 10000 h 10000"/>
                        <a:gd name="connsiteX3642" fmla="*/ 9714 w 10000"/>
                        <a:gd name="connsiteY3642" fmla="*/ 10000 h 10000"/>
                        <a:gd name="connsiteX3643" fmla="*/ 9714 w 10000"/>
                        <a:gd name="connsiteY3643" fmla="*/ 10000 h 10000"/>
                        <a:gd name="connsiteX3644" fmla="*/ 9723 w 10000"/>
                        <a:gd name="connsiteY3644" fmla="*/ 10000 h 10000"/>
                        <a:gd name="connsiteX3645" fmla="*/ 9723 w 10000"/>
                        <a:gd name="connsiteY3645" fmla="*/ 10000 h 10000"/>
                        <a:gd name="connsiteX3646" fmla="*/ 9723 w 10000"/>
                        <a:gd name="connsiteY3646" fmla="*/ 10000 h 10000"/>
                        <a:gd name="connsiteX3647" fmla="*/ 9723 w 10000"/>
                        <a:gd name="connsiteY3647" fmla="*/ 10000 h 10000"/>
                        <a:gd name="connsiteX3648" fmla="*/ 9734 w 10000"/>
                        <a:gd name="connsiteY3648" fmla="*/ 10000 h 10000"/>
                        <a:gd name="connsiteX3649" fmla="*/ 9734 w 10000"/>
                        <a:gd name="connsiteY3649" fmla="*/ 10000 h 10000"/>
                        <a:gd name="connsiteX3650" fmla="*/ 9734 w 10000"/>
                        <a:gd name="connsiteY3650" fmla="*/ 10000 h 10000"/>
                        <a:gd name="connsiteX3651" fmla="*/ 9734 w 10000"/>
                        <a:gd name="connsiteY3651" fmla="*/ 10000 h 10000"/>
                        <a:gd name="connsiteX3652" fmla="*/ 9746 w 10000"/>
                        <a:gd name="connsiteY3652" fmla="*/ 10000 h 10000"/>
                        <a:gd name="connsiteX3653" fmla="*/ 9746 w 10000"/>
                        <a:gd name="connsiteY3653" fmla="*/ 10000 h 10000"/>
                        <a:gd name="connsiteX3654" fmla="*/ 9746 w 10000"/>
                        <a:gd name="connsiteY3654" fmla="*/ 10000 h 10000"/>
                        <a:gd name="connsiteX3655" fmla="*/ 9746 w 10000"/>
                        <a:gd name="connsiteY3655" fmla="*/ 10000 h 10000"/>
                        <a:gd name="connsiteX3656" fmla="*/ 9757 w 10000"/>
                        <a:gd name="connsiteY3656" fmla="*/ 10000 h 10000"/>
                        <a:gd name="connsiteX3657" fmla="*/ 9757 w 10000"/>
                        <a:gd name="connsiteY3657" fmla="*/ 10000 h 10000"/>
                        <a:gd name="connsiteX3658" fmla="*/ 9757 w 10000"/>
                        <a:gd name="connsiteY3658" fmla="*/ 10000 h 10000"/>
                        <a:gd name="connsiteX3659" fmla="*/ 9757 w 10000"/>
                        <a:gd name="connsiteY3659" fmla="*/ 10000 h 10000"/>
                        <a:gd name="connsiteX3660" fmla="*/ 9766 w 10000"/>
                        <a:gd name="connsiteY3660" fmla="*/ 10000 h 10000"/>
                        <a:gd name="connsiteX3661" fmla="*/ 9766 w 10000"/>
                        <a:gd name="connsiteY3661" fmla="*/ 10000 h 10000"/>
                        <a:gd name="connsiteX3662" fmla="*/ 9766 w 10000"/>
                        <a:gd name="connsiteY3662" fmla="*/ 10000 h 10000"/>
                        <a:gd name="connsiteX3663" fmla="*/ 9766 w 10000"/>
                        <a:gd name="connsiteY3663" fmla="*/ 10000 h 10000"/>
                        <a:gd name="connsiteX3664" fmla="*/ 9777 w 10000"/>
                        <a:gd name="connsiteY3664" fmla="*/ 10000 h 10000"/>
                        <a:gd name="connsiteX3665" fmla="*/ 9777 w 10000"/>
                        <a:gd name="connsiteY3665" fmla="*/ 10000 h 10000"/>
                        <a:gd name="connsiteX3666" fmla="*/ 9777 w 10000"/>
                        <a:gd name="connsiteY3666" fmla="*/ 10000 h 10000"/>
                        <a:gd name="connsiteX3667" fmla="*/ 9777 w 10000"/>
                        <a:gd name="connsiteY3667" fmla="*/ 10000 h 10000"/>
                        <a:gd name="connsiteX3668" fmla="*/ 9789 w 10000"/>
                        <a:gd name="connsiteY3668" fmla="*/ 10000 h 10000"/>
                        <a:gd name="connsiteX3669" fmla="*/ 9789 w 10000"/>
                        <a:gd name="connsiteY3669" fmla="*/ 10000 h 10000"/>
                        <a:gd name="connsiteX3670" fmla="*/ 9789 w 10000"/>
                        <a:gd name="connsiteY3670" fmla="*/ 10000 h 10000"/>
                        <a:gd name="connsiteX3671" fmla="*/ 9789 w 10000"/>
                        <a:gd name="connsiteY3671" fmla="*/ 10000 h 10000"/>
                        <a:gd name="connsiteX3672" fmla="*/ 9797 w 10000"/>
                        <a:gd name="connsiteY3672" fmla="*/ 10000 h 10000"/>
                        <a:gd name="connsiteX3673" fmla="*/ 9797 w 10000"/>
                        <a:gd name="connsiteY3673" fmla="*/ 10000 h 10000"/>
                        <a:gd name="connsiteX3674" fmla="*/ 9797 w 10000"/>
                        <a:gd name="connsiteY3674" fmla="*/ 10000 h 10000"/>
                        <a:gd name="connsiteX3675" fmla="*/ 9797 w 10000"/>
                        <a:gd name="connsiteY3675" fmla="*/ 10000 h 10000"/>
                        <a:gd name="connsiteX3676" fmla="*/ 9809 w 10000"/>
                        <a:gd name="connsiteY3676" fmla="*/ 10000 h 10000"/>
                        <a:gd name="connsiteX3677" fmla="*/ 9809 w 10000"/>
                        <a:gd name="connsiteY3677" fmla="*/ 10000 h 10000"/>
                        <a:gd name="connsiteX3678" fmla="*/ 9809 w 10000"/>
                        <a:gd name="connsiteY3678" fmla="*/ 10000 h 10000"/>
                        <a:gd name="connsiteX3679" fmla="*/ 9809 w 10000"/>
                        <a:gd name="connsiteY3679" fmla="*/ 10000 h 10000"/>
                        <a:gd name="connsiteX3680" fmla="*/ 9820 w 10000"/>
                        <a:gd name="connsiteY3680" fmla="*/ 10000 h 10000"/>
                        <a:gd name="connsiteX3681" fmla="*/ 9820 w 10000"/>
                        <a:gd name="connsiteY3681" fmla="*/ 10000 h 10000"/>
                        <a:gd name="connsiteX3682" fmla="*/ 9820 w 10000"/>
                        <a:gd name="connsiteY3682" fmla="*/ 10000 h 10000"/>
                        <a:gd name="connsiteX3683" fmla="*/ 9820 w 10000"/>
                        <a:gd name="connsiteY3683" fmla="*/ 10000 h 10000"/>
                        <a:gd name="connsiteX3684" fmla="*/ 9831 w 10000"/>
                        <a:gd name="connsiteY3684" fmla="*/ 10000 h 10000"/>
                        <a:gd name="connsiteX3685" fmla="*/ 9831 w 10000"/>
                        <a:gd name="connsiteY3685" fmla="*/ 10000 h 10000"/>
                        <a:gd name="connsiteX3686" fmla="*/ 9831 w 10000"/>
                        <a:gd name="connsiteY3686" fmla="*/ 10000 h 10000"/>
                        <a:gd name="connsiteX3687" fmla="*/ 9831 w 10000"/>
                        <a:gd name="connsiteY3687" fmla="*/ 10000 h 10000"/>
                        <a:gd name="connsiteX3688" fmla="*/ 9840 w 10000"/>
                        <a:gd name="connsiteY3688" fmla="*/ 10000 h 10000"/>
                        <a:gd name="connsiteX3689" fmla="*/ 9840 w 10000"/>
                        <a:gd name="connsiteY3689" fmla="*/ 10000 h 10000"/>
                        <a:gd name="connsiteX3690" fmla="*/ 9840 w 10000"/>
                        <a:gd name="connsiteY3690" fmla="*/ 10000 h 10000"/>
                        <a:gd name="connsiteX3691" fmla="*/ 9840 w 10000"/>
                        <a:gd name="connsiteY3691" fmla="*/ 10000 h 10000"/>
                        <a:gd name="connsiteX3692" fmla="*/ 9851 w 10000"/>
                        <a:gd name="connsiteY3692" fmla="*/ 10000 h 10000"/>
                        <a:gd name="connsiteX3693" fmla="*/ 9851 w 10000"/>
                        <a:gd name="connsiteY3693" fmla="*/ 10000 h 10000"/>
                        <a:gd name="connsiteX3694" fmla="*/ 9851 w 10000"/>
                        <a:gd name="connsiteY3694" fmla="*/ 10000 h 10000"/>
                        <a:gd name="connsiteX3695" fmla="*/ 9851 w 10000"/>
                        <a:gd name="connsiteY3695" fmla="*/ 10000 h 10000"/>
                        <a:gd name="connsiteX3696" fmla="*/ 9863 w 10000"/>
                        <a:gd name="connsiteY3696" fmla="*/ 10000 h 10000"/>
                        <a:gd name="connsiteX3697" fmla="*/ 9863 w 10000"/>
                        <a:gd name="connsiteY3697" fmla="*/ 10000 h 10000"/>
                        <a:gd name="connsiteX3698" fmla="*/ 9863 w 10000"/>
                        <a:gd name="connsiteY3698" fmla="*/ 10000 h 10000"/>
                        <a:gd name="connsiteX3699" fmla="*/ 9863 w 10000"/>
                        <a:gd name="connsiteY3699" fmla="*/ 10000 h 10000"/>
                        <a:gd name="connsiteX3700" fmla="*/ 9874 w 10000"/>
                        <a:gd name="connsiteY3700" fmla="*/ 10000 h 10000"/>
                        <a:gd name="connsiteX3701" fmla="*/ 9874 w 10000"/>
                        <a:gd name="connsiteY3701" fmla="*/ 10000 h 10000"/>
                        <a:gd name="connsiteX3702" fmla="*/ 9874 w 10000"/>
                        <a:gd name="connsiteY3702" fmla="*/ 10000 h 10000"/>
                        <a:gd name="connsiteX3703" fmla="*/ 9874 w 10000"/>
                        <a:gd name="connsiteY3703" fmla="*/ 10000 h 10000"/>
                        <a:gd name="connsiteX3704" fmla="*/ 9883 w 10000"/>
                        <a:gd name="connsiteY3704" fmla="*/ 10000 h 10000"/>
                        <a:gd name="connsiteX3705" fmla="*/ 9883 w 10000"/>
                        <a:gd name="connsiteY3705" fmla="*/ 10000 h 10000"/>
                        <a:gd name="connsiteX3706" fmla="*/ 9883 w 10000"/>
                        <a:gd name="connsiteY3706" fmla="*/ 10000 h 10000"/>
                        <a:gd name="connsiteX3707" fmla="*/ 9883 w 10000"/>
                        <a:gd name="connsiteY3707" fmla="*/ 10000 h 10000"/>
                        <a:gd name="connsiteX3708" fmla="*/ 9894 w 10000"/>
                        <a:gd name="connsiteY3708" fmla="*/ 10000 h 10000"/>
                        <a:gd name="connsiteX3709" fmla="*/ 9894 w 10000"/>
                        <a:gd name="connsiteY3709" fmla="*/ 10000 h 10000"/>
                        <a:gd name="connsiteX3710" fmla="*/ 9894 w 10000"/>
                        <a:gd name="connsiteY3710" fmla="*/ 10000 h 10000"/>
                        <a:gd name="connsiteX3711" fmla="*/ 9894 w 10000"/>
                        <a:gd name="connsiteY3711" fmla="*/ 10000 h 10000"/>
                        <a:gd name="connsiteX3712" fmla="*/ 9906 w 10000"/>
                        <a:gd name="connsiteY3712" fmla="*/ 10000 h 10000"/>
                        <a:gd name="connsiteX3713" fmla="*/ 9906 w 10000"/>
                        <a:gd name="connsiteY3713" fmla="*/ 10000 h 10000"/>
                        <a:gd name="connsiteX3714" fmla="*/ 9906 w 10000"/>
                        <a:gd name="connsiteY3714" fmla="*/ 10000 h 10000"/>
                        <a:gd name="connsiteX3715" fmla="*/ 9906 w 10000"/>
                        <a:gd name="connsiteY3715" fmla="*/ 10000 h 10000"/>
                        <a:gd name="connsiteX3716" fmla="*/ 9914 w 10000"/>
                        <a:gd name="connsiteY3716" fmla="*/ 10000 h 10000"/>
                        <a:gd name="connsiteX3717" fmla="*/ 9914 w 10000"/>
                        <a:gd name="connsiteY3717" fmla="*/ 10000 h 10000"/>
                        <a:gd name="connsiteX3718" fmla="*/ 9914 w 10000"/>
                        <a:gd name="connsiteY3718" fmla="*/ 10000 h 10000"/>
                        <a:gd name="connsiteX3719" fmla="*/ 9914 w 10000"/>
                        <a:gd name="connsiteY3719" fmla="*/ 10000 h 10000"/>
                        <a:gd name="connsiteX3720" fmla="*/ 9926 w 10000"/>
                        <a:gd name="connsiteY3720" fmla="*/ 10000 h 10000"/>
                        <a:gd name="connsiteX3721" fmla="*/ 9926 w 10000"/>
                        <a:gd name="connsiteY3721" fmla="*/ 10000 h 10000"/>
                        <a:gd name="connsiteX3722" fmla="*/ 9926 w 10000"/>
                        <a:gd name="connsiteY3722" fmla="*/ 10000 h 10000"/>
                        <a:gd name="connsiteX3723" fmla="*/ 9926 w 10000"/>
                        <a:gd name="connsiteY3723" fmla="*/ 10000 h 10000"/>
                        <a:gd name="connsiteX3724" fmla="*/ 9937 w 10000"/>
                        <a:gd name="connsiteY3724" fmla="*/ 10000 h 10000"/>
                        <a:gd name="connsiteX3725" fmla="*/ 9937 w 10000"/>
                        <a:gd name="connsiteY3725" fmla="*/ 10000 h 10000"/>
                        <a:gd name="connsiteX3726" fmla="*/ 9937 w 10000"/>
                        <a:gd name="connsiteY3726" fmla="*/ 10000 h 10000"/>
                        <a:gd name="connsiteX3727" fmla="*/ 9937 w 10000"/>
                        <a:gd name="connsiteY3727" fmla="*/ 10000 h 10000"/>
                        <a:gd name="connsiteX3728" fmla="*/ 9949 w 10000"/>
                        <a:gd name="connsiteY3728" fmla="*/ 10000 h 10000"/>
                        <a:gd name="connsiteX3729" fmla="*/ 9949 w 10000"/>
                        <a:gd name="connsiteY3729" fmla="*/ 10000 h 10000"/>
                        <a:gd name="connsiteX3730" fmla="*/ 9949 w 10000"/>
                        <a:gd name="connsiteY3730" fmla="*/ 10000 h 10000"/>
                        <a:gd name="connsiteX3731" fmla="*/ 9949 w 10000"/>
                        <a:gd name="connsiteY3731" fmla="*/ 10000 h 10000"/>
                        <a:gd name="connsiteX3732" fmla="*/ 9957 w 10000"/>
                        <a:gd name="connsiteY3732" fmla="*/ 10000 h 10000"/>
                        <a:gd name="connsiteX3733" fmla="*/ 9957 w 10000"/>
                        <a:gd name="connsiteY3733" fmla="*/ 10000 h 10000"/>
                        <a:gd name="connsiteX3734" fmla="*/ 9957 w 10000"/>
                        <a:gd name="connsiteY3734" fmla="*/ 10000 h 10000"/>
                        <a:gd name="connsiteX3735" fmla="*/ 9957 w 10000"/>
                        <a:gd name="connsiteY3735" fmla="*/ 10000 h 10000"/>
                        <a:gd name="connsiteX3736" fmla="*/ 9969 w 10000"/>
                        <a:gd name="connsiteY3736" fmla="*/ 10000 h 10000"/>
                        <a:gd name="connsiteX3737" fmla="*/ 9969 w 10000"/>
                        <a:gd name="connsiteY3737" fmla="*/ 10000 h 10000"/>
                        <a:gd name="connsiteX3738" fmla="*/ 9969 w 10000"/>
                        <a:gd name="connsiteY3738" fmla="*/ 10000 h 10000"/>
                        <a:gd name="connsiteX3739" fmla="*/ 9969 w 10000"/>
                        <a:gd name="connsiteY3739" fmla="*/ 10000 h 10000"/>
                        <a:gd name="connsiteX3740" fmla="*/ 9980 w 10000"/>
                        <a:gd name="connsiteY3740" fmla="*/ 10000 h 10000"/>
                        <a:gd name="connsiteX3741" fmla="*/ 9980 w 10000"/>
                        <a:gd name="connsiteY3741" fmla="*/ 10000 h 10000"/>
                        <a:gd name="connsiteX3742" fmla="*/ 9980 w 10000"/>
                        <a:gd name="connsiteY3742" fmla="*/ 10000 h 10000"/>
                        <a:gd name="connsiteX3743" fmla="*/ 9980 w 10000"/>
                        <a:gd name="connsiteY3743" fmla="*/ 10000 h 10000"/>
                        <a:gd name="connsiteX3744" fmla="*/ 9991 w 10000"/>
                        <a:gd name="connsiteY3744" fmla="*/ 10000 h 10000"/>
                        <a:gd name="connsiteX3745" fmla="*/ 9991 w 10000"/>
                        <a:gd name="connsiteY3745" fmla="*/ 10000 h 10000"/>
                        <a:gd name="connsiteX3746" fmla="*/ 9991 w 10000"/>
                        <a:gd name="connsiteY3746" fmla="*/ 10000 h 10000"/>
                        <a:gd name="connsiteX3747" fmla="*/ 9991 w 10000"/>
                        <a:gd name="connsiteY3747" fmla="*/ 10000 h 10000"/>
                        <a:gd name="connsiteX3748" fmla="*/ 10000 w 10000"/>
                        <a:gd name="connsiteY3748" fmla="*/ 10000 h 10000"/>
                        <a:gd name="connsiteX3749" fmla="*/ 10000 w 10000"/>
                        <a:gd name="connsiteY3749" fmla="*/ 10000 h 10000"/>
                        <a:gd name="connsiteX3750" fmla="*/ 10000 w 10000"/>
                        <a:gd name="connsiteY3750" fmla="*/ 10000 h 10000"/>
                        <a:gd name="connsiteX3751" fmla="*/ 10000 w 10000"/>
                        <a:gd name="connsiteY3751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7847 h 10000"/>
                        <a:gd name="connsiteX791" fmla="*/ 2099 w 10000"/>
                        <a:gd name="connsiteY791" fmla="*/ 9406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0 h 10000"/>
                        <a:gd name="connsiteX895" fmla="*/ 2376 w 10000"/>
                        <a:gd name="connsiteY895" fmla="*/ 9249 h 10000"/>
                        <a:gd name="connsiteX896" fmla="*/ 2388 w 10000"/>
                        <a:gd name="connsiteY896" fmla="*/ 9900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0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33 w 10000"/>
                        <a:gd name="connsiteY1854" fmla="*/ 7847 h 10000"/>
                        <a:gd name="connsiteX1855" fmla="*/ 4941 w 10000"/>
                        <a:gd name="connsiteY1855" fmla="*/ 8755 h 10000"/>
                        <a:gd name="connsiteX1856" fmla="*/ 4941 w 10000"/>
                        <a:gd name="connsiteY1856" fmla="*/ 10000 h 10000"/>
                        <a:gd name="connsiteX1857" fmla="*/ 4941 w 10000"/>
                        <a:gd name="connsiteY1857" fmla="*/ 8755 h 10000"/>
                        <a:gd name="connsiteX1858" fmla="*/ 4941 w 10000"/>
                        <a:gd name="connsiteY1858" fmla="*/ 10000 h 10000"/>
                        <a:gd name="connsiteX1859" fmla="*/ 4953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53 w 10000"/>
                        <a:gd name="connsiteY1862" fmla="*/ 10000 h 10000"/>
                        <a:gd name="connsiteX1863" fmla="*/ 4964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64 w 10000"/>
                        <a:gd name="connsiteY1866" fmla="*/ 10000 h 10000"/>
                        <a:gd name="connsiteX1867" fmla="*/ 4976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76 w 10000"/>
                        <a:gd name="connsiteY1870" fmla="*/ 10000 h 10000"/>
                        <a:gd name="connsiteX1871" fmla="*/ 4984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84 w 10000"/>
                        <a:gd name="connsiteY1874" fmla="*/ 10000 h 10000"/>
                        <a:gd name="connsiteX1875" fmla="*/ 4996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4996 w 10000"/>
                        <a:gd name="connsiteY1878" fmla="*/ 10000 h 10000"/>
                        <a:gd name="connsiteX1879" fmla="*/ 5007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07 w 10000"/>
                        <a:gd name="connsiteY1882" fmla="*/ 10000 h 10000"/>
                        <a:gd name="connsiteX1883" fmla="*/ 5016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16 w 10000"/>
                        <a:gd name="connsiteY1886" fmla="*/ 10000 h 10000"/>
                        <a:gd name="connsiteX1887" fmla="*/ 5027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27 w 10000"/>
                        <a:gd name="connsiteY1890" fmla="*/ 10000 h 10000"/>
                        <a:gd name="connsiteX1891" fmla="*/ 5039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39 w 10000"/>
                        <a:gd name="connsiteY1894" fmla="*/ 10000 h 10000"/>
                        <a:gd name="connsiteX1895" fmla="*/ 5050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0 w 10000"/>
                        <a:gd name="connsiteY1898" fmla="*/ 10000 h 10000"/>
                        <a:gd name="connsiteX1899" fmla="*/ 5059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59 w 10000"/>
                        <a:gd name="connsiteY1902" fmla="*/ 10000 h 10000"/>
                        <a:gd name="connsiteX1903" fmla="*/ 5070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70 w 10000"/>
                        <a:gd name="connsiteY1906" fmla="*/ 10000 h 10000"/>
                        <a:gd name="connsiteX1907" fmla="*/ 5081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81 w 10000"/>
                        <a:gd name="connsiteY1910" fmla="*/ 10000 h 10000"/>
                        <a:gd name="connsiteX1911" fmla="*/ 5093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093 w 10000"/>
                        <a:gd name="connsiteY1914" fmla="*/ 10000 h 10000"/>
                        <a:gd name="connsiteX1915" fmla="*/ 5101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01 w 10000"/>
                        <a:gd name="connsiteY1918" fmla="*/ 10000 h 10000"/>
                        <a:gd name="connsiteX1919" fmla="*/ 5113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13 w 10000"/>
                        <a:gd name="connsiteY1922" fmla="*/ 10000 h 10000"/>
                        <a:gd name="connsiteX1923" fmla="*/ 5124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24 w 10000"/>
                        <a:gd name="connsiteY1926" fmla="*/ 10000 h 10000"/>
                        <a:gd name="connsiteX1927" fmla="*/ 5133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33 w 10000"/>
                        <a:gd name="connsiteY1930" fmla="*/ 10000 h 10000"/>
                        <a:gd name="connsiteX1931" fmla="*/ 5144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44 w 10000"/>
                        <a:gd name="connsiteY1934" fmla="*/ 10000 h 10000"/>
                        <a:gd name="connsiteX1935" fmla="*/ 5156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56 w 10000"/>
                        <a:gd name="connsiteY1938" fmla="*/ 10000 h 10000"/>
                        <a:gd name="connsiteX1939" fmla="*/ 5167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67 w 10000"/>
                        <a:gd name="connsiteY1942" fmla="*/ 10000 h 10000"/>
                        <a:gd name="connsiteX1943" fmla="*/ 5176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76 w 10000"/>
                        <a:gd name="connsiteY1946" fmla="*/ 10000 h 10000"/>
                        <a:gd name="connsiteX1947" fmla="*/ 5187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87 w 10000"/>
                        <a:gd name="connsiteY1950" fmla="*/ 10000 h 10000"/>
                        <a:gd name="connsiteX1951" fmla="*/ 5199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199 w 10000"/>
                        <a:gd name="connsiteY1954" fmla="*/ 10000 h 10000"/>
                        <a:gd name="connsiteX1955" fmla="*/ 5210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0 w 10000"/>
                        <a:gd name="connsiteY1958" fmla="*/ 10000 h 10000"/>
                        <a:gd name="connsiteX1959" fmla="*/ 5219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19 w 10000"/>
                        <a:gd name="connsiteY1962" fmla="*/ 10000 h 10000"/>
                        <a:gd name="connsiteX1963" fmla="*/ 5230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30 w 10000"/>
                        <a:gd name="connsiteY1966" fmla="*/ 10000 h 10000"/>
                        <a:gd name="connsiteX1967" fmla="*/ 5241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41 w 10000"/>
                        <a:gd name="connsiteY1970" fmla="*/ 10000 h 10000"/>
                        <a:gd name="connsiteX1971" fmla="*/ 5250 w 10000"/>
                        <a:gd name="connsiteY1971" fmla="*/ 6604 h 10000"/>
                        <a:gd name="connsiteX1972" fmla="*/ 5250 w 10000"/>
                        <a:gd name="connsiteY1972" fmla="*/ 10000 h 10000"/>
                        <a:gd name="connsiteX1973" fmla="*/ 5250 w 10000"/>
                        <a:gd name="connsiteY1973" fmla="*/ 1603 h 10000"/>
                        <a:gd name="connsiteX1974" fmla="*/ 5250 w 10000"/>
                        <a:gd name="connsiteY1974" fmla="*/ 10000 h 10000"/>
                        <a:gd name="connsiteX1975" fmla="*/ 5261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61 w 10000"/>
                        <a:gd name="connsiteY1978" fmla="*/ 10000 h 10000"/>
                        <a:gd name="connsiteX1979" fmla="*/ 5273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73 w 10000"/>
                        <a:gd name="connsiteY1982" fmla="*/ 10000 h 10000"/>
                        <a:gd name="connsiteX1983" fmla="*/ 5284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84 w 10000"/>
                        <a:gd name="connsiteY1986" fmla="*/ 10000 h 10000"/>
                        <a:gd name="connsiteX1987" fmla="*/ 5293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293 w 10000"/>
                        <a:gd name="connsiteY1990" fmla="*/ 10000 h 10000"/>
                        <a:gd name="connsiteX1991" fmla="*/ 5304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04 w 10000"/>
                        <a:gd name="connsiteY1994" fmla="*/ 10000 h 10000"/>
                        <a:gd name="connsiteX1995" fmla="*/ 5316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16 w 10000"/>
                        <a:gd name="connsiteY1998" fmla="*/ 10000 h 10000"/>
                        <a:gd name="connsiteX1999" fmla="*/ 5327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27 w 10000"/>
                        <a:gd name="connsiteY2002" fmla="*/ 10000 h 10000"/>
                        <a:gd name="connsiteX2003" fmla="*/ 5336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36 w 10000"/>
                        <a:gd name="connsiteY2006" fmla="*/ 10000 h 10000"/>
                        <a:gd name="connsiteX2007" fmla="*/ 5347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47 w 10000"/>
                        <a:gd name="connsiteY2010" fmla="*/ 10000 h 10000"/>
                        <a:gd name="connsiteX2011" fmla="*/ 5358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58 w 10000"/>
                        <a:gd name="connsiteY2014" fmla="*/ 10000 h 10000"/>
                        <a:gd name="connsiteX2015" fmla="*/ 5367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67 w 10000"/>
                        <a:gd name="connsiteY2018" fmla="*/ 10000 h 10000"/>
                        <a:gd name="connsiteX2019" fmla="*/ 5378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78 w 10000"/>
                        <a:gd name="connsiteY2022" fmla="*/ 10000 h 10000"/>
                        <a:gd name="connsiteX2023" fmla="*/ 5390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390 w 10000"/>
                        <a:gd name="connsiteY2026" fmla="*/ 10000 h 10000"/>
                        <a:gd name="connsiteX2027" fmla="*/ 5401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01 w 10000"/>
                        <a:gd name="connsiteY2030" fmla="*/ 10000 h 10000"/>
                        <a:gd name="connsiteX2031" fmla="*/ 5410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10 w 10000"/>
                        <a:gd name="connsiteY2034" fmla="*/ 10000 h 10000"/>
                        <a:gd name="connsiteX2035" fmla="*/ 5421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21 w 10000"/>
                        <a:gd name="connsiteY2038" fmla="*/ 10000 h 10000"/>
                        <a:gd name="connsiteX2039" fmla="*/ 5433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33 w 10000"/>
                        <a:gd name="connsiteY2042" fmla="*/ 10000 h 10000"/>
                        <a:gd name="connsiteX2043" fmla="*/ 5444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44 w 10000"/>
                        <a:gd name="connsiteY2046" fmla="*/ 10000 h 10000"/>
                        <a:gd name="connsiteX2047" fmla="*/ 5453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53 w 10000"/>
                        <a:gd name="connsiteY2050" fmla="*/ 10000 h 10000"/>
                        <a:gd name="connsiteX2051" fmla="*/ 5464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64 w 10000"/>
                        <a:gd name="connsiteY2054" fmla="*/ 10000 h 10000"/>
                        <a:gd name="connsiteX2055" fmla="*/ 5476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76 w 10000"/>
                        <a:gd name="connsiteY2058" fmla="*/ 10000 h 10000"/>
                        <a:gd name="connsiteX2059" fmla="*/ 5484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84 w 10000"/>
                        <a:gd name="connsiteY2062" fmla="*/ 10000 h 10000"/>
                        <a:gd name="connsiteX2063" fmla="*/ 5496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496 w 10000"/>
                        <a:gd name="connsiteY2066" fmla="*/ 10000 h 10000"/>
                        <a:gd name="connsiteX2067" fmla="*/ 5507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07 w 10000"/>
                        <a:gd name="connsiteY2070" fmla="*/ 10000 h 10000"/>
                        <a:gd name="connsiteX2071" fmla="*/ 5518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18 w 10000"/>
                        <a:gd name="connsiteY2074" fmla="*/ 10000 h 10000"/>
                        <a:gd name="connsiteX2075" fmla="*/ 5527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27 w 10000"/>
                        <a:gd name="connsiteY2078" fmla="*/ 10000 h 10000"/>
                        <a:gd name="connsiteX2079" fmla="*/ 5538 w 10000"/>
                        <a:gd name="connsiteY2079" fmla="*/ 10000 h 10000"/>
                        <a:gd name="connsiteX2080" fmla="*/ 5538 w 10000"/>
                        <a:gd name="connsiteY2080" fmla="*/ 10000 h 10000"/>
                        <a:gd name="connsiteX2081" fmla="*/ 5538 w 10000"/>
                        <a:gd name="connsiteY2081" fmla="*/ 9507 h 10000"/>
                        <a:gd name="connsiteX2082" fmla="*/ 5538 w 10000"/>
                        <a:gd name="connsiteY2082" fmla="*/ 9754 h 10000"/>
                        <a:gd name="connsiteX2083" fmla="*/ 5550 w 10000"/>
                        <a:gd name="connsiteY2083" fmla="*/ 10000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50 w 10000"/>
                        <a:gd name="connsiteY2086" fmla="*/ 10000 h 10000"/>
                        <a:gd name="connsiteX2087" fmla="*/ 5561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61 w 10000"/>
                        <a:gd name="connsiteY2090" fmla="*/ 10000 h 10000"/>
                        <a:gd name="connsiteX2091" fmla="*/ 5570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70 w 10000"/>
                        <a:gd name="connsiteY2094" fmla="*/ 10000 h 10000"/>
                        <a:gd name="connsiteX2095" fmla="*/ 5581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81 w 10000"/>
                        <a:gd name="connsiteY2098" fmla="*/ 10000 h 10000"/>
                        <a:gd name="connsiteX2099" fmla="*/ 5593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593 w 10000"/>
                        <a:gd name="connsiteY2102" fmla="*/ 10000 h 10000"/>
                        <a:gd name="connsiteX2103" fmla="*/ 5604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04 w 10000"/>
                        <a:gd name="connsiteY2106" fmla="*/ 10000 h 10000"/>
                        <a:gd name="connsiteX2107" fmla="*/ 5613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13 w 10000"/>
                        <a:gd name="connsiteY2110" fmla="*/ 10000 h 10000"/>
                        <a:gd name="connsiteX2111" fmla="*/ 5624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24 w 10000"/>
                        <a:gd name="connsiteY2114" fmla="*/ 10000 h 10000"/>
                        <a:gd name="connsiteX2115" fmla="*/ 5636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36 w 10000"/>
                        <a:gd name="connsiteY2118" fmla="*/ 10000 h 10000"/>
                        <a:gd name="connsiteX2119" fmla="*/ 5644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44 w 10000"/>
                        <a:gd name="connsiteY2122" fmla="*/ 10000 h 10000"/>
                        <a:gd name="connsiteX2123" fmla="*/ 5656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56 w 10000"/>
                        <a:gd name="connsiteY2126" fmla="*/ 10000 h 10000"/>
                        <a:gd name="connsiteX2127" fmla="*/ 5667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67 w 10000"/>
                        <a:gd name="connsiteY2130" fmla="*/ 10000 h 10000"/>
                        <a:gd name="connsiteX2131" fmla="*/ 5678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78 w 10000"/>
                        <a:gd name="connsiteY2134" fmla="*/ 10000 h 10000"/>
                        <a:gd name="connsiteX2135" fmla="*/ 5687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87 w 10000"/>
                        <a:gd name="connsiteY2138" fmla="*/ 10000 h 10000"/>
                        <a:gd name="connsiteX2139" fmla="*/ 5698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698 w 10000"/>
                        <a:gd name="connsiteY2142" fmla="*/ 10000 h 10000"/>
                        <a:gd name="connsiteX2143" fmla="*/ 5710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10 w 10000"/>
                        <a:gd name="connsiteY2146" fmla="*/ 10000 h 10000"/>
                        <a:gd name="connsiteX2147" fmla="*/ 5721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21 w 10000"/>
                        <a:gd name="connsiteY2150" fmla="*/ 10000 h 10000"/>
                        <a:gd name="connsiteX2151" fmla="*/ 5730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30 w 10000"/>
                        <a:gd name="connsiteY2154" fmla="*/ 10000 h 10000"/>
                        <a:gd name="connsiteX2155" fmla="*/ 5741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41 w 10000"/>
                        <a:gd name="connsiteY2158" fmla="*/ 10000 h 10000"/>
                        <a:gd name="connsiteX2159" fmla="*/ 5753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53 w 10000"/>
                        <a:gd name="connsiteY2162" fmla="*/ 10000 h 10000"/>
                        <a:gd name="connsiteX2163" fmla="*/ 5761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61 w 10000"/>
                        <a:gd name="connsiteY2166" fmla="*/ 10000 h 10000"/>
                        <a:gd name="connsiteX2167" fmla="*/ 5773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73 w 10000"/>
                        <a:gd name="connsiteY2170" fmla="*/ 10000 h 10000"/>
                        <a:gd name="connsiteX2171" fmla="*/ 5784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84 w 10000"/>
                        <a:gd name="connsiteY2174" fmla="*/ 10000 h 10000"/>
                        <a:gd name="connsiteX2175" fmla="*/ 5795 w 10000"/>
                        <a:gd name="connsiteY2175" fmla="*/ 10000 h 10000"/>
                        <a:gd name="connsiteX2176" fmla="*/ 5795 w 10000"/>
                        <a:gd name="connsiteY2176" fmla="*/ 10000 h 10000"/>
                        <a:gd name="connsiteX2177" fmla="*/ 5804 w 10000"/>
                        <a:gd name="connsiteY2177" fmla="*/ 10000 h 10000"/>
                        <a:gd name="connsiteX2178" fmla="*/ 5804 w 10000"/>
                        <a:gd name="connsiteY2178" fmla="*/ 10000 h 10000"/>
                        <a:gd name="connsiteX2179" fmla="*/ 5815 w 10000"/>
                        <a:gd name="connsiteY2179" fmla="*/ 10000 h 10000"/>
                        <a:gd name="connsiteX2180" fmla="*/ 5815 w 10000"/>
                        <a:gd name="connsiteY2180" fmla="*/ 10000 h 10000"/>
                        <a:gd name="connsiteX2181" fmla="*/ 5815 w 10000"/>
                        <a:gd name="connsiteY2181" fmla="*/ 10000 h 10000"/>
                        <a:gd name="connsiteX2182" fmla="*/ 5815 w 10000"/>
                        <a:gd name="connsiteY2182" fmla="*/ 10000 h 10000"/>
                        <a:gd name="connsiteX2183" fmla="*/ 5827 w 10000"/>
                        <a:gd name="connsiteY2183" fmla="*/ 10000 h 10000"/>
                        <a:gd name="connsiteX2184" fmla="*/ 5827 w 10000"/>
                        <a:gd name="connsiteY2184" fmla="*/ 10000 h 10000"/>
                        <a:gd name="connsiteX2185" fmla="*/ 5827 w 10000"/>
                        <a:gd name="connsiteY2185" fmla="*/ 10000 h 10000"/>
                        <a:gd name="connsiteX2186" fmla="*/ 5827 w 10000"/>
                        <a:gd name="connsiteY2186" fmla="*/ 10000 h 10000"/>
                        <a:gd name="connsiteX2187" fmla="*/ 5838 w 10000"/>
                        <a:gd name="connsiteY2187" fmla="*/ 10000 h 10000"/>
                        <a:gd name="connsiteX2188" fmla="*/ 5838 w 10000"/>
                        <a:gd name="connsiteY2188" fmla="*/ 10000 h 10000"/>
                        <a:gd name="connsiteX2189" fmla="*/ 5838 w 10000"/>
                        <a:gd name="connsiteY2189" fmla="*/ 10000 h 10000"/>
                        <a:gd name="connsiteX2190" fmla="*/ 5838 w 10000"/>
                        <a:gd name="connsiteY2190" fmla="*/ 10000 h 10000"/>
                        <a:gd name="connsiteX2191" fmla="*/ 5847 w 10000"/>
                        <a:gd name="connsiteY2191" fmla="*/ 10000 h 10000"/>
                        <a:gd name="connsiteX2192" fmla="*/ 5847 w 10000"/>
                        <a:gd name="connsiteY2192" fmla="*/ 10000 h 10000"/>
                        <a:gd name="connsiteX2193" fmla="*/ 5847 w 10000"/>
                        <a:gd name="connsiteY2193" fmla="*/ 10000 h 10000"/>
                        <a:gd name="connsiteX2194" fmla="*/ 5847 w 10000"/>
                        <a:gd name="connsiteY2194" fmla="*/ 10000 h 10000"/>
                        <a:gd name="connsiteX2195" fmla="*/ 5858 w 10000"/>
                        <a:gd name="connsiteY2195" fmla="*/ 10000 h 10000"/>
                        <a:gd name="connsiteX2196" fmla="*/ 5858 w 10000"/>
                        <a:gd name="connsiteY2196" fmla="*/ 10000 h 10000"/>
                        <a:gd name="connsiteX2197" fmla="*/ 5858 w 10000"/>
                        <a:gd name="connsiteY2197" fmla="*/ 10000 h 10000"/>
                        <a:gd name="connsiteX2198" fmla="*/ 5858 w 10000"/>
                        <a:gd name="connsiteY2198" fmla="*/ 10000 h 10000"/>
                        <a:gd name="connsiteX2199" fmla="*/ 5870 w 10000"/>
                        <a:gd name="connsiteY2199" fmla="*/ 10000 h 10000"/>
                        <a:gd name="connsiteX2200" fmla="*/ 5870 w 10000"/>
                        <a:gd name="connsiteY2200" fmla="*/ 10000 h 10000"/>
                        <a:gd name="connsiteX2201" fmla="*/ 5870 w 10000"/>
                        <a:gd name="connsiteY2201" fmla="*/ 10000 h 10000"/>
                        <a:gd name="connsiteX2202" fmla="*/ 5870 w 10000"/>
                        <a:gd name="connsiteY2202" fmla="*/ 10000 h 10000"/>
                        <a:gd name="connsiteX2203" fmla="*/ 5878 w 10000"/>
                        <a:gd name="connsiteY2203" fmla="*/ 10000 h 10000"/>
                        <a:gd name="connsiteX2204" fmla="*/ 5878 w 10000"/>
                        <a:gd name="connsiteY2204" fmla="*/ 10000 h 10000"/>
                        <a:gd name="connsiteX2205" fmla="*/ 5878 w 10000"/>
                        <a:gd name="connsiteY2205" fmla="*/ 10000 h 10000"/>
                        <a:gd name="connsiteX2206" fmla="*/ 5878 w 10000"/>
                        <a:gd name="connsiteY2206" fmla="*/ 10000 h 10000"/>
                        <a:gd name="connsiteX2207" fmla="*/ 5890 w 10000"/>
                        <a:gd name="connsiteY2207" fmla="*/ 10000 h 10000"/>
                        <a:gd name="connsiteX2208" fmla="*/ 5890 w 10000"/>
                        <a:gd name="connsiteY2208" fmla="*/ 10000 h 10000"/>
                        <a:gd name="connsiteX2209" fmla="*/ 5890 w 10000"/>
                        <a:gd name="connsiteY2209" fmla="*/ 10000 h 10000"/>
                        <a:gd name="connsiteX2210" fmla="*/ 5890 w 10000"/>
                        <a:gd name="connsiteY2210" fmla="*/ 10000 h 10000"/>
                        <a:gd name="connsiteX2211" fmla="*/ 5901 w 10000"/>
                        <a:gd name="connsiteY2211" fmla="*/ 10000 h 10000"/>
                        <a:gd name="connsiteX2212" fmla="*/ 5901 w 10000"/>
                        <a:gd name="connsiteY2212" fmla="*/ 10000 h 10000"/>
                        <a:gd name="connsiteX2213" fmla="*/ 5901 w 10000"/>
                        <a:gd name="connsiteY2213" fmla="*/ 10000 h 10000"/>
                        <a:gd name="connsiteX2214" fmla="*/ 5901 w 10000"/>
                        <a:gd name="connsiteY2214" fmla="*/ 10000 h 10000"/>
                        <a:gd name="connsiteX2215" fmla="*/ 5913 w 10000"/>
                        <a:gd name="connsiteY2215" fmla="*/ 10000 h 10000"/>
                        <a:gd name="connsiteX2216" fmla="*/ 5913 w 10000"/>
                        <a:gd name="connsiteY2216" fmla="*/ 10000 h 10000"/>
                        <a:gd name="connsiteX2217" fmla="*/ 5913 w 10000"/>
                        <a:gd name="connsiteY2217" fmla="*/ 10000 h 10000"/>
                        <a:gd name="connsiteX2218" fmla="*/ 5913 w 10000"/>
                        <a:gd name="connsiteY2218" fmla="*/ 10000 h 10000"/>
                        <a:gd name="connsiteX2219" fmla="*/ 5921 w 10000"/>
                        <a:gd name="connsiteY2219" fmla="*/ 10000 h 10000"/>
                        <a:gd name="connsiteX2220" fmla="*/ 5921 w 10000"/>
                        <a:gd name="connsiteY2220" fmla="*/ 10000 h 10000"/>
                        <a:gd name="connsiteX2221" fmla="*/ 5921 w 10000"/>
                        <a:gd name="connsiteY2221" fmla="*/ 10000 h 10000"/>
                        <a:gd name="connsiteX2222" fmla="*/ 5921 w 10000"/>
                        <a:gd name="connsiteY2222" fmla="*/ 10000 h 10000"/>
                        <a:gd name="connsiteX2223" fmla="*/ 5933 w 10000"/>
                        <a:gd name="connsiteY2223" fmla="*/ 10000 h 10000"/>
                        <a:gd name="connsiteX2224" fmla="*/ 5933 w 10000"/>
                        <a:gd name="connsiteY2224" fmla="*/ 10000 h 10000"/>
                        <a:gd name="connsiteX2225" fmla="*/ 5933 w 10000"/>
                        <a:gd name="connsiteY2225" fmla="*/ 10000 h 10000"/>
                        <a:gd name="connsiteX2226" fmla="*/ 5933 w 10000"/>
                        <a:gd name="connsiteY2226" fmla="*/ 10000 h 10000"/>
                        <a:gd name="connsiteX2227" fmla="*/ 5944 w 10000"/>
                        <a:gd name="connsiteY2227" fmla="*/ 10000 h 10000"/>
                        <a:gd name="connsiteX2228" fmla="*/ 5944 w 10000"/>
                        <a:gd name="connsiteY2228" fmla="*/ 10000 h 10000"/>
                        <a:gd name="connsiteX2229" fmla="*/ 5944 w 10000"/>
                        <a:gd name="connsiteY2229" fmla="*/ 10000 h 10000"/>
                        <a:gd name="connsiteX2230" fmla="*/ 5944 w 10000"/>
                        <a:gd name="connsiteY2230" fmla="*/ 10000 h 10000"/>
                        <a:gd name="connsiteX2231" fmla="*/ 5955 w 10000"/>
                        <a:gd name="connsiteY2231" fmla="*/ 10000 h 10000"/>
                        <a:gd name="connsiteX2232" fmla="*/ 5955 w 10000"/>
                        <a:gd name="connsiteY2232" fmla="*/ 10000 h 10000"/>
                        <a:gd name="connsiteX2233" fmla="*/ 5955 w 10000"/>
                        <a:gd name="connsiteY2233" fmla="*/ 10000 h 10000"/>
                        <a:gd name="connsiteX2234" fmla="*/ 5955 w 10000"/>
                        <a:gd name="connsiteY2234" fmla="*/ 10000 h 10000"/>
                        <a:gd name="connsiteX2235" fmla="*/ 5964 w 10000"/>
                        <a:gd name="connsiteY2235" fmla="*/ 10000 h 10000"/>
                        <a:gd name="connsiteX2236" fmla="*/ 5964 w 10000"/>
                        <a:gd name="connsiteY2236" fmla="*/ 10000 h 10000"/>
                        <a:gd name="connsiteX2237" fmla="*/ 5964 w 10000"/>
                        <a:gd name="connsiteY2237" fmla="*/ 10000 h 10000"/>
                        <a:gd name="connsiteX2238" fmla="*/ 5964 w 10000"/>
                        <a:gd name="connsiteY2238" fmla="*/ 10000 h 10000"/>
                        <a:gd name="connsiteX2239" fmla="*/ 5975 w 10000"/>
                        <a:gd name="connsiteY2239" fmla="*/ 10000 h 10000"/>
                        <a:gd name="connsiteX2240" fmla="*/ 5975 w 10000"/>
                        <a:gd name="connsiteY2240" fmla="*/ 10000 h 10000"/>
                        <a:gd name="connsiteX2241" fmla="*/ 5975 w 10000"/>
                        <a:gd name="connsiteY2241" fmla="*/ 10000 h 10000"/>
                        <a:gd name="connsiteX2242" fmla="*/ 5975 w 10000"/>
                        <a:gd name="connsiteY2242" fmla="*/ 10000 h 10000"/>
                        <a:gd name="connsiteX2243" fmla="*/ 5987 w 10000"/>
                        <a:gd name="connsiteY2243" fmla="*/ 10000 h 10000"/>
                        <a:gd name="connsiteX2244" fmla="*/ 5987 w 10000"/>
                        <a:gd name="connsiteY2244" fmla="*/ 10000 h 10000"/>
                        <a:gd name="connsiteX2245" fmla="*/ 5987 w 10000"/>
                        <a:gd name="connsiteY2245" fmla="*/ 10000 h 10000"/>
                        <a:gd name="connsiteX2246" fmla="*/ 5987 w 10000"/>
                        <a:gd name="connsiteY2246" fmla="*/ 10000 h 10000"/>
                        <a:gd name="connsiteX2247" fmla="*/ 5995 w 10000"/>
                        <a:gd name="connsiteY2247" fmla="*/ 10000 h 10000"/>
                        <a:gd name="connsiteX2248" fmla="*/ 5995 w 10000"/>
                        <a:gd name="connsiteY2248" fmla="*/ 10000 h 10000"/>
                        <a:gd name="connsiteX2249" fmla="*/ 5995 w 10000"/>
                        <a:gd name="connsiteY2249" fmla="*/ 10000 h 10000"/>
                        <a:gd name="connsiteX2250" fmla="*/ 5995 w 10000"/>
                        <a:gd name="connsiteY2250" fmla="*/ 10000 h 10000"/>
                        <a:gd name="connsiteX2251" fmla="*/ 6007 w 10000"/>
                        <a:gd name="connsiteY2251" fmla="*/ 10000 h 10000"/>
                        <a:gd name="connsiteX2252" fmla="*/ 6007 w 10000"/>
                        <a:gd name="connsiteY2252" fmla="*/ 10000 h 10000"/>
                        <a:gd name="connsiteX2253" fmla="*/ 6007 w 10000"/>
                        <a:gd name="connsiteY2253" fmla="*/ 10000 h 10000"/>
                        <a:gd name="connsiteX2254" fmla="*/ 6007 w 10000"/>
                        <a:gd name="connsiteY2254" fmla="*/ 10000 h 10000"/>
                        <a:gd name="connsiteX2255" fmla="*/ 6018 w 10000"/>
                        <a:gd name="connsiteY2255" fmla="*/ 10000 h 10000"/>
                        <a:gd name="connsiteX2256" fmla="*/ 6018 w 10000"/>
                        <a:gd name="connsiteY2256" fmla="*/ 10000 h 10000"/>
                        <a:gd name="connsiteX2257" fmla="*/ 6018 w 10000"/>
                        <a:gd name="connsiteY2257" fmla="*/ 10000 h 10000"/>
                        <a:gd name="connsiteX2258" fmla="*/ 6018 w 10000"/>
                        <a:gd name="connsiteY2258" fmla="*/ 10000 h 10000"/>
                        <a:gd name="connsiteX2259" fmla="*/ 6030 w 10000"/>
                        <a:gd name="connsiteY2259" fmla="*/ 10000 h 10000"/>
                        <a:gd name="connsiteX2260" fmla="*/ 6030 w 10000"/>
                        <a:gd name="connsiteY2260" fmla="*/ 10000 h 10000"/>
                        <a:gd name="connsiteX2261" fmla="*/ 6030 w 10000"/>
                        <a:gd name="connsiteY2261" fmla="*/ 10000 h 10000"/>
                        <a:gd name="connsiteX2262" fmla="*/ 6030 w 10000"/>
                        <a:gd name="connsiteY2262" fmla="*/ 10000 h 10000"/>
                        <a:gd name="connsiteX2263" fmla="*/ 6038 w 10000"/>
                        <a:gd name="connsiteY2263" fmla="*/ 9552 h 10000"/>
                        <a:gd name="connsiteX2264" fmla="*/ 6038 w 10000"/>
                        <a:gd name="connsiteY2264" fmla="*/ 10000 h 10000"/>
                        <a:gd name="connsiteX2265" fmla="*/ 6038 w 10000"/>
                        <a:gd name="connsiteY2265" fmla="*/ 9002 h 10000"/>
                        <a:gd name="connsiteX2266" fmla="*/ 6038 w 10000"/>
                        <a:gd name="connsiteY2266" fmla="*/ 10000 h 10000"/>
                        <a:gd name="connsiteX2267" fmla="*/ 6050 w 10000"/>
                        <a:gd name="connsiteY2267" fmla="*/ 10000 h 10000"/>
                        <a:gd name="connsiteX2268" fmla="*/ 6050 w 10000"/>
                        <a:gd name="connsiteY2268" fmla="*/ 10000 h 10000"/>
                        <a:gd name="connsiteX2269" fmla="*/ 6050 w 10000"/>
                        <a:gd name="connsiteY2269" fmla="*/ 10000 h 10000"/>
                        <a:gd name="connsiteX2270" fmla="*/ 6050 w 10000"/>
                        <a:gd name="connsiteY2270" fmla="*/ 10000 h 10000"/>
                        <a:gd name="connsiteX2271" fmla="*/ 6061 w 10000"/>
                        <a:gd name="connsiteY2271" fmla="*/ 10000 h 10000"/>
                        <a:gd name="connsiteX2272" fmla="*/ 6061 w 10000"/>
                        <a:gd name="connsiteY2272" fmla="*/ 10000 h 10000"/>
                        <a:gd name="connsiteX2273" fmla="*/ 6061 w 10000"/>
                        <a:gd name="connsiteY2273" fmla="*/ 10000 h 10000"/>
                        <a:gd name="connsiteX2274" fmla="*/ 6061 w 10000"/>
                        <a:gd name="connsiteY2274" fmla="*/ 10000 h 10000"/>
                        <a:gd name="connsiteX2275" fmla="*/ 6073 w 10000"/>
                        <a:gd name="connsiteY2275" fmla="*/ 10000 h 10000"/>
                        <a:gd name="connsiteX2276" fmla="*/ 6073 w 10000"/>
                        <a:gd name="connsiteY2276" fmla="*/ 10000 h 10000"/>
                        <a:gd name="connsiteX2277" fmla="*/ 6073 w 10000"/>
                        <a:gd name="connsiteY2277" fmla="*/ 10000 h 10000"/>
                        <a:gd name="connsiteX2278" fmla="*/ 6073 w 10000"/>
                        <a:gd name="connsiteY2278" fmla="*/ 10000 h 10000"/>
                        <a:gd name="connsiteX2279" fmla="*/ 6081 w 10000"/>
                        <a:gd name="connsiteY2279" fmla="*/ 10000 h 10000"/>
                        <a:gd name="connsiteX2280" fmla="*/ 6081 w 10000"/>
                        <a:gd name="connsiteY2280" fmla="*/ 10000 h 10000"/>
                        <a:gd name="connsiteX2281" fmla="*/ 6081 w 10000"/>
                        <a:gd name="connsiteY2281" fmla="*/ 10000 h 10000"/>
                        <a:gd name="connsiteX2282" fmla="*/ 6081 w 10000"/>
                        <a:gd name="connsiteY2282" fmla="*/ 10000 h 10000"/>
                        <a:gd name="connsiteX2283" fmla="*/ 6093 w 10000"/>
                        <a:gd name="connsiteY2283" fmla="*/ 10000 h 10000"/>
                        <a:gd name="connsiteX2284" fmla="*/ 6093 w 10000"/>
                        <a:gd name="connsiteY2284" fmla="*/ 10000 h 10000"/>
                        <a:gd name="connsiteX2285" fmla="*/ 6093 w 10000"/>
                        <a:gd name="connsiteY2285" fmla="*/ 10000 h 10000"/>
                        <a:gd name="connsiteX2286" fmla="*/ 6093 w 10000"/>
                        <a:gd name="connsiteY2286" fmla="*/ 10000 h 10000"/>
                        <a:gd name="connsiteX2287" fmla="*/ 6104 w 10000"/>
                        <a:gd name="connsiteY2287" fmla="*/ 10000 h 10000"/>
                        <a:gd name="connsiteX2288" fmla="*/ 6104 w 10000"/>
                        <a:gd name="connsiteY2288" fmla="*/ 10000 h 10000"/>
                        <a:gd name="connsiteX2289" fmla="*/ 6104 w 10000"/>
                        <a:gd name="connsiteY2289" fmla="*/ 10000 h 10000"/>
                        <a:gd name="connsiteX2290" fmla="*/ 6104 w 10000"/>
                        <a:gd name="connsiteY2290" fmla="*/ 10000 h 10000"/>
                        <a:gd name="connsiteX2291" fmla="*/ 6113 w 10000"/>
                        <a:gd name="connsiteY2291" fmla="*/ 10000 h 10000"/>
                        <a:gd name="connsiteX2292" fmla="*/ 6113 w 10000"/>
                        <a:gd name="connsiteY2292" fmla="*/ 10000 h 10000"/>
                        <a:gd name="connsiteX2293" fmla="*/ 6113 w 10000"/>
                        <a:gd name="connsiteY2293" fmla="*/ 10000 h 10000"/>
                        <a:gd name="connsiteX2294" fmla="*/ 6113 w 10000"/>
                        <a:gd name="connsiteY2294" fmla="*/ 10000 h 10000"/>
                        <a:gd name="connsiteX2295" fmla="*/ 6124 w 10000"/>
                        <a:gd name="connsiteY2295" fmla="*/ 10000 h 10000"/>
                        <a:gd name="connsiteX2296" fmla="*/ 6124 w 10000"/>
                        <a:gd name="connsiteY2296" fmla="*/ 10000 h 10000"/>
                        <a:gd name="connsiteX2297" fmla="*/ 6124 w 10000"/>
                        <a:gd name="connsiteY2297" fmla="*/ 10000 h 10000"/>
                        <a:gd name="connsiteX2298" fmla="*/ 6124 w 10000"/>
                        <a:gd name="connsiteY2298" fmla="*/ 10000 h 10000"/>
                        <a:gd name="connsiteX2299" fmla="*/ 6135 w 10000"/>
                        <a:gd name="connsiteY2299" fmla="*/ 10000 h 10000"/>
                        <a:gd name="connsiteX2300" fmla="*/ 6135 w 10000"/>
                        <a:gd name="connsiteY2300" fmla="*/ 10000 h 10000"/>
                        <a:gd name="connsiteX2301" fmla="*/ 6135 w 10000"/>
                        <a:gd name="connsiteY2301" fmla="*/ 10000 h 10000"/>
                        <a:gd name="connsiteX2302" fmla="*/ 6135 w 10000"/>
                        <a:gd name="connsiteY2302" fmla="*/ 10000 h 10000"/>
                        <a:gd name="connsiteX2303" fmla="*/ 6147 w 10000"/>
                        <a:gd name="connsiteY2303" fmla="*/ 10000 h 10000"/>
                        <a:gd name="connsiteX2304" fmla="*/ 6147 w 10000"/>
                        <a:gd name="connsiteY2304" fmla="*/ 10000 h 10000"/>
                        <a:gd name="connsiteX2305" fmla="*/ 6147 w 10000"/>
                        <a:gd name="connsiteY2305" fmla="*/ 10000 h 10000"/>
                        <a:gd name="connsiteX2306" fmla="*/ 6147 w 10000"/>
                        <a:gd name="connsiteY2306" fmla="*/ 10000 h 10000"/>
                        <a:gd name="connsiteX2307" fmla="*/ 6155 w 10000"/>
                        <a:gd name="connsiteY2307" fmla="*/ 10000 h 10000"/>
                        <a:gd name="connsiteX2308" fmla="*/ 6155 w 10000"/>
                        <a:gd name="connsiteY2308" fmla="*/ 10000 h 10000"/>
                        <a:gd name="connsiteX2309" fmla="*/ 6155 w 10000"/>
                        <a:gd name="connsiteY2309" fmla="*/ 10000 h 10000"/>
                        <a:gd name="connsiteX2310" fmla="*/ 6155 w 10000"/>
                        <a:gd name="connsiteY2310" fmla="*/ 10000 h 10000"/>
                        <a:gd name="connsiteX2311" fmla="*/ 6167 w 10000"/>
                        <a:gd name="connsiteY2311" fmla="*/ 10000 h 10000"/>
                        <a:gd name="connsiteX2312" fmla="*/ 6167 w 10000"/>
                        <a:gd name="connsiteY2312" fmla="*/ 10000 h 10000"/>
                        <a:gd name="connsiteX2313" fmla="*/ 6167 w 10000"/>
                        <a:gd name="connsiteY2313" fmla="*/ 10000 h 10000"/>
                        <a:gd name="connsiteX2314" fmla="*/ 6167 w 10000"/>
                        <a:gd name="connsiteY2314" fmla="*/ 10000 h 10000"/>
                        <a:gd name="connsiteX2315" fmla="*/ 6178 w 10000"/>
                        <a:gd name="connsiteY2315" fmla="*/ 10000 h 10000"/>
                        <a:gd name="connsiteX2316" fmla="*/ 6178 w 10000"/>
                        <a:gd name="connsiteY2316" fmla="*/ 10000 h 10000"/>
                        <a:gd name="connsiteX2317" fmla="*/ 6178 w 10000"/>
                        <a:gd name="connsiteY2317" fmla="*/ 10000 h 10000"/>
                        <a:gd name="connsiteX2318" fmla="*/ 6178 w 10000"/>
                        <a:gd name="connsiteY2318" fmla="*/ 10000 h 10000"/>
                        <a:gd name="connsiteX2319" fmla="*/ 6190 w 10000"/>
                        <a:gd name="connsiteY2319" fmla="*/ 10000 h 10000"/>
                        <a:gd name="connsiteX2320" fmla="*/ 6190 w 10000"/>
                        <a:gd name="connsiteY2320" fmla="*/ 10000 h 10000"/>
                        <a:gd name="connsiteX2321" fmla="*/ 6190 w 10000"/>
                        <a:gd name="connsiteY2321" fmla="*/ 10000 h 10000"/>
                        <a:gd name="connsiteX2322" fmla="*/ 6190 w 10000"/>
                        <a:gd name="connsiteY2322" fmla="*/ 10000 h 10000"/>
                        <a:gd name="connsiteX2323" fmla="*/ 6198 w 10000"/>
                        <a:gd name="connsiteY2323" fmla="*/ 10000 h 10000"/>
                        <a:gd name="connsiteX2324" fmla="*/ 6198 w 10000"/>
                        <a:gd name="connsiteY2324" fmla="*/ 10000 h 10000"/>
                        <a:gd name="connsiteX2325" fmla="*/ 6198 w 10000"/>
                        <a:gd name="connsiteY2325" fmla="*/ 10000 h 10000"/>
                        <a:gd name="connsiteX2326" fmla="*/ 6198 w 10000"/>
                        <a:gd name="connsiteY2326" fmla="*/ 10000 h 10000"/>
                        <a:gd name="connsiteX2327" fmla="*/ 6210 w 10000"/>
                        <a:gd name="connsiteY2327" fmla="*/ 10000 h 10000"/>
                        <a:gd name="connsiteX2328" fmla="*/ 6210 w 10000"/>
                        <a:gd name="connsiteY2328" fmla="*/ 10000 h 10000"/>
                        <a:gd name="connsiteX2329" fmla="*/ 6210 w 10000"/>
                        <a:gd name="connsiteY2329" fmla="*/ 10000 h 10000"/>
                        <a:gd name="connsiteX2330" fmla="*/ 6210 w 10000"/>
                        <a:gd name="connsiteY2330" fmla="*/ 10000 h 10000"/>
                        <a:gd name="connsiteX2331" fmla="*/ 6221 w 10000"/>
                        <a:gd name="connsiteY2331" fmla="*/ 10000 h 10000"/>
                        <a:gd name="connsiteX2332" fmla="*/ 6221 w 10000"/>
                        <a:gd name="connsiteY2332" fmla="*/ 10000 h 10000"/>
                        <a:gd name="connsiteX2333" fmla="*/ 6221 w 10000"/>
                        <a:gd name="connsiteY2333" fmla="*/ 10000 h 10000"/>
                        <a:gd name="connsiteX2334" fmla="*/ 6221 w 10000"/>
                        <a:gd name="connsiteY2334" fmla="*/ 10000 h 10000"/>
                        <a:gd name="connsiteX2335" fmla="*/ 6230 w 10000"/>
                        <a:gd name="connsiteY2335" fmla="*/ 10000 h 10000"/>
                        <a:gd name="connsiteX2336" fmla="*/ 6230 w 10000"/>
                        <a:gd name="connsiteY2336" fmla="*/ 10000 h 10000"/>
                        <a:gd name="connsiteX2337" fmla="*/ 6230 w 10000"/>
                        <a:gd name="connsiteY2337" fmla="*/ 10000 h 10000"/>
                        <a:gd name="connsiteX2338" fmla="*/ 6230 w 10000"/>
                        <a:gd name="connsiteY2338" fmla="*/ 10000 h 10000"/>
                        <a:gd name="connsiteX2339" fmla="*/ 6241 w 10000"/>
                        <a:gd name="connsiteY2339" fmla="*/ 10000 h 10000"/>
                        <a:gd name="connsiteX2340" fmla="*/ 6241 w 10000"/>
                        <a:gd name="connsiteY2340" fmla="*/ 10000 h 10000"/>
                        <a:gd name="connsiteX2341" fmla="*/ 6241 w 10000"/>
                        <a:gd name="connsiteY2341" fmla="*/ 10000 h 10000"/>
                        <a:gd name="connsiteX2342" fmla="*/ 6241 w 10000"/>
                        <a:gd name="connsiteY2342" fmla="*/ 10000 h 10000"/>
                        <a:gd name="connsiteX2343" fmla="*/ 6252 w 10000"/>
                        <a:gd name="connsiteY2343" fmla="*/ 10000 h 10000"/>
                        <a:gd name="connsiteX2344" fmla="*/ 6252 w 10000"/>
                        <a:gd name="connsiteY2344" fmla="*/ 10000 h 10000"/>
                        <a:gd name="connsiteX2345" fmla="*/ 6252 w 10000"/>
                        <a:gd name="connsiteY2345" fmla="*/ 10000 h 10000"/>
                        <a:gd name="connsiteX2346" fmla="*/ 6252 w 10000"/>
                        <a:gd name="connsiteY2346" fmla="*/ 10000 h 10000"/>
                        <a:gd name="connsiteX2347" fmla="*/ 6264 w 10000"/>
                        <a:gd name="connsiteY2347" fmla="*/ 10000 h 10000"/>
                        <a:gd name="connsiteX2348" fmla="*/ 6264 w 10000"/>
                        <a:gd name="connsiteY2348" fmla="*/ 10000 h 10000"/>
                        <a:gd name="connsiteX2349" fmla="*/ 6264 w 10000"/>
                        <a:gd name="connsiteY2349" fmla="*/ 10000 h 10000"/>
                        <a:gd name="connsiteX2350" fmla="*/ 6264 w 10000"/>
                        <a:gd name="connsiteY2350" fmla="*/ 10000 h 10000"/>
                        <a:gd name="connsiteX2351" fmla="*/ 6272 w 10000"/>
                        <a:gd name="connsiteY2351" fmla="*/ 10000 h 10000"/>
                        <a:gd name="connsiteX2352" fmla="*/ 6272 w 10000"/>
                        <a:gd name="connsiteY2352" fmla="*/ 10000 h 10000"/>
                        <a:gd name="connsiteX2353" fmla="*/ 6272 w 10000"/>
                        <a:gd name="connsiteY2353" fmla="*/ 10000 h 10000"/>
                        <a:gd name="connsiteX2354" fmla="*/ 6272 w 10000"/>
                        <a:gd name="connsiteY2354" fmla="*/ 10000 h 10000"/>
                        <a:gd name="connsiteX2355" fmla="*/ 6284 w 10000"/>
                        <a:gd name="connsiteY2355" fmla="*/ 10000 h 10000"/>
                        <a:gd name="connsiteX2356" fmla="*/ 6284 w 10000"/>
                        <a:gd name="connsiteY2356" fmla="*/ 10000 h 10000"/>
                        <a:gd name="connsiteX2357" fmla="*/ 6284 w 10000"/>
                        <a:gd name="connsiteY2357" fmla="*/ 10000 h 10000"/>
                        <a:gd name="connsiteX2358" fmla="*/ 6284 w 10000"/>
                        <a:gd name="connsiteY2358" fmla="*/ 10000 h 10000"/>
                        <a:gd name="connsiteX2359" fmla="*/ 6295 w 10000"/>
                        <a:gd name="connsiteY2359" fmla="*/ 10000 h 10000"/>
                        <a:gd name="connsiteX2360" fmla="*/ 6295 w 10000"/>
                        <a:gd name="connsiteY2360" fmla="*/ 10000 h 10000"/>
                        <a:gd name="connsiteX2361" fmla="*/ 6295 w 10000"/>
                        <a:gd name="connsiteY2361" fmla="*/ 10000 h 10000"/>
                        <a:gd name="connsiteX2362" fmla="*/ 6295 w 10000"/>
                        <a:gd name="connsiteY2362" fmla="*/ 10000 h 10000"/>
                        <a:gd name="connsiteX2363" fmla="*/ 6307 w 10000"/>
                        <a:gd name="connsiteY2363" fmla="*/ 10000 h 10000"/>
                        <a:gd name="connsiteX2364" fmla="*/ 6307 w 10000"/>
                        <a:gd name="connsiteY2364" fmla="*/ 10000 h 10000"/>
                        <a:gd name="connsiteX2365" fmla="*/ 6307 w 10000"/>
                        <a:gd name="connsiteY2365" fmla="*/ 10000 h 10000"/>
                        <a:gd name="connsiteX2366" fmla="*/ 6307 w 10000"/>
                        <a:gd name="connsiteY2366" fmla="*/ 10000 h 10000"/>
                        <a:gd name="connsiteX2367" fmla="*/ 6315 w 10000"/>
                        <a:gd name="connsiteY2367" fmla="*/ 10000 h 10000"/>
                        <a:gd name="connsiteX2368" fmla="*/ 6315 w 10000"/>
                        <a:gd name="connsiteY2368" fmla="*/ 10000 h 10000"/>
                        <a:gd name="connsiteX2369" fmla="*/ 6315 w 10000"/>
                        <a:gd name="connsiteY2369" fmla="*/ 10000 h 10000"/>
                        <a:gd name="connsiteX2370" fmla="*/ 6315 w 10000"/>
                        <a:gd name="connsiteY2370" fmla="*/ 10000 h 10000"/>
                        <a:gd name="connsiteX2371" fmla="*/ 6327 w 10000"/>
                        <a:gd name="connsiteY2371" fmla="*/ 10000 h 10000"/>
                        <a:gd name="connsiteX2372" fmla="*/ 6327 w 10000"/>
                        <a:gd name="connsiteY2372" fmla="*/ 10000 h 10000"/>
                        <a:gd name="connsiteX2373" fmla="*/ 6327 w 10000"/>
                        <a:gd name="connsiteY2373" fmla="*/ 10000 h 10000"/>
                        <a:gd name="connsiteX2374" fmla="*/ 6327 w 10000"/>
                        <a:gd name="connsiteY2374" fmla="*/ 10000 h 10000"/>
                        <a:gd name="connsiteX2375" fmla="*/ 6338 w 10000"/>
                        <a:gd name="connsiteY2375" fmla="*/ 10000 h 10000"/>
                        <a:gd name="connsiteX2376" fmla="*/ 6338 w 10000"/>
                        <a:gd name="connsiteY2376" fmla="*/ 10000 h 10000"/>
                        <a:gd name="connsiteX2377" fmla="*/ 6338 w 10000"/>
                        <a:gd name="connsiteY2377" fmla="*/ 10000 h 10000"/>
                        <a:gd name="connsiteX2378" fmla="*/ 6338 w 10000"/>
                        <a:gd name="connsiteY2378" fmla="*/ 10000 h 10000"/>
                        <a:gd name="connsiteX2379" fmla="*/ 6347 w 10000"/>
                        <a:gd name="connsiteY2379" fmla="*/ 10000 h 10000"/>
                        <a:gd name="connsiteX2380" fmla="*/ 6347 w 10000"/>
                        <a:gd name="connsiteY2380" fmla="*/ 10000 h 10000"/>
                        <a:gd name="connsiteX2381" fmla="*/ 6347 w 10000"/>
                        <a:gd name="connsiteY2381" fmla="*/ 10000 h 10000"/>
                        <a:gd name="connsiteX2382" fmla="*/ 6347 w 10000"/>
                        <a:gd name="connsiteY2382" fmla="*/ 10000 h 10000"/>
                        <a:gd name="connsiteX2383" fmla="*/ 6358 w 10000"/>
                        <a:gd name="connsiteY2383" fmla="*/ 10000 h 10000"/>
                        <a:gd name="connsiteX2384" fmla="*/ 6358 w 10000"/>
                        <a:gd name="connsiteY2384" fmla="*/ 10000 h 10000"/>
                        <a:gd name="connsiteX2385" fmla="*/ 6358 w 10000"/>
                        <a:gd name="connsiteY2385" fmla="*/ 10000 h 10000"/>
                        <a:gd name="connsiteX2386" fmla="*/ 6358 w 10000"/>
                        <a:gd name="connsiteY2386" fmla="*/ 10000 h 10000"/>
                        <a:gd name="connsiteX2387" fmla="*/ 6370 w 10000"/>
                        <a:gd name="connsiteY2387" fmla="*/ 10000 h 10000"/>
                        <a:gd name="connsiteX2388" fmla="*/ 6370 w 10000"/>
                        <a:gd name="connsiteY2388" fmla="*/ 10000 h 10000"/>
                        <a:gd name="connsiteX2389" fmla="*/ 6370 w 10000"/>
                        <a:gd name="connsiteY2389" fmla="*/ 10000 h 10000"/>
                        <a:gd name="connsiteX2390" fmla="*/ 6370 w 10000"/>
                        <a:gd name="connsiteY2390" fmla="*/ 10000 h 10000"/>
                        <a:gd name="connsiteX2391" fmla="*/ 6381 w 10000"/>
                        <a:gd name="connsiteY2391" fmla="*/ 10000 h 10000"/>
                        <a:gd name="connsiteX2392" fmla="*/ 6381 w 10000"/>
                        <a:gd name="connsiteY2392" fmla="*/ 10000 h 10000"/>
                        <a:gd name="connsiteX2393" fmla="*/ 6381 w 10000"/>
                        <a:gd name="connsiteY2393" fmla="*/ 10000 h 10000"/>
                        <a:gd name="connsiteX2394" fmla="*/ 6381 w 10000"/>
                        <a:gd name="connsiteY2394" fmla="*/ 10000 h 10000"/>
                        <a:gd name="connsiteX2395" fmla="*/ 6390 w 10000"/>
                        <a:gd name="connsiteY2395" fmla="*/ 10000 h 10000"/>
                        <a:gd name="connsiteX2396" fmla="*/ 6390 w 10000"/>
                        <a:gd name="connsiteY2396" fmla="*/ 10000 h 10000"/>
                        <a:gd name="connsiteX2397" fmla="*/ 6390 w 10000"/>
                        <a:gd name="connsiteY2397" fmla="*/ 10000 h 10000"/>
                        <a:gd name="connsiteX2398" fmla="*/ 6390 w 10000"/>
                        <a:gd name="connsiteY2398" fmla="*/ 10000 h 10000"/>
                        <a:gd name="connsiteX2399" fmla="*/ 6401 w 10000"/>
                        <a:gd name="connsiteY2399" fmla="*/ 10000 h 10000"/>
                        <a:gd name="connsiteX2400" fmla="*/ 6401 w 10000"/>
                        <a:gd name="connsiteY2400" fmla="*/ 10000 h 10000"/>
                        <a:gd name="connsiteX2401" fmla="*/ 6401 w 10000"/>
                        <a:gd name="connsiteY2401" fmla="*/ 10000 h 10000"/>
                        <a:gd name="connsiteX2402" fmla="*/ 6401 w 10000"/>
                        <a:gd name="connsiteY2402" fmla="*/ 10000 h 10000"/>
                        <a:gd name="connsiteX2403" fmla="*/ 6412 w 10000"/>
                        <a:gd name="connsiteY2403" fmla="*/ 10000 h 10000"/>
                        <a:gd name="connsiteX2404" fmla="*/ 6412 w 10000"/>
                        <a:gd name="connsiteY2404" fmla="*/ 10000 h 10000"/>
                        <a:gd name="connsiteX2405" fmla="*/ 6412 w 10000"/>
                        <a:gd name="connsiteY2405" fmla="*/ 10000 h 10000"/>
                        <a:gd name="connsiteX2406" fmla="*/ 6412 w 10000"/>
                        <a:gd name="connsiteY2406" fmla="*/ 10000 h 10000"/>
                        <a:gd name="connsiteX2407" fmla="*/ 6424 w 10000"/>
                        <a:gd name="connsiteY2407" fmla="*/ 10000 h 10000"/>
                        <a:gd name="connsiteX2408" fmla="*/ 6424 w 10000"/>
                        <a:gd name="connsiteY2408" fmla="*/ 10000 h 10000"/>
                        <a:gd name="connsiteX2409" fmla="*/ 6424 w 10000"/>
                        <a:gd name="connsiteY2409" fmla="*/ 10000 h 10000"/>
                        <a:gd name="connsiteX2410" fmla="*/ 6424 w 10000"/>
                        <a:gd name="connsiteY2410" fmla="*/ 10000 h 10000"/>
                        <a:gd name="connsiteX2411" fmla="*/ 6432 w 10000"/>
                        <a:gd name="connsiteY2411" fmla="*/ 10000 h 10000"/>
                        <a:gd name="connsiteX2412" fmla="*/ 6432 w 10000"/>
                        <a:gd name="connsiteY2412" fmla="*/ 10000 h 10000"/>
                        <a:gd name="connsiteX2413" fmla="*/ 6432 w 10000"/>
                        <a:gd name="connsiteY2413" fmla="*/ 10000 h 10000"/>
                        <a:gd name="connsiteX2414" fmla="*/ 6432 w 10000"/>
                        <a:gd name="connsiteY2414" fmla="*/ 10000 h 10000"/>
                        <a:gd name="connsiteX2415" fmla="*/ 6444 w 10000"/>
                        <a:gd name="connsiteY2415" fmla="*/ 10000 h 10000"/>
                        <a:gd name="connsiteX2416" fmla="*/ 6444 w 10000"/>
                        <a:gd name="connsiteY2416" fmla="*/ 10000 h 10000"/>
                        <a:gd name="connsiteX2417" fmla="*/ 6444 w 10000"/>
                        <a:gd name="connsiteY2417" fmla="*/ 10000 h 10000"/>
                        <a:gd name="connsiteX2418" fmla="*/ 6444 w 10000"/>
                        <a:gd name="connsiteY2418" fmla="*/ 10000 h 10000"/>
                        <a:gd name="connsiteX2419" fmla="*/ 6455 w 10000"/>
                        <a:gd name="connsiteY2419" fmla="*/ 10000 h 10000"/>
                        <a:gd name="connsiteX2420" fmla="*/ 6455 w 10000"/>
                        <a:gd name="connsiteY2420" fmla="*/ 10000 h 10000"/>
                        <a:gd name="connsiteX2421" fmla="*/ 6455 w 10000"/>
                        <a:gd name="connsiteY2421" fmla="*/ 10000 h 10000"/>
                        <a:gd name="connsiteX2422" fmla="*/ 6455 w 10000"/>
                        <a:gd name="connsiteY2422" fmla="*/ 10000 h 10000"/>
                        <a:gd name="connsiteX2423" fmla="*/ 6464 w 10000"/>
                        <a:gd name="connsiteY2423" fmla="*/ 10000 h 10000"/>
                        <a:gd name="connsiteX2424" fmla="*/ 6464 w 10000"/>
                        <a:gd name="connsiteY2424" fmla="*/ 10000 h 10000"/>
                        <a:gd name="connsiteX2425" fmla="*/ 6464 w 10000"/>
                        <a:gd name="connsiteY2425" fmla="*/ 10000 h 10000"/>
                        <a:gd name="connsiteX2426" fmla="*/ 6464 w 10000"/>
                        <a:gd name="connsiteY2426" fmla="*/ 10000 h 10000"/>
                        <a:gd name="connsiteX2427" fmla="*/ 6475 w 10000"/>
                        <a:gd name="connsiteY2427" fmla="*/ 10000 h 10000"/>
                        <a:gd name="connsiteX2428" fmla="*/ 6475 w 10000"/>
                        <a:gd name="connsiteY2428" fmla="*/ 10000 h 10000"/>
                        <a:gd name="connsiteX2429" fmla="*/ 6475 w 10000"/>
                        <a:gd name="connsiteY2429" fmla="*/ 10000 h 10000"/>
                        <a:gd name="connsiteX2430" fmla="*/ 6475 w 10000"/>
                        <a:gd name="connsiteY2430" fmla="*/ 10000 h 10000"/>
                        <a:gd name="connsiteX2431" fmla="*/ 6487 w 10000"/>
                        <a:gd name="connsiteY2431" fmla="*/ 10000 h 10000"/>
                        <a:gd name="connsiteX2432" fmla="*/ 6487 w 10000"/>
                        <a:gd name="connsiteY2432" fmla="*/ 10000 h 10000"/>
                        <a:gd name="connsiteX2433" fmla="*/ 6487 w 10000"/>
                        <a:gd name="connsiteY2433" fmla="*/ 10000 h 10000"/>
                        <a:gd name="connsiteX2434" fmla="*/ 6487 w 10000"/>
                        <a:gd name="connsiteY2434" fmla="*/ 10000 h 10000"/>
                        <a:gd name="connsiteX2435" fmla="*/ 6498 w 10000"/>
                        <a:gd name="connsiteY2435" fmla="*/ 10000 h 10000"/>
                        <a:gd name="connsiteX2436" fmla="*/ 6498 w 10000"/>
                        <a:gd name="connsiteY2436" fmla="*/ 10000 h 10000"/>
                        <a:gd name="connsiteX2437" fmla="*/ 6498 w 10000"/>
                        <a:gd name="connsiteY2437" fmla="*/ 10000 h 10000"/>
                        <a:gd name="connsiteX2438" fmla="*/ 6498 w 10000"/>
                        <a:gd name="connsiteY2438" fmla="*/ 10000 h 10000"/>
                        <a:gd name="connsiteX2439" fmla="*/ 6507 w 10000"/>
                        <a:gd name="connsiteY2439" fmla="*/ 10000 h 10000"/>
                        <a:gd name="connsiteX2440" fmla="*/ 6507 w 10000"/>
                        <a:gd name="connsiteY2440" fmla="*/ 10000 h 10000"/>
                        <a:gd name="connsiteX2441" fmla="*/ 6507 w 10000"/>
                        <a:gd name="connsiteY2441" fmla="*/ 10000 h 10000"/>
                        <a:gd name="connsiteX2442" fmla="*/ 6507 w 10000"/>
                        <a:gd name="connsiteY2442" fmla="*/ 10000 h 10000"/>
                        <a:gd name="connsiteX2443" fmla="*/ 6518 w 10000"/>
                        <a:gd name="connsiteY2443" fmla="*/ 10000 h 10000"/>
                        <a:gd name="connsiteX2444" fmla="*/ 6518 w 10000"/>
                        <a:gd name="connsiteY2444" fmla="*/ 10000 h 10000"/>
                        <a:gd name="connsiteX2445" fmla="*/ 6518 w 10000"/>
                        <a:gd name="connsiteY2445" fmla="*/ 10000 h 10000"/>
                        <a:gd name="connsiteX2446" fmla="*/ 6518 w 10000"/>
                        <a:gd name="connsiteY2446" fmla="*/ 10000 h 10000"/>
                        <a:gd name="connsiteX2447" fmla="*/ 6530 w 10000"/>
                        <a:gd name="connsiteY2447" fmla="*/ 10000 h 10000"/>
                        <a:gd name="connsiteX2448" fmla="*/ 6530 w 10000"/>
                        <a:gd name="connsiteY2448" fmla="*/ 10000 h 10000"/>
                        <a:gd name="connsiteX2449" fmla="*/ 6530 w 10000"/>
                        <a:gd name="connsiteY2449" fmla="*/ 10000 h 10000"/>
                        <a:gd name="connsiteX2450" fmla="*/ 6530 w 10000"/>
                        <a:gd name="connsiteY2450" fmla="*/ 10000 h 10000"/>
                        <a:gd name="connsiteX2451" fmla="*/ 6541 w 10000"/>
                        <a:gd name="connsiteY2451" fmla="*/ 10000 h 10000"/>
                        <a:gd name="connsiteX2452" fmla="*/ 6541 w 10000"/>
                        <a:gd name="connsiteY2452" fmla="*/ 10000 h 10000"/>
                        <a:gd name="connsiteX2453" fmla="*/ 6541 w 10000"/>
                        <a:gd name="connsiteY2453" fmla="*/ 10000 h 10000"/>
                        <a:gd name="connsiteX2454" fmla="*/ 6541 w 10000"/>
                        <a:gd name="connsiteY2454" fmla="*/ 10000 h 10000"/>
                        <a:gd name="connsiteX2455" fmla="*/ 6550 w 10000"/>
                        <a:gd name="connsiteY2455" fmla="*/ 10000 h 10000"/>
                        <a:gd name="connsiteX2456" fmla="*/ 6550 w 10000"/>
                        <a:gd name="connsiteY2456" fmla="*/ 10000 h 10000"/>
                        <a:gd name="connsiteX2457" fmla="*/ 6550 w 10000"/>
                        <a:gd name="connsiteY2457" fmla="*/ 10000 h 10000"/>
                        <a:gd name="connsiteX2458" fmla="*/ 6550 w 10000"/>
                        <a:gd name="connsiteY2458" fmla="*/ 10000 h 10000"/>
                        <a:gd name="connsiteX2459" fmla="*/ 6561 w 10000"/>
                        <a:gd name="connsiteY2459" fmla="*/ 10000 h 10000"/>
                        <a:gd name="connsiteX2460" fmla="*/ 6561 w 10000"/>
                        <a:gd name="connsiteY2460" fmla="*/ 10000 h 10000"/>
                        <a:gd name="connsiteX2461" fmla="*/ 6561 w 10000"/>
                        <a:gd name="connsiteY2461" fmla="*/ 10000 h 10000"/>
                        <a:gd name="connsiteX2462" fmla="*/ 6561 w 10000"/>
                        <a:gd name="connsiteY2462" fmla="*/ 10000 h 10000"/>
                        <a:gd name="connsiteX2463" fmla="*/ 6572 w 10000"/>
                        <a:gd name="connsiteY2463" fmla="*/ 10000 h 10000"/>
                        <a:gd name="connsiteX2464" fmla="*/ 6572 w 10000"/>
                        <a:gd name="connsiteY2464" fmla="*/ 10000 h 10000"/>
                        <a:gd name="connsiteX2465" fmla="*/ 6572 w 10000"/>
                        <a:gd name="connsiteY2465" fmla="*/ 10000 h 10000"/>
                        <a:gd name="connsiteX2466" fmla="*/ 6572 w 10000"/>
                        <a:gd name="connsiteY2466" fmla="*/ 10000 h 10000"/>
                        <a:gd name="connsiteX2467" fmla="*/ 6584 w 10000"/>
                        <a:gd name="connsiteY2467" fmla="*/ 10000 h 10000"/>
                        <a:gd name="connsiteX2468" fmla="*/ 6584 w 10000"/>
                        <a:gd name="connsiteY2468" fmla="*/ 10000 h 10000"/>
                        <a:gd name="connsiteX2469" fmla="*/ 6584 w 10000"/>
                        <a:gd name="connsiteY2469" fmla="*/ 10000 h 10000"/>
                        <a:gd name="connsiteX2470" fmla="*/ 6584 w 10000"/>
                        <a:gd name="connsiteY2470" fmla="*/ 10000 h 10000"/>
                        <a:gd name="connsiteX2471" fmla="*/ 6592 w 10000"/>
                        <a:gd name="connsiteY2471" fmla="*/ 10000 h 10000"/>
                        <a:gd name="connsiteX2472" fmla="*/ 6592 w 10000"/>
                        <a:gd name="connsiteY2472" fmla="*/ 10000 h 10000"/>
                        <a:gd name="connsiteX2473" fmla="*/ 6592 w 10000"/>
                        <a:gd name="connsiteY2473" fmla="*/ 10000 h 10000"/>
                        <a:gd name="connsiteX2474" fmla="*/ 6592 w 10000"/>
                        <a:gd name="connsiteY2474" fmla="*/ 10000 h 10000"/>
                        <a:gd name="connsiteX2475" fmla="*/ 6604 w 10000"/>
                        <a:gd name="connsiteY2475" fmla="*/ 10000 h 10000"/>
                        <a:gd name="connsiteX2476" fmla="*/ 6604 w 10000"/>
                        <a:gd name="connsiteY2476" fmla="*/ 10000 h 10000"/>
                        <a:gd name="connsiteX2477" fmla="*/ 6604 w 10000"/>
                        <a:gd name="connsiteY2477" fmla="*/ 10000 h 10000"/>
                        <a:gd name="connsiteX2478" fmla="*/ 6604 w 10000"/>
                        <a:gd name="connsiteY2478" fmla="*/ 10000 h 10000"/>
                        <a:gd name="connsiteX2479" fmla="*/ 6615 w 10000"/>
                        <a:gd name="connsiteY2479" fmla="*/ 10000 h 10000"/>
                        <a:gd name="connsiteX2480" fmla="*/ 6615 w 10000"/>
                        <a:gd name="connsiteY2480" fmla="*/ 10000 h 10000"/>
                        <a:gd name="connsiteX2481" fmla="*/ 6615 w 10000"/>
                        <a:gd name="connsiteY2481" fmla="*/ 10000 h 10000"/>
                        <a:gd name="connsiteX2482" fmla="*/ 6615 w 10000"/>
                        <a:gd name="connsiteY2482" fmla="*/ 10000 h 10000"/>
                        <a:gd name="connsiteX2483" fmla="*/ 6624 w 10000"/>
                        <a:gd name="connsiteY2483" fmla="*/ 10000 h 10000"/>
                        <a:gd name="connsiteX2484" fmla="*/ 6624 w 10000"/>
                        <a:gd name="connsiteY2484" fmla="*/ 10000 h 10000"/>
                        <a:gd name="connsiteX2485" fmla="*/ 6624 w 10000"/>
                        <a:gd name="connsiteY2485" fmla="*/ 10000 h 10000"/>
                        <a:gd name="connsiteX2486" fmla="*/ 6624 w 10000"/>
                        <a:gd name="connsiteY2486" fmla="*/ 10000 h 10000"/>
                        <a:gd name="connsiteX2487" fmla="*/ 6635 w 10000"/>
                        <a:gd name="connsiteY2487" fmla="*/ 10000 h 10000"/>
                        <a:gd name="connsiteX2488" fmla="*/ 6635 w 10000"/>
                        <a:gd name="connsiteY2488" fmla="*/ 10000 h 10000"/>
                        <a:gd name="connsiteX2489" fmla="*/ 6635 w 10000"/>
                        <a:gd name="connsiteY2489" fmla="*/ 10000 h 10000"/>
                        <a:gd name="connsiteX2490" fmla="*/ 6635 w 10000"/>
                        <a:gd name="connsiteY2490" fmla="*/ 10000 h 10000"/>
                        <a:gd name="connsiteX2491" fmla="*/ 6647 w 10000"/>
                        <a:gd name="connsiteY2491" fmla="*/ 10000 h 10000"/>
                        <a:gd name="connsiteX2492" fmla="*/ 6647 w 10000"/>
                        <a:gd name="connsiteY2492" fmla="*/ 10000 h 10000"/>
                        <a:gd name="connsiteX2493" fmla="*/ 6647 w 10000"/>
                        <a:gd name="connsiteY2493" fmla="*/ 10000 h 10000"/>
                        <a:gd name="connsiteX2494" fmla="*/ 6647 w 10000"/>
                        <a:gd name="connsiteY2494" fmla="*/ 10000 h 10000"/>
                        <a:gd name="connsiteX2495" fmla="*/ 6658 w 10000"/>
                        <a:gd name="connsiteY2495" fmla="*/ 10000 h 10000"/>
                        <a:gd name="connsiteX2496" fmla="*/ 6658 w 10000"/>
                        <a:gd name="connsiteY2496" fmla="*/ 10000 h 10000"/>
                        <a:gd name="connsiteX2497" fmla="*/ 6658 w 10000"/>
                        <a:gd name="connsiteY2497" fmla="*/ 10000 h 10000"/>
                        <a:gd name="connsiteX2498" fmla="*/ 6658 w 10000"/>
                        <a:gd name="connsiteY2498" fmla="*/ 10000 h 10000"/>
                        <a:gd name="connsiteX2499" fmla="*/ 6667 w 10000"/>
                        <a:gd name="connsiteY2499" fmla="*/ 10000 h 10000"/>
                        <a:gd name="connsiteX2500" fmla="*/ 6667 w 10000"/>
                        <a:gd name="connsiteY2500" fmla="*/ 10000 h 10000"/>
                        <a:gd name="connsiteX2501" fmla="*/ 6667 w 10000"/>
                        <a:gd name="connsiteY2501" fmla="*/ 10000 h 10000"/>
                        <a:gd name="connsiteX2502" fmla="*/ 6667 w 10000"/>
                        <a:gd name="connsiteY2502" fmla="*/ 10000 h 10000"/>
                        <a:gd name="connsiteX2503" fmla="*/ 6678 w 10000"/>
                        <a:gd name="connsiteY2503" fmla="*/ 10000 h 10000"/>
                        <a:gd name="connsiteX2504" fmla="*/ 6678 w 10000"/>
                        <a:gd name="connsiteY2504" fmla="*/ 10000 h 10000"/>
                        <a:gd name="connsiteX2505" fmla="*/ 6678 w 10000"/>
                        <a:gd name="connsiteY2505" fmla="*/ 10000 h 10000"/>
                        <a:gd name="connsiteX2506" fmla="*/ 6678 w 10000"/>
                        <a:gd name="connsiteY2506" fmla="*/ 10000 h 10000"/>
                        <a:gd name="connsiteX2507" fmla="*/ 6690 w 10000"/>
                        <a:gd name="connsiteY2507" fmla="*/ 10000 h 10000"/>
                        <a:gd name="connsiteX2508" fmla="*/ 6690 w 10000"/>
                        <a:gd name="connsiteY2508" fmla="*/ 10000 h 10000"/>
                        <a:gd name="connsiteX2509" fmla="*/ 6690 w 10000"/>
                        <a:gd name="connsiteY2509" fmla="*/ 10000 h 10000"/>
                        <a:gd name="connsiteX2510" fmla="*/ 6690 w 10000"/>
                        <a:gd name="connsiteY2510" fmla="*/ 10000 h 10000"/>
                        <a:gd name="connsiteX2511" fmla="*/ 6701 w 10000"/>
                        <a:gd name="connsiteY2511" fmla="*/ 10000 h 10000"/>
                        <a:gd name="connsiteX2512" fmla="*/ 6701 w 10000"/>
                        <a:gd name="connsiteY2512" fmla="*/ 10000 h 10000"/>
                        <a:gd name="connsiteX2513" fmla="*/ 6701 w 10000"/>
                        <a:gd name="connsiteY2513" fmla="*/ 10000 h 10000"/>
                        <a:gd name="connsiteX2514" fmla="*/ 6701 w 10000"/>
                        <a:gd name="connsiteY2514" fmla="*/ 10000 h 10000"/>
                        <a:gd name="connsiteX2515" fmla="*/ 6710 w 10000"/>
                        <a:gd name="connsiteY2515" fmla="*/ 10000 h 10000"/>
                        <a:gd name="connsiteX2516" fmla="*/ 6710 w 10000"/>
                        <a:gd name="connsiteY2516" fmla="*/ 10000 h 10000"/>
                        <a:gd name="connsiteX2517" fmla="*/ 6710 w 10000"/>
                        <a:gd name="connsiteY2517" fmla="*/ 10000 h 10000"/>
                        <a:gd name="connsiteX2518" fmla="*/ 6710 w 10000"/>
                        <a:gd name="connsiteY2518" fmla="*/ 10000 h 10000"/>
                        <a:gd name="connsiteX2519" fmla="*/ 6721 w 10000"/>
                        <a:gd name="connsiteY2519" fmla="*/ 10000 h 10000"/>
                        <a:gd name="connsiteX2520" fmla="*/ 6721 w 10000"/>
                        <a:gd name="connsiteY2520" fmla="*/ 10000 h 10000"/>
                        <a:gd name="connsiteX2521" fmla="*/ 6721 w 10000"/>
                        <a:gd name="connsiteY2521" fmla="*/ 10000 h 10000"/>
                        <a:gd name="connsiteX2522" fmla="*/ 6721 w 10000"/>
                        <a:gd name="connsiteY2522" fmla="*/ 10000 h 10000"/>
                        <a:gd name="connsiteX2523" fmla="*/ 6732 w 10000"/>
                        <a:gd name="connsiteY2523" fmla="*/ 10000 h 10000"/>
                        <a:gd name="connsiteX2524" fmla="*/ 6732 w 10000"/>
                        <a:gd name="connsiteY2524" fmla="*/ 10000 h 10000"/>
                        <a:gd name="connsiteX2525" fmla="*/ 6732 w 10000"/>
                        <a:gd name="connsiteY2525" fmla="*/ 10000 h 10000"/>
                        <a:gd name="connsiteX2526" fmla="*/ 6732 w 10000"/>
                        <a:gd name="connsiteY2526" fmla="*/ 10000 h 10000"/>
                        <a:gd name="connsiteX2527" fmla="*/ 6741 w 10000"/>
                        <a:gd name="connsiteY2527" fmla="*/ 10000 h 10000"/>
                        <a:gd name="connsiteX2528" fmla="*/ 6741 w 10000"/>
                        <a:gd name="connsiteY2528" fmla="*/ 10000 h 10000"/>
                        <a:gd name="connsiteX2529" fmla="*/ 6741 w 10000"/>
                        <a:gd name="connsiteY2529" fmla="*/ 10000 h 10000"/>
                        <a:gd name="connsiteX2530" fmla="*/ 6741 w 10000"/>
                        <a:gd name="connsiteY2530" fmla="*/ 10000 h 10000"/>
                        <a:gd name="connsiteX2531" fmla="*/ 6752 w 10000"/>
                        <a:gd name="connsiteY2531" fmla="*/ 10000 h 10000"/>
                        <a:gd name="connsiteX2532" fmla="*/ 6752 w 10000"/>
                        <a:gd name="connsiteY2532" fmla="*/ 10000 h 10000"/>
                        <a:gd name="connsiteX2533" fmla="*/ 6752 w 10000"/>
                        <a:gd name="connsiteY2533" fmla="*/ 10000 h 10000"/>
                        <a:gd name="connsiteX2534" fmla="*/ 6752 w 10000"/>
                        <a:gd name="connsiteY2534" fmla="*/ 10000 h 10000"/>
                        <a:gd name="connsiteX2535" fmla="*/ 6764 w 10000"/>
                        <a:gd name="connsiteY2535" fmla="*/ 10000 h 10000"/>
                        <a:gd name="connsiteX2536" fmla="*/ 6764 w 10000"/>
                        <a:gd name="connsiteY2536" fmla="*/ 10000 h 10000"/>
                        <a:gd name="connsiteX2537" fmla="*/ 6764 w 10000"/>
                        <a:gd name="connsiteY2537" fmla="*/ 10000 h 10000"/>
                        <a:gd name="connsiteX2538" fmla="*/ 6764 w 10000"/>
                        <a:gd name="connsiteY2538" fmla="*/ 10000 h 10000"/>
                        <a:gd name="connsiteX2539" fmla="*/ 6775 w 10000"/>
                        <a:gd name="connsiteY2539" fmla="*/ 10000 h 10000"/>
                        <a:gd name="connsiteX2540" fmla="*/ 6775 w 10000"/>
                        <a:gd name="connsiteY2540" fmla="*/ 10000 h 10000"/>
                        <a:gd name="connsiteX2541" fmla="*/ 6775 w 10000"/>
                        <a:gd name="connsiteY2541" fmla="*/ 10000 h 10000"/>
                        <a:gd name="connsiteX2542" fmla="*/ 6775 w 10000"/>
                        <a:gd name="connsiteY2542" fmla="*/ 10000 h 10000"/>
                        <a:gd name="connsiteX2543" fmla="*/ 6784 w 10000"/>
                        <a:gd name="connsiteY2543" fmla="*/ 10000 h 10000"/>
                        <a:gd name="connsiteX2544" fmla="*/ 6784 w 10000"/>
                        <a:gd name="connsiteY2544" fmla="*/ 10000 h 10000"/>
                        <a:gd name="connsiteX2545" fmla="*/ 6784 w 10000"/>
                        <a:gd name="connsiteY2545" fmla="*/ 10000 h 10000"/>
                        <a:gd name="connsiteX2546" fmla="*/ 6784 w 10000"/>
                        <a:gd name="connsiteY2546" fmla="*/ 10000 h 10000"/>
                        <a:gd name="connsiteX2547" fmla="*/ 6795 w 10000"/>
                        <a:gd name="connsiteY2547" fmla="*/ 10000 h 10000"/>
                        <a:gd name="connsiteX2548" fmla="*/ 6795 w 10000"/>
                        <a:gd name="connsiteY2548" fmla="*/ 10000 h 10000"/>
                        <a:gd name="connsiteX2549" fmla="*/ 6795 w 10000"/>
                        <a:gd name="connsiteY2549" fmla="*/ 10000 h 10000"/>
                        <a:gd name="connsiteX2550" fmla="*/ 6795 w 10000"/>
                        <a:gd name="connsiteY2550" fmla="*/ 10000 h 10000"/>
                        <a:gd name="connsiteX2551" fmla="*/ 6807 w 10000"/>
                        <a:gd name="connsiteY2551" fmla="*/ 10000 h 10000"/>
                        <a:gd name="connsiteX2552" fmla="*/ 6807 w 10000"/>
                        <a:gd name="connsiteY2552" fmla="*/ 10000 h 10000"/>
                        <a:gd name="connsiteX2553" fmla="*/ 6807 w 10000"/>
                        <a:gd name="connsiteY2553" fmla="*/ 10000 h 10000"/>
                        <a:gd name="connsiteX2554" fmla="*/ 6807 w 10000"/>
                        <a:gd name="connsiteY2554" fmla="*/ 10000 h 10000"/>
                        <a:gd name="connsiteX2555" fmla="*/ 6818 w 10000"/>
                        <a:gd name="connsiteY2555" fmla="*/ 10000 h 10000"/>
                        <a:gd name="connsiteX2556" fmla="*/ 6818 w 10000"/>
                        <a:gd name="connsiteY2556" fmla="*/ 10000 h 10000"/>
                        <a:gd name="connsiteX2557" fmla="*/ 6818 w 10000"/>
                        <a:gd name="connsiteY2557" fmla="*/ 10000 h 10000"/>
                        <a:gd name="connsiteX2558" fmla="*/ 6818 w 10000"/>
                        <a:gd name="connsiteY2558" fmla="*/ 10000 h 10000"/>
                        <a:gd name="connsiteX2559" fmla="*/ 6827 w 10000"/>
                        <a:gd name="connsiteY2559" fmla="*/ 10000 h 10000"/>
                        <a:gd name="connsiteX2560" fmla="*/ 6827 w 10000"/>
                        <a:gd name="connsiteY2560" fmla="*/ 10000 h 10000"/>
                        <a:gd name="connsiteX2561" fmla="*/ 6827 w 10000"/>
                        <a:gd name="connsiteY2561" fmla="*/ 10000 h 10000"/>
                        <a:gd name="connsiteX2562" fmla="*/ 6827 w 10000"/>
                        <a:gd name="connsiteY2562" fmla="*/ 10000 h 10000"/>
                        <a:gd name="connsiteX2563" fmla="*/ 6838 w 10000"/>
                        <a:gd name="connsiteY2563" fmla="*/ 10000 h 10000"/>
                        <a:gd name="connsiteX2564" fmla="*/ 6838 w 10000"/>
                        <a:gd name="connsiteY2564" fmla="*/ 10000 h 10000"/>
                        <a:gd name="connsiteX2565" fmla="*/ 6838 w 10000"/>
                        <a:gd name="connsiteY2565" fmla="*/ 10000 h 10000"/>
                        <a:gd name="connsiteX2566" fmla="*/ 6838 w 10000"/>
                        <a:gd name="connsiteY2566" fmla="*/ 10000 h 10000"/>
                        <a:gd name="connsiteX2567" fmla="*/ 6849 w 10000"/>
                        <a:gd name="connsiteY2567" fmla="*/ 10000 h 10000"/>
                        <a:gd name="connsiteX2568" fmla="*/ 6849 w 10000"/>
                        <a:gd name="connsiteY2568" fmla="*/ 10000 h 10000"/>
                        <a:gd name="connsiteX2569" fmla="*/ 6849 w 10000"/>
                        <a:gd name="connsiteY2569" fmla="*/ 10000 h 10000"/>
                        <a:gd name="connsiteX2570" fmla="*/ 6849 w 10000"/>
                        <a:gd name="connsiteY2570" fmla="*/ 10000 h 10000"/>
                        <a:gd name="connsiteX2571" fmla="*/ 6858 w 10000"/>
                        <a:gd name="connsiteY2571" fmla="*/ 10000 h 10000"/>
                        <a:gd name="connsiteX2572" fmla="*/ 6858 w 10000"/>
                        <a:gd name="connsiteY2572" fmla="*/ 10000 h 10000"/>
                        <a:gd name="connsiteX2573" fmla="*/ 6858 w 10000"/>
                        <a:gd name="connsiteY2573" fmla="*/ 10000 h 10000"/>
                        <a:gd name="connsiteX2574" fmla="*/ 6858 w 10000"/>
                        <a:gd name="connsiteY2574" fmla="*/ 10000 h 10000"/>
                        <a:gd name="connsiteX2575" fmla="*/ 6869 w 10000"/>
                        <a:gd name="connsiteY2575" fmla="*/ 10000 h 10000"/>
                        <a:gd name="connsiteX2576" fmla="*/ 6869 w 10000"/>
                        <a:gd name="connsiteY2576" fmla="*/ 10000 h 10000"/>
                        <a:gd name="connsiteX2577" fmla="*/ 6869 w 10000"/>
                        <a:gd name="connsiteY2577" fmla="*/ 10000 h 10000"/>
                        <a:gd name="connsiteX2578" fmla="*/ 6869 w 10000"/>
                        <a:gd name="connsiteY2578" fmla="*/ 10000 h 10000"/>
                        <a:gd name="connsiteX2579" fmla="*/ 6881 w 10000"/>
                        <a:gd name="connsiteY2579" fmla="*/ 10000 h 10000"/>
                        <a:gd name="connsiteX2580" fmla="*/ 6881 w 10000"/>
                        <a:gd name="connsiteY2580" fmla="*/ 10000 h 10000"/>
                        <a:gd name="connsiteX2581" fmla="*/ 6881 w 10000"/>
                        <a:gd name="connsiteY2581" fmla="*/ 10000 h 10000"/>
                        <a:gd name="connsiteX2582" fmla="*/ 6881 w 10000"/>
                        <a:gd name="connsiteY2582" fmla="*/ 10000 h 10000"/>
                        <a:gd name="connsiteX2583" fmla="*/ 6892 w 10000"/>
                        <a:gd name="connsiteY2583" fmla="*/ 10000 h 10000"/>
                        <a:gd name="connsiteX2584" fmla="*/ 6892 w 10000"/>
                        <a:gd name="connsiteY2584" fmla="*/ 10000 h 10000"/>
                        <a:gd name="connsiteX2585" fmla="*/ 6892 w 10000"/>
                        <a:gd name="connsiteY2585" fmla="*/ 10000 h 10000"/>
                        <a:gd name="connsiteX2586" fmla="*/ 6892 w 10000"/>
                        <a:gd name="connsiteY2586" fmla="*/ 10000 h 10000"/>
                        <a:gd name="connsiteX2587" fmla="*/ 6901 w 10000"/>
                        <a:gd name="connsiteY2587" fmla="*/ 10000 h 10000"/>
                        <a:gd name="connsiteX2588" fmla="*/ 6901 w 10000"/>
                        <a:gd name="connsiteY2588" fmla="*/ 10000 h 10000"/>
                        <a:gd name="connsiteX2589" fmla="*/ 6901 w 10000"/>
                        <a:gd name="connsiteY2589" fmla="*/ 10000 h 10000"/>
                        <a:gd name="connsiteX2590" fmla="*/ 6901 w 10000"/>
                        <a:gd name="connsiteY2590" fmla="*/ 10000 h 10000"/>
                        <a:gd name="connsiteX2591" fmla="*/ 6912 w 10000"/>
                        <a:gd name="connsiteY2591" fmla="*/ 10000 h 10000"/>
                        <a:gd name="connsiteX2592" fmla="*/ 6912 w 10000"/>
                        <a:gd name="connsiteY2592" fmla="*/ 10000 h 10000"/>
                        <a:gd name="connsiteX2593" fmla="*/ 6912 w 10000"/>
                        <a:gd name="connsiteY2593" fmla="*/ 10000 h 10000"/>
                        <a:gd name="connsiteX2594" fmla="*/ 6912 w 10000"/>
                        <a:gd name="connsiteY2594" fmla="*/ 10000 h 10000"/>
                        <a:gd name="connsiteX2595" fmla="*/ 6924 w 10000"/>
                        <a:gd name="connsiteY2595" fmla="*/ 10000 h 10000"/>
                        <a:gd name="connsiteX2596" fmla="*/ 6924 w 10000"/>
                        <a:gd name="connsiteY2596" fmla="*/ 10000 h 10000"/>
                        <a:gd name="connsiteX2597" fmla="*/ 6924 w 10000"/>
                        <a:gd name="connsiteY2597" fmla="*/ 10000 h 10000"/>
                        <a:gd name="connsiteX2598" fmla="*/ 6924 w 10000"/>
                        <a:gd name="connsiteY2598" fmla="*/ 10000 h 10000"/>
                        <a:gd name="connsiteX2599" fmla="*/ 6935 w 10000"/>
                        <a:gd name="connsiteY2599" fmla="*/ 10000 h 10000"/>
                        <a:gd name="connsiteX2600" fmla="*/ 6935 w 10000"/>
                        <a:gd name="connsiteY2600" fmla="*/ 10000 h 10000"/>
                        <a:gd name="connsiteX2601" fmla="*/ 6935 w 10000"/>
                        <a:gd name="connsiteY2601" fmla="*/ 10000 h 10000"/>
                        <a:gd name="connsiteX2602" fmla="*/ 6935 w 10000"/>
                        <a:gd name="connsiteY2602" fmla="*/ 10000 h 10000"/>
                        <a:gd name="connsiteX2603" fmla="*/ 6944 w 10000"/>
                        <a:gd name="connsiteY2603" fmla="*/ 10000 h 10000"/>
                        <a:gd name="connsiteX2604" fmla="*/ 6944 w 10000"/>
                        <a:gd name="connsiteY2604" fmla="*/ 10000 h 10000"/>
                        <a:gd name="connsiteX2605" fmla="*/ 6944 w 10000"/>
                        <a:gd name="connsiteY2605" fmla="*/ 10000 h 10000"/>
                        <a:gd name="connsiteX2606" fmla="*/ 6944 w 10000"/>
                        <a:gd name="connsiteY2606" fmla="*/ 10000 h 10000"/>
                        <a:gd name="connsiteX2607" fmla="*/ 6955 w 10000"/>
                        <a:gd name="connsiteY2607" fmla="*/ 10000 h 10000"/>
                        <a:gd name="connsiteX2608" fmla="*/ 6955 w 10000"/>
                        <a:gd name="connsiteY2608" fmla="*/ 10000 h 10000"/>
                        <a:gd name="connsiteX2609" fmla="*/ 6955 w 10000"/>
                        <a:gd name="connsiteY2609" fmla="*/ 10000 h 10000"/>
                        <a:gd name="connsiteX2610" fmla="*/ 6955 w 10000"/>
                        <a:gd name="connsiteY2610" fmla="*/ 10000 h 10000"/>
                        <a:gd name="connsiteX2611" fmla="*/ 6967 w 10000"/>
                        <a:gd name="connsiteY2611" fmla="*/ 10000 h 10000"/>
                        <a:gd name="connsiteX2612" fmla="*/ 6967 w 10000"/>
                        <a:gd name="connsiteY2612" fmla="*/ 10000 h 10000"/>
                        <a:gd name="connsiteX2613" fmla="*/ 6967 w 10000"/>
                        <a:gd name="connsiteY2613" fmla="*/ 10000 h 10000"/>
                        <a:gd name="connsiteX2614" fmla="*/ 6967 w 10000"/>
                        <a:gd name="connsiteY2614" fmla="*/ 10000 h 10000"/>
                        <a:gd name="connsiteX2615" fmla="*/ 6975 w 10000"/>
                        <a:gd name="connsiteY2615" fmla="*/ 10000 h 10000"/>
                        <a:gd name="connsiteX2616" fmla="*/ 6975 w 10000"/>
                        <a:gd name="connsiteY2616" fmla="*/ 10000 h 10000"/>
                        <a:gd name="connsiteX2617" fmla="*/ 6975 w 10000"/>
                        <a:gd name="connsiteY2617" fmla="*/ 10000 h 10000"/>
                        <a:gd name="connsiteX2618" fmla="*/ 6975 w 10000"/>
                        <a:gd name="connsiteY2618" fmla="*/ 10000 h 10000"/>
                        <a:gd name="connsiteX2619" fmla="*/ 6987 w 10000"/>
                        <a:gd name="connsiteY2619" fmla="*/ 10000 h 10000"/>
                        <a:gd name="connsiteX2620" fmla="*/ 6987 w 10000"/>
                        <a:gd name="connsiteY2620" fmla="*/ 10000 h 10000"/>
                        <a:gd name="connsiteX2621" fmla="*/ 6987 w 10000"/>
                        <a:gd name="connsiteY2621" fmla="*/ 10000 h 10000"/>
                        <a:gd name="connsiteX2622" fmla="*/ 6987 w 10000"/>
                        <a:gd name="connsiteY2622" fmla="*/ 10000 h 10000"/>
                        <a:gd name="connsiteX2623" fmla="*/ 6998 w 10000"/>
                        <a:gd name="connsiteY2623" fmla="*/ 10000 h 10000"/>
                        <a:gd name="connsiteX2624" fmla="*/ 6998 w 10000"/>
                        <a:gd name="connsiteY2624" fmla="*/ 10000 h 10000"/>
                        <a:gd name="connsiteX2625" fmla="*/ 6998 w 10000"/>
                        <a:gd name="connsiteY2625" fmla="*/ 10000 h 10000"/>
                        <a:gd name="connsiteX2626" fmla="*/ 6998 w 10000"/>
                        <a:gd name="connsiteY2626" fmla="*/ 10000 h 10000"/>
                        <a:gd name="connsiteX2627" fmla="*/ 7009 w 10000"/>
                        <a:gd name="connsiteY2627" fmla="*/ 10000 h 10000"/>
                        <a:gd name="connsiteX2628" fmla="*/ 7009 w 10000"/>
                        <a:gd name="connsiteY2628" fmla="*/ 10000 h 10000"/>
                        <a:gd name="connsiteX2629" fmla="*/ 7009 w 10000"/>
                        <a:gd name="connsiteY2629" fmla="*/ 10000 h 10000"/>
                        <a:gd name="connsiteX2630" fmla="*/ 7009 w 10000"/>
                        <a:gd name="connsiteY2630" fmla="*/ 10000 h 10000"/>
                        <a:gd name="connsiteX2631" fmla="*/ 7018 w 10000"/>
                        <a:gd name="connsiteY2631" fmla="*/ 10000 h 10000"/>
                        <a:gd name="connsiteX2632" fmla="*/ 7018 w 10000"/>
                        <a:gd name="connsiteY2632" fmla="*/ 10000 h 10000"/>
                        <a:gd name="connsiteX2633" fmla="*/ 7018 w 10000"/>
                        <a:gd name="connsiteY2633" fmla="*/ 10000 h 10000"/>
                        <a:gd name="connsiteX2634" fmla="*/ 7018 w 10000"/>
                        <a:gd name="connsiteY2634" fmla="*/ 10000 h 10000"/>
                        <a:gd name="connsiteX2635" fmla="*/ 7029 w 10000"/>
                        <a:gd name="connsiteY2635" fmla="*/ 10000 h 10000"/>
                        <a:gd name="connsiteX2636" fmla="*/ 7029 w 10000"/>
                        <a:gd name="connsiteY2636" fmla="*/ 10000 h 10000"/>
                        <a:gd name="connsiteX2637" fmla="*/ 7029 w 10000"/>
                        <a:gd name="connsiteY2637" fmla="*/ 10000 h 10000"/>
                        <a:gd name="connsiteX2638" fmla="*/ 7029 w 10000"/>
                        <a:gd name="connsiteY2638" fmla="*/ 10000 h 10000"/>
                        <a:gd name="connsiteX2639" fmla="*/ 7041 w 10000"/>
                        <a:gd name="connsiteY2639" fmla="*/ 10000 h 10000"/>
                        <a:gd name="connsiteX2640" fmla="*/ 7041 w 10000"/>
                        <a:gd name="connsiteY2640" fmla="*/ 10000 h 10000"/>
                        <a:gd name="connsiteX2641" fmla="*/ 7041 w 10000"/>
                        <a:gd name="connsiteY2641" fmla="*/ 10000 h 10000"/>
                        <a:gd name="connsiteX2642" fmla="*/ 7041 w 10000"/>
                        <a:gd name="connsiteY2642" fmla="*/ 10000 h 10000"/>
                        <a:gd name="connsiteX2643" fmla="*/ 7052 w 10000"/>
                        <a:gd name="connsiteY2643" fmla="*/ 10000 h 10000"/>
                        <a:gd name="connsiteX2644" fmla="*/ 7052 w 10000"/>
                        <a:gd name="connsiteY2644" fmla="*/ 10000 h 10000"/>
                        <a:gd name="connsiteX2645" fmla="*/ 7052 w 10000"/>
                        <a:gd name="connsiteY2645" fmla="*/ 10000 h 10000"/>
                        <a:gd name="connsiteX2646" fmla="*/ 7052 w 10000"/>
                        <a:gd name="connsiteY2646" fmla="*/ 10000 h 10000"/>
                        <a:gd name="connsiteX2647" fmla="*/ 7061 w 10000"/>
                        <a:gd name="connsiteY2647" fmla="*/ 10000 h 10000"/>
                        <a:gd name="connsiteX2648" fmla="*/ 7061 w 10000"/>
                        <a:gd name="connsiteY2648" fmla="*/ 10000 h 10000"/>
                        <a:gd name="connsiteX2649" fmla="*/ 7061 w 10000"/>
                        <a:gd name="connsiteY2649" fmla="*/ 10000 h 10000"/>
                        <a:gd name="connsiteX2650" fmla="*/ 7061 w 10000"/>
                        <a:gd name="connsiteY2650" fmla="*/ 10000 h 10000"/>
                        <a:gd name="connsiteX2651" fmla="*/ 7072 w 10000"/>
                        <a:gd name="connsiteY2651" fmla="*/ 10000 h 10000"/>
                        <a:gd name="connsiteX2652" fmla="*/ 7072 w 10000"/>
                        <a:gd name="connsiteY2652" fmla="*/ 10000 h 10000"/>
                        <a:gd name="connsiteX2653" fmla="*/ 7072 w 10000"/>
                        <a:gd name="connsiteY2653" fmla="*/ 10000 h 10000"/>
                        <a:gd name="connsiteX2654" fmla="*/ 7072 w 10000"/>
                        <a:gd name="connsiteY2654" fmla="*/ 10000 h 10000"/>
                        <a:gd name="connsiteX2655" fmla="*/ 7084 w 10000"/>
                        <a:gd name="connsiteY2655" fmla="*/ 10000 h 10000"/>
                        <a:gd name="connsiteX2656" fmla="*/ 7084 w 10000"/>
                        <a:gd name="connsiteY2656" fmla="*/ 10000 h 10000"/>
                        <a:gd name="connsiteX2657" fmla="*/ 7084 w 10000"/>
                        <a:gd name="connsiteY2657" fmla="*/ 10000 h 10000"/>
                        <a:gd name="connsiteX2658" fmla="*/ 7084 w 10000"/>
                        <a:gd name="connsiteY2658" fmla="*/ 10000 h 10000"/>
                        <a:gd name="connsiteX2659" fmla="*/ 7092 w 10000"/>
                        <a:gd name="connsiteY2659" fmla="*/ 10000 h 10000"/>
                        <a:gd name="connsiteX2660" fmla="*/ 7092 w 10000"/>
                        <a:gd name="connsiteY2660" fmla="*/ 10000 h 10000"/>
                        <a:gd name="connsiteX2661" fmla="*/ 7092 w 10000"/>
                        <a:gd name="connsiteY2661" fmla="*/ 10000 h 10000"/>
                        <a:gd name="connsiteX2662" fmla="*/ 7092 w 10000"/>
                        <a:gd name="connsiteY2662" fmla="*/ 10000 h 10000"/>
                        <a:gd name="connsiteX2663" fmla="*/ 7104 w 10000"/>
                        <a:gd name="connsiteY2663" fmla="*/ 10000 h 10000"/>
                        <a:gd name="connsiteX2664" fmla="*/ 7104 w 10000"/>
                        <a:gd name="connsiteY2664" fmla="*/ 10000 h 10000"/>
                        <a:gd name="connsiteX2665" fmla="*/ 7104 w 10000"/>
                        <a:gd name="connsiteY2665" fmla="*/ 10000 h 10000"/>
                        <a:gd name="connsiteX2666" fmla="*/ 7104 w 10000"/>
                        <a:gd name="connsiteY2666" fmla="*/ 10000 h 10000"/>
                        <a:gd name="connsiteX2667" fmla="*/ 7115 w 10000"/>
                        <a:gd name="connsiteY2667" fmla="*/ 10000 h 10000"/>
                        <a:gd name="connsiteX2668" fmla="*/ 7115 w 10000"/>
                        <a:gd name="connsiteY2668" fmla="*/ 10000 h 10000"/>
                        <a:gd name="connsiteX2669" fmla="*/ 7115 w 10000"/>
                        <a:gd name="connsiteY2669" fmla="*/ 10000 h 10000"/>
                        <a:gd name="connsiteX2670" fmla="*/ 7115 w 10000"/>
                        <a:gd name="connsiteY2670" fmla="*/ 10000 h 10000"/>
                        <a:gd name="connsiteX2671" fmla="*/ 7127 w 10000"/>
                        <a:gd name="connsiteY2671" fmla="*/ 10000 h 10000"/>
                        <a:gd name="connsiteX2672" fmla="*/ 7127 w 10000"/>
                        <a:gd name="connsiteY2672" fmla="*/ 10000 h 10000"/>
                        <a:gd name="connsiteX2673" fmla="*/ 7127 w 10000"/>
                        <a:gd name="connsiteY2673" fmla="*/ 10000 h 10000"/>
                        <a:gd name="connsiteX2674" fmla="*/ 7127 w 10000"/>
                        <a:gd name="connsiteY2674" fmla="*/ 10000 h 10000"/>
                        <a:gd name="connsiteX2675" fmla="*/ 7135 w 10000"/>
                        <a:gd name="connsiteY2675" fmla="*/ 10000 h 10000"/>
                        <a:gd name="connsiteX2676" fmla="*/ 7135 w 10000"/>
                        <a:gd name="connsiteY2676" fmla="*/ 10000 h 10000"/>
                        <a:gd name="connsiteX2677" fmla="*/ 7135 w 10000"/>
                        <a:gd name="connsiteY2677" fmla="*/ 10000 h 10000"/>
                        <a:gd name="connsiteX2678" fmla="*/ 7135 w 10000"/>
                        <a:gd name="connsiteY2678" fmla="*/ 10000 h 10000"/>
                        <a:gd name="connsiteX2679" fmla="*/ 7147 w 10000"/>
                        <a:gd name="connsiteY2679" fmla="*/ 10000 h 10000"/>
                        <a:gd name="connsiteX2680" fmla="*/ 7147 w 10000"/>
                        <a:gd name="connsiteY2680" fmla="*/ 10000 h 10000"/>
                        <a:gd name="connsiteX2681" fmla="*/ 7147 w 10000"/>
                        <a:gd name="connsiteY2681" fmla="*/ 10000 h 10000"/>
                        <a:gd name="connsiteX2682" fmla="*/ 7147 w 10000"/>
                        <a:gd name="connsiteY2682" fmla="*/ 10000 h 10000"/>
                        <a:gd name="connsiteX2683" fmla="*/ 7158 w 10000"/>
                        <a:gd name="connsiteY2683" fmla="*/ 10000 h 10000"/>
                        <a:gd name="connsiteX2684" fmla="*/ 7158 w 10000"/>
                        <a:gd name="connsiteY2684" fmla="*/ 10000 h 10000"/>
                        <a:gd name="connsiteX2685" fmla="*/ 7158 w 10000"/>
                        <a:gd name="connsiteY2685" fmla="*/ 10000 h 10000"/>
                        <a:gd name="connsiteX2686" fmla="*/ 7158 w 10000"/>
                        <a:gd name="connsiteY2686" fmla="*/ 10000 h 10000"/>
                        <a:gd name="connsiteX2687" fmla="*/ 7169 w 10000"/>
                        <a:gd name="connsiteY2687" fmla="*/ 10000 h 10000"/>
                        <a:gd name="connsiteX2688" fmla="*/ 7169 w 10000"/>
                        <a:gd name="connsiteY2688" fmla="*/ 10000 h 10000"/>
                        <a:gd name="connsiteX2689" fmla="*/ 7169 w 10000"/>
                        <a:gd name="connsiteY2689" fmla="*/ 10000 h 10000"/>
                        <a:gd name="connsiteX2690" fmla="*/ 7169 w 10000"/>
                        <a:gd name="connsiteY2690" fmla="*/ 10000 h 10000"/>
                        <a:gd name="connsiteX2691" fmla="*/ 7178 w 10000"/>
                        <a:gd name="connsiteY2691" fmla="*/ 10000 h 10000"/>
                        <a:gd name="connsiteX2692" fmla="*/ 7178 w 10000"/>
                        <a:gd name="connsiteY2692" fmla="*/ 10000 h 10000"/>
                        <a:gd name="connsiteX2693" fmla="*/ 7178 w 10000"/>
                        <a:gd name="connsiteY2693" fmla="*/ 10000 h 10000"/>
                        <a:gd name="connsiteX2694" fmla="*/ 7178 w 10000"/>
                        <a:gd name="connsiteY2694" fmla="*/ 10000 h 10000"/>
                        <a:gd name="connsiteX2695" fmla="*/ 7189 w 10000"/>
                        <a:gd name="connsiteY2695" fmla="*/ 10000 h 10000"/>
                        <a:gd name="connsiteX2696" fmla="*/ 7189 w 10000"/>
                        <a:gd name="connsiteY2696" fmla="*/ 10000 h 10000"/>
                        <a:gd name="connsiteX2697" fmla="*/ 7189 w 10000"/>
                        <a:gd name="connsiteY2697" fmla="*/ 10000 h 10000"/>
                        <a:gd name="connsiteX2698" fmla="*/ 7189 w 10000"/>
                        <a:gd name="connsiteY2698" fmla="*/ 10000 h 10000"/>
                        <a:gd name="connsiteX2699" fmla="*/ 7201 w 10000"/>
                        <a:gd name="connsiteY2699" fmla="*/ 10000 h 10000"/>
                        <a:gd name="connsiteX2700" fmla="*/ 7201 w 10000"/>
                        <a:gd name="connsiteY2700" fmla="*/ 10000 h 10000"/>
                        <a:gd name="connsiteX2701" fmla="*/ 7201 w 10000"/>
                        <a:gd name="connsiteY2701" fmla="*/ 10000 h 10000"/>
                        <a:gd name="connsiteX2702" fmla="*/ 7201 w 10000"/>
                        <a:gd name="connsiteY2702" fmla="*/ 10000 h 10000"/>
                        <a:gd name="connsiteX2703" fmla="*/ 7209 w 10000"/>
                        <a:gd name="connsiteY2703" fmla="*/ 10000 h 10000"/>
                        <a:gd name="connsiteX2704" fmla="*/ 7209 w 10000"/>
                        <a:gd name="connsiteY2704" fmla="*/ 10000 h 10000"/>
                        <a:gd name="connsiteX2705" fmla="*/ 7209 w 10000"/>
                        <a:gd name="connsiteY2705" fmla="*/ 10000 h 10000"/>
                        <a:gd name="connsiteX2706" fmla="*/ 7209 w 10000"/>
                        <a:gd name="connsiteY2706" fmla="*/ 10000 h 10000"/>
                        <a:gd name="connsiteX2707" fmla="*/ 7221 w 10000"/>
                        <a:gd name="connsiteY2707" fmla="*/ 10000 h 10000"/>
                        <a:gd name="connsiteX2708" fmla="*/ 7221 w 10000"/>
                        <a:gd name="connsiteY2708" fmla="*/ 10000 h 10000"/>
                        <a:gd name="connsiteX2709" fmla="*/ 7221 w 10000"/>
                        <a:gd name="connsiteY2709" fmla="*/ 10000 h 10000"/>
                        <a:gd name="connsiteX2710" fmla="*/ 7221 w 10000"/>
                        <a:gd name="connsiteY2710" fmla="*/ 10000 h 10000"/>
                        <a:gd name="connsiteX2711" fmla="*/ 7232 w 10000"/>
                        <a:gd name="connsiteY2711" fmla="*/ 10000 h 10000"/>
                        <a:gd name="connsiteX2712" fmla="*/ 7232 w 10000"/>
                        <a:gd name="connsiteY2712" fmla="*/ 10000 h 10000"/>
                        <a:gd name="connsiteX2713" fmla="*/ 7232 w 10000"/>
                        <a:gd name="connsiteY2713" fmla="*/ 10000 h 10000"/>
                        <a:gd name="connsiteX2714" fmla="*/ 7232 w 10000"/>
                        <a:gd name="connsiteY2714" fmla="*/ 10000 h 10000"/>
                        <a:gd name="connsiteX2715" fmla="*/ 7244 w 10000"/>
                        <a:gd name="connsiteY2715" fmla="*/ 10000 h 10000"/>
                        <a:gd name="connsiteX2716" fmla="*/ 7244 w 10000"/>
                        <a:gd name="connsiteY2716" fmla="*/ 10000 h 10000"/>
                        <a:gd name="connsiteX2717" fmla="*/ 7244 w 10000"/>
                        <a:gd name="connsiteY2717" fmla="*/ 10000 h 10000"/>
                        <a:gd name="connsiteX2718" fmla="*/ 7244 w 10000"/>
                        <a:gd name="connsiteY2718" fmla="*/ 10000 h 10000"/>
                        <a:gd name="connsiteX2719" fmla="*/ 7252 w 10000"/>
                        <a:gd name="connsiteY2719" fmla="*/ 10000 h 10000"/>
                        <a:gd name="connsiteX2720" fmla="*/ 7252 w 10000"/>
                        <a:gd name="connsiteY2720" fmla="*/ 10000 h 10000"/>
                        <a:gd name="connsiteX2721" fmla="*/ 7252 w 10000"/>
                        <a:gd name="connsiteY2721" fmla="*/ 10000 h 10000"/>
                        <a:gd name="connsiteX2722" fmla="*/ 7252 w 10000"/>
                        <a:gd name="connsiteY2722" fmla="*/ 10000 h 10000"/>
                        <a:gd name="connsiteX2723" fmla="*/ 7264 w 10000"/>
                        <a:gd name="connsiteY2723" fmla="*/ 10000 h 10000"/>
                        <a:gd name="connsiteX2724" fmla="*/ 7264 w 10000"/>
                        <a:gd name="connsiteY2724" fmla="*/ 10000 h 10000"/>
                        <a:gd name="connsiteX2725" fmla="*/ 7264 w 10000"/>
                        <a:gd name="connsiteY2725" fmla="*/ 10000 h 10000"/>
                        <a:gd name="connsiteX2726" fmla="*/ 7264 w 10000"/>
                        <a:gd name="connsiteY2726" fmla="*/ 10000 h 10000"/>
                        <a:gd name="connsiteX2727" fmla="*/ 7275 w 10000"/>
                        <a:gd name="connsiteY2727" fmla="*/ 10000 h 10000"/>
                        <a:gd name="connsiteX2728" fmla="*/ 7275 w 10000"/>
                        <a:gd name="connsiteY2728" fmla="*/ 10000 h 10000"/>
                        <a:gd name="connsiteX2729" fmla="*/ 7275 w 10000"/>
                        <a:gd name="connsiteY2729" fmla="*/ 10000 h 10000"/>
                        <a:gd name="connsiteX2730" fmla="*/ 7275 w 10000"/>
                        <a:gd name="connsiteY2730" fmla="*/ 10000 h 10000"/>
                        <a:gd name="connsiteX2731" fmla="*/ 7286 w 10000"/>
                        <a:gd name="connsiteY2731" fmla="*/ 10000 h 10000"/>
                        <a:gd name="connsiteX2732" fmla="*/ 7286 w 10000"/>
                        <a:gd name="connsiteY2732" fmla="*/ 10000 h 10000"/>
                        <a:gd name="connsiteX2733" fmla="*/ 7286 w 10000"/>
                        <a:gd name="connsiteY2733" fmla="*/ 10000 h 10000"/>
                        <a:gd name="connsiteX2734" fmla="*/ 7286 w 10000"/>
                        <a:gd name="connsiteY2734" fmla="*/ 10000 h 10000"/>
                        <a:gd name="connsiteX2735" fmla="*/ 7295 w 10000"/>
                        <a:gd name="connsiteY2735" fmla="*/ 10000 h 10000"/>
                        <a:gd name="connsiteX2736" fmla="*/ 7295 w 10000"/>
                        <a:gd name="connsiteY2736" fmla="*/ 10000 h 10000"/>
                        <a:gd name="connsiteX2737" fmla="*/ 7295 w 10000"/>
                        <a:gd name="connsiteY2737" fmla="*/ 10000 h 10000"/>
                        <a:gd name="connsiteX2738" fmla="*/ 7295 w 10000"/>
                        <a:gd name="connsiteY2738" fmla="*/ 10000 h 10000"/>
                        <a:gd name="connsiteX2739" fmla="*/ 7306 w 10000"/>
                        <a:gd name="connsiteY2739" fmla="*/ 10000 h 10000"/>
                        <a:gd name="connsiteX2740" fmla="*/ 7306 w 10000"/>
                        <a:gd name="connsiteY2740" fmla="*/ 10000 h 10000"/>
                        <a:gd name="connsiteX2741" fmla="*/ 7306 w 10000"/>
                        <a:gd name="connsiteY2741" fmla="*/ 10000 h 10000"/>
                        <a:gd name="connsiteX2742" fmla="*/ 7306 w 10000"/>
                        <a:gd name="connsiteY2742" fmla="*/ 10000 h 10000"/>
                        <a:gd name="connsiteX2743" fmla="*/ 7318 w 10000"/>
                        <a:gd name="connsiteY2743" fmla="*/ 10000 h 10000"/>
                        <a:gd name="connsiteX2744" fmla="*/ 7318 w 10000"/>
                        <a:gd name="connsiteY2744" fmla="*/ 10000 h 10000"/>
                        <a:gd name="connsiteX2745" fmla="*/ 7318 w 10000"/>
                        <a:gd name="connsiteY2745" fmla="*/ 10000 h 10000"/>
                        <a:gd name="connsiteX2746" fmla="*/ 7318 w 10000"/>
                        <a:gd name="connsiteY2746" fmla="*/ 10000 h 10000"/>
                        <a:gd name="connsiteX2747" fmla="*/ 7326 w 10000"/>
                        <a:gd name="connsiteY2747" fmla="*/ 10000 h 10000"/>
                        <a:gd name="connsiteX2748" fmla="*/ 7326 w 10000"/>
                        <a:gd name="connsiteY2748" fmla="*/ 10000 h 10000"/>
                        <a:gd name="connsiteX2749" fmla="*/ 7326 w 10000"/>
                        <a:gd name="connsiteY2749" fmla="*/ 10000 h 10000"/>
                        <a:gd name="connsiteX2750" fmla="*/ 7326 w 10000"/>
                        <a:gd name="connsiteY2750" fmla="*/ 10000 h 10000"/>
                        <a:gd name="connsiteX2751" fmla="*/ 7338 w 10000"/>
                        <a:gd name="connsiteY2751" fmla="*/ 10000 h 10000"/>
                        <a:gd name="connsiteX2752" fmla="*/ 7338 w 10000"/>
                        <a:gd name="connsiteY2752" fmla="*/ 10000 h 10000"/>
                        <a:gd name="connsiteX2753" fmla="*/ 7338 w 10000"/>
                        <a:gd name="connsiteY2753" fmla="*/ 10000 h 10000"/>
                        <a:gd name="connsiteX2754" fmla="*/ 7338 w 10000"/>
                        <a:gd name="connsiteY2754" fmla="*/ 10000 h 10000"/>
                        <a:gd name="connsiteX2755" fmla="*/ 7349 w 10000"/>
                        <a:gd name="connsiteY2755" fmla="*/ 10000 h 10000"/>
                        <a:gd name="connsiteX2756" fmla="*/ 7349 w 10000"/>
                        <a:gd name="connsiteY2756" fmla="*/ 10000 h 10000"/>
                        <a:gd name="connsiteX2757" fmla="*/ 7349 w 10000"/>
                        <a:gd name="connsiteY2757" fmla="*/ 10000 h 10000"/>
                        <a:gd name="connsiteX2758" fmla="*/ 7349 w 10000"/>
                        <a:gd name="connsiteY2758" fmla="*/ 10000 h 10000"/>
                        <a:gd name="connsiteX2759" fmla="*/ 7361 w 10000"/>
                        <a:gd name="connsiteY2759" fmla="*/ 10000 h 10000"/>
                        <a:gd name="connsiteX2760" fmla="*/ 7361 w 10000"/>
                        <a:gd name="connsiteY2760" fmla="*/ 10000 h 10000"/>
                        <a:gd name="connsiteX2761" fmla="*/ 7361 w 10000"/>
                        <a:gd name="connsiteY2761" fmla="*/ 10000 h 10000"/>
                        <a:gd name="connsiteX2762" fmla="*/ 7361 w 10000"/>
                        <a:gd name="connsiteY2762" fmla="*/ 10000 h 10000"/>
                        <a:gd name="connsiteX2763" fmla="*/ 7369 w 10000"/>
                        <a:gd name="connsiteY2763" fmla="*/ 10000 h 10000"/>
                        <a:gd name="connsiteX2764" fmla="*/ 7369 w 10000"/>
                        <a:gd name="connsiteY2764" fmla="*/ 10000 h 10000"/>
                        <a:gd name="connsiteX2765" fmla="*/ 7369 w 10000"/>
                        <a:gd name="connsiteY2765" fmla="*/ 10000 h 10000"/>
                        <a:gd name="connsiteX2766" fmla="*/ 7369 w 10000"/>
                        <a:gd name="connsiteY2766" fmla="*/ 10000 h 10000"/>
                        <a:gd name="connsiteX2767" fmla="*/ 7381 w 10000"/>
                        <a:gd name="connsiteY2767" fmla="*/ 10000 h 10000"/>
                        <a:gd name="connsiteX2768" fmla="*/ 7381 w 10000"/>
                        <a:gd name="connsiteY2768" fmla="*/ 10000 h 10000"/>
                        <a:gd name="connsiteX2769" fmla="*/ 7381 w 10000"/>
                        <a:gd name="connsiteY2769" fmla="*/ 10000 h 10000"/>
                        <a:gd name="connsiteX2770" fmla="*/ 7381 w 10000"/>
                        <a:gd name="connsiteY2770" fmla="*/ 10000 h 10000"/>
                        <a:gd name="connsiteX2771" fmla="*/ 7392 w 10000"/>
                        <a:gd name="connsiteY2771" fmla="*/ 10000 h 10000"/>
                        <a:gd name="connsiteX2772" fmla="*/ 7392 w 10000"/>
                        <a:gd name="connsiteY2772" fmla="*/ 10000 h 10000"/>
                        <a:gd name="connsiteX2773" fmla="*/ 7392 w 10000"/>
                        <a:gd name="connsiteY2773" fmla="*/ 10000 h 10000"/>
                        <a:gd name="connsiteX2774" fmla="*/ 7392 w 10000"/>
                        <a:gd name="connsiteY2774" fmla="*/ 10000 h 10000"/>
                        <a:gd name="connsiteX2775" fmla="*/ 7404 w 10000"/>
                        <a:gd name="connsiteY2775" fmla="*/ 10000 h 10000"/>
                        <a:gd name="connsiteX2776" fmla="*/ 7404 w 10000"/>
                        <a:gd name="connsiteY2776" fmla="*/ 10000 h 10000"/>
                        <a:gd name="connsiteX2777" fmla="*/ 7404 w 10000"/>
                        <a:gd name="connsiteY2777" fmla="*/ 10000 h 10000"/>
                        <a:gd name="connsiteX2778" fmla="*/ 7404 w 10000"/>
                        <a:gd name="connsiteY2778" fmla="*/ 10000 h 10000"/>
                        <a:gd name="connsiteX2779" fmla="*/ 7412 w 10000"/>
                        <a:gd name="connsiteY2779" fmla="*/ 10000 h 10000"/>
                        <a:gd name="connsiteX2780" fmla="*/ 7412 w 10000"/>
                        <a:gd name="connsiteY2780" fmla="*/ 10000 h 10000"/>
                        <a:gd name="connsiteX2781" fmla="*/ 7412 w 10000"/>
                        <a:gd name="connsiteY2781" fmla="*/ 10000 h 10000"/>
                        <a:gd name="connsiteX2782" fmla="*/ 7412 w 10000"/>
                        <a:gd name="connsiteY2782" fmla="*/ 10000 h 10000"/>
                        <a:gd name="connsiteX2783" fmla="*/ 7424 w 10000"/>
                        <a:gd name="connsiteY2783" fmla="*/ 10000 h 10000"/>
                        <a:gd name="connsiteX2784" fmla="*/ 7424 w 10000"/>
                        <a:gd name="connsiteY2784" fmla="*/ 10000 h 10000"/>
                        <a:gd name="connsiteX2785" fmla="*/ 7424 w 10000"/>
                        <a:gd name="connsiteY2785" fmla="*/ 10000 h 10000"/>
                        <a:gd name="connsiteX2786" fmla="*/ 7424 w 10000"/>
                        <a:gd name="connsiteY2786" fmla="*/ 10000 h 10000"/>
                        <a:gd name="connsiteX2787" fmla="*/ 7435 w 10000"/>
                        <a:gd name="connsiteY2787" fmla="*/ 10000 h 10000"/>
                        <a:gd name="connsiteX2788" fmla="*/ 7435 w 10000"/>
                        <a:gd name="connsiteY2788" fmla="*/ 10000 h 10000"/>
                        <a:gd name="connsiteX2789" fmla="*/ 7435 w 10000"/>
                        <a:gd name="connsiteY2789" fmla="*/ 10000 h 10000"/>
                        <a:gd name="connsiteX2790" fmla="*/ 7435 w 10000"/>
                        <a:gd name="connsiteY2790" fmla="*/ 10000 h 10000"/>
                        <a:gd name="connsiteX2791" fmla="*/ 7444 w 10000"/>
                        <a:gd name="connsiteY2791" fmla="*/ 10000 h 10000"/>
                        <a:gd name="connsiteX2792" fmla="*/ 7444 w 10000"/>
                        <a:gd name="connsiteY2792" fmla="*/ 10000 h 10000"/>
                        <a:gd name="connsiteX2793" fmla="*/ 7444 w 10000"/>
                        <a:gd name="connsiteY2793" fmla="*/ 10000 h 10000"/>
                        <a:gd name="connsiteX2794" fmla="*/ 7444 w 10000"/>
                        <a:gd name="connsiteY2794" fmla="*/ 10000 h 10000"/>
                        <a:gd name="connsiteX2795" fmla="*/ 7455 w 10000"/>
                        <a:gd name="connsiteY2795" fmla="*/ 10000 h 10000"/>
                        <a:gd name="connsiteX2796" fmla="*/ 7455 w 10000"/>
                        <a:gd name="connsiteY2796" fmla="*/ 10000 h 10000"/>
                        <a:gd name="connsiteX2797" fmla="*/ 7455 w 10000"/>
                        <a:gd name="connsiteY2797" fmla="*/ 10000 h 10000"/>
                        <a:gd name="connsiteX2798" fmla="*/ 7455 w 10000"/>
                        <a:gd name="connsiteY2798" fmla="*/ 10000 h 10000"/>
                        <a:gd name="connsiteX2799" fmla="*/ 7466 w 10000"/>
                        <a:gd name="connsiteY2799" fmla="*/ 10000 h 10000"/>
                        <a:gd name="connsiteX2800" fmla="*/ 7466 w 10000"/>
                        <a:gd name="connsiteY2800" fmla="*/ 10000 h 10000"/>
                        <a:gd name="connsiteX2801" fmla="*/ 7466 w 10000"/>
                        <a:gd name="connsiteY2801" fmla="*/ 10000 h 10000"/>
                        <a:gd name="connsiteX2802" fmla="*/ 7466 w 10000"/>
                        <a:gd name="connsiteY2802" fmla="*/ 10000 h 10000"/>
                        <a:gd name="connsiteX2803" fmla="*/ 7478 w 10000"/>
                        <a:gd name="connsiteY2803" fmla="*/ 10000 h 10000"/>
                        <a:gd name="connsiteX2804" fmla="*/ 7478 w 10000"/>
                        <a:gd name="connsiteY2804" fmla="*/ 10000 h 10000"/>
                        <a:gd name="connsiteX2805" fmla="*/ 7478 w 10000"/>
                        <a:gd name="connsiteY2805" fmla="*/ 9507 h 10000"/>
                        <a:gd name="connsiteX2806" fmla="*/ 7478 w 10000"/>
                        <a:gd name="connsiteY2806" fmla="*/ 9552 h 10000"/>
                        <a:gd name="connsiteX2807" fmla="*/ 7486 w 10000"/>
                        <a:gd name="connsiteY2807" fmla="*/ 9854 h 10000"/>
                        <a:gd name="connsiteX2808" fmla="*/ 7486 w 10000"/>
                        <a:gd name="connsiteY2808" fmla="*/ 10000 h 10000"/>
                        <a:gd name="connsiteX2809" fmla="*/ 7486 w 10000"/>
                        <a:gd name="connsiteY2809" fmla="*/ 9854 h 10000"/>
                        <a:gd name="connsiteX2810" fmla="*/ 7486 w 10000"/>
                        <a:gd name="connsiteY2810" fmla="*/ 10000 h 10000"/>
                        <a:gd name="connsiteX2811" fmla="*/ 7498 w 10000"/>
                        <a:gd name="connsiteY2811" fmla="*/ 10000 h 10000"/>
                        <a:gd name="connsiteX2812" fmla="*/ 7498 w 10000"/>
                        <a:gd name="connsiteY2812" fmla="*/ 10000 h 10000"/>
                        <a:gd name="connsiteX2813" fmla="*/ 7498 w 10000"/>
                        <a:gd name="connsiteY2813" fmla="*/ 10000 h 10000"/>
                        <a:gd name="connsiteX2814" fmla="*/ 7498 w 10000"/>
                        <a:gd name="connsiteY2814" fmla="*/ 10000 h 10000"/>
                        <a:gd name="connsiteX2815" fmla="*/ 7509 w 10000"/>
                        <a:gd name="connsiteY2815" fmla="*/ 10000 h 10000"/>
                        <a:gd name="connsiteX2816" fmla="*/ 7509 w 10000"/>
                        <a:gd name="connsiteY2816" fmla="*/ 10000 h 10000"/>
                        <a:gd name="connsiteX2817" fmla="*/ 7509 w 10000"/>
                        <a:gd name="connsiteY2817" fmla="*/ 10000 h 10000"/>
                        <a:gd name="connsiteX2818" fmla="*/ 7509 w 10000"/>
                        <a:gd name="connsiteY2818" fmla="*/ 10000 h 10000"/>
                        <a:gd name="connsiteX2819" fmla="*/ 7521 w 10000"/>
                        <a:gd name="connsiteY2819" fmla="*/ 10000 h 10000"/>
                        <a:gd name="connsiteX2820" fmla="*/ 7521 w 10000"/>
                        <a:gd name="connsiteY2820" fmla="*/ 10000 h 10000"/>
                        <a:gd name="connsiteX2821" fmla="*/ 7521 w 10000"/>
                        <a:gd name="connsiteY2821" fmla="*/ 10000 h 10000"/>
                        <a:gd name="connsiteX2822" fmla="*/ 7521 w 10000"/>
                        <a:gd name="connsiteY2822" fmla="*/ 10000 h 10000"/>
                        <a:gd name="connsiteX2823" fmla="*/ 7529 w 10000"/>
                        <a:gd name="connsiteY2823" fmla="*/ 10000 h 10000"/>
                        <a:gd name="connsiteX2824" fmla="*/ 7529 w 10000"/>
                        <a:gd name="connsiteY2824" fmla="*/ 10000 h 10000"/>
                        <a:gd name="connsiteX2825" fmla="*/ 7529 w 10000"/>
                        <a:gd name="connsiteY2825" fmla="*/ 10000 h 10000"/>
                        <a:gd name="connsiteX2826" fmla="*/ 7529 w 10000"/>
                        <a:gd name="connsiteY2826" fmla="*/ 10000 h 10000"/>
                        <a:gd name="connsiteX2827" fmla="*/ 7541 w 10000"/>
                        <a:gd name="connsiteY2827" fmla="*/ 10000 h 10000"/>
                        <a:gd name="connsiteX2828" fmla="*/ 7541 w 10000"/>
                        <a:gd name="connsiteY2828" fmla="*/ 10000 h 10000"/>
                        <a:gd name="connsiteX2829" fmla="*/ 7541 w 10000"/>
                        <a:gd name="connsiteY2829" fmla="*/ 10000 h 10000"/>
                        <a:gd name="connsiteX2830" fmla="*/ 7541 w 10000"/>
                        <a:gd name="connsiteY2830" fmla="*/ 10000 h 10000"/>
                        <a:gd name="connsiteX2831" fmla="*/ 7552 w 10000"/>
                        <a:gd name="connsiteY2831" fmla="*/ 10000 h 10000"/>
                        <a:gd name="connsiteX2832" fmla="*/ 7552 w 10000"/>
                        <a:gd name="connsiteY2832" fmla="*/ 10000 h 10000"/>
                        <a:gd name="connsiteX2833" fmla="*/ 7552 w 10000"/>
                        <a:gd name="connsiteY2833" fmla="*/ 10000 h 10000"/>
                        <a:gd name="connsiteX2834" fmla="*/ 7552 w 10000"/>
                        <a:gd name="connsiteY2834" fmla="*/ 10000 h 10000"/>
                        <a:gd name="connsiteX2835" fmla="*/ 7564 w 10000"/>
                        <a:gd name="connsiteY2835" fmla="*/ 10000 h 10000"/>
                        <a:gd name="connsiteX2836" fmla="*/ 7564 w 10000"/>
                        <a:gd name="connsiteY2836" fmla="*/ 10000 h 10000"/>
                        <a:gd name="connsiteX2837" fmla="*/ 7564 w 10000"/>
                        <a:gd name="connsiteY2837" fmla="*/ 10000 h 10000"/>
                        <a:gd name="connsiteX2838" fmla="*/ 7564 w 10000"/>
                        <a:gd name="connsiteY2838" fmla="*/ 10000 h 10000"/>
                        <a:gd name="connsiteX2839" fmla="*/ 7572 w 10000"/>
                        <a:gd name="connsiteY2839" fmla="*/ 10000 h 10000"/>
                        <a:gd name="connsiteX2840" fmla="*/ 7572 w 10000"/>
                        <a:gd name="connsiteY2840" fmla="*/ 10000 h 10000"/>
                        <a:gd name="connsiteX2841" fmla="*/ 7572 w 10000"/>
                        <a:gd name="connsiteY2841" fmla="*/ 10000 h 10000"/>
                        <a:gd name="connsiteX2842" fmla="*/ 7572 w 10000"/>
                        <a:gd name="connsiteY2842" fmla="*/ 10000 h 10000"/>
                        <a:gd name="connsiteX2843" fmla="*/ 7584 w 10000"/>
                        <a:gd name="connsiteY2843" fmla="*/ 10000 h 10000"/>
                        <a:gd name="connsiteX2844" fmla="*/ 7584 w 10000"/>
                        <a:gd name="connsiteY2844" fmla="*/ 10000 h 10000"/>
                        <a:gd name="connsiteX2845" fmla="*/ 7584 w 10000"/>
                        <a:gd name="connsiteY2845" fmla="*/ 10000 h 10000"/>
                        <a:gd name="connsiteX2846" fmla="*/ 7584 w 10000"/>
                        <a:gd name="connsiteY2846" fmla="*/ 10000 h 10000"/>
                        <a:gd name="connsiteX2847" fmla="*/ 7595 w 10000"/>
                        <a:gd name="connsiteY2847" fmla="*/ 10000 h 10000"/>
                        <a:gd name="connsiteX2848" fmla="*/ 7595 w 10000"/>
                        <a:gd name="connsiteY2848" fmla="*/ 10000 h 10000"/>
                        <a:gd name="connsiteX2849" fmla="*/ 7595 w 10000"/>
                        <a:gd name="connsiteY2849" fmla="*/ 10000 h 10000"/>
                        <a:gd name="connsiteX2850" fmla="*/ 7595 w 10000"/>
                        <a:gd name="connsiteY2850" fmla="*/ 10000 h 10000"/>
                        <a:gd name="connsiteX2851" fmla="*/ 7604 w 10000"/>
                        <a:gd name="connsiteY2851" fmla="*/ 10000 h 10000"/>
                        <a:gd name="connsiteX2852" fmla="*/ 7604 w 10000"/>
                        <a:gd name="connsiteY2852" fmla="*/ 10000 h 10000"/>
                        <a:gd name="connsiteX2853" fmla="*/ 7604 w 10000"/>
                        <a:gd name="connsiteY2853" fmla="*/ 10000 h 10000"/>
                        <a:gd name="connsiteX2854" fmla="*/ 7604 w 10000"/>
                        <a:gd name="connsiteY2854" fmla="*/ 10000 h 10000"/>
                        <a:gd name="connsiteX2855" fmla="*/ 7615 w 10000"/>
                        <a:gd name="connsiteY2855" fmla="*/ 10000 h 10000"/>
                        <a:gd name="connsiteX2856" fmla="*/ 7615 w 10000"/>
                        <a:gd name="connsiteY2856" fmla="*/ 10000 h 10000"/>
                        <a:gd name="connsiteX2857" fmla="*/ 7615 w 10000"/>
                        <a:gd name="connsiteY2857" fmla="*/ 10000 h 10000"/>
                        <a:gd name="connsiteX2858" fmla="*/ 7615 w 10000"/>
                        <a:gd name="connsiteY2858" fmla="*/ 10000 h 10000"/>
                        <a:gd name="connsiteX2859" fmla="*/ 7626 w 10000"/>
                        <a:gd name="connsiteY2859" fmla="*/ 10000 h 10000"/>
                        <a:gd name="connsiteX2860" fmla="*/ 7626 w 10000"/>
                        <a:gd name="connsiteY2860" fmla="*/ 10000 h 10000"/>
                        <a:gd name="connsiteX2861" fmla="*/ 7626 w 10000"/>
                        <a:gd name="connsiteY2861" fmla="*/ 10000 h 10000"/>
                        <a:gd name="connsiteX2862" fmla="*/ 7626 w 10000"/>
                        <a:gd name="connsiteY2862" fmla="*/ 10000 h 10000"/>
                        <a:gd name="connsiteX2863" fmla="*/ 7638 w 10000"/>
                        <a:gd name="connsiteY2863" fmla="*/ 10000 h 10000"/>
                        <a:gd name="connsiteX2864" fmla="*/ 7638 w 10000"/>
                        <a:gd name="connsiteY2864" fmla="*/ 10000 h 10000"/>
                        <a:gd name="connsiteX2865" fmla="*/ 7638 w 10000"/>
                        <a:gd name="connsiteY2865" fmla="*/ 10000 h 10000"/>
                        <a:gd name="connsiteX2866" fmla="*/ 7638 w 10000"/>
                        <a:gd name="connsiteY2866" fmla="*/ 10000 h 10000"/>
                        <a:gd name="connsiteX2867" fmla="*/ 7646 w 10000"/>
                        <a:gd name="connsiteY2867" fmla="*/ 10000 h 10000"/>
                        <a:gd name="connsiteX2868" fmla="*/ 7646 w 10000"/>
                        <a:gd name="connsiteY2868" fmla="*/ 10000 h 10000"/>
                        <a:gd name="connsiteX2869" fmla="*/ 7646 w 10000"/>
                        <a:gd name="connsiteY2869" fmla="*/ 10000 h 10000"/>
                        <a:gd name="connsiteX2870" fmla="*/ 7646 w 10000"/>
                        <a:gd name="connsiteY2870" fmla="*/ 10000 h 10000"/>
                        <a:gd name="connsiteX2871" fmla="*/ 7658 w 10000"/>
                        <a:gd name="connsiteY2871" fmla="*/ 10000 h 10000"/>
                        <a:gd name="connsiteX2872" fmla="*/ 7658 w 10000"/>
                        <a:gd name="connsiteY2872" fmla="*/ 10000 h 10000"/>
                        <a:gd name="connsiteX2873" fmla="*/ 7658 w 10000"/>
                        <a:gd name="connsiteY2873" fmla="*/ 10000 h 10000"/>
                        <a:gd name="connsiteX2874" fmla="*/ 7658 w 10000"/>
                        <a:gd name="connsiteY2874" fmla="*/ 10000 h 10000"/>
                        <a:gd name="connsiteX2875" fmla="*/ 7669 w 10000"/>
                        <a:gd name="connsiteY2875" fmla="*/ 10000 h 10000"/>
                        <a:gd name="connsiteX2876" fmla="*/ 7669 w 10000"/>
                        <a:gd name="connsiteY2876" fmla="*/ 10000 h 10000"/>
                        <a:gd name="connsiteX2877" fmla="*/ 7669 w 10000"/>
                        <a:gd name="connsiteY2877" fmla="*/ 10000 h 10000"/>
                        <a:gd name="connsiteX2878" fmla="*/ 7669 w 10000"/>
                        <a:gd name="connsiteY2878" fmla="*/ 10000 h 10000"/>
                        <a:gd name="connsiteX2879" fmla="*/ 7681 w 10000"/>
                        <a:gd name="connsiteY2879" fmla="*/ 10000 h 10000"/>
                        <a:gd name="connsiteX2880" fmla="*/ 7681 w 10000"/>
                        <a:gd name="connsiteY2880" fmla="*/ 10000 h 10000"/>
                        <a:gd name="connsiteX2881" fmla="*/ 7681 w 10000"/>
                        <a:gd name="connsiteY2881" fmla="*/ 10000 h 10000"/>
                        <a:gd name="connsiteX2882" fmla="*/ 7681 w 10000"/>
                        <a:gd name="connsiteY2882" fmla="*/ 10000 h 10000"/>
                        <a:gd name="connsiteX2883" fmla="*/ 7689 w 10000"/>
                        <a:gd name="connsiteY2883" fmla="*/ 10000 h 10000"/>
                        <a:gd name="connsiteX2884" fmla="*/ 7689 w 10000"/>
                        <a:gd name="connsiteY2884" fmla="*/ 10000 h 10000"/>
                        <a:gd name="connsiteX2885" fmla="*/ 7689 w 10000"/>
                        <a:gd name="connsiteY2885" fmla="*/ 10000 h 10000"/>
                        <a:gd name="connsiteX2886" fmla="*/ 7689 w 10000"/>
                        <a:gd name="connsiteY2886" fmla="*/ 10000 h 10000"/>
                        <a:gd name="connsiteX2887" fmla="*/ 7701 w 10000"/>
                        <a:gd name="connsiteY2887" fmla="*/ 10000 h 10000"/>
                        <a:gd name="connsiteX2888" fmla="*/ 7701 w 10000"/>
                        <a:gd name="connsiteY2888" fmla="*/ 10000 h 10000"/>
                        <a:gd name="connsiteX2889" fmla="*/ 7701 w 10000"/>
                        <a:gd name="connsiteY2889" fmla="*/ 10000 h 10000"/>
                        <a:gd name="connsiteX2890" fmla="*/ 7701 w 10000"/>
                        <a:gd name="connsiteY2890" fmla="*/ 10000 h 10000"/>
                        <a:gd name="connsiteX2891" fmla="*/ 7712 w 10000"/>
                        <a:gd name="connsiteY2891" fmla="*/ 10000 h 10000"/>
                        <a:gd name="connsiteX2892" fmla="*/ 7712 w 10000"/>
                        <a:gd name="connsiteY2892" fmla="*/ 10000 h 10000"/>
                        <a:gd name="connsiteX2893" fmla="*/ 7712 w 10000"/>
                        <a:gd name="connsiteY2893" fmla="*/ 10000 h 10000"/>
                        <a:gd name="connsiteX2894" fmla="*/ 7712 w 10000"/>
                        <a:gd name="connsiteY2894" fmla="*/ 10000 h 10000"/>
                        <a:gd name="connsiteX2895" fmla="*/ 7721 w 10000"/>
                        <a:gd name="connsiteY2895" fmla="*/ 10000 h 10000"/>
                        <a:gd name="connsiteX2896" fmla="*/ 7721 w 10000"/>
                        <a:gd name="connsiteY2896" fmla="*/ 10000 h 10000"/>
                        <a:gd name="connsiteX2897" fmla="*/ 7721 w 10000"/>
                        <a:gd name="connsiteY2897" fmla="*/ 10000 h 10000"/>
                        <a:gd name="connsiteX2898" fmla="*/ 7721 w 10000"/>
                        <a:gd name="connsiteY2898" fmla="*/ 10000 h 10000"/>
                        <a:gd name="connsiteX2899" fmla="*/ 7732 w 10000"/>
                        <a:gd name="connsiteY2899" fmla="*/ 10000 h 10000"/>
                        <a:gd name="connsiteX2900" fmla="*/ 7732 w 10000"/>
                        <a:gd name="connsiteY2900" fmla="*/ 10000 h 10000"/>
                        <a:gd name="connsiteX2901" fmla="*/ 7732 w 10000"/>
                        <a:gd name="connsiteY2901" fmla="*/ 10000 h 10000"/>
                        <a:gd name="connsiteX2902" fmla="*/ 7732 w 10000"/>
                        <a:gd name="connsiteY2902" fmla="*/ 10000 h 10000"/>
                        <a:gd name="connsiteX2903" fmla="*/ 7744 w 10000"/>
                        <a:gd name="connsiteY2903" fmla="*/ 10000 h 10000"/>
                        <a:gd name="connsiteX2904" fmla="*/ 7744 w 10000"/>
                        <a:gd name="connsiteY2904" fmla="*/ 10000 h 10000"/>
                        <a:gd name="connsiteX2905" fmla="*/ 7744 w 10000"/>
                        <a:gd name="connsiteY2905" fmla="*/ 3756 h 10000"/>
                        <a:gd name="connsiteX2906" fmla="*/ 7744 w 10000"/>
                        <a:gd name="connsiteY2906" fmla="*/ 9854 h 10000"/>
                        <a:gd name="connsiteX2907" fmla="*/ 7755 w 10000"/>
                        <a:gd name="connsiteY2907" fmla="*/ 10000 h 10000"/>
                        <a:gd name="connsiteX2908" fmla="*/ 7755 w 10000"/>
                        <a:gd name="connsiteY2908" fmla="*/ 10000 h 10000"/>
                        <a:gd name="connsiteX2909" fmla="*/ 7755 w 10000"/>
                        <a:gd name="connsiteY2909" fmla="*/ 10000 h 10000"/>
                        <a:gd name="connsiteX2910" fmla="*/ 7755 w 10000"/>
                        <a:gd name="connsiteY2910" fmla="*/ 10000 h 10000"/>
                        <a:gd name="connsiteX2911" fmla="*/ 7763 w 10000"/>
                        <a:gd name="connsiteY2911" fmla="*/ 10000 h 10000"/>
                        <a:gd name="connsiteX2912" fmla="*/ 7763 w 10000"/>
                        <a:gd name="connsiteY2912" fmla="*/ 10000 h 10000"/>
                        <a:gd name="connsiteX2913" fmla="*/ 7763 w 10000"/>
                        <a:gd name="connsiteY2913" fmla="*/ 10000 h 10000"/>
                        <a:gd name="connsiteX2914" fmla="*/ 7763 w 10000"/>
                        <a:gd name="connsiteY2914" fmla="*/ 10000 h 10000"/>
                        <a:gd name="connsiteX2915" fmla="*/ 7775 w 10000"/>
                        <a:gd name="connsiteY2915" fmla="*/ 10000 h 10000"/>
                        <a:gd name="connsiteX2916" fmla="*/ 7775 w 10000"/>
                        <a:gd name="connsiteY2916" fmla="*/ 10000 h 10000"/>
                        <a:gd name="connsiteX2917" fmla="*/ 7775 w 10000"/>
                        <a:gd name="connsiteY2917" fmla="*/ 10000 h 10000"/>
                        <a:gd name="connsiteX2918" fmla="*/ 7775 w 10000"/>
                        <a:gd name="connsiteY2918" fmla="*/ 10000 h 10000"/>
                        <a:gd name="connsiteX2919" fmla="*/ 7786 w 10000"/>
                        <a:gd name="connsiteY2919" fmla="*/ 10000 h 10000"/>
                        <a:gd name="connsiteX2920" fmla="*/ 7786 w 10000"/>
                        <a:gd name="connsiteY2920" fmla="*/ 10000 h 10000"/>
                        <a:gd name="connsiteX2921" fmla="*/ 7786 w 10000"/>
                        <a:gd name="connsiteY2921" fmla="*/ 10000 h 10000"/>
                        <a:gd name="connsiteX2922" fmla="*/ 7786 w 10000"/>
                        <a:gd name="connsiteY2922" fmla="*/ 10000 h 10000"/>
                        <a:gd name="connsiteX2923" fmla="*/ 7798 w 10000"/>
                        <a:gd name="connsiteY2923" fmla="*/ 10000 h 10000"/>
                        <a:gd name="connsiteX2924" fmla="*/ 7798 w 10000"/>
                        <a:gd name="connsiteY2924" fmla="*/ 10000 h 10000"/>
                        <a:gd name="connsiteX2925" fmla="*/ 7798 w 10000"/>
                        <a:gd name="connsiteY2925" fmla="*/ 10000 h 10000"/>
                        <a:gd name="connsiteX2926" fmla="*/ 7798 w 10000"/>
                        <a:gd name="connsiteY2926" fmla="*/ 10000 h 10000"/>
                        <a:gd name="connsiteX2927" fmla="*/ 7806 w 10000"/>
                        <a:gd name="connsiteY2927" fmla="*/ 10000 h 10000"/>
                        <a:gd name="connsiteX2928" fmla="*/ 7806 w 10000"/>
                        <a:gd name="connsiteY2928" fmla="*/ 10000 h 10000"/>
                        <a:gd name="connsiteX2929" fmla="*/ 7806 w 10000"/>
                        <a:gd name="connsiteY2929" fmla="*/ 10000 h 10000"/>
                        <a:gd name="connsiteX2930" fmla="*/ 7806 w 10000"/>
                        <a:gd name="connsiteY2930" fmla="*/ 10000 h 10000"/>
                        <a:gd name="connsiteX2931" fmla="*/ 7818 w 10000"/>
                        <a:gd name="connsiteY2931" fmla="*/ 10000 h 10000"/>
                        <a:gd name="connsiteX2932" fmla="*/ 7818 w 10000"/>
                        <a:gd name="connsiteY2932" fmla="*/ 10000 h 10000"/>
                        <a:gd name="connsiteX2933" fmla="*/ 7818 w 10000"/>
                        <a:gd name="connsiteY2933" fmla="*/ 10000 h 10000"/>
                        <a:gd name="connsiteX2934" fmla="*/ 7818 w 10000"/>
                        <a:gd name="connsiteY2934" fmla="*/ 10000 h 10000"/>
                        <a:gd name="connsiteX2935" fmla="*/ 7829 w 10000"/>
                        <a:gd name="connsiteY2935" fmla="*/ 10000 h 10000"/>
                        <a:gd name="connsiteX2936" fmla="*/ 7829 w 10000"/>
                        <a:gd name="connsiteY2936" fmla="*/ 10000 h 10000"/>
                        <a:gd name="connsiteX2937" fmla="*/ 7829 w 10000"/>
                        <a:gd name="connsiteY2937" fmla="*/ 10000 h 10000"/>
                        <a:gd name="connsiteX2938" fmla="*/ 7829 w 10000"/>
                        <a:gd name="connsiteY2938" fmla="*/ 10000 h 10000"/>
                        <a:gd name="connsiteX2939" fmla="*/ 7838 w 10000"/>
                        <a:gd name="connsiteY2939" fmla="*/ 10000 h 10000"/>
                        <a:gd name="connsiteX2940" fmla="*/ 7838 w 10000"/>
                        <a:gd name="connsiteY2940" fmla="*/ 10000 h 10000"/>
                        <a:gd name="connsiteX2941" fmla="*/ 7838 w 10000"/>
                        <a:gd name="connsiteY2941" fmla="*/ 10000 h 10000"/>
                        <a:gd name="connsiteX2942" fmla="*/ 7838 w 10000"/>
                        <a:gd name="connsiteY2942" fmla="*/ 10000 h 10000"/>
                        <a:gd name="connsiteX2943" fmla="*/ 7849 w 10000"/>
                        <a:gd name="connsiteY2943" fmla="*/ 10000 h 10000"/>
                        <a:gd name="connsiteX2944" fmla="*/ 7849 w 10000"/>
                        <a:gd name="connsiteY2944" fmla="*/ 10000 h 10000"/>
                        <a:gd name="connsiteX2945" fmla="*/ 7849 w 10000"/>
                        <a:gd name="connsiteY2945" fmla="*/ 10000 h 10000"/>
                        <a:gd name="connsiteX2946" fmla="*/ 7849 w 10000"/>
                        <a:gd name="connsiteY2946" fmla="*/ 10000 h 10000"/>
                        <a:gd name="connsiteX2947" fmla="*/ 7861 w 10000"/>
                        <a:gd name="connsiteY2947" fmla="*/ 10000 h 10000"/>
                        <a:gd name="connsiteX2948" fmla="*/ 7861 w 10000"/>
                        <a:gd name="connsiteY2948" fmla="*/ 10000 h 10000"/>
                        <a:gd name="connsiteX2949" fmla="*/ 7861 w 10000"/>
                        <a:gd name="connsiteY2949" fmla="*/ 10000 h 10000"/>
                        <a:gd name="connsiteX2950" fmla="*/ 7861 w 10000"/>
                        <a:gd name="connsiteY2950" fmla="*/ 10000 h 10000"/>
                        <a:gd name="connsiteX2951" fmla="*/ 7872 w 10000"/>
                        <a:gd name="connsiteY2951" fmla="*/ 10000 h 10000"/>
                        <a:gd name="connsiteX2952" fmla="*/ 7872 w 10000"/>
                        <a:gd name="connsiteY2952" fmla="*/ 10000 h 10000"/>
                        <a:gd name="connsiteX2953" fmla="*/ 7872 w 10000"/>
                        <a:gd name="connsiteY2953" fmla="*/ 10000 h 10000"/>
                        <a:gd name="connsiteX2954" fmla="*/ 7872 w 10000"/>
                        <a:gd name="connsiteY2954" fmla="*/ 10000 h 10000"/>
                        <a:gd name="connsiteX2955" fmla="*/ 7881 w 10000"/>
                        <a:gd name="connsiteY2955" fmla="*/ 10000 h 10000"/>
                        <a:gd name="connsiteX2956" fmla="*/ 7881 w 10000"/>
                        <a:gd name="connsiteY2956" fmla="*/ 10000 h 10000"/>
                        <a:gd name="connsiteX2957" fmla="*/ 7881 w 10000"/>
                        <a:gd name="connsiteY2957" fmla="*/ 10000 h 10000"/>
                        <a:gd name="connsiteX2958" fmla="*/ 7881 w 10000"/>
                        <a:gd name="connsiteY2958" fmla="*/ 10000 h 10000"/>
                        <a:gd name="connsiteX2959" fmla="*/ 7892 w 10000"/>
                        <a:gd name="connsiteY2959" fmla="*/ 10000 h 10000"/>
                        <a:gd name="connsiteX2960" fmla="*/ 7892 w 10000"/>
                        <a:gd name="connsiteY2960" fmla="*/ 10000 h 10000"/>
                        <a:gd name="connsiteX2961" fmla="*/ 7892 w 10000"/>
                        <a:gd name="connsiteY2961" fmla="*/ 10000 h 10000"/>
                        <a:gd name="connsiteX2962" fmla="*/ 7892 w 10000"/>
                        <a:gd name="connsiteY2962" fmla="*/ 10000 h 10000"/>
                        <a:gd name="connsiteX2963" fmla="*/ 7903 w 10000"/>
                        <a:gd name="connsiteY2963" fmla="*/ 10000 h 10000"/>
                        <a:gd name="connsiteX2964" fmla="*/ 7903 w 10000"/>
                        <a:gd name="connsiteY2964" fmla="*/ 10000 h 10000"/>
                        <a:gd name="connsiteX2965" fmla="*/ 7903 w 10000"/>
                        <a:gd name="connsiteY2965" fmla="*/ 10000 h 10000"/>
                        <a:gd name="connsiteX2966" fmla="*/ 7903 w 10000"/>
                        <a:gd name="connsiteY2966" fmla="*/ 10000 h 10000"/>
                        <a:gd name="connsiteX2967" fmla="*/ 7915 w 10000"/>
                        <a:gd name="connsiteY2967" fmla="*/ 10000 h 10000"/>
                        <a:gd name="connsiteX2968" fmla="*/ 7915 w 10000"/>
                        <a:gd name="connsiteY2968" fmla="*/ 10000 h 10000"/>
                        <a:gd name="connsiteX2969" fmla="*/ 7915 w 10000"/>
                        <a:gd name="connsiteY2969" fmla="*/ 10000 h 10000"/>
                        <a:gd name="connsiteX2970" fmla="*/ 7915 w 10000"/>
                        <a:gd name="connsiteY2970" fmla="*/ 10000 h 10000"/>
                        <a:gd name="connsiteX2971" fmla="*/ 7923 w 10000"/>
                        <a:gd name="connsiteY2971" fmla="*/ 10000 h 10000"/>
                        <a:gd name="connsiteX2972" fmla="*/ 7923 w 10000"/>
                        <a:gd name="connsiteY2972" fmla="*/ 10000 h 10000"/>
                        <a:gd name="connsiteX2973" fmla="*/ 7923 w 10000"/>
                        <a:gd name="connsiteY2973" fmla="*/ 10000 h 10000"/>
                        <a:gd name="connsiteX2974" fmla="*/ 7923 w 10000"/>
                        <a:gd name="connsiteY2974" fmla="*/ 10000 h 10000"/>
                        <a:gd name="connsiteX2975" fmla="*/ 7935 w 10000"/>
                        <a:gd name="connsiteY2975" fmla="*/ 10000 h 10000"/>
                        <a:gd name="connsiteX2976" fmla="*/ 7935 w 10000"/>
                        <a:gd name="connsiteY2976" fmla="*/ 10000 h 10000"/>
                        <a:gd name="connsiteX2977" fmla="*/ 7935 w 10000"/>
                        <a:gd name="connsiteY2977" fmla="*/ 10000 h 10000"/>
                        <a:gd name="connsiteX2978" fmla="*/ 7935 w 10000"/>
                        <a:gd name="connsiteY2978" fmla="*/ 10000 h 10000"/>
                        <a:gd name="connsiteX2979" fmla="*/ 7946 w 10000"/>
                        <a:gd name="connsiteY2979" fmla="*/ 10000 h 10000"/>
                        <a:gd name="connsiteX2980" fmla="*/ 7946 w 10000"/>
                        <a:gd name="connsiteY2980" fmla="*/ 10000 h 10000"/>
                        <a:gd name="connsiteX2981" fmla="*/ 7946 w 10000"/>
                        <a:gd name="connsiteY2981" fmla="*/ 10000 h 10000"/>
                        <a:gd name="connsiteX2982" fmla="*/ 7946 w 10000"/>
                        <a:gd name="connsiteY2982" fmla="*/ 10000 h 10000"/>
                        <a:gd name="connsiteX2983" fmla="*/ 7955 w 10000"/>
                        <a:gd name="connsiteY2983" fmla="*/ 10000 h 10000"/>
                        <a:gd name="connsiteX2984" fmla="*/ 7955 w 10000"/>
                        <a:gd name="connsiteY2984" fmla="*/ 10000 h 10000"/>
                        <a:gd name="connsiteX2985" fmla="*/ 7955 w 10000"/>
                        <a:gd name="connsiteY2985" fmla="*/ 10000 h 10000"/>
                        <a:gd name="connsiteX2986" fmla="*/ 7955 w 10000"/>
                        <a:gd name="connsiteY2986" fmla="*/ 10000 h 10000"/>
                        <a:gd name="connsiteX2987" fmla="*/ 7966 w 10000"/>
                        <a:gd name="connsiteY2987" fmla="*/ 10000 h 10000"/>
                        <a:gd name="connsiteX2988" fmla="*/ 7966 w 10000"/>
                        <a:gd name="connsiteY2988" fmla="*/ 10000 h 10000"/>
                        <a:gd name="connsiteX2989" fmla="*/ 7966 w 10000"/>
                        <a:gd name="connsiteY2989" fmla="*/ 10000 h 10000"/>
                        <a:gd name="connsiteX2990" fmla="*/ 7966 w 10000"/>
                        <a:gd name="connsiteY2990" fmla="*/ 10000 h 10000"/>
                        <a:gd name="connsiteX2991" fmla="*/ 7978 w 10000"/>
                        <a:gd name="connsiteY2991" fmla="*/ 10000 h 10000"/>
                        <a:gd name="connsiteX2992" fmla="*/ 7978 w 10000"/>
                        <a:gd name="connsiteY2992" fmla="*/ 10000 h 10000"/>
                        <a:gd name="connsiteX2993" fmla="*/ 7978 w 10000"/>
                        <a:gd name="connsiteY2993" fmla="*/ 10000 h 10000"/>
                        <a:gd name="connsiteX2994" fmla="*/ 7978 w 10000"/>
                        <a:gd name="connsiteY2994" fmla="*/ 10000 h 10000"/>
                        <a:gd name="connsiteX2995" fmla="*/ 7989 w 10000"/>
                        <a:gd name="connsiteY2995" fmla="*/ 10000 h 10000"/>
                        <a:gd name="connsiteX2996" fmla="*/ 7989 w 10000"/>
                        <a:gd name="connsiteY2996" fmla="*/ 10000 h 10000"/>
                        <a:gd name="connsiteX2997" fmla="*/ 7989 w 10000"/>
                        <a:gd name="connsiteY2997" fmla="*/ 10000 h 10000"/>
                        <a:gd name="connsiteX2998" fmla="*/ 7989 w 10000"/>
                        <a:gd name="connsiteY2998" fmla="*/ 10000 h 10000"/>
                        <a:gd name="connsiteX2999" fmla="*/ 7998 w 10000"/>
                        <a:gd name="connsiteY2999" fmla="*/ 10000 h 10000"/>
                        <a:gd name="connsiteX3000" fmla="*/ 7998 w 10000"/>
                        <a:gd name="connsiteY3000" fmla="*/ 10000 h 10000"/>
                        <a:gd name="connsiteX3001" fmla="*/ 7998 w 10000"/>
                        <a:gd name="connsiteY3001" fmla="*/ 10000 h 10000"/>
                        <a:gd name="connsiteX3002" fmla="*/ 7998 w 10000"/>
                        <a:gd name="connsiteY3002" fmla="*/ 10000 h 10000"/>
                        <a:gd name="connsiteX3003" fmla="*/ 8009 w 10000"/>
                        <a:gd name="connsiteY3003" fmla="*/ 10000 h 10000"/>
                        <a:gd name="connsiteX3004" fmla="*/ 8009 w 10000"/>
                        <a:gd name="connsiteY3004" fmla="*/ 10000 h 10000"/>
                        <a:gd name="connsiteX3005" fmla="*/ 8009 w 10000"/>
                        <a:gd name="connsiteY3005" fmla="*/ 10000 h 10000"/>
                        <a:gd name="connsiteX3006" fmla="*/ 8009 w 10000"/>
                        <a:gd name="connsiteY3006" fmla="*/ 10000 h 10000"/>
                        <a:gd name="connsiteX3007" fmla="*/ 8021 w 10000"/>
                        <a:gd name="connsiteY3007" fmla="*/ 10000 h 10000"/>
                        <a:gd name="connsiteX3008" fmla="*/ 8021 w 10000"/>
                        <a:gd name="connsiteY3008" fmla="*/ 10000 h 10000"/>
                        <a:gd name="connsiteX3009" fmla="*/ 8021 w 10000"/>
                        <a:gd name="connsiteY3009" fmla="*/ 10000 h 10000"/>
                        <a:gd name="connsiteX3010" fmla="*/ 8021 w 10000"/>
                        <a:gd name="connsiteY3010" fmla="*/ 10000 h 10000"/>
                        <a:gd name="connsiteX3011" fmla="*/ 8032 w 10000"/>
                        <a:gd name="connsiteY3011" fmla="*/ 10000 h 10000"/>
                        <a:gd name="connsiteX3012" fmla="*/ 8032 w 10000"/>
                        <a:gd name="connsiteY3012" fmla="*/ 10000 h 10000"/>
                        <a:gd name="connsiteX3013" fmla="*/ 8032 w 10000"/>
                        <a:gd name="connsiteY3013" fmla="*/ 10000 h 10000"/>
                        <a:gd name="connsiteX3014" fmla="*/ 8032 w 10000"/>
                        <a:gd name="connsiteY3014" fmla="*/ 10000 h 10000"/>
                        <a:gd name="connsiteX3015" fmla="*/ 8041 w 10000"/>
                        <a:gd name="connsiteY3015" fmla="*/ 10000 h 10000"/>
                        <a:gd name="connsiteX3016" fmla="*/ 8041 w 10000"/>
                        <a:gd name="connsiteY3016" fmla="*/ 10000 h 10000"/>
                        <a:gd name="connsiteX3017" fmla="*/ 8041 w 10000"/>
                        <a:gd name="connsiteY3017" fmla="*/ 10000 h 10000"/>
                        <a:gd name="connsiteX3018" fmla="*/ 8041 w 10000"/>
                        <a:gd name="connsiteY3018" fmla="*/ 10000 h 10000"/>
                        <a:gd name="connsiteX3019" fmla="*/ 8052 w 10000"/>
                        <a:gd name="connsiteY3019" fmla="*/ 10000 h 10000"/>
                        <a:gd name="connsiteX3020" fmla="*/ 8052 w 10000"/>
                        <a:gd name="connsiteY3020" fmla="*/ 10000 h 10000"/>
                        <a:gd name="connsiteX3021" fmla="*/ 8052 w 10000"/>
                        <a:gd name="connsiteY3021" fmla="*/ 10000 h 10000"/>
                        <a:gd name="connsiteX3022" fmla="*/ 8052 w 10000"/>
                        <a:gd name="connsiteY3022" fmla="*/ 10000 h 10000"/>
                        <a:gd name="connsiteX3023" fmla="*/ 8063 w 10000"/>
                        <a:gd name="connsiteY3023" fmla="*/ 10000 h 10000"/>
                        <a:gd name="connsiteX3024" fmla="*/ 8063 w 10000"/>
                        <a:gd name="connsiteY3024" fmla="*/ 10000 h 10000"/>
                        <a:gd name="connsiteX3025" fmla="*/ 8063 w 10000"/>
                        <a:gd name="connsiteY3025" fmla="*/ 10000 h 10000"/>
                        <a:gd name="connsiteX3026" fmla="*/ 8063 w 10000"/>
                        <a:gd name="connsiteY3026" fmla="*/ 10000 h 10000"/>
                        <a:gd name="connsiteX3027" fmla="*/ 8072 w 10000"/>
                        <a:gd name="connsiteY3027" fmla="*/ 10000 h 10000"/>
                        <a:gd name="connsiteX3028" fmla="*/ 8072 w 10000"/>
                        <a:gd name="connsiteY3028" fmla="*/ 10000 h 10000"/>
                        <a:gd name="connsiteX3029" fmla="*/ 8072 w 10000"/>
                        <a:gd name="connsiteY3029" fmla="*/ 10000 h 10000"/>
                        <a:gd name="connsiteX3030" fmla="*/ 8072 w 10000"/>
                        <a:gd name="connsiteY3030" fmla="*/ 10000 h 10000"/>
                        <a:gd name="connsiteX3031" fmla="*/ 8083 w 10000"/>
                        <a:gd name="connsiteY3031" fmla="*/ 10000 h 10000"/>
                        <a:gd name="connsiteX3032" fmla="*/ 8083 w 10000"/>
                        <a:gd name="connsiteY3032" fmla="*/ 10000 h 10000"/>
                        <a:gd name="connsiteX3033" fmla="*/ 8083 w 10000"/>
                        <a:gd name="connsiteY3033" fmla="*/ 8599 h 10000"/>
                        <a:gd name="connsiteX3034" fmla="*/ 8083 w 10000"/>
                        <a:gd name="connsiteY3034" fmla="*/ 10000 h 10000"/>
                        <a:gd name="connsiteX3035" fmla="*/ 8095 w 10000"/>
                        <a:gd name="connsiteY3035" fmla="*/ 10000 h 10000"/>
                        <a:gd name="connsiteX3036" fmla="*/ 8095 w 10000"/>
                        <a:gd name="connsiteY3036" fmla="*/ 10000 h 10000"/>
                        <a:gd name="connsiteX3037" fmla="*/ 8095 w 10000"/>
                        <a:gd name="connsiteY3037" fmla="*/ 10000 h 10000"/>
                        <a:gd name="connsiteX3038" fmla="*/ 8095 w 10000"/>
                        <a:gd name="connsiteY3038" fmla="*/ 10000 h 10000"/>
                        <a:gd name="connsiteX3039" fmla="*/ 8106 w 10000"/>
                        <a:gd name="connsiteY3039" fmla="*/ 10000 h 10000"/>
                        <a:gd name="connsiteX3040" fmla="*/ 8106 w 10000"/>
                        <a:gd name="connsiteY3040" fmla="*/ 10000 h 10000"/>
                        <a:gd name="connsiteX3041" fmla="*/ 8106 w 10000"/>
                        <a:gd name="connsiteY3041" fmla="*/ 10000 h 10000"/>
                        <a:gd name="connsiteX3042" fmla="*/ 8106 w 10000"/>
                        <a:gd name="connsiteY3042" fmla="*/ 10000 h 10000"/>
                        <a:gd name="connsiteX3043" fmla="*/ 8115 w 10000"/>
                        <a:gd name="connsiteY3043" fmla="*/ 10000 h 10000"/>
                        <a:gd name="connsiteX3044" fmla="*/ 8115 w 10000"/>
                        <a:gd name="connsiteY3044" fmla="*/ 10000 h 10000"/>
                        <a:gd name="connsiteX3045" fmla="*/ 8115 w 10000"/>
                        <a:gd name="connsiteY3045" fmla="*/ 10000 h 10000"/>
                        <a:gd name="connsiteX3046" fmla="*/ 8115 w 10000"/>
                        <a:gd name="connsiteY3046" fmla="*/ 10000 h 10000"/>
                        <a:gd name="connsiteX3047" fmla="*/ 8126 w 10000"/>
                        <a:gd name="connsiteY3047" fmla="*/ 10000 h 10000"/>
                        <a:gd name="connsiteX3048" fmla="*/ 8126 w 10000"/>
                        <a:gd name="connsiteY3048" fmla="*/ 10000 h 10000"/>
                        <a:gd name="connsiteX3049" fmla="*/ 8126 w 10000"/>
                        <a:gd name="connsiteY3049" fmla="*/ 10000 h 10000"/>
                        <a:gd name="connsiteX3050" fmla="*/ 8126 w 10000"/>
                        <a:gd name="connsiteY3050" fmla="*/ 10000 h 10000"/>
                        <a:gd name="connsiteX3051" fmla="*/ 8138 w 10000"/>
                        <a:gd name="connsiteY3051" fmla="*/ 10000 h 10000"/>
                        <a:gd name="connsiteX3052" fmla="*/ 8138 w 10000"/>
                        <a:gd name="connsiteY3052" fmla="*/ 10000 h 10000"/>
                        <a:gd name="connsiteX3053" fmla="*/ 8138 w 10000"/>
                        <a:gd name="connsiteY3053" fmla="*/ 10000 h 10000"/>
                        <a:gd name="connsiteX3054" fmla="*/ 8138 w 10000"/>
                        <a:gd name="connsiteY3054" fmla="*/ 10000 h 10000"/>
                        <a:gd name="connsiteX3055" fmla="*/ 8149 w 10000"/>
                        <a:gd name="connsiteY3055" fmla="*/ 10000 h 10000"/>
                        <a:gd name="connsiteX3056" fmla="*/ 8149 w 10000"/>
                        <a:gd name="connsiteY3056" fmla="*/ 10000 h 10000"/>
                        <a:gd name="connsiteX3057" fmla="*/ 8149 w 10000"/>
                        <a:gd name="connsiteY3057" fmla="*/ 10000 h 10000"/>
                        <a:gd name="connsiteX3058" fmla="*/ 8149 w 10000"/>
                        <a:gd name="connsiteY3058" fmla="*/ 10000 h 10000"/>
                        <a:gd name="connsiteX3059" fmla="*/ 8158 w 10000"/>
                        <a:gd name="connsiteY3059" fmla="*/ 10000 h 10000"/>
                        <a:gd name="connsiteX3060" fmla="*/ 8158 w 10000"/>
                        <a:gd name="connsiteY3060" fmla="*/ 10000 h 10000"/>
                        <a:gd name="connsiteX3061" fmla="*/ 8158 w 10000"/>
                        <a:gd name="connsiteY3061" fmla="*/ 10000 h 10000"/>
                        <a:gd name="connsiteX3062" fmla="*/ 8158 w 10000"/>
                        <a:gd name="connsiteY3062" fmla="*/ 10000 h 10000"/>
                        <a:gd name="connsiteX3063" fmla="*/ 8169 w 10000"/>
                        <a:gd name="connsiteY3063" fmla="*/ 10000 h 10000"/>
                        <a:gd name="connsiteX3064" fmla="*/ 8169 w 10000"/>
                        <a:gd name="connsiteY3064" fmla="*/ 10000 h 10000"/>
                        <a:gd name="connsiteX3065" fmla="*/ 8169 w 10000"/>
                        <a:gd name="connsiteY3065" fmla="*/ 10000 h 10000"/>
                        <a:gd name="connsiteX3066" fmla="*/ 8169 w 10000"/>
                        <a:gd name="connsiteY3066" fmla="*/ 10000 h 10000"/>
                        <a:gd name="connsiteX3067" fmla="*/ 8181 w 10000"/>
                        <a:gd name="connsiteY3067" fmla="*/ 10000 h 10000"/>
                        <a:gd name="connsiteX3068" fmla="*/ 8181 w 10000"/>
                        <a:gd name="connsiteY3068" fmla="*/ 10000 h 10000"/>
                        <a:gd name="connsiteX3069" fmla="*/ 8181 w 10000"/>
                        <a:gd name="connsiteY3069" fmla="*/ 10000 h 10000"/>
                        <a:gd name="connsiteX3070" fmla="*/ 8181 w 10000"/>
                        <a:gd name="connsiteY3070" fmla="*/ 10000 h 10000"/>
                        <a:gd name="connsiteX3071" fmla="*/ 8189 w 10000"/>
                        <a:gd name="connsiteY3071" fmla="*/ 10000 h 10000"/>
                        <a:gd name="connsiteX3072" fmla="*/ 8189 w 10000"/>
                        <a:gd name="connsiteY3072" fmla="*/ 10000 h 10000"/>
                        <a:gd name="connsiteX3073" fmla="*/ 8189 w 10000"/>
                        <a:gd name="connsiteY3073" fmla="*/ 10000 h 10000"/>
                        <a:gd name="connsiteX3074" fmla="*/ 8189 w 10000"/>
                        <a:gd name="connsiteY3074" fmla="*/ 10000 h 10000"/>
                        <a:gd name="connsiteX3075" fmla="*/ 8201 w 10000"/>
                        <a:gd name="connsiteY3075" fmla="*/ 10000 h 10000"/>
                        <a:gd name="connsiteX3076" fmla="*/ 8201 w 10000"/>
                        <a:gd name="connsiteY3076" fmla="*/ 10000 h 10000"/>
                        <a:gd name="connsiteX3077" fmla="*/ 8201 w 10000"/>
                        <a:gd name="connsiteY3077" fmla="*/ 10000 h 10000"/>
                        <a:gd name="connsiteX3078" fmla="*/ 8201 w 10000"/>
                        <a:gd name="connsiteY3078" fmla="*/ 10000 h 10000"/>
                        <a:gd name="connsiteX3079" fmla="*/ 8212 w 10000"/>
                        <a:gd name="connsiteY3079" fmla="*/ 10000 h 10000"/>
                        <a:gd name="connsiteX3080" fmla="*/ 8212 w 10000"/>
                        <a:gd name="connsiteY3080" fmla="*/ 10000 h 10000"/>
                        <a:gd name="connsiteX3081" fmla="*/ 8212 w 10000"/>
                        <a:gd name="connsiteY3081" fmla="*/ 10000 h 10000"/>
                        <a:gd name="connsiteX3082" fmla="*/ 8212 w 10000"/>
                        <a:gd name="connsiteY3082" fmla="*/ 10000 h 10000"/>
                        <a:gd name="connsiteX3083" fmla="*/ 8223 w 10000"/>
                        <a:gd name="connsiteY3083" fmla="*/ 10000 h 10000"/>
                        <a:gd name="connsiteX3084" fmla="*/ 8223 w 10000"/>
                        <a:gd name="connsiteY3084" fmla="*/ 10000 h 10000"/>
                        <a:gd name="connsiteX3085" fmla="*/ 8223 w 10000"/>
                        <a:gd name="connsiteY3085" fmla="*/ 10000 h 10000"/>
                        <a:gd name="connsiteX3086" fmla="*/ 8223 w 10000"/>
                        <a:gd name="connsiteY3086" fmla="*/ 10000 h 10000"/>
                        <a:gd name="connsiteX3087" fmla="*/ 8232 w 10000"/>
                        <a:gd name="connsiteY3087" fmla="*/ 10000 h 10000"/>
                        <a:gd name="connsiteX3088" fmla="*/ 8232 w 10000"/>
                        <a:gd name="connsiteY3088" fmla="*/ 10000 h 10000"/>
                        <a:gd name="connsiteX3089" fmla="*/ 8232 w 10000"/>
                        <a:gd name="connsiteY3089" fmla="*/ 10000 h 10000"/>
                        <a:gd name="connsiteX3090" fmla="*/ 8232 w 10000"/>
                        <a:gd name="connsiteY3090" fmla="*/ 10000 h 10000"/>
                        <a:gd name="connsiteX3091" fmla="*/ 8243 w 10000"/>
                        <a:gd name="connsiteY3091" fmla="*/ 10000 h 10000"/>
                        <a:gd name="connsiteX3092" fmla="*/ 8243 w 10000"/>
                        <a:gd name="connsiteY3092" fmla="*/ 10000 h 10000"/>
                        <a:gd name="connsiteX3093" fmla="*/ 8243 w 10000"/>
                        <a:gd name="connsiteY3093" fmla="*/ 10000 h 10000"/>
                        <a:gd name="connsiteX3094" fmla="*/ 8243 w 10000"/>
                        <a:gd name="connsiteY3094" fmla="*/ 10000 h 10000"/>
                        <a:gd name="connsiteX3095" fmla="*/ 8255 w 10000"/>
                        <a:gd name="connsiteY3095" fmla="*/ 10000 h 10000"/>
                        <a:gd name="connsiteX3096" fmla="*/ 8255 w 10000"/>
                        <a:gd name="connsiteY3096" fmla="*/ 10000 h 10000"/>
                        <a:gd name="connsiteX3097" fmla="*/ 8255 w 10000"/>
                        <a:gd name="connsiteY3097" fmla="*/ 10000 h 10000"/>
                        <a:gd name="connsiteX3098" fmla="*/ 8255 w 10000"/>
                        <a:gd name="connsiteY3098" fmla="*/ 10000 h 10000"/>
                        <a:gd name="connsiteX3099" fmla="*/ 8266 w 10000"/>
                        <a:gd name="connsiteY3099" fmla="*/ 10000 h 10000"/>
                        <a:gd name="connsiteX3100" fmla="*/ 8266 w 10000"/>
                        <a:gd name="connsiteY3100" fmla="*/ 10000 h 10000"/>
                        <a:gd name="connsiteX3101" fmla="*/ 8266 w 10000"/>
                        <a:gd name="connsiteY3101" fmla="*/ 10000 h 10000"/>
                        <a:gd name="connsiteX3102" fmla="*/ 8266 w 10000"/>
                        <a:gd name="connsiteY3102" fmla="*/ 10000 h 10000"/>
                        <a:gd name="connsiteX3103" fmla="*/ 8275 w 10000"/>
                        <a:gd name="connsiteY3103" fmla="*/ 10000 h 10000"/>
                        <a:gd name="connsiteX3104" fmla="*/ 8275 w 10000"/>
                        <a:gd name="connsiteY3104" fmla="*/ 10000 h 10000"/>
                        <a:gd name="connsiteX3105" fmla="*/ 8275 w 10000"/>
                        <a:gd name="connsiteY3105" fmla="*/ 10000 h 10000"/>
                        <a:gd name="connsiteX3106" fmla="*/ 8275 w 10000"/>
                        <a:gd name="connsiteY3106" fmla="*/ 10000 h 10000"/>
                        <a:gd name="connsiteX3107" fmla="*/ 8286 w 10000"/>
                        <a:gd name="connsiteY3107" fmla="*/ 10000 h 10000"/>
                        <a:gd name="connsiteX3108" fmla="*/ 8286 w 10000"/>
                        <a:gd name="connsiteY3108" fmla="*/ 10000 h 10000"/>
                        <a:gd name="connsiteX3109" fmla="*/ 8286 w 10000"/>
                        <a:gd name="connsiteY3109" fmla="*/ 10000 h 10000"/>
                        <a:gd name="connsiteX3110" fmla="*/ 8286 w 10000"/>
                        <a:gd name="connsiteY3110" fmla="*/ 10000 h 10000"/>
                        <a:gd name="connsiteX3111" fmla="*/ 8298 w 10000"/>
                        <a:gd name="connsiteY3111" fmla="*/ 10000 h 10000"/>
                        <a:gd name="connsiteX3112" fmla="*/ 8298 w 10000"/>
                        <a:gd name="connsiteY3112" fmla="*/ 10000 h 10000"/>
                        <a:gd name="connsiteX3113" fmla="*/ 8298 w 10000"/>
                        <a:gd name="connsiteY3113" fmla="*/ 10000 h 10000"/>
                        <a:gd name="connsiteX3114" fmla="*/ 8298 w 10000"/>
                        <a:gd name="connsiteY3114" fmla="*/ 10000 h 10000"/>
                        <a:gd name="connsiteX3115" fmla="*/ 8306 w 10000"/>
                        <a:gd name="connsiteY3115" fmla="*/ 10000 h 10000"/>
                        <a:gd name="connsiteX3116" fmla="*/ 8306 w 10000"/>
                        <a:gd name="connsiteY3116" fmla="*/ 10000 h 10000"/>
                        <a:gd name="connsiteX3117" fmla="*/ 8306 w 10000"/>
                        <a:gd name="connsiteY3117" fmla="*/ 10000 h 10000"/>
                        <a:gd name="connsiteX3118" fmla="*/ 8306 w 10000"/>
                        <a:gd name="connsiteY3118" fmla="*/ 10000 h 10000"/>
                        <a:gd name="connsiteX3119" fmla="*/ 8318 w 10000"/>
                        <a:gd name="connsiteY3119" fmla="*/ 10000 h 10000"/>
                        <a:gd name="connsiteX3120" fmla="*/ 8318 w 10000"/>
                        <a:gd name="connsiteY3120" fmla="*/ 10000 h 10000"/>
                        <a:gd name="connsiteX3121" fmla="*/ 8318 w 10000"/>
                        <a:gd name="connsiteY3121" fmla="*/ 10000 h 10000"/>
                        <a:gd name="connsiteX3122" fmla="*/ 8318 w 10000"/>
                        <a:gd name="connsiteY3122" fmla="*/ 10000 h 10000"/>
                        <a:gd name="connsiteX3123" fmla="*/ 8329 w 10000"/>
                        <a:gd name="connsiteY3123" fmla="*/ 10000 h 10000"/>
                        <a:gd name="connsiteX3124" fmla="*/ 8329 w 10000"/>
                        <a:gd name="connsiteY3124" fmla="*/ 10000 h 10000"/>
                        <a:gd name="connsiteX3125" fmla="*/ 8329 w 10000"/>
                        <a:gd name="connsiteY3125" fmla="*/ 10000 h 10000"/>
                        <a:gd name="connsiteX3126" fmla="*/ 8329 w 10000"/>
                        <a:gd name="connsiteY3126" fmla="*/ 10000 h 10000"/>
                        <a:gd name="connsiteX3127" fmla="*/ 8340 w 10000"/>
                        <a:gd name="connsiteY3127" fmla="*/ 10000 h 10000"/>
                        <a:gd name="connsiteX3128" fmla="*/ 8340 w 10000"/>
                        <a:gd name="connsiteY3128" fmla="*/ 10000 h 10000"/>
                        <a:gd name="connsiteX3129" fmla="*/ 8340 w 10000"/>
                        <a:gd name="connsiteY3129" fmla="*/ 10000 h 10000"/>
                        <a:gd name="connsiteX3130" fmla="*/ 8340 w 10000"/>
                        <a:gd name="connsiteY3130" fmla="*/ 10000 h 10000"/>
                        <a:gd name="connsiteX3131" fmla="*/ 8349 w 10000"/>
                        <a:gd name="connsiteY3131" fmla="*/ 10000 h 10000"/>
                        <a:gd name="connsiteX3132" fmla="*/ 8349 w 10000"/>
                        <a:gd name="connsiteY3132" fmla="*/ 10000 h 10000"/>
                        <a:gd name="connsiteX3133" fmla="*/ 8360 w 10000"/>
                        <a:gd name="connsiteY3133" fmla="*/ 10000 h 10000"/>
                        <a:gd name="connsiteX3134" fmla="*/ 8360 w 10000"/>
                        <a:gd name="connsiteY3134" fmla="*/ 10000 h 10000"/>
                        <a:gd name="connsiteX3135" fmla="*/ 8372 w 10000"/>
                        <a:gd name="connsiteY3135" fmla="*/ 10000 h 10000"/>
                        <a:gd name="connsiteX3136" fmla="*/ 8372 w 10000"/>
                        <a:gd name="connsiteY3136" fmla="*/ 10000 h 10000"/>
                        <a:gd name="connsiteX3137" fmla="*/ 8372 w 10000"/>
                        <a:gd name="connsiteY3137" fmla="*/ 10000 h 10000"/>
                        <a:gd name="connsiteX3138" fmla="*/ 8372 w 10000"/>
                        <a:gd name="connsiteY3138" fmla="*/ 10000 h 10000"/>
                        <a:gd name="connsiteX3139" fmla="*/ 8383 w 10000"/>
                        <a:gd name="connsiteY3139" fmla="*/ 10000 h 10000"/>
                        <a:gd name="connsiteX3140" fmla="*/ 8383 w 10000"/>
                        <a:gd name="connsiteY3140" fmla="*/ 10000 h 10000"/>
                        <a:gd name="connsiteX3141" fmla="*/ 8383 w 10000"/>
                        <a:gd name="connsiteY3141" fmla="*/ 10000 h 10000"/>
                        <a:gd name="connsiteX3142" fmla="*/ 8383 w 10000"/>
                        <a:gd name="connsiteY3142" fmla="*/ 10000 h 10000"/>
                        <a:gd name="connsiteX3143" fmla="*/ 8392 w 10000"/>
                        <a:gd name="connsiteY3143" fmla="*/ 10000 h 10000"/>
                        <a:gd name="connsiteX3144" fmla="*/ 8392 w 10000"/>
                        <a:gd name="connsiteY3144" fmla="*/ 10000 h 10000"/>
                        <a:gd name="connsiteX3145" fmla="*/ 8392 w 10000"/>
                        <a:gd name="connsiteY3145" fmla="*/ 10000 h 10000"/>
                        <a:gd name="connsiteX3146" fmla="*/ 8392 w 10000"/>
                        <a:gd name="connsiteY3146" fmla="*/ 10000 h 10000"/>
                        <a:gd name="connsiteX3147" fmla="*/ 8403 w 10000"/>
                        <a:gd name="connsiteY3147" fmla="*/ 10000 h 10000"/>
                        <a:gd name="connsiteX3148" fmla="*/ 8403 w 10000"/>
                        <a:gd name="connsiteY3148" fmla="*/ 10000 h 10000"/>
                        <a:gd name="connsiteX3149" fmla="*/ 8403 w 10000"/>
                        <a:gd name="connsiteY3149" fmla="*/ 10000 h 10000"/>
                        <a:gd name="connsiteX3150" fmla="*/ 8403 w 10000"/>
                        <a:gd name="connsiteY3150" fmla="*/ 10000 h 10000"/>
                        <a:gd name="connsiteX3151" fmla="*/ 8415 w 10000"/>
                        <a:gd name="connsiteY3151" fmla="*/ 10000 h 10000"/>
                        <a:gd name="connsiteX3152" fmla="*/ 8415 w 10000"/>
                        <a:gd name="connsiteY3152" fmla="*/ 10000 h 10000"/>
                        <a:gd name="connsiteX3153" fmla="*/ 8415 w 10000"/>
                        <a:gd name="connsiteY3153" fmla="*/ 10000 h 10000"/>
                        <a:gd name="connsiteX3154" fmla="*/ 8415 w 10000"/>
                        <a:gd name="connsiteY3154" fmla="*/ 10000 h 10000"/>
                        <a:gd name="connsiteX3155" fmla="*/ 8426 w 10000"/>
                        <a:gd name="connsiteY3155" fmla="*/ 10000 h 10000"/>
                        <a:gd name="connsiteX3156" fmla="*/ 8426 w 10000"/>
                        <a:gd name="connsiteY3156" fmla="*/ 10000 h 10000"/>
                        <a:gd name="connsiteX3157" fmla="*/ 8426 w 10000"/>
                        <a:gd name="connsiteY3157" fmla="*/ 10000 h 10000"/>
                        <a:gd name="connsiteX3158" fmla="*/ 8426 w 10000"/>
                        <a:gd name="connsiteY3158" fmla="*/ 10000 h 10000"/>
                        <a:gd name="connsiteX3159" fmla="*/ 8435 w 10000"/>
                        <a:gd name="connsiteY3159" fmla="*/ 10000 h 10000"/>
                        <a:gd name="connsiteX3160" fmla="*/ 8435 w 10000"/>
                        <a:gd name="connsiteY3160" fmla="*/ 10000 h 10000"/>
                        <a:gd name="connsiteX3161" fmla="*/ 8435 w 10000"/>
                        <a:gd name="connsiteY3161" fmla="*/ 10000 h 10000"/>
                        <a:gd name="connsiteX3162" fmla="*/ 8435 w 10000"/>
                        <a:gd name="connsiteY3162" fmla="*/ 10000 h 10000"/>
                        <a:gd name="connsiteX3163" fmla="*/ 8446 w 10000"/>
                        <a:gd name="connsiteY3163" fmla="*/ 10000 h 10000"/>
                        <a:gd name="connsiteX3164" fmla="*/ 8446 w 10000"/>
                        <a:gd name="connsiteY3164" fmla="*/ 10000 h 10000"/>
                        <a:gd name="connsiteX3165" fmla="*/ 8446 w 10000"/>
                        <a:gd name="connsiteY3165" fmla="*/ 10000 h 10000"/>
                        <a:gd name="connsiteX3166" fmla="*/ 8446 w 10000"/>
                        <a:gd name="connsiteY3166" fmla="*/ 10000 h 10000"/>
                        <a:gd name="connsiteX3167" fmla="*/ 8458 w 10000"/>
                        <a:gd name="connsiteY3167" fmla="*/ 10000 h 10000"/>
                        <a:gd name="connsiteX3168" fmla="*/ 8458 w 10000"/>
                        <a:gd name="connsiteY3168" fmla="*/ 10000 h 10000"/>
                        <a:gd name="connsiteX3169" fmla="*/ 8458 w 10000"/>
                        <a:gd name="connsiteY3169" fmla="*/ 10000 h 10000"/>
                        <a:gd name="connsiteX3170" fmla="*/ 8458 w 10000"/>
                        <a:gd name="connsiteY3170" fmla="*/ 10000 h 10000"/>
                        <a:gd name="connsiteX3171" fmla="*/ 8466 w 10000"/>
                        <a:gd name="connsiteY3171" fmla="*/ 10000 h 10000"/>
                        <a:gd name="connsiteX3172" fmla="*/ 8466 w 10000"/>
                        <a:gd name="connsiteY3172" fmla="*/ 10000 h 10000"/>
                        <a:gd name="connsiteX3173" fmla="*/ 8466 w 10000"/>
                        <a:gd name="connsiteY3173" fmla="*/ 10000 h 10000"/>
                        <a:gd name="connsiteX3174" fmla="*/ 8466 w 10000"/>
                        <a:gd name="connsiteY3174" fmla="*/ 10000 h 10000"/>
                        <a:gd name="connsiteX3175" fmla="*/ 8478 w 10000"/>
                        <a:gd name="connsiteY3175" fmla="*/ 10000 h 10000"/>
                        <a:gd name="connsiteX3176" fmla="*/ 8478 w 10000"/>
                        <a:gd name="connsiteY3176" fmla="*/ 10000 h 10000"/>
                        <a:gd name="connsiteX3177" fmla="*/ 8478 w 10000"/>
                        <a:gd name="connsiteY3177" fmla="*/ 10000 h 10000"/>
                        <a:gd name="connsiteX3178" fmla="*/ 8478 w 10000"/>
                        <a:gd name="connsiteY3178" fmla="*/ 10000 h 10000"/>
                        <a:gd name="connsiteX3179" fmla="*/ 8489 w 10000"/>
                        <a:gd name="connsiteY3179" fmla="*/ 10000 h 10000"/>
                        <a:gd name="connsiteX3180" fmla="*/ 8489 w 10000"/>
                        <a:gd name="connsiteY3180" fmla="*/ 10000 h 10000"/>
                        <a:gd name="connsiteX3181" fmla="*/ 8489 w 10000"/>
                        <a:gd name="connsiteY3181" fmla="*/ 10000 h 10000"/>
                        <a:gd name="connsiteX3182" fmla="*/ 8489 w 10000"/>
                        <a:gd name="connsiteY3182" fmla="*/ 10000 h 10000"/>
                        <a:gd name="connsiteX3183" fmla="*/ 8500 w 10000"/>
                        <a:gd name="connsiteY3183" fmla="*/ 10000 h 10000"/>
                        <a:gd name="connsiteX3184" fmla="*/ 8500 w 10000"/>
                        <a:gd name="connsiteY3184" fmla="*/ 10000 h 10000"/>
                        <a:gd name="connsiteX3185" fmla="*/ 8500 w 10000"/>
                        <a:gd name="connsiteY3185" fmla="*/ 10000 h 10000"/>
                        <a:gd name="connsiteX3186" fmla="*/ 8500 w 10000"/>
                        <a:gd name="connsiteY3186" fmla="*/ 10000 h 10000"/>
                        <a:gd name="connsiteX3187" fmla="*/ 8509 w 10000"/>
                        <a:gd name="connsiteY3187" fmla="*/ 10000 h 10000"/>
                        <a:gd name="connsiteX3188" fmla="*/ 8509 w 10000"/>
                        <a:gd name="connsiteY3188" fmla="*/ 10000 h 10000"/>
                        <a:gd name="connsiteX3189" fmla="*/ 8509 w 10000"/>
                        <a:gd name="connsiteY3189" fmla="*/ 10000 h 10000"/>
                        <a:gd name="connsiteX3190" fmla="*/ 8509 w 10000"/>
                        <a:gd name="connsiteY3190" fmla="*/ 10000 h 10000"/>
                        <a:gd name="connsiteX3191" fmla="*/ 8520 w 10000"/>
                        <a:gd name="connsiteY3191" fmla="*/ 10000 h 10000"/>
                        <a:gd name="connsiteX3192" fmla="*/ 8520 w 10000"/>
                        <a:gd name="connsiteY3192" fmla="*/ 10000 h 10000"/>
                        <a:gd name="connsiteX3193" fmla="*/ 8520 w 10000"/>
                        <a:gd name="connsiteY3193" fmla="*/ 10000 h 10000"/>
                        <a:gd name="connsiteX3194" fmla="*/ 8520 w 10000"/>
                        <a:gd name="connsiteY3194" fmla="*/ 10000 h 10000"/>
                        <a:gd name="connsiteX3195" fmla="*/ 8532 w 10000"/>
                        <a:gd name="connsiteY3195" fmla="*/ 10000 h 10000"/>
                        <a:gd name="connsiteX3196" fmla="*/ 8532 w 10000"/>
                        <a:gd name="connsiteY3196" fmla="*/ 10000 h 10000"/>
                        <a:gd name="connsiteX3197" fmla="*/ 8532 w 10000"/>
                        <a:gd name="connsiteY3197" fmla="*/ 10000 h 10000"/>
                        <a:gd name="connsiteX3198" fmla="*/ 8532 w 10000"/>
                        <a:gd name="connsiteY3198" fmla="*/ 10000 h 10000"/>
                        <a:gd name="connsiteX3199" fmla="*/ 8543 w 10000"/>
                        <a:gd name="connsiteY3199" fmla="*/ 10000 h 10000"/>
                        <a:gd name="connsiteX3200" fmla="*/ 8543 w 10000"/>
                        <a:gd name="connsiteY3200" fmla="*/ 10000 h 10000"/>
                        <a:gd name="connsiteX3201" fmla="*/ 8543 w 10000"/>
                        <a:gd name="connsiteY3201" fmla="*/ 10000 h 10000"/>
                        <a:gd name="connsiteX3202" fmla="*/ 8543 w 10000"/>
                        <a:gd name="connsiteY3202" fmla="*/ 10000 h 10000"/>
                        <a:gd name="connsiteX3203" fmla="*/ 8552 w 10000"/>
                        <a:gd name="connsiteY3203" fmla="*/ 10000 h 10000"/>
                        <a:gd name="connsiteX3204" fmla="*/ 8552 w 10000"/>
                        <a:gd name="connsiteY3204" fmla="*/ 10000 h 10000"/>
                        <a:gd name="connsiteX3205" fmla="*/ 8552 w 10000"/>
                        <a:gd name="connsiteY3205" fmla="*/ 10000 h 10000"/>
                        <a:gd name="connsiteX3206" fmla="*/ 8552 w 10000"/>
                        <a:gd name="connsiteY3206" fmla="*/ 10000 h 10000"/>
                        <a:gd name="connsiteX3207" fmla="*/ 8563 w 10000"/>
                        <a:gd name="connsiteY3207" fmla="*/ 10000 h 10000"/>
                        <a:gd name="connsiteX3208" fmla="*/ 8563 w 10000"/>
                        <a:gd name="connsiteY3208" fmla="*/ 10000 h 10000"/>
                        <a:gd name="connsiteX3209" fmla="*/ 8563 w 10000"/>
                        <a:gd name="connsiteY3209" fmla="*/ 10000 h 10000"/>
                        <a:gd name="connsiteX3210" fmla="*/ 8563 w 10000"/>
                        <a:gd name="connsiteY3210" fmla="*/ 10000 h 10000"/>
                        <a:gd name="connsiteX3211" fmla="*/ 8575 w 10000"/>
                        <a:gd name="connsiteY3211" fmla="*/ 10000 h 10000"/>
                        <a:gd name="connsiteX3212" fmla="*/ 8575 w 10000"/>
                        <a:gd name="connsiteY3212" fmla="*/ 10000 h 10000"/>
                        <a:gd name="connsiteX3213" fmla="*/ 8575 w 10000"/>
                        <a:gd name="connsiteY3213" fmla="*/ 10000 h 10000"/>
                        <a:gd name="connsiteX3214" fmla="*/ 8575 w 10000"/>
                        <a:gd name="connsiteY3214" fmla="*/ 10000 h 10000"/>
                        <a:gd name="connsiteX3215" fmla="*/ 8583 w 10000"/>
                        <a:gd name="connsiteY3215" fmla="*/ 10000 h 10000"/>
                        <a:gd name="connsiteX3216" fmla="*/ 8583 w 10000"/>
                        <a:gd name="connsiteY3216" fmla="*/ 10000 h 10000"/>
                        <a:gd name="connsiteX3217" fmla="*/ 8583 w 10000"/>
                        <a:gd name="connsiteY3217" fmla="*/ 10000 h 10000"/>
                        <a:gd name="connsiteX3218" fmla="*/ 8583 w 10000"/>
                        <a:gd name="connsiteY3218" fmla="*/ 10000 h 10000"/>
                        <a:gd name="connsiteX3219" fmla="*/ 8595 w 10000"/>
                        <a:gd name="connsiteY3219" fmla="*/ 10000 h 10000"/>
                        <a:gd name="connsiteX3220" fmla="*/ 8595 w 10000"/>
                        <a:gd name="connsiteY3220" fmla="*/ 10000 h 10000"/>
                        <a:gd name="connsiteX3221" fmla="*/ 8595 w 10000"/>
                        <a:gd name="connsiteY3221" fmla="*/ 10000 h 10000"/>
                        <a:gd name="connsiteX3222" fmla="*/ 8595 w 10000"/>
                        <a:gd name="connsiteY3222" fmla="*/ 10000 h 10000"/>
                        <a:gd name="connsiteX3223" fmla="*/ 8606 w 10000"/>
                        <a:gd name="connsiteY3223" fmla="*/ 10000 h 10000"/>
                        <a:gd name="connsiteX3224" fmla="*/ 8606 w 10000"/>
                        <a:gd name="connsiteY3224" fmla="*/ 10000 h 10000"/>
                        <a:gd name="connsiteX3225" fmla="*/ 8606 w 10000"/>
                        <a:gd name="connsiteY3225" fmla="*/ 10000 h 10000"/>
                        <a:gd name="connsiteX3226" fmla="*/ 8606 w 10000"/>
                        <a:gd name="connsiteY3226" fmla="*/ 10000 h 10000"/>
                        <a:gd name="connsiteX3227" fmla="*/ 8618 w 10000"/>
                        <a:gd name="connsiteY3227" fmla="*/ 10000 h 10000"/>
                        <a:gd name="connsiteX3228" fmla="*/ 8618 w 10000"/>
                        <a:gd name="connsiteY3228" fmla="*/ 10000 h 10000"/>
                        <a:gd name="connsiteX3229" fmla="*/ 8618 w 10000"/>
                        <a:gd name="connsiteY3229" fmla="*/ 10000 h 10000"/>
                        <a:gd name="connsiteX3230" fmla="*/ 8618 w 10000"/>
                        <a:gd name="connsiteY3230" fmla="*/ 10000 h 10000"/>
                        <a:gd name="connsiteX3231" fmla="*/ 8626 w 10000"/>
                        <a:gd name="connsiteY3231" fmla="*/ 10000 h 10000"/>
                        <a:gd name="connsiteX3232" fmla="*/ 8626 w 10000"/>
                        <a:gd name="connsiteY3232" fmla="*/ 10000 h 10000"/>
                        <a:gd name="connsiteX3233" fmla="*/ 8626 w 10000"/>
                        <a:gd name="connsiteY3233" fmla="*/ 7903 h 10000"/>
                        <a:gd name="connsiteX3234" fmla="*/ 8626 w 10000"/>
                        <a:gd name="connsiteY3234" fmla="*/ 9350 h 10000"/>
                        <a:gd name="connsiteX3235" fmla="*/ 8638 w 10000"/>
                        <a:gd name="connsiteY3235" fmla="*/ 9350 h 10000"/>
                        <a:gd name="connsiteX3236" fmla="*/ 8638 w 10000"/>
                        <a:gd name="connsiteY3236" fmla="*/ 10000 h 10000"/>
                        <a:gd name="connsiteX3237" fmla="*/ 8638 w 10000"/>
                        <a:gd name="connsiteY3237" fmla="*/ 8901 h 10000"/>
                        <a:gd name="connsiteX3238" fmla="*/ 8638 w 10000"/>
                        <a:gd name="connsiteY3238" fmla="*/ 8901 h 10000"/>
                        <a:gd name="connsiteX3239" fmla="*/ 8649 w 10000"/>
                        <a:gd name="connsiteY3239" fmla="*/ 6804 h 10000"/>
                        <a:gd name="connsiteX3240" fmla="*/ 8649 w 10000"/>
                        <a:gd name="connsiteY3240" fmla="*/ 9754 h 10000"/>
                        <a:gd name="connsiteX3241" fmla="*/ 8649 w 10000"/>
                        <a:gd name="connsiteY3241" fmla="*/ 4148 h 10000"/>
                        <a:gd name="connsiteX3242" fmla="*/ 8649 w 10000"/>
                        <a:gd name="connsiteY3242" fmla="*/ 9754 h 10000"/>
                        <a:gd name="connsiteX3243" fmla="*/ 8660 w 10000"/>
                        <a:gd name="connsiteY3243" fmla="*/ 10000 h 10000"/>
                        <a:gd name="connsiteX3244" fmla="*/ 8660 w 10000"/>
                        <a:gd name="connsiteY3244" fmla="*/ 10000 h 10000"/>
                        <a:gd name="connsiteX3245" fmla="*/ 8660 w 10000"/>
                        <a:gd name="connsiteY3245" fmla="*/ 10000 h 10000"/>
                        <a:gd name="connsiteX3246" fmla="*/ 8660 w 10000"/>
                        <a:gd name="connsiteY3246" fmla="*/ 10000 h 10000"/>
                        <a:gd name="connsiteX3247" fmla="*/ 8669 w 10000"/>
                        <a:gd name="connsiteY3247" fmla="*/ 10000 h 10000"/>
                        <a:gd name="connsiteX3248" fmla="*/ 8669 w 10000"/>
                        <a:gd name="connsiteY3248" fmla="*/ 10000 h 10000"/>
                        <a:gd name="connsiteX3249" fmla="*/ 8669 w 10000"/>
                        <a:gd name="connsiteY3249" fmla="*/ 3050 h 10000"/>
                        <a:gd name="connsiteX3250" fmla="*/ 8669 w 10000"/>
                        <a:gd name="connsiteY3250" fmla="*/ 8251 h 10000"/>
                        <a:gd name="connsiteX3251" fmla="*/ 8680 w 10000"/>
                        <a:gd name="connsiteY3251" fmla="*/ 9798 h 10000"/>
                        <a:gd name="connsiteX3252" fmla="*/ 8680 w 10000"/>
                        <a:gd name="connsiteY3252" fmla="*/ 10000 h 10000"/>
                        <a:gd name="connsiteX3253" fmla="*/ 8680 w 10000"/>
                        <a:gd name="connsiteY3253" fmla="*/ 9798 h 10000"/>
                        <a:gd name="connsiteX3254" fmla="*/ 8680 w 10000"/>
                        <a:gd name="connsiteY3254" fmla="*/ 10000 h 10000"/>
                        <a:gd name="connsiteX3255" fmla="*/ 8692 w 10000"/>
                        <a:gd name="connsiteY3255" fmla="*/ 10000 h 10000"/>
                        <a:gd name="connsiteX3256" fmla="*/ 8692 w 10000"/>
                        <a:gd name="connsiteY3256" fmla="*/ 10000 h 10000"/>
                        <a:gd name="connsiteX3257" fmla="*/ 8692 w 10000"/>
                        <a:gd name="connsiteY3257" fmla="*/ 10000 h 10000"/>
                        <a:gd name="connsiteX3258" fmla="*/ 8692 w 10000"/>
                        <a:gd name="connsiteY3258" fmla="*/ 10000 h 10000"/>
                        <a:gd name="connsiteX3259" fmla="*/ 8700 w 10000"/>
                        <a:gd name="connsiteY3259" fmla="*/ 10000 h 10000"/>
                        <a:gd name="connsiteX3260" fmla="*/ 8700 w 10000"/>
                        <a:gd name="connsiteY3260" fmla="*/ 10000 h 10000"/>
                        <a:gd name="connsiteX3261" fmla="*/ 8700 w 10000"/>
                        <a:gd name="connsiteY3261" fmla="*/ 10000 h 10000"/>
                        <a:gd name="connsiteX3262" fmla="*/ 8700 w 10000"/>
                        <a:gd name="connsiteY3262" fmla="*/ 10000 h 10000"/>
                        <a:gd name="connsiteX3263" fmla="*/ 8712 w 10000"/>
                        <a:gd name="connsiteY3263" fmla="*/ 10000 h 10000"/>
                        <a:gd name="connsiteX3264" fmla="*/ 8712 w 10000"/>
                        <a:gd name="connsiteY3264" fmla="*/ 10000 h 10000"/>
                        <a:gd name="connsiteX3265" fmla="*/ 8712 w 10000"/>
                        <a:gd name="connsiteY3265" fmla="*/ 10000 h 10000"/>
                        <a:gd name="connsiteX3266" fmla="*/ 8712 w 10000"/>
                        <a:gd name="connsiteY3266" fmla="*/ 10000 h 10000"/>
                        <a:gd name="connsiteX3267" fmla="*/ 8723 w 10000"/>
                        <a:gd name="connsiteY3267" fmla="*/ 10000 h 10000"/>
                        <a:gd name="connsiteX3268" fmla="*/ 8723 w 10000"/>
                        <a:gd name="connsiteY3268" fmla="*/ 10000 h 10000"/>
                        <a:gd name="connsiteX3269" fmla="*/ 8723 w 10000"/>
                        <a:gd name="connsiteY3269" fmla="*/ 10000 h 10000"/>
                        <a:gd name="connsiteX3270" fmla="*/ 8723 w 10000"/>
                        <a:gd name="connsiteY3270" fmla="*/ 10000 h 10000"/>
                        <a:gd name="connsiteX3271" fmla="*/ 8735 w 10000"/>
                        <a:gd name="connsiteY3271" fmla="*/ 10000 h 10000"/>
                        <a:gd name="connsiteX3272" fmla="*/ 8735 w 10000"/>
                        <a:gd name="connsiteY3272" fmla="*/ 10000 h 10000"/>
                        <a:gd name="connsiteX3273" fmla="*/ 8735 w 10000"/>
                        <a:gd name="connsiteY3273" fmla="*/ 10000 h 10000"/>
                        <a:gd name="connsiteX3274" fmla="*/ 8735 w 10000"/>
                        <a:gd name="connsiteY3274" fmla="*/ 10000 h 10000"/>
                        <a:gd name="connsiteX3275" fmla="*/ 8743 w 10000"/>
                        <a:gd name="connsiteY3275" fmla="*/ 10000 h 10000"/>
                        <a:gd name="connsiteX3276" fmla="*/ 8743 w 10000"/>
                        <a:gd name="connsiteY3276" fmla="*/ 10000 h 10000"/>
                        <a:gd name="connsiteX3277" fmla="*/ 8743 w 10000"/>
                        <a:gd name="connsiteY3277" fmla="*/ 10000 h 10000"/>
                        <a:gd name="connsiteX3278" fmla="*/ 8743 w 10000"/>
                        <a:gd name="connsiteY3278" fmla="*/ 10000 h 10000"/>
                        <a:gd name="connsiteX3279" fmla="*/ 8755 w 10000"/>
                        <a:gd name="connsiteY3279" fmla="*/ 10000 h 10000"/>
                        <a:gd name="connsiteX3280" fmla="*/ 8755 w 10000"/>
                        <a:gd name="connsiteY3280" fmla="*/ 10000 h 10000"/>
                        <a:gd name="connsiteX3281" fmla="*/ 8755 w 10000"/>
                        <a:gd name="connsiteY3281" fmla="*/ 10000 h 10000"/>
                        <a:gd name="connsiteX3282" fmla="*/ 8755 w 10000"/>
                        <a:gd name="connsiteY3282" fmla="*/ 10000 h 10000"/>
                        <a:gd name="connsiteX3283" fmla="*/ 8766 w 10000"/>
                        <a:gd name="connsiteY3283" fmla="*/ 10000 h 10000"/>
                        <a:gd name="connsiteX3284" fmla="*/ 8766 w 10000"/>
                        <a:gd name="connsiteY3284" fmla="*/ 10000 h 10000"/>
                        <a:gd name="connsiteX3285" fmla="*/ 8766 w 10000"/>
                        <a:gd name="connsiteY3285" fmla="*/ 10000 h 10000"/>
                        <a:gd name="connsiteX3286" fmla="*/ 8766 w 10000"/>
                        <a:gd name="connsiteY3286" fmla="*/ 10000 h 10000"/>
                        <a:gd name="connsiteX3287" fmla="*/ 8777 w 10000"/>
                        <a:gd name="connsiteY3287" fmla="*/ 10000 h 10000"/>
                        <a:gd name="connsiteX3288" fmla="*/ 8777 w 10000"/>
                        <a:gd name="connsiteY3288" fmla="*/ 10000 h 10000"/>
                        <a:gd name="connsiteX3289" fmla="*/ 8777 w 10000"/>
                        <a:gd name="connsiteY3289" fmla="*/ 10000 h 10000"/>
                        <a:gd name="connsiteX3290" fmla="*/ 8777 w 10000"/>
                        <a:gd name="connsiteY3290" fmla="*/ 10000 h 10000"/>
                        <a:gd name="connsiteX3291" fmla="*/ 8786 w 10000"/>
                        <a:gd name="connsiteY3291" fmla="*/ 10000 h 10000"/>
                        <a:gd name="connsiteX3292" fmla="*/ 8786 w 10000"/>
                        <a:gd name="connsiteY3292" fmla="*/ 10000 h 10000"/>
                        <a:gd name="connsiteX3293" fmla="*/ 8786 w 10000"/>
                        <a:gd name="connsiteY3293" fmla="*/ 10000 h 10000"/>
                        <a:gd name="connsiteX3294" fmla="*/ 8786 w 10000"/>
                        <a:gd name="connsiteY3294" fmla="*/ 10000 h 10000"/>
                        <a:gd name="connsiteX3295" fmla="*/ 8797 w 10000"/>
                        <a:gd name="connsiteY3295" fmla="*/ 10000 h 10000"/>
                        <a:gd name="connsiteX3296" fmla="*/ 8797 w 10000"/>
                        <a:gd name="connsiteY3296" fmla="*/ 10000 h 10000"/>
                        <a:gd name="connsiteX3297" fmla="*/ 8797 w 10000"/>
                        <a:gd name="connsiteY3297" fmla="*/ 10000 h 10000"/>
                        <a:gd name="connsiteX3298" fmla="*/ 8797 w 10000"/>
                        <a:gd name="connsiteY3298" fmla="*/ 10000 h 10000"/>
                        <a:gd name="connsiteX3299" fmla="*/ 8809 w 10000"/>
                        <a:gd name="connsiteY3299" fmla="*/ 10000 h 10000"/>
                        <a:gd name="connsiteX3300" fmla="*/ 8809 w 10000"/>
                        <a:gd name="connsiteY3300" fmla="*/ 10000 h 10000"/>
                        <a:gd name="connsiteX3301" fmla="*/ 8809 w 10000"/>
                        <a:gd name="connsiteY3301" fmla="*/ 10000 h 10000"/>
                        <a:gd name="connsiteX3302" fmla="*/ 8809 w 10000"/>
                        <a:gd name="connsiteY3302" fmla="*/ 10000 h 10000"/>
                        <a:gd name="connsiteX3303" fmla="*/ 8817 w 10000"/>
                        <a:gd name="connsiteY3303" fmla="*/ 10000 h 10000"/>
                        <a:gd name="connsiteX3304" fmla="*/ 8817 w 10000"/>
                        <a:gd name="connsiteY3304" fmla="*/ 10000 h 10000"/>
                        <a:gd name="connsiteX3305" fmla="*/ 8817 w 10000"/>
                        <a:gd name="connsiteY3305" fmla="*/ 10000 h 10000"/>
                        <a:gd name="connsiteX3306" fmla="*/ 8817 w 10000"/>
                        <a:gd name="connsiteY3306" fmla="*/ 10000 h 10000"/>
                        <a:gd name="connsiteX3307" fmla="*/ 8829 w 10000"/>
                        <a:gd name="connsiteY3307" fmla="*/ 10000 h 10000"/>
                        <a:gd name="connsiteX3308" fmla="*/ 8829 w 10000"/>
                        <a:gd name="connsiteY3308" fmla="*/ 10000 h 10000"/>
                        <a:gd name="connsiteX3309" fmla="*/ 8829 w 10000"/>
                        <a:gd name="connsiteY3309" fmla="*/ 10000 h 10000"/>
                        <a:gd name="connsiteX3310" fmla="*/ 8829 w 10000"/>
                        <a:gd name="connsiteY3310" fmla="*/ 10000 h 10000"/>
                        <a:gd name="connsiteX3311" fmla="*/ 8840 w 10000"/>
                        <a:gd name="connsiteY3311" fmla="*/ 10000 h 10000"/>
                        <a:gd name="connsiteX3312" fmla="*/ 8840 w 10000"/>
                        <a:gd name="connsiteY3312" fmla="*/ 10000 h 10000"/>
                        <a:gd name="connsiteX3313" fmla="*/ 8840 w 10000"/>
                        <a:gd name="connsiteY3313" fmla="*/ 10000 h 10000"/>
                        <a:gd name="connsiteX3314" fmla="*/ 8840 w 10000"/>
                        <a:gd name="connsiteY3314" fmla="*/ 10000 h 10000"/>
                        <a:gd name="connsiteX3315" fmla="*/ 8852 w 10000"/>
                        <a:gd name="connsiteY3315" fmla="*/ 10000 h 10000"/>
                        <a:gd name="connsiteX3316" fmla="*/ 8852 w 10000"/>
                        <a:gd name="connsiteY3316" fmla="*/ 10000 h 10000"/>
                        <a:gd name="connsiteX3317" fmla="*/ 8852 w 10000"/>
                        <a:gd name="connsiteY3317" fmla="*/ 10000 h 10000"/>
                        <a:gd name="connsiteX3318" fmla="*/ 8852 w 10000"/>
                        <a:gd name="connsiteY3318" fmla="*/ 10000 h 10000"/>
                        <a:gd name="connsiteX3319" fmla="*/ 8860 w 10000"/>
                        <a:gd name="connsiteY3319" fmla="*/ 10000 h 10000"/>
                        <a:gd name="connsiteX3320" fmla="*/ 8860 w 10000"/>
                        <a:gd name="connsiteY3320" fmla="*/ 10000 h 10000"/>
                        <a:gd name="connsiteX3321" fmla="*/ 8860 w 10000"/>
                        <a:gd name="connsiteY3321" fmla="*/ 10000 h 10000"/>
                        <a:gd name="connsiteX3322" fmla="*/ 8860 w 10000"/>
                        <a:gd name="connsiteY3322" fmla="*/ 10000 h 10000"/>
                        <a:gd name="connsiteX3323" fmla="*/ 8872 w 10000"/>
                        <a:gd name="connsiteY3323" fmla="*/ 10000 h 10000"/>
                        <a:gd name="connsiteX3324" fmla="*/ 8872 w 10000"/>
                        <a:gd name="connsiteY3324" fmla="*/ 10000 h 10000"/>
                        <a:gd name="connsiteX3325" fmla="*/ 8872 w 10000"/>
                        <a:gd name="connsiteY3325" fmla="*/ 10000 h 10000"/>
                        <a:gd name="connsiteX3326" fmla="*/ 8872 w 10000"/>
                        <a:gd name="connsiteY3326" fmla="*/ 10000 h 10000"/>
                        <a:gd name="connsiteX3327" fmla="*/ 8883 w 10000"/>
                        <a:gd name="connsiteY3327" fmla="*/ 10000 h 10000"/>
                        <a:gd name="connsiteX3328" fmla="*/ 8883 w 10000"/>
                        <a:gd name="connsiteY3328" fmla="*/ 10000 h 10000"/>
                        <a:gd name="connsiteX3329" fmla="*/ 8883 w 10000"/>
                        <a:gd name="connsiteY3329" fmla="*/ 10000 h 10000"/>
                        <a:gd name="connsiteX3330" fmla="*/ 8883 w 10000"/>
                        <a:gd name="connsiteY3330" fmla="*/ 10000 h 10000"/>
                        <a:gd name="connsiteX3331" fmla="*/ 8895 w 10000"/>
                        <a:gd name="connsiteY3331" fmla="*/ 10000 h 10000"/>
                        <a:gd name="connsiteX3332" fmla="*/ 8895 w 10000"/>
                        <a:gd name="connsiteY3332" fmla="*/ 10000 h 10000"/>
                        <a:gd name="connsiteX3333" fmla="*/ 8895 w 10000"/>
                        <a:gd name="connsiteY3333" fmla="*/ 10000 h 10000"/>
                        <a:gd name="connsiteX3334" fmla="*/ 8895 w 10000"/>
                        <a:gd name="connsiteY3334" fmla="*/ 10000 h 10000"/>
                        <a:gd name="connsiteX3335" fmla="*/ 8903 w 10000"/>
                        <a:gd name="connsiteY3335" fmla="*/ 10000 h 10000"/>
                        <a:gd name="connsiteX3336" fmla="*/ 8903 w 10000"/>
                        <a:gd name="connsiteY3336" fmla="*/ 10000 h 10000"/>
                        <a:gd name="connsiteX3337" fmla="*/ 8903 w 10000"/>
                        <a:gd name="connsiteY3337" fmla="*/ 10000 h 10000"/>
                        <a:gd name="connsiteX3338" fmla="*/ 8903 w 10000"/>
                        <a:gd name="connsiteY3338" fmla="*/ 10000 h 10000"/>
                        <a:gd name="connsiteX3339" fmla="*/ 8915 w 10000"/>
                        <a:gd name="connsiteY3339" fmla="*/ 10000 h 10000"/>
                        <a:gd name="connsiteX3340" fmla="*/ 8915 w 10000"/>
                        <a:gd name="connsiteY3340" fmla="*/ 10000 h 10000"/>
                        <a:gd name="connsiteX3341" fmla="*/ 8915 w 10000"/>
                        <a:gd name="connsiteY3341" fmla="*/ 10000 h 10000"/>
                        <a:gd name="connsiteX3342" fmla="*/ 8915 w 10000"/>
                        <a:gd name="connsiteY3342" fmla="*/ 10000 h 10000"/>
                        <a:gd name="connsiteX3343" fmla="*/ 8926 w 10000"/>
                        <a:gd name="connsiteY3343" fmla="*/ 10000 h 10000"/>
                        <a:gd name="connsiteX3344" fmla="*/ 8926 w 10000"/>
                        <a:gd name="connsiteY3344" fmla="*/ 10000 h 10000"/>
                        <a:gd name="connsiteX3345" fmla="*/ 8926 w 10000"/>
                        <a:gd name="connsiteY3345" fmla="*/ 10000 h 10000"/>
                        <a:gd name="connsiteX3346" fmla="*/ 8926 w 10000"/>
                        <a:gd name="connsiteY3346" fmla="*/ 10000 h 10000"/>
                        <a:gd name="connsiteX3347" fmla="*/ 8935 w 10000"/>
                        <a:gd name="connsiteY3347" fmla="*/ 10000 h 10000"/>
                        <a:gd name="connsiteX3348" fmla="*/ 8935 w 10000"/>
                        <a:gd name="connsiteY3348" fmla="*/ 10000 h 10000"/>
                        <a:gd name="connsiteX3349" fmla="*/ 8935 w 10000"/>
                        <a:gd name="connsiteY3349" fmla="*/ 10000 h 10000"/>
                        <a:gd name="connsiteX3350" fmla="*/ 8935 w 10000"/>
                        <a:gd name="connsiteY3350" fmla="*/ 10000 h 10000"/>
                        <a:gd name="connsiteX3351" fmla="*/ 8946 w 10000"/>
                        <a:gd name="connsiteY3351" fmla="*/ 10000 h 10000"/>
                        <a:gd name="connsiteX3352" fmla="*/ 8946 w 10000"/>
                        <a:gd name="connsiteY3352" fmla="*/ 10000 h 10000"/>
                        <a:gd name="connsiteX3353" fmla="*/ 8946 w 10000"/>
                        <a:gd name="connsiteY3353" fmla="*/ 10000 h 10000"/>
                        <a:gd name="connsiteX3354" fmla="*/ 8946 w 10000"/>
                        <a:gd name="connsiteY3354" fmla="*/ 10000 h 10000"/>
                        <a:gd name="connsiteX3355" fmla="*/ 8957 w 10000"/>
                        <a:gd name="connsiteY3355" fmla="*/ 10000 h 10000"/>
                        <a:gd name="connsiteX3356" fmla="*/ 8957 w 10000"/>
                        <a:gd name="connsiteY3356" fmla="*/ 10000 h 10000"/>
                        <a:gd name="connsiteX3357" fmla="*/ 8957 w 10000"/>
                        <a:gd name="connsiteY3357" fmla="*/ 10000 h 10000"/>
                        <a:gd name="connsiteX3358" fmla="*/ 8957 w 10000"/>
                        <a:gd name="connsiteY3358" fmla="*/ 10000 h 10000"/>
                        <a:gd name="connsiteX3359" fmla="*/ 8969 w 10000"/>
                        <a:gd name="connsiteY3359" fmla="*/ 10000 h 10000"/>
                        <a:gd name="connsiteX3360" fmla="*/ 8969 w 10000"/>
                        <a:gd name="connsiteY3360" fmla="*/ 10000 h 10000"/>
                        <a:gd name="connsiteX3361" fmla="*/ 8969 w 10000"/>
                        <a:gd name="connsiteY3361" fmla="*/ 10000 h 10000"/>
                        <a:gd name="connsiteX3362" fmla="*/ 8969 w 10000"/>
                        <a:gd name="connsiteY3362" fmla="*/ 10000 h 10000"/>
                        <a:gd name="connsiteX3363" fmla="*/ 8977 w 10000"/>
                        <a:gd name="connsiteY3363" fmla="*/ 10000 h 10000"/>
                        <a:gd name="connsiteX3364" fmla="*/ 8977 w 10000"/>
                        <a:gd name="connsiteY3364" fmla="*/ 10000 h 10000"/>
                        <a:gd name="connsiteX3365" fmla="*/ 8977 w 10000"/>
                        <a:gd name="connsiteY3365" fmla="*/ 10000 h 10000"/>
                        <a:gd name="connsiteX3366" fmla="*/ 8977 w 10000"/>
                        <a:gd name="connsiteY3366" fmla="*/ 10000 h 10000"/>
                        <a:gd name="connsiteX3367" fmla="*/ 8989 w 10000"/>
                        <a:gd name="connsiteY3367" fmla="*/ 10000 h 10000"/>
                        <a:gd name="connsiteX3368" fmla="*/ 8989 w 10000"/>
                        <a:gd name="connsiteY3368" fmla="*/ 10000 h 10000"/>
                        <a:gd name="connsiteX3369" fmla="*/ 8989 w 10000"/>
                        <a:gd name="connsiteY3369" fmla="*/ 10000 h 10000"/>
                        <a:gd name="connsiteX3370" fmla="*/ 8989 w 10000"/>
                        <a:gd name="connsiteY3370" fmla="*/ 10000 h 10000"/>
                        <a:gd name="connsiteX3371" fmla="*/ 9000 w 10000"/>
                        <a:gd name="connsiteY3371" fmla="*/ 10000 h 10000"/>
                        <a:gd name="connsiteX3372" fmla="*/ 9000 w 10000"/>
                        <a:gd name="connsiteY3372" fmla="*/ 10000 h 10000"/>
                        <a:gd name="connsiteX3373" fmla="*/ 9000 w 10000"/>
                        <a:gd name="connsiteY3373" fmla="*/ 10000 h 10000"/>
                        <a:gd name="connsiteX3374" fmla="*/ 9000 w 10000"/>
                        <a:gd name="connsiteY3374" fmla="*/ 10000 h 10000"/>
                        <a:gd name="connsiteX3375" fmla="*/ 9012 w 10000"/>
                        <a:gd name="connsiteY3375" fmla="*/ 10000 h 10000"/>
                        <a:gd name="connsiteX3376" fmla="*/ 9012 w 10000"/>
                        <a:gd name="connsiteY3376" fmla="*/ 10000 h 10000"/>
                        <a:gd name="connsiteX3377" fmla="*/ 9012 w 10000"/>
                        <a:gd name="connsiteY3377" fmla="*/ 10000 h 10000"/>
                        <a:gd name="connsiteX3378" fmla="*/ 9012 w 10000"/>
                        <a:gd name="connsiteY3378" fmla="*/ 10000 h 10000"/>
                        <a:gd name="connsiteX3379" fmla="*/ 9020 w 10000"/>
                        <a:gd name="connsiteY3379" fmla="*/ 10000 h 10000"/>
                        <a:gd name="connsiteX3380" fmla="*/ 9020 w 10000"/>
                        <a:gd name="connsiteY3380" fmla="*/ 10000 h 10000"/>
                        <a:gd name="connsiteX3381" fmla="*/ 9020 w 10000"/>
                        <a:gd name="connsiteY3381" fmla="*/ 10000 h 10000"/>
                        <a:gd name="connsiteX3382" fmla="*/ 9020 w 10000"/>
                        <a:gd name="connsiteY3382" fmla="*/ 10000 h 10000"/>
                        <a:gd name="connsiteX3383" fmla="*/ 9032 w 10000"/>
                        <a:gd name="connsiteY3383" fmla="*/ 10000 h 10000"/>
                        <a:gd name="connsiteX3384" fmla="*/ 9032 w 10000"/>
                        <a:gd name="connsiteY3384" fmla="*/ 10000 h 10000"/>
                        <a:gd name="connsiteX3385" fmla="*/ 9032 w 10000"/>
                        <a:gd name="connsiteY3385" fmla="*/ 10000 h 10000"/>
                        <a:gd name="connsiteX3386" fmla="*/ 9032 w 10000"/>
                        <a:gd name="connsiteY3386" fmla="*/ 10000 h 10000"/>
                        <a:gd name="connsiteX3387" fmla="*/ 9043 w 10000"/>
                        <a:gd name="connsiteY3387" fmla="*/ 10000 h 10000"/>
                        <a:gd name="connsiteX3388" fmla="*/ 9043 w 10000"/>
                        <a:gd name="connsiteY3388" fmla="*/ 10000 h 10000"/>
                        <a:gd name="connsiteX3389" fmla="*/ 9043 w 10000"/>
                        <a:gd name="connsiteY3389" fmla="*/ 10000 h 10000"/>
                        <a:gd name="connsiteX3390" fmla="*/ 9043 w 10000"/>
                        <a:gd name="connsiteY3390" fmla="*/ 10000 h 10000"/>
                        <a:gd name="connsiteX3391" fmla="*/ 9052 w 10000"/>
                        <a:gd name="connsiteY3391" fmla="*/ 10000 h 10000"/>
                        <a:gd name="connsiteX3392" fmla="*/ 9052 w 10000"/>
                        <a:gd name="connsiteY3392" fmla="*/ 10000 h 10000"/>
                        <a:gd name="connsiteX3393" fmla="*/ 9052 w 10000"/>
                        <a:gd name="connsiteY3393" fmla="*/ 10000 h 10000"/>
                        <a:gd name="connsiteX3394" fmla="*/ 9052 w 10000"/>
                        <a:gd name="connsiteY3394" fmla="*/ 10000 h 10000"/>
                        <a:gd name="connsiteX3395" fmla="*/ 9063 w 10000"/>
                        <a:gd name="connsiteY3395" fmla="*/ 10000 h 10000"/>
                        <a:gd name="connsiteX3396" fmla="*/ 9063 w 10000"/>
                        <a:gd name="connsiteY3396" fmla="*/ 10000 h 10000"/>
                        <a:gd name="connsiteX3397" fmla="*/ 9063 w 10000"/>
                        <a:gd name="connsiteY3397" fmla="*/ 10000 h 10000"/>
                        <a:gd name="connsiteX3398" fmla="*/ 9063 w 10000"/>
                        <a:gd name="connsiteY3398" fmla="*/ 10000 h 10000"/>
                        <a:gd name="connsiteX3399" fmla="*/ 9075 w 10000"/>
                        <a:gd name="connsiteY3399" fmla="*/ 10000 h 10000"/>
                        <a:gd name="connsiteX3400" fmla="*/ 9075 w 10000"/>
                        <a:gd name="connsiteY3400" fmla="*/ 10000 h 10000"/>
                        <a:gd name="connsiteX3401" fmla="*/ 9075 w 10000"/>
                        <a:gd name="connsiteY3401" fmla="*/ 10000 h 10000"/>
                        <a:gd name="connsiteX3402" fmla="*/ 9075 w 10000"/>
                        <a:gd name="connsiteY3402" fmla="*/ 10000 h 10000"/>
                        <a:gd name="connsiteX3403" fmla="*/ 9086 w 10000"/>
                        <a:gd name="connsiteY3403" fmla="*/ 10000 h 10000"/>
                        <a:gd name="connsiteX3404" fmla="*/ 9086 w 10000"/>
                        <a:gd name="connsiteY3404" fmla="*/ 10000 h 10000"/>
                        <a:gd name="connsiteX3405" fmla="*/ 9086 w 10000"/>
                        <a:gd name="connsiteY3405" fmla="*/ 10000 h 10000"/>
                        <a:gd name="connsiteX3406" fmla="*/ 9086 w 10000"/>
                        <a:gd name="connsiteY3406" fmla="*/ 10000 h 10000"/>
                        <a:gd name="connsiteX3407" fmla="*/ 9095 w 10000"/>
                        <a:gd name="connsiteY3407" fmla="*/ 10000 h 10000"/>
                        <a:gd name="connsiteX3408" fmla="*/ 9095 w 10000"/>
                        <a:gd name="connsiteY3408" fmla="*/ 10000 h 10000"/>
                        <a:gd name="connsiteX3409" fmla="*/ 9095 w 10000"/>
                        <a:gd name="connsiteY3409" fmla="*/ 10000 h 10000"/>
                        <a:gd name="connsiteX3410" fmla="*/ 9095 w 10000"/>
                        <a:gd name="connsiteY3410" fmla="*/ 10000 h 10000"/>
                        <a:gd name="connsiteX3411" fmla="*/ 9106 w 10000"/>
                        <a:gd name="connsiteY3411" fmla="*/ 10000 h 10000"/>
                        <a:gd name="connsiteX3412" fmla="*/ 9106 w 10000"/>
                        <a:gd name="connsiteY3412" fmla="*/ 10000 h 10000"/>
                        <a:gd name="connsiteX3413" fmla="*/ 9106 w 10000"/>
                        <a:gd name="connsiteY3413" fmla="*/ 10000 h 10000"/>
                        <a:gd name="connsiteX3414" fmla="*/ 9106 w 10000"/>
                        <a:gd name="connsiteY3414" fmla="*/ 10000 h 10000"/>
                        <a:gd name="connsiteX3415" fmla="*/ 9117 w 10000"/>
                        <a:gd name="connsiteY3415" fmla="*/ 10000 h 10000"/>
                        <a:gd name="connsiteX3416" fmla="*/ 9117 w 10000"/>
                        <a:gd name="connsiteY3416" fmla="*/ 10000 h 10000"/>
                        <a:gd name="connsiteX3417" fmla="*/ 9117 w 10000"/>
                        <a:gd name="connsiteY3417" fmla="*/ 10000 h 10000"/>
                        <a:gd name="connsiteX3418" fmla="*/ 9117 w 10000"/>
                        <a:gd name="connsiteY3418" fmla="*/ 10000 h 10000"/>
                        <a:gd name="connsiteX3419" fmla="*/ 9129 w 10000"/>
                        <a:gd name="connsiteY3419" fmla="*/ 10000 h 10000"/>
                        <a:gd name="connsiteX3420" fmla="*/ 9129 w 10000"/>
                        <a:gd name="connsiteY3420" fmla="*/ 10000 h 10000"/>
                        <a:gd name="connsiteX3421" fmla="*/ 9129 w 10000"/>
                        <a:gd name="connsiteY3421" fmla="*/ 10000 h 10000"/>
                        <a:gd name="connsiteX3422" fmla="*/ 9129 w 10000"/>
                        <a:gd name="connsiteY3422" fmla="*/ 10000 h 10000"/>
                        <a:gd name="connsiteX3423" fmla="*/ 9137 w 10000"/>
                        <a:gd name="connsiteY3423" fmla="*/ 10000 h 10000"/>
                        <a:gd name="connsiteX3424" fmla="*/ 9137 w 10000"/>
                        <a:gd name="connsiteY3424" fmla="*/ 10000 h 10000"/>
                        <a:gd name="connsiteX3425" fmla="*/ 9137 w 10000"/>
                        <a:gd name="connsiteY3425" fmla="*/ 10000 h 10000"/>
                        <a:gd name="connsiteX3426" fmla="*/ 9137 w 10000"/>
                        <a:gd name="connsiteY3426" fmla="*/ 10000 h 10000"/>
                        <a:gd name="connsiteX3427" fmla="*/ 9149 w 10000"/>
                        <a:gd name="connsiteY3427" fmla="*/ 10000 h 10000"/>
                        <a:gd name="connsiteX3428" fmla="*/ 9149 w 10000"/>
                        <a:gd name="connsiteY3428" fmla="*/ 10000 h 10000"/>
                        <a:gd name="connsiteX3429" fmla="*/ 9149 w 10000"/>
                        <a:gd name="connsiteY3429" fmla="*/ 10000 h 10000"/>
                        <a:gd name="connsiteX3430" fmla="*/ 9149 w 10000"/>
                        <a:gd name="connsiteY3430" fmla="*/ 10000 h 10000"/>
                        <a:gd name="connsiteX3431" fmla="*/ 9160 w 10000"/>
                        <a:gd name="connsiteY3431" fmla="*/ 10000 h 10000"/>
                        <a:gd name="connsiteX3432" fmla="*/ 9160 w 10000"/>
                        <a:gd name="connsiteY3432" fmla="*/ 10000 h 10000"/>
                        <a:gd name="connsiteX3433" fmla="*/ 9160 w 10000"/>
                        <a:gd name="connsiteY3433" fmla="*/ 10000 h 10000"/>
                        <a:gd name="connsiteX3434" fmla="*/ 9160 w 10000"/>
                        <a:gd name="connsiteY3434" fmla="*/ 10000 h 10000"/>
                        <a:gd name="connsiteX3435" fmla="*/ 9169 w 10000"/>
                        <a:gd name="connsiteY3435" fmla="*/ 10000 h 10000"/>
                        <a:gd name="connsiteX3436" fmla="*/ 9169 w 10000"/>
                        <a:gd name="connsiteY3436" fmla="*/ 10000 h 10000"/>
                        <a:gd name="connsiteX3437" fmla="*/ 9169 w 10000"/>
                        <a:gd name="connsiteY3437" fmla="*/ 10000 h 10000"/>
                        <a:gd name="connsiteX3438" fmla="*/ 9169 w 10000"/>
                        <a:gd name="connsiteY3438" fmla="*/ 10000 h 10000"/>
                        <a:gd name="connsiteX3439" fmla="*/ 9180 w 10000"/>
                        <a:gd name="connsiteY3439" fmla="*/ 10000 h 10000"/>
                        <a:gd name="connsiteX3440" fmla="*/ 9180 w 10000"/>
                        <a:gd name="connsiteY3440" fmla="*/ 10000 h 10000"/>
                        <a:gd name="connsiteX3441" fmla="*/ 9180 w 10000"/>
                        <a:gd name="connsiteY3441" fmla="*/ 10000 h 10000"/>
                        <a:gd name="connsiteX3442" fmla="*/ 9180 w 10000"/>
                        <a:gd name="connsiteY3442" fmla="*/ 10000 h 10000"/>
                        <a:gd name="connsiteX3443" fmla="*/ 9192 w 10000"/>
                        <a:gd name="connsiteY3443" fmla="*/ 10000 h 10000"/>
                        <a:gd name="connsiteX3444" fmla="*/ 9192 w 10000"/>
                        <a:gd name="connsiteY3444" fmla="*/ 10000 h 10000"/>
                        <a:gd name="connsiteX3445" fmla="*/ 9192 w 10000"/>
                        <a:gd name="connsiteY3445" fmla="*/ 10000 h 10000"/>
                        <a:gd name="connsiteX3446" fmla="*/ 9192 w 10000"/>
                        <a:gd name="connsiteY3446" fmla="*/ 10000 h 10000"/>
                        <a:gd name="connsiteX3447" fmla="*/ 9203 w 10000"/>
                        <a:gd name="connsiteY3447" fmla="*/ 10000 h 10000"/>
                        <a:gd name="connsiteX3448" fmla="*/ 9203 w 10000"/>
                        <a:gd name="connsiteY3448" fmla="*/ 10000 h 10000"/>
                        <a:gd name="connsiteX3449" fmla="*/ 9203 w 10000"/>
                        <a:gd name="connsiteY3449" fmla="*/ 10000 h 10000"/>
                        <a:gd name="connsiteX3450" fmla="*/ 9203 w 10000"/>
                        <a:gd name="connsiteY3450" fmla="*/ 10000 h 10000"/>
                        <a:gd name="connsiteX3451" fmla="*/ 9212 w 10000"/>
                        <a:gd name="connsiteY3451" fmla="*/ 10000 h 10000"/>
                        <a:gd name="connsiteX3452" fmla="*/ 9212 w 10000"/>
                        <a:gd name="connsiteY3452" fmla="*/ 10000 h 10000"/>
                        <a:gd name="connsiteX3453" fmla="*/ 9212 w 10000"/>
                        <a:gd name="connsiteY3453" fmla="*/ 10000 h 10000"/>
                        <a:gd name="connsiteX3454" fmla="*/ 9212 w 10000"/>
                        <a:gd name="connsiteY3454" fmla="*/ 10000 h 10000"/>
                        <a:gd name="connsiteX3455" fmla="*/ 9223 w 10000"/>
                        <a:gd name="connsiteY3455" fmla="*/ 10000 h 10000"/>
                        <a:gd name="connsiteX3456" fmla="*/ 9223 w 10000"/>
                        <a:gd name="connsiteY3456" fmla="*/ 10000 h 10000"/>
                        <a:gd name="connsiteX3457" fmla="*/ 9223 w 10000"/>
                        <a:gd name="connsiteY3457" fmla="*/ 10000 h 10000"/>
                        <a:gd name="connsiteX3458" fmla="*/ 9223 w 10000"/>
                        <a:gd name="connsiteY3458" fmla="*/ 10000 h 10000"/>
                        <a:gd name="connsiteX3459" fmla="*/ 9235 w 10000"/>
                        <a:gd name="connsiteY3459" fmla="*/ 10000 h 10000"/>
                        <a:gd name="connsiteX3460" fmla="*/ 9235 w 10000"/>
                        <a:gd name="connsiteY3460" fmla="*/ 10000 h 10000"/>
                        <a:gd name="connsiteX3461" fmla="*/ 9235 w 10000"/>
                        <a:gd name="connsiteY3461" fmla="*/ 10000 h 10000"/>
                        <a:gd name="connsiteX3462" fmla="*/ 9235 w 10000"/>
                        <a:gd name="connsiteY3462" fmla="*/ 10000 h 10000"/>
                        <a:gd name="connsiteX3463" fmla="*/ 9246 w 10000"/>
                        <a:gd name="connsiteY3463" fmla="*/ 10000 h 10000"/>
                        <a:gd name="connsiteX3464" fmla="*/ 9246 w 10000"/>
                        <a:gd name="connsiteY3464" fmla="*/ 10000 h 10000"/>
                        <a:gd name="connsiteX3465" fmla="*/ 9246 w 10000"/>
                        <a:gd name="connsiteY3465" fmla="*/ 10000 h 10000"/>
                        <a:gd name="connsiteX3466" fmla="*/ 9246 w 10000"/>
                        <a:gd name="connsiteY3466" fmla="*/ 10000 h 10000"/>
                        <a:gd name="connsiteX3467" fmla="*/ 9254 w 10000"/>
                        <a:gd name="connsiteY3467" fmla="*/ 10000 h 10000"/>
                        <a:gd name="connsiteX3468" fmla="*/ 9254 w 10000"/>
                        <a:gd name="connsiteY3468" fmla="*/ 10000 h 10000"/>
                        <a:gd name="connsiteX3469" fmla="*/ 9254 w 10000"/>
                        <a:gd name="connsiteY3469" fmla="*/ 10000 h 10000"/>
                        <a:gd name="connsiteX3470" fmla="*/ 9254 w 10000"/>
                        <a:gd name="connsiteY3470" fmla="*/ 10000 h 10000"/>
                        <a:gd name="connsiteX3471" fmla="*/ 9266 w 10000"/>
                        <a:gd name="connsiteY3471" fmla="*/ 10000 h 10000"/>
                        <a:gd name="connsiteX3472" fmla="*/ 9266 w 10000"/>
                        <a:gd name="connsiteY3472" fmla="*/ 10000 h 10000"/>
                        <a:gd name="connsiteX3473" fmla="*/ 9266 w 10000"/>
                        <a:gd name="connsiteY3473" fmla="*/ 10000 h 10000"/>
                        <a:gd name="connsiteX3474" fmla="*/ 9266 w 10000"/>
                        <a:gd name="connsiteY3474" fmla="*/ 10000 h 10000"/>
                        <a:gd name="connsiteX3475" fmla="*/ 9277 w 10000"/>
                        <a:gd name="connsiteY3475" fmla="*/ 10000 h 10000"/>
                        <a:gd name="connsiteX3476" fmla="*/ 9277 w 10000"/>
                        <a:gd name="connsiteY3476" fmla="*/ 10000 h 10000"/>
                        <a:gd name="connsiteX3477" fmla="*/ 9277 w 10000"/>
                        <a:gd name="connsiteY3477" fmla="*/ 10000 h 10000"/>
                        <a:gd name="connsiteX3478" fmla="*/ 9277 w 10000"/>
                        <a:gd name="connsiteY3478" fmla="*/ 10000 h 10000"/>
                        <a:gd name="connsiteX3479" fmla="*/ 9286 w 10000"/>
                        <a:gd name="connsiteY3479" fmla="*/ 10000 h 10000"/>
                        <a:gd name="connsiteX3480" fmla="*/ 9286 w 10000"/>
                        <a:gd name="connsiteY3480" fmla="*/ 10000 h 10000"/>
                        <a:gd name="connsiteX3481" fmla="*/ 9286 w 10000"/>
                        <a:gd name="connsiteY3481" fmla="*/ 10000 h 10000"/>
                        <a:gd name="connsiteX3482" fmla="*/ 9286 w 10000"/>
                        <a:gd name="connsiteY3482" fmla="*/ 10000 h 10000"/>
                        <a:gd name="connsiteX3483" fmla="*/ 9297 w 10000"/>
                        <a:gd name="connsiteY3483" fmla="*/ 10000 h 10000"/>
                        <a:gd name="connsiteX3484" fmla="*/ 9297 w 10000"/>
                        <a:gd name="connsiteY3484" fmla="*/ 10000 h 10000"/>
                        <a:gd name="connsiteX3485" fmla="*/ 9297 w 10000"/>
                        <a:gd name="connsiteY3485" fmla="*/ 10000 h 10000"/>
                        <a:gd name="connsiteX3486" fmla="*/ 9297 w 10000"/>
                        <a:gd name="connsiteY3486" fmla="*/ 10000 h 10000"/>
                        <a:gd name="connsiteX3487" fmla="*/ 9309 w 10000"/>
                        <a:gd name="connsiteY3487" fmla="*/ 10000 h 10000"/>
                        <a:gd name="connsiteX3488" fmla="*/ 9309 w 10000"/>
                        <a:gd name="connsiteY3488" fmla="*/ 10000 h 10000"/>
                        <a:gd name="connsiteX3489" fmla="*/ 9309 w 10000"/>
                        <a:gd name="connsiteY3489" fmla="*/ 10000 h 10000"/>
                        <a:gd name="connsiteX3490" fmla="*/ 9309 w 10000"/>
                        <a:gd name="connsiteY3490" fmla="*/ 10000 h 10000"/>
                        <a:gd name="connsiteX3491" fmla="*/ 9320 w 10000"/>
                        <a:gd name="connsiteY3491" fmla="*/ 10000 h 10000"/>
                        <a:gd name="connsiteX3492" fmla="*/ 9320 w 10000"/>
                        <a:gd name="connsiteY3492" fmla="*/ 10000 h 10000"/>
                        <a:gd name="connsiteX3493" fmla="*/ 9320 w 10000"/>
                        <a:gd name="connsiteY3493" fmla="*/ 10000 h 10000"/>
                        <a:gd name="connsiteX3494" fmla="*/ 9320 w 10000"/>
                        <a:gd name="connsiteY3494" fmla="*/ 10000 h 10000"/>
                        <a:gd name="connsiteX3495" fmla="*/ 9329 w 10000"/>
                        <a:gd name="connsiteY3495" fmla="*/ 10000 h 10000"/>
                        <a:gd name="connsiteX3496" fmla="*/ 9329 w 10000"/>
                        <a:gd name="connsiteY3496" fmla="*/ 10000 h 10000"/>
                        <a:gd name="connsiteX3497" fmla="*/ 9329 w 10000"/>
                        <a:gd name="connsiteY3497" fmla="*/ 10000 h 10000"/>
                        <a:gd name="connsiteX3498" fmla="*/ 9329 w 10000"/>
                        <a:gd name="connsiteY3498" fmla="*/ 10000 h 10000"/>
                        <a:gd name="connsiteX3499" fmla="*/ 9340 w 10000"/>
                        <a:gd name="connsiteY3499" fmla="*/ 10000 h 10000"/>
                        <a:gd name="connsiteX3500" fmla="*/ 9340 w 10000"/>
                        <a:gd name="connsiteY3500" fmla="*/ 10000 h 10000"/>
                        <a:gd name="connsiteX3501" fmla="*/ 9340 w 10000"/>
                        <a:gd name="connsiteY3501" fmla="*/ 10000 h 10000"/>
                        <a:gd name="connsiteX3502" fmla="*/ 9340 w 10000"/>
                        <a:gd name="connsiteY3502" fmla="*/ 10000 h 10000"/>
                        <a:gd name="connsiteX3503" fmla="*/ 9352 w 10000"/>
                        <a:gd name="connsiteY3503" fmla="*/ 10000 h 10000"/>
                        <a:gd name="connsiteX3504" fmla="*/ 9352 w 10000"/>
                        <a:gd name="connsiteY3504" fmla="*/ 10000 h 10000"/>
                        <a:gd name="connsiteX3505" fmla="*/ 9352 w 10000"/>
                        <a:gd name="connsiteY3505" fmla="*/ 10000 h 10000"/>
                        <a:gd name="connsiteX3506" fmla="*/ 9352 w 10000"/>
                        <a:gd name="connsiteY3506" fmla="*/ 10000 h 10000"/>
                        <a:gd name="connsiteX3507" fmla="*/ 9363 w 10000"/>
                        <a:gd name="connsiteY3507" fmla="*/ 10000 h 10000"/>
                        <a:gd name="connsiteX3508" fmla="*/ 9363 w 10000"/>
                        <a:gd name="connsiteY3508" fmla="*/ 10000 h 10000"/>
                        <a:gd name="connsiteX3509" fmla="*/ 9363 w 10000"/>
                        <a:gd name="connsiteY3509" fmla="*/ 10000 h 10000"/>
                        <a:gd name="connsiteX3510" fmla="*/ 9363 w 10000"/>
                        <a:gd name="connsiteY3510" fmla="*/ 10000 h 10000"/>
                        <a:gd name="connsiteX3511" fmla="*/ 9372 w 10000"/>
                        <a:gd name="connsiteY3511" fmla="*/ 10000 h 10000"/>
                        <a:gd name="connsiteX3512" fmla="*/ 9372 w 10000"/>
                        <a:gd name="connsiteY3512" fmla="*/ 10000 h 10000"/>
                        <a:gd name="connsiteX3513" fmla="*/ 9372 w 10000"/>
                        <a:gd name="connsiteY3513" fmla="*/ 10000 h 10000"/>
                        <a:gd name="connsiteX3514" fmla="*/ 9372 w 10000"/>
                        <a:gd name="connsiteY3514" fmla="*/ 10000 h 10000"/>
                        <a:gd name="connsiteX3515" fmla="*/ 9383 w 10000"/>
                        <a:gd name="connsiteY3515" fmla="*/ 10000 h 10000"/>
                        <a:gd name="connsiteX3516" fmla="*/ 9383 w 10000"/>
                        <a:gd name="connsiteY3516" fmla="*/ 10000 h 10000"/>
                        <a:gd name="connsiteX3517" fmla="*/ 9383 w 10000"/>
                        <a:gd name="connsiteY3517" fmla="*/ 10000 h 10000"/>
                        <a:gd name="connsiteX3518" fmla="*/ 9383 w 10000"/>
                        <a:gd name="connsiteY3518" fmla="*/ 10000 h 10000"/>
                        <a:gd name="connsiteX3519" fmla="*/ 9394 w 10000"/>
                        <a:gd name="connsiteY3519" fmla="*/ 10000 h 10000"/>
                        <a:gd name="connsiteX3520" fmla="*/ 9394 w 10000"/>
                        <a:gd name="connsiteY3520" fmla="*/ 10000 h 10000"/>
                        <a:gd name="connsiteX3521" fmla="*/ 9394 w 10000"/>
                        <a:gd name="connsiteY3521" fmla="*/ 10000 h 10000"/>
                        <a:gd name="connsiteX3522" fmla="*/ 9394 w 10000"/>
                        <a:gd name="connsiteY3522" fmla="*/ 10000 h 10000"/>
                        <a:gd name="connsiteX3523" fmla="*/ 9406 w 10000"/>
                        <a:gd name="connsiteY3523" fmla="*/ 10000 h 10000"/>
                        <a:gd name="connsiteX3524" fmla="*/ 9406 w 10000"/>
                        <a:gd name="connsiteY3524" fmla="*/ 10000 h 10000"/>
                        <a:gd name="connsiteX3525" fmla="*/ 9406 w 10000"/>
                        <a:gd name="connsiteY3525" fmla="*/ 10000 h 10000"/>
                        <a:gd name="connsiteX3526" fmla="*/ 9406 w 10000"/>
                        <a:gd name="connsiteY3526" fmla="*/ 10000 h 10000"/>
                        <a:gd name="connsiteX3527" fmla="*/ 9414 w 10000"/>
                        <a:gd name="connsiteY3527" fmla="*/ 10000 h 10000"/>
                        <a:gd name="connsiteX3528" fmla="*/ 9414 w 10000"/>
                        <a:gd name="connsiteY3528" fmla="*/ 10000 h 10000"/>
                        <a:gd name="connsiteX3529" fmla="*/ 9414 w 10000"/>
                        <a:gd name="connsiteY3529" fmla="*/ 10000 h 10000"/>
                        <a:gd name="connsiteX3530" fmla="*/ 9414 w 10000"/>
                        <a:gd name="connsiteY3530" fmla="*/ 10000 h 10000"/>
                        <a:gd name="connsiteX3531" fmla="*/ 9426 w 10000"/>
                        <a:gd name="connsiteY3531" fmla="*/ 10000 h 10000"/>
                        <a:gd name="connsiteX3532" fmla="*/ 9426 w 10000"/>
                        <a:gd name="connsiteY3532" fmla="*/ 10000 h 10000"/>
                        <a:gd name="connsiteX3533" fmla="*/ 9426 w 10000"/>
                        <a:gd name="connsiteY3533" fmla="*/ 10000 h 10000"/>
                        <a:gd name="connsiteX3534" fmla="*/ 9426 w 10000"/>
                        <a:gd name="connsiteY3534" fmla="*/ 10000 h 10000"/>
                        <a:gd name="connsiteX3535" fmla="*/ 9437 w 10000"/>
                        <a:gd name="connsiteY3535" fmla="*/ 10000 h 10000"/>
                        <a:gd name="connsiteX3536" fmla="*/ 9437 w 10000"/>
                        <a:gd name="connsiteY3536" fmla="*/ 10000 h 10000"/>
                        <a:gd name="connsiteX3537" fmla="*/ 9437 w 10000"/>
                        <a:gd name="connsiteY3537" fmla="*/ 10000 h 10000"/>
                        <a:gd name="connsiteX3538" fmla="*/ 9437 w 10000"/>
                        <a:gd name="connsiteY3538" fmla="*/ 10000 h 10000"/>
                        <a:gd name="connsiteX3539" fmla="*/ 9446 w 10000"/>
                        <a:gd name="connsiteY3539" fmla="*/ 10000 h 10000"/>
                        <a:gd name="connsiteX3540" fmla="*/ 9446 w 10000"/>
                        <a:gd name="connsiteY3540" fmla="*/ 10000 h 10000"/>
                        <a:gd name="connsiteX3541" fmla="*/ 9446 w 10000"/>
                        <a:gd name="connsiteY3541" fmla="*/ 10000 h 10000"/>
                        <a:gd name="connsiteX3542" fmla="*/ 9446 w 10000"/>
                        <a:gd name="connsiteY3542" fmla="*/ 10000 h 10000"/>
                        <a:gd name="connsiteX3543" fmla="*/ 9457 w 10000"/>
                        <a:gd name="connsiteY3543" fmla="*/ 10000 h 10000"/>
                        <a:gd name="connsiteX3544" fmla="*/ 9457 w 10000"/>
                        <a:gd name="connsiteY3544" fmla="*/ 10000 h 10000"/>
                        <a:gd name="connsiteX3545" fmla="*/ 9457 w 10000"/>
                        <a:gd name="connsiteY3545" fmla="*/ 10000 h 10000"/>
                        <a:gd name="connsiteX3546" fmla="*/ 9457 w 10000"/>
                        <a:gd name="connsiteY3546" fmla="*/ 10000 h 10000"/>
                        <a:gd name="connsiteX3547" fmla="*/ 9469 w 10000"/>
                        <a:gd name="connsiteY3547" fmla="*/ 10000 h 10000"/>
                        <a:gd name="connsiteX3548" fmla="*/ 9469 w 10000"/>
                        <a:gd name="connsiteY3548" fmla="*/ 10000 h 10000"/>
                        <a:gd name="connsiteX3549" fmla="*/ 9469 w 10000"/>
                        <a:gd name="connsiteY3549" fmla="*/ 10000 h 10000"/>
                        <a:gd name="connsiteX3550" fmla="*/ 9469 w 10000"/>
                        <a:gd name="connsiteY3550" fmla="*/ 10000 h 10000"/>
                        <a:gd name="connsiteX3551" fmla="*/ 9480 w 10000"/>
                        <a:gd name="connsiteY3551" fmla="*/ 10000 h 10000"/>
                        <a:gd name="connsiteX3552" fmla="*/ 9480 w 10000"/>
                        <a:gd name="connsiteY3552" fmla="*/ 10000 h 10000"/>
                        <a:gd name="connsiteX3553" fmla="*/ 9480 w 10000"/>
                        <a:gd name="connsiteY3553" fmla="*/ 10000 h 10000"/>
                        <a:gd name="connsiteX3554" fmla="*/ 9480 w 10000"/>
                        <a:gd name="connsiteY3554" fmla="*/ 10000 h 10000"/>
                        <a:gd name="connsiteX3555" fmla="*/ 9489 w 10000"/>
                        <a:gd name="connsiteY3555" fmla="*/ 10000 h 10000"/>
                        <a:gd name="connsiteX3556" fmla="*/ 9489 w 10000"/>
                        <a:gd name="connsiteY3556" fmla="*/ 10000 h 10000"/>
                        <a:gd name="connsiteX3557" fmla="*/ 9489 w 10000"/>
                        <a:gd name="connsiteY3557" fmla="*/ 10000 h 10000"/>
                        <a:gd name="connsiteX3558" fmla="*/ 9489 w 10000"/>
                        <a:gd name="connsiteY3558" fmla="*/ 10000 h 10000"/>
                        <a:gd name="connsiteX3559" fmla="*/ 9500 w 10000"/>
                        <a:gd name="connsiteY3559" fmla="*/ 10000 h 10000"/>
                        <a:gd name="connsiteX3560" fmla="*/ 9500 w 10000"/>
                        <a:gd name="connsiteY3560" fmla="*/ 10000 h 10000"/>
                        <a:gd name="connsiteX3561" fmla="*/ 9500 w 10000"/>
                        <a:gd name="connsiteY3561" fmla="*/ 10000 h 10000"/>
                        <a:gd name="connsiteX3562" fmla="*/ 9500 w 10000"/>
                        <a:gd name="connsiteY3562" fmla="*/ 10000 h 10000"/>
                        <a:gd name="connsiteX3563" fmla="*/ 9512 w 10000"/>
                        <a:gd name="connsiteY3563" fmla="*/ 10000 h 10000"/>
                        <a:gd name="connsiteX3564" fmla="*/ 9512 w 10000"/>
                        <a:gd name="connsiteY3564" fmla="*/ 10000 h 10000"/>
                        <a:gd name="connsiteX3565" fmla="*/ 9512 w 10000"/>
                        <a:gd name="connsiteY3565" fmla="*/ 10000 h 10000"/>
                        <a:gd name="connsiteX3566" fmla="*/ 9512 w 10000"/>
                        <a:gd name="connsiteY3566" fmla="*/ 10000 h 10000"/>
                        <a:gd name="connsiteX3567" fmla="*/ 9523 w 10000"/>
                        <a:gd name="connsiteY3567" fmla="*/ 10000 h 10000"/>
                        <a:gd name="connsiteX3568" fmla="*/ 9523 w 10000"/>
                        <a:gd name="connsiteY3568" fmla="*/ 10000 h 10000"/>
                        <a:gd name="connsiteX3569" fmla="*/ 9523 w 10000"/>
                        <a:gd name="connsiteY3569" fmla="*/ 10000 h 10000"/>
                        <a:gd name="connsiteX3570" fmla="*/ 9523 w 10000"/>
                        <a:gd name="connsiteY3570" fmla="*/ 10000 h 10000"/>
                        <a:gd name="connsiteX3571" fmla="*/ 9532 w 10000"/>
                        <a:gd name="connsiteY3571" fmla="*/ 10000 h 10000"/>
                        <a:gd name="connsiteX3572" fmla="*/ 9532 w 10000"/>
                        <a:gd name="connsiteY3572" fmla="*/ 10000 h 10000"/>
                        <a:gd name="connsiteX3573" fmla="*/ 9532 w 10000"/>
                        <a:gd name="connsiteY3573" fmla="*/ 10000 h 10000"/>
                        <a:gd name="connsiteX3574" fmla="*/ 9532 w 10000"/>
                        <a:gd name="connsiteY3574" fmla="*/ 10000 h 10000"/>
                        <a:gd name="connsiteX3575" fmla="*/ 9543 w 10000"/>
                        <a:gd name="connsiteY3575" fmla="*/ 10000 h 10000"/>
                        <a:gd name="connsiteX3576" fmla="*/ 9543 w 10000"/>
                        <a:gd name="connsiteY3576" fmla="*/ 10000 h 10000"/>
                        <a:gd name="connsiteX3577" fmla="*/ 9543 w 10000"/>
                        <a:gd name="connsiteY3577" fmla="*/ 10000 h 10000"/>
                        <a:gd name="connsiteX3578" fmla="*/ 9543 w 10000"/>
                        <a:gd name="connsiteY3578" fmla="*/ 10000 h 10000"/>
                        <a:gd name="connsiteX3579" fmla="*/ 9554 w 10000"/>
                        <a:gd name="connsiteY3579" fmla="*/ 10000 h 10000"/>
                        <a:gd name="connsiteX3580" fmla="*/ 9554 w 10000"/>
                        <a:gd name="connsiteY3580" fmla="*/ 10000 h 10000"/>
                        <a:gd name="connsiteX3581" fmla="*/ 9554 w 10000"/>
                        <a:gd name="connsiteY3581" fmla="*/ 10000 h 10000"/>
                        <a:gd name="connsiteX3582" fmla="*/ 9554 w 10000"/>
                        <a:gd name="connsiteY3582" fmla="*/ 10000 h 10000"/>
                        <a:gd name="connsiteX3583" fmla="*/ 9563 w 10000"/>
                        <a:gd name="connsiteY3583" fmla="*/ 10000 h 10000"/>
                        <a:gd name="connsiteX3584" fmla="*/ 9563 w 10000"/>
                        <a:gd name="connsiteY3584" fmla="*/ 10000 h 10000"/>
                        <a:gd name="connsiteX3585" fmla="*/ 9563 w 10000"/>
                        <a:gd name="connsiteY3585" fmla="*/ 10000 h 10000"/>
                        <a:gd name="connsiteX3586" fmla="*/ 9563 w 10000"/>
                        <a:gd name="connsiteY3586" fmla="*/ 10000 h 10000"/>
                        <a:gd name="connsiteX3587" fmla="*/ 9574 w 10000"/>
                        <a:gd name="connsiteY3587" fmla="*/ 10000 h 10000"/>
                        <a:gd name="connsiteX3588" fmla="*/ 9574 w 10000"/>
                        <a:gd name="connsiteY3588" fmla="*/ 10000 h 10000"/>
                        <a:gd name="connsiteX3589" fmla="*/ 9574 w 10000"/>
                        <a:gd name="connsiteY3589" fmla="*/ 10000 h 10000"/>
                        <a:gd name="connsiteX3590" fmla="*/ 9574 w 10000"/>
                        <a:gd name="connsiteY3590" fmla="*/ 10000 h 10000"/>
                        <a:gd name="connsiteX3591" fmla="*/ 9586 w 10000"/>
                        <a:gd name="connsiteY3591" fmla="*/ 10000 h 10000"/>
                        <a:gd name="connsiteX3592" fmla="*/ 9586 w 10000"/>
                        <a:gd name="connsiteY3592" fmla="*/ 10000 h 10000"/>
                        <a:gd name="connsiteX3593" fmla="*/ 9586 w 10000"/>
                        <a:gd name="connsiteY3593" fmla="*/ 10000 h 10000"/>
                        <a:gd name="connsiteX3594" fmla="*/ 9586 w 10000"/>
                        <a:gd name="connsiteY3594" fmla="*/ 10000 h 10000"/>
                        <a:gd name="connsiteX3595" fmla="*/ 9597 w 10000"/>
                        <a:gd name="connsiteY3595" fmla="*/ 10000 h 10000"/>
                        <a:gd name="connsiteX3596" fmla="*/ 9597 w 10000"/>
                        <a:gd name="connsiteY3596" fmla="*/ 10000 h 10000"/>
                        <a:gd name="connsiteX3597" fmla="*/ 9597 w 10000"/>
                        <a:gd name="connsiteY3597" fmla="*/ 10000 h 10000"/>
                        <a:gd name="connsiteX3598" fmla="*/ 9597 w 10000"/>
                        <a:gd name="connsiteY3598" fmla="*/ 10000 h 10000"/>
                        <a:gd name="connsiteX3599" fmla="*/ 9606 w 10000"/>
                        <a:gd name="connsiteY3599" fmla="*/ 10000 h 10000"/>
                        <a:gd name="connsiteX3600" fmla="*/ 9606 w 10000"/>
                        <a:gd name="connsiteY3600" fmla="*/ 10000 h 10000"/>
                        <a:gd name="connsiteX3601" fmla="*/ 9606 w 10000"/>
                        <a:gd name="connsiteY3601" fmla="*/ 10000 h 10000"/>
                        <a:gd name="connsiteX3602" fmla="*/ 9606 w 10000"/>
                        <a:gd name="connsiteY3602" fmla="*/ 10000 h 10000"/>
                        <a:gd name="connsiteX3603" fmla="*/ 9617 w 10000"/>
                        <a:gd name="connsiteY3603" fmla="*/ 10000 h 10000"/>
                        <a:gd name="connsiteX3604" fmla="*/ 9617 w 10000"/>
                        <a:gd name="connsiteY3604" fmla="*/ 10000 h 10000"/>
                        <a:gd name="connsiteX3605" fmla="*/ 9617 w 10000"/>
                        <a:gd name="connsiteY3605" fmla="*/ 10000 h 10000"/>
                        <a:gd name="connsiteX3606" fmla="*/ 9617 w 10000"/>
                        <a:gd name="connsiteY3606" fmla="*/ 10000 h 10000"/>
                        <a:gd name="connsiteX3607" fmla="*/ 9629 w 10000"/>
                        <a:gd name="connsiteY3607" fmla="*/ 10000 h 10000"/>
                        <a:gd name="connsiteX3608" fmla="*/ 9629 w 10000"/>
                        <a:gd name="connsiteY3608" fmla="*/ 10000 h 10000"/>
                        <a:gd name="connsiteX3609" fmla="*/ 9629 w 10000"/>
                        <a:gd name="connsiteY3609" fmla="*/ 10000 h 10000"/>
                        <a:gd name="connsiteX3610" fmla="*/ 9629 w 10000"/>
                        <a:gd name="connsiteY3610" fmla="*/ 10000 h 10000"/>
                        <a:gd name="connsiteX3611" fmla="*/ 9640 w 10000"/>
                        <a:gd name="connsiteY3611" fmla="*/ 10000 h 10000"/>
                        <a:gd name="connsiteX3612" fmla="*/ 9640 w 10000"/>
                        <a:gd name="connsiteY3612" fmla="*/ 10000 h 10000"/>
                        <a:gd name="connsiteX3613" fmla="*/ 9640 w 10000"/>
                        <a:gd name="connsiteY3613" fmla="*/ 10000 h 10000"/>
                        <a:gd name="connsiteX3614" fmla="*/ 9640 w 10000"/>
                        <a:gd name="connsiteY3614" fmla="*/ 10000 h 10000"/>
                        <a:gd name="connsiteX3615" fmla="*/ 9649 w 10000"/>
                        <a:gd name="connsiteY3615" fmla="*/ 10000 h 10000"/>
                        <a:gd name="connsiteX3616" fmla="*/ 9649 w 10000"/>
                        <a:gd name="connsiteY3616" fmla="*/ 10000 h 10000"/>
                        <a:gd name="connsiteX3617" fmla="*/ 9649 w 10000"/>
                        <a:gd name="connsiteY3617" fmla="*/ 10000 h 10000"/>
                        <a:gd name="connsiteX3618" fmla="*/ 9649 w 10000"/>
                        <a:gd name="connsiteY3618" fmla="*/ 10000 h 10000"/>
                        <a:gd name="connsiteX3619" fmla="*/ 9660 w 10000"/>
                        <a:gd name="connsiteY3619" fmla="*/ 10000 h 10000"/>
                        <a:gd name="connsiteX3620" fmla="*/ 9660 w 10000"/>
                        <a:gd name="connsiteY3620" fmla="*/ 10000 h 10000"/>
                        <a:gd name="connsiteX3621" fmla="*/ 9660 w 10000"/>
                        <a:gd name="connsiteY3621" fmla="*/ 10000 h 10000"/>
                        <a:gd name="connsiteX3622" fmla="*/ 9660 w 10000"/>
                        <a:gd name="connsiteY3622" fmla="*/ 10000 h 10000"/>
                        <a:gd name="connsiteX3623" fmla="*/ 9672 w 10000"/>
                        <a:gd name="connsiteY3623" fmla="*/ 10000 h 10000"/>
                        <a:gd name="connsiteX3624" fmla="*/ 9672 w 10000"/>
                        <a:gd name="connsiteY3624" fmla="*/ 10000 h 10000"/>
                        <a:gd name="connsiteX3625" fmla="*/ 9672 w 10000"/>
                        <a:gd name="connsiteY3625" fmla="*/ 10000 h 10000"/>
                        <a:gd name="connsiteX3626" fmla="*/ 9672 w 10000"/>
                        <a:gd name="connsiteY3626" fmla="*/ 10000 h 10000"/>
                        <a:gd name="connsiteX3627" fmla="*/ 9680 w 10000"/>
                        <a:gd name="connsiteY3627" fmla="*/ 10000 h 10000"/>
                        <a:gd name="connsiteX3628" fmla="*/ 9680 w 10000"/>
                        <a:gd name="connsiteY3628" fmla="*/ 10000 h 10000"/>
                        <a:gd name="connsiteX3629" fmla="*/ 9680 w 10000"/>
                        <a:gd name="connsiteY3629" fmla="*/ 10000 h 10000"/>
                        <a:gd name="connsiteX3630" fmla="*/ 9680 w 10000"/>
                        <a:gd name="connsiteY3630" fmla="*/ 10000 h 10000"/>
                        <a:gd name="connsiteX3631" fmla="*/ 9692 w 10000"/>
                        <a:gd name="connsiteY3631" fmla="*/ 10000 h 10000"/>
                        <a:gd name="connsiteX3632" fmla="*/ 9692 w 10000"/>
                        <a:gd name="connsiteY3632" fmla="*/ 10000 h 10000"/>
                        <a:gd name="connsiteX3633" fmla="*/ 9692 w 10000"/>
                        <a:gd name="connsiteY3633" fmla="*/ 10000 h 10000"/>
                        <a:gd name="connsiteX3634" fmla="*/ 9692 w 10000"/>
                        <a:gd name="connsiteY3634" fmla="*/ 10000 h 10000"/>
                        <a:gd name="connsiteX3635" fmla="*/ 9703 w 10000"/>
                        <a:gd name="connsiteY3635" fmla="*/ 10000 h 10000"/>
                        <a:gd name="connsiteX3636" fmla="*/ 9703 w 10000"/>
                        <a:gd name="connsiteY3636" fmla="*/ 10000 h 10000"/>
                        <a:gd name="connsiteX3637" fmla="*/ 9703 w 10000"/>
                        <a:gd name="connsiteY3637" fmla="*/ 10000 h 10000"/>
                        <a:gd name="connsiteX3638" fmla="*/ 9703 w 10000"/>
                        <a:gd name="connsiteY3638" fmla="*/ 10000 h 10000"/>
                        <a:gd name="connsiteX3639" fmla="*/ 9714 w 10000"/>
                        <a:gd name="connsiteY3639" fmla="*/ 10000 h 10000"/>
                        <a:gd name="connsiteX3640" fmla="*/ 9714 w 10000"/>
                        <a:gd name="connsiteY3640" fmla="*/ 10000 h 10000"/>
                        <a:gd name="connsiteX3641" fmla="*/ 9714 w 10000"/>
                        <a:gd name="connsiteY3641" fmla="*/ 10000 h 10000"/>
                        <a:gd name="connsiteX3642" fmla="*/ 9714 w 10000"/>
                        <a:gd name="connsiteY3642" fmla="*/ 10000 h 10000"/>
                        <a:gd name="connsiteX3643" fmla="*/ 9723 w 10000"/>
                        <a:gd name="connsiteY3643" fmla="*/ 10000 h 10000"/>
                        <a:gd name="connsiteX3644" fmla="*/ 9723 w 10000"/>
                        <a:gd name="connsiteY3644" fmla="*/ 10000 h 10000"/>
                        <a:gd name="connsiteX3645" fmla="*/ 9723 w 10000"/>
                        <a:gd name="connsiteY3645" fmla="*/ 10000 h 10000"/>
                        <a:gd name="connsiteX3646" fmla="*/ 9723 w 10000"/>
                        <a:gd name="connsiteY3646" fmla="*/ 10000 h 10000"/>
                        <a:gd name="connsiteX3647" fmla="*/ 9734 w 10000"/>
                        <a:gd name="connsiteY3647" fmla="*/ 10000 h 10000"/>
                        <a:gd name="connsiteX3648" fmla="*/ 9734 w 10000"/>
                        <a:gd name="connsiteY3648" fmla="*/ 10000 h 10000"/>
                        <a:gd name="connsiteX3649" fmla="*/ 9734 w 10000"/>
                        <a:gd name="connsiteY3649" fmla="*/ 10000 h 10000"/>
                        <a:gd name="connsiteX3650" fmla="*/ 9734 w 10000"/>
                        <a:gd name="connsiteY3650" fmla="*/ 10000 h 10000"/>
                        <a:gd name="connsiteX3651" fmla="*/ 9746 w 10000"/>
                        <a:gd name="connsiteY3651" fmla="*/ 10000 h 10000"/>
                        <a:gd name="connsiteX3652" fmla="*/ 9746 w 10000"/>
                        <a:gd name="connsiteY3652" fmla="*/ 10000 h 10000"/>
                        <a:gd name="connsiteX3653" fmla="*/ 9746 w 10000"/>
                        <a:gd name="connsiteY3653" fmla="*/ 10000 h 10000"/>
                        <a:gd name="connsiteX3654" fmla="*/ 9746 w 10000"/>
                        <a:gd name="connsiteY3654" fmla="*/ 10000 h 10000"/>
                        <a:gd name="connsiteX3655" fmla="*/ 9757 w 10000"/>
                        <a:gd name="connsiteY3655" fmla="*/ 10000 h 10000"/>
                        <a:gd name="connsiteX3656" fmla="*/ 9757 w 10000"/>
                        <a:gd name="connsiteY3656" fmla="*/ 10000 h 10000"/>
                        <a:gd name="connsiteX3657" fmla="*/ 9757 w 10000"/>
                        <a:gd name="connsiteY3657" fmla="*/ 10000 h 10000"/>
                        <a:gd name="connsiteX3658" fmla="*/ 9757 w 10000"/>
                        <a:gd name="connsiteY3658" fmla="*/ 10000 h 10000"/>
                        <a:gd name="connsiteX3659" fmla="*/ 9766 w 10000"/>
                        <a:gd name="connsiteY3659" fmla="*/ 10000 h 10000"/>
                        <a:gd name="connsiteX3660" fmla="*/ 9766 w 10000"/>
                        <a:gd name="connsiteY3660" fmla="*/ 10000 h 10000"/>
                        <a:gd name="connsiteX3661" fmla="*/ 9766 w 10000"/>
                        <a:gd name="connsiteY3661" fmla="*/ 10000 h 10000"/>
                        <a:gd name="connsiteX3662" fmla="*/ 9766 w 10000"/>
                        <a:gd name="connsiteY3662" fmla="*/ 10000 h 10000"/>
                        <a:gd name="connsiteX3663" fmla="*/ 9777 w 10000"/>
                        <a:gd name="connsiteY3663" fmla="*/ 10000 h 10000"/>
                        <a:gd name="connsiteX3664" fmla="*/ 9777 w 10000"/>
                        <a:gd name="connsiteY3664" fmla="*/ 10000 h 10000"/>
                        <a:gd name="connsiteX3665" fmla="*/ 9777 w 10000"/>
                        <a:gd name="connsiteY3665" fmla="*/ 10000 h 10000"/>
                        <a:gd name="connsiteX3666" fmla="*/ 9777 w 10000"/>
                        <a:gd name="connsiteY3666" fmla="*/ 10000 h 10000"/>
                        <a:gd name="connsiteX3667" fmla="*/ 9789 w 10000"/>
                        <a:gd name="connsiteY3667" fmla="*/ 10000 h 10000"/>
                        <a:gd name="connsiteX3668" fmla="*/ 9789 w 10000"/>
                        <a:gd name="connsiteY3668" fmla="*/ 10000 h 10000"/>
                        <a:gd name="connsiteX3669" fmla="*/ 9789 w 10000"/>
                        <a:gd name="connsiteY3669" fmla="*/ 10000 h 10000"/>
                        <a:gd name="connsiteX3670" fmla="*/ 9789 w 10000"/>
                        <a:gd name="connsiteY3670" fmla="*/ 10000 h 10000"/>
                        <a:gd name="connsiteX3671" fmla="*/ 9797 w 10000"/>
                        <a:gd name="connsiteY3671" fmla="*/ 10000 h 10000"/>
                        <a:gd name="connsiteX3672" fmla="*/ 9797 w 10000"/>
                        <a:gd name="connsiteY3672" fmla="*/ 10000 h 10000"/>
                        <a:gd name="connsiteX3673" fmla="*/ 9797 w 10000"/>
                        <a:gd name="connsiteY3673" fmla="*/ 10000 h 10000"/>
                        <a:gd name="connsiteX3674" fmla="*/ 9797 w 10000"/>
                        <a:gd name="connsiteY3674" fmla="*/ 10000 h 10000"/>
                        <a:gd name="connsiteX3675" fmla="*/ 9809 w 10000"/>
                        <a:gd name="connsiteY3675" fmla="*/ 10000 h 10000"/>
                        <a:gd name="connsiteX3676" fmla="*/ 9809 w 10000"/>
                        <a:gd name="connsiteY3676" fmla="*/ 10000 h 10000"/>
                        <a:gd name="connsiteX3677" fmla="*/ 9809 w 10000"/>
                        <a:gd name="connsiteY3677" fmla="*/ 10000 h 10000"/>
                        <a:gd name="connsiteX3678" fmla="*/ 9809 w 10000"/>
                        <a:gd name="connsiteY3678" fmla="*/ 10000 h 10000"/>
                        <a:gd name="connsiteX3679" fmla="*/ 9820 w 10000"/>
                        <a:gd name="connsiteY3679" fmla="*/ 10000 h 10000"/>
                        <a:gd name="connsiteX3680" fmla="*/ 9820 w 10000"/>
                        <a:gd name="connsiteY3680" fmla="*/ 10000 h 10000"/>
                        <a:gd name="connsiteX3681" fmla="*/ 9820 w 10000"/>
                        <a:gd name="connsiteY3681" fmla="*/ 10000 h 10000"/>
                        <a:gd name="connsiteX3682" fmla="*/ 9820 w 10000"/>
                        <a:gd name="connsiteY3682" fmla="*/ 10000 h 10000"/>
                        <a:gd name="connsiteX3683" fmla="*/ 9831 w 10000"/>
                        <a:gd name="connsiteY3683" fmla="*/ 10000 h 10000"/>
                        <a:gd name="connsiteX3684" fmla="*/ 9831 w 10000"/>
                        <a:gd name="connsiteY3684" fmla="*/ 10000 h 10000"/>
                        <a:gd name="connsiteX3685" fmla="*/ 9831 w 10000"/>
                        <a:gd name="connsiteY3685" fmla="*/ 10000 h 10000"/>
                        <a:gd name="connsiteX3686" fmla="*/ 9831 w 10000"/>
                        <a:gd name="connsiteY3686" fmla="*/ 10000 h 10000"/>
                        <a:gd name="connsiteX3687" fmla="*/ 9840 w 10000"/>
                        <a:gd name="connsiteY3687" fmla="*/ 10000 h 10000"/>
                        <a:gd name="connsiteX3688" fmla="*/ 9840 w 10000"/>
                        <a:gd name="connsiteY3688" fmla="*/ 10000 h 10000"/>
                        <a:gd name="connsiteX3689" fmla="*/ 9840 w 10000"/>
                        <a:gd name="connsiteY3689" fmla="*/ 10000 h 10000"/>
                        <a:gd name="connsiteX3690" fmla="*/ 9840 w 10000"/>
                        <a:gd name="connsiteY3690" fmla="*/ 10000 h 10000"/>
                        <a:gd name="connsiteX3691" fmla="*/ 9851 w 10000"/>
                        <a:gd name="connsiteY3691" fmla="*/ 10000 h 10000"/>
                        <a:gd name="connsiteX3692" fmla="*/ 9851 w 10000"/>
                        <a:gd name="connsiteY3692" fmla="*/ 10000 h 10000"/>
                        <a:gd name="connsiteX3693" fmla="*/ 9851 w 10000"/>
                        <a:gd name="connsiteY3693" fmla="*/ 10000 h 10000"/>
                        <a:gd name="connsiteX3694" fmla="*/ 9851 w 10000"/>
                        <a:gd name="connsiteY3694" fmla="*/ 10000 h 10000"/>
                        <a:gd name="connsiteX3695" fmla="*/ 9863 w 10000"/>
                        <a:gd name="connsiteY3695" fmla="*/ 10000 h 10000"/>
                        <a:gd name="connsiteX3696" fmla="*/ 9863 w 10000"/>
                        <a:gd name="connsiteY3696" fmla="*/ 10000 h 10000"/>
                        <a:gd name="connsiteX3697" fmla="*/ 9863 w 10000"/>
                        <a:gd name="connsiteY3697" fmla="*/ 10000 h 10000"/>
                        <a:gd name="connsiteX3698" fmla="*/ 9863 w 10000"/>
                        <a:gd name="connsiteY3698" fmla="*/ 10000 h 10000"/>
                        <a:gd name="connsiteX3699" fmla="*/ 9874 w 10000"/>
                        <a:gd name="connsiteY3699" fmla="*/ 10000 h 10000"/>
                        <a:gd name="connsiteX3700" fmla="*/ 9874 w 10000"/>
                        <a:gd name="connsiteY3700" fmla="*/ 10000 h 10000"/>
                        <a:gd name="connsiteX3701" fmla="*/ 9874 w 10000"/>
                        <a:gd name="connsiteY3701" fmla="*/ 10000 h 10000"/>
                        <a:gd name="connsiteX3702" fmla="*/ 9874 w 10000"/>
                        <a:gd name="connsiteY3702" fmla="*/ 10000 h 10000"/>
                        <a:gd name="connsiteX3703" fmla="*/ 9883 w 10000"/>
                        <a:gd name="connsiteY3703" fmla="*/ 10000 h 10000"/>
                        <a:gd name="connsiteX3704" fmla="*/ 9883 w 10000"/>
                        <a:gd name="connsiteY3704" fmla="*/ 10000 h 10000"/>
                        <a:gd name="connsiteX3705" fmla="*/ 9883 w 10000"/>
                        <a:gd name="connsiteY3705" fmla="*/ 10000 h 10000"/>
                        <a:gd name="connsiteX3706" fmla="*/ 9883 w 10000"/>
                        <a:gd name="connsiteY3706" fmla="*/ 10000 h 10000"/>
                        <a:gd name="connsiteX3707" fmla="*/ 9894 w 10000"/>
                        <a:gd name="connsiteY3707" fmla="*/ 10000 h 10000"/>
                        <a:gd name="connsiteX3708" fmla="*/ 9894 w 10000"/>
                        <a:gd name="connsiteY3708" fmla="*/ 10000 h 10000"/>
                        <a:gd name="connsiteX3709" fmla="*/ 9894 w 10000"/>
                        <a:gd name="connsiteY3709" fmla="*/ 10000 h 10000"/>
                        <a:gd name="connsiteX3710" fmla="*/ 9894 w 10000"/>
                        <a:gd name="connsiteY3710" fmla="*/ 10000 h 10000"/>
                        <a:gd name="connsiteX3711" fmla="*/ 9906 w 10000"/>
                        <a:gd name="connsiteY3711" fmla="*/ 10000 h 10000"/>
                        <a:gd name="connsiteX3712" fmla="*/ 9906 w 10000"/>
                        <a:gd name="connsiteY3712" fmla="*/ 10000 h 10000"/>
                        <a:gd name="connsiteX3713" fmla="*/ 9906 w 10000"/>
                        <a:gd name="connsiteY3713" fmla="*/ 10000 h 10000"/>
                        <a:gd name="connsiteX3714" fmla="*/ 9906 w 10000"/>
                        <a:gd name="connsiteY3714" fmla="*/ 10000 h 10000"/>
                        <a:gd name="connsiteX3715" fmla="*/ 9914 w 10000"/>
                        <a:gd name="connsiteY3715" fmla="*/ 10000 h 10000"/>
                        <a:gd name="connsiteX3716" fmla="*/ 9914 w 10000"/>
                        <a:gd name="connsiteY3716" fmla="*/ 10000 h 10000"/>
                        <a:gd name="connsiteX3717" fmla="*/ 9914 w 10000"/>
                        <a:gd name="connsiteY3717" fmla="*/ 10000 h 10000"/>
                        <a:gd name="connsiteX3718" fmla="*/ 9914 w 10000"/>
                        <a:gd name="connsiteY3718" fmla="*/ 10000 h 10000"/>
                        <a:gd name="connsiteX3719" fmla="*/ 9926 w 10000"/>
                        <a:gd name="connsiteY3719" fmla="*/ 10000 h 10000"/>
                        <a:gd name="connsiteX3720" fmla="*/ 9926 w 10000"/>
                        <a:gd name="connsiteY3720" fmla="*/ 10000 h 10000"/>
                        <a:gd name="connsiteX3721" fmla="*/ 9926 w 10000"/>
                        <a:gd name="connsiteY3721" fmla="*/ 10000 h 10000"/>
                        <a:gd name="connsiteX3722" fmla="*/ 9926 w 10000"/>
                        <a:gd name="connsiteY3722" fmla="*/ 10000 h 10000"/>
                        <a:gd name="connsiteX3723" fmla="*/ 9937 w 10000"/>
                        <a:gd name="connsiteY3723" fmla="*/ 10000 h 10000"/>
                        <a:gd name="connsiteX3724" fmla="*/ 9937 w 10000"/>
                        <a:gd name="connsiteY3724" fmla="*/ 10000 h 10000"/>
                        <a:gd name="connsiteX3725" fmla="*/ 9937 w 10000"/>
                        <a:gd name="connsiteY3725" fmla="*/ 10000 h 10000"/>
                        <a:gd name="connsiteX3726" fmla="*/ 9937 w 10000"/>
                        <a:gd name="connsiteY3726" fmla="*/ 10000 h 10000"/>
                        <a:gd name="connsiteX3727" fmla="*/ 9949 w 10000"/>
                        <a:gd name="connsiteY3727" fmla="*/ 10000 h 10000"/>
                        <a:gd name="connsiteX3728" fmla="*/ 9949 w 10000"/>
                        <a:gd name="connsiteY3728" fmla="*/ 10000 h 10000"/>
                        <a:gd name="connsiteX3729" fmla="*/ 9949 w 10000"/>
                        <a:gd name="connsiteY3729" fmla="*/ 10000 h 10000"/>
                        <a:gd name="connsiteX3730" fmla="*/ 9949 w 10000"/>
                        <a:gd name="connsiteY3730" fmla="*/ 10000 h 10000"/>
                        <a:gd name="connsiteX3731" fmla="*/ 9957 w 10000"/>
                        <a:gd name="connsiteY3731" fmla="*/ 10000 h 10000"/>
                        <a:gd name="connsiteX3732" fmla="*/ 9957 w 10000"/>
                        <a:gd name="connsiteY3732" fmla="*/ 10000 h 10000"/>
                        <a:gd name="connsiteX3733" fmla="*/ 9957 w 10000"/>
                        <a:gd name="connsiteY3733" fmla="*/ 10000 h 10000"/>
                        <a:gd name="connsiteX3734" fmla="*/ 9957 w 10000"/>
                        <a:gd name="connsiteY3734" fmla="*/ 10000 h 10000"/>
                        <a:gd name="connsiteX3735" fmla="*/ 9969 w 10000"/>
                        <a:gd name="connsiteY3735" fmla="*/ 10000 h 10000"/>
                        <a:gd name="connsiteX3736" fmla="*/ 9969 w 10000"/>
                        <a:gd name="connsiteY3736" fmla="*/ 10000 h 10000"/>
                        <a:gd name="connsiteX3737" fmla="*/ 9969 w 10000"/>
                        <a:gd name="connsiteY3737" fmla="*/ 10000 h 10000"/>
                        <a:gd name="connsiteX3738" fmla="*/ 9969 w 10000"/>
                        <a:gd name="connsiteY3738" fmla="*/ 10000 h 10000"/>
                        <a:gd name="connsiteX3739" fmla="*/ 9980 w 10000"/>
                        <a:gd name="connsiteY3739" fmla="*/ 10000 h 10000"/>
                        <a:gd name="connsiteX3740" fmla="*/ 9980 w 10000"/>
                        <a:gd name="connsiteY3740" fmla="*/ 10000 h 10000"/>
                        <a:gd name="connsiteX3741" fmla="*/ 9980 w 10000"/>
                        <a:gd name="connsiteY3741" fmla="*/ 10000 h 10000"/>
                        <a:gd name="connsiteX3742" fmla="*/ 9980 w 10000"/>
                        <a:gd name="connsiteY3742" fmla="*/ 10000 h 10000"/>
                        <a:gd name="connsiteX3743" fmla="*/ 9991 w 10000"/>
                        <a:gd name="connsiteY3743" fmla="*/ 10000 h 10000"/>
                        <a:gd name="connsiteX3744" fmla="*/ 9991 w 10000"/>
                        <a:gd name="connsiteY3744" fmla="*/ 10000 h 10000"/>
                        <a:gd name="connsiteX3745" fmla="*/ 9991 w 10000"/>
                        <a:gd name="connsiteY3745" fmla="*/ 10000 h 10000"/>
                        <a:gd name="connsiteX3746" fmla="*/ 9991 w 10000"/>
                        <a:gd name="connsiteY3746" fmla="*/ 10000 h 10000"/>
                        <a:gd name="connsiteX3747" fmla="*/ 10000 w 10000"/>
                        <a:gd name="connsiteY3747" fmla="*/ 10000 h 10000"/>
                        <a:gd name="connsiteX3748" fmla="*/ 10000 w 10000"/>
                        <a:gd name="connsiteY3748" fmla="*/ 10000 h 10000"/>
                        <a:gd name="connsiteX3749" fmla="*/ 10000 w 10000"/>
                        <a:gd name="connsiteY3749" fmla="*/ 10000 h 10000"/>
                        <a:gd name="connsiteX3750" fmla="*/ 10000 w 10000"/>
                        <a:gd name="connsiteY3750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7847 h 10000"/>
                        <a:gd name="connsiteX791" fmla="*/ 2099 w 10000"/>
                        <a:gd name="connsiteY791" fmla="*/ 9406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0 h 10000"/>
                        <a:gd name="connsiteX895" fmla="*/ 2376 w 10000"/>
                        <a:gd name="connsiteY895" fmla="*/ 9249 h 10000"/>
                        <a:gd name="connsiteX896" fmla="*/ 2388 w 10000"/>
                        <a:gd name="connsiteY896" fmla="*/ 9900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0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41 w 10000"/>
                        <a:gd name="connsiteY1854" fmla="*/ 8755 h 10000"/>
                        <a:gd name="connsiteX1855" fmla="*/ 4941 w 10000"/>
                        <a:gd name="connsiteY1855" fmla="*/ 10000 h 10000"/>
                        <a:gd name="connsiteX1856" fmla="*/ 4941 w 10000"/>
                        <a:gd name="connsiteY1856" fmla="*/ 8755 h 10000"/>
                        <a:gd name="connsiteX1857" fmla="*/ 4941 w 10000"/>
                        <a:gd name="connsiteY1857" fmla="*/ 10000 h 10000"/>
                        <a:gd name="connsiteX1858" fmla="*/ 4953 w 10000"/>
                        <a:gd name="connsiteY1858" fmla="*/ 10000 h 10000"/>
                        <a:gd name="connsiteX1859" fmla="*/ 4953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64 w 10000"/>
                        <a:gd name="connsiteY1862" fmla="*/ 10000 h 10000"/>
                        <a:gd name="connsiteX1863" fmla="*/ 4964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76 w 10000"/>
                        <a:gd name="connsiteY1866" fmla="*/ 10000 h 10000"/>
                        <a:gd name="connsiteX1867" fmla="*/ 4976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84 w 10000"/>
                        <a:gd name="connsiteY1870" fmla="*/ 10000 h 10000"/>
                        <a:gd name="connsiteX1871" fmla="*/ 4984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96 w 10000"/>
                        <a:gd name="connsiteY1874" fmla="*/ 10000 h 10000"/>
                        <a:gd name="connsiteX1875" fmla="*/ 4996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5007 w 10000"/>
                        <a:gd name="connsiteY1878" fmla="*/ 10000 h 10000"/>
                        <a:gd name="connsiteX1879" fmla="*/ 5007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16 w 10000"/>
                        <a:gd name="connsiteY1882" fmla="*/ 10000 h 10000"/>
                        <a:gd name="connsiteX1883" fmla="*/ 5016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27 w 10000"/>
                        <a:gd name="connsiteY1886" fmla="*/ 10000 h 10000"/>
                        <a:gd name="connsiteX1887" fmla="*/ 5027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39 w 10000"/>
                        <a:gd name="connsiteY1890" fmla="*/ 10000 h 10000"/>
                        <a:gd name="connsiteX1891" fmla="*/ 5039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50 w 10000"/>
                        <a:gd name="connsiteY1894" fmla="*/ 10000 h 10000"/>
                        <a:gd name="connsiteX1895" fmla="*/ 5050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9 w 10000"/>
                        <a:gd name="connsiteY1898" fmla="*/ 10000 h 10000"/>
                        <a:gd name="connsiteX1899" fmla="*/ 5059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70 w 10000"/>
                        <a:gd name="connsiteY1902" fmla="*/ 10000 h 10000"/>
                        <a:gd name="connsiteX1903" fmla="*/ 5070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81 w 10000"/>
                        <a:gd name="connsiteY1906" fmla="*/ 10000 h 10000"/>
                        <a:gd name="connsiteX1907" fmla="*/ 5081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93 w 10000"/>
                        <a:gd name="connsiteY1910" fmla="*/ 10000 h 10000"/>
                        <a:gd name="connsiteX1911" fmla="*/ 5093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101 w 10000"/>
                        <a:gd name="connsiteY1914" fmla="*/ 10000 h 10000"/>
                        <a:gd name="connsiteX1915" fmla="*/ 5101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13 w 10000"/>
                        <a:gd name="connsiteY1918" fmla="*/ 10000 h 10000"/>
                        <a:gd name="connsiteX1919" fmla="*/ 5113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24 w 10000"/>
                        <a:gd name="connsiteY1922" fmla="*/ 10000 h 10000"/>
                        <a:gd name="connsiteX1923" fmla="*/ 5124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33 w 10000"/>
                        <a:gd name="connsiteY1926" fmla="*/ 10000 h 10000"/>
                        <a:gd name="connsiteX1927" fmla="*/ 5133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44 w 10000"/>
                        <a:gd name="connsiteY1930" fmla="*/ 10000 h 10000"/>
                        <a:gd name="connsiteX1931" fmla="*/ 5144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56 w 10000"/>
                        <a:gd name="connsiteY1934" fmla="*/ 10000 h 10000"/>
                        <a:gd name="connsiteX1935" fmla="*/ 5156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67 w 10000"/>
                        <a:gd name="connsiteY1938" fmla="*/ 10000 h 10000"/>
                        <a:gd name="connsiteX1939" fmla="*/ 5167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76 w 10000"/>
                        <a:gd name="connsiteY1942" fmla="*/ 10000 h 10000"/>
                        <a:gd name="connsiteX1943" fmla="*/ 5176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87 w 10000"/>
                        <a:gd name="connsiteY1946" fmla="*/ 10000 h 10000"/>
                        <a:gd name="connsiteX1947" fmla="*/ 5187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99 w 10000"/>
                        <a:gd name="connsiteY1950" fmla="*/ 10000 h 10000"/>
                        <a:gd name="connsiteX1951" fmla="*/ 5199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210 w 10000"/>
                        <a:gd name="connsiteY1954" fmla="*/ 10000 h 10000"/>
                        <a:gd name="connsiteX1955" fmla="*/ 5210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9 w 10000"/>
                        <a:gd name="connsiteY1958" fmla="*/ 10000 h 10000"/>
                        <a:gd name="connsiteX1959" fmla="*/ 5219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30 w 10000"/>
                        <a:gd name="connsiteY1962" fmla="*/ 10000 h 10000"/>
                        <a:gd name="connsiteX1963" fmla="*/ 5230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41 w 10000"/>
                        <a:gd name="connsiteY1966" fmla="*/ 10000 h 10000"/>
                        <a:gd name="connsiteX1967" fmla="*/ 5241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50 w 10000"/>
                        <a:gd name="connsiteY1970" fmla="*/ 6604 h 10000"/>
                        <a:gd name="connsiteX1971" fmla="*/ 5250 w 10000"/>
                        <a:gd name="connsiteY1971" fmla="*/ 10000 h 10000"/>
                        <a:gd name="connsiteX1972" fmla="*/ 5250 w 10000"/>
                        <a:gd name="connsiteY1972" fmla="*/ 1603 h 10000"/>
                        <a:gd name="connsiteX1973" fmla="*/ 5250 w 10000"/>
                        <a:gd name="connsiteY1973" fmla="*/ 10000 h 10000"/>
                        <a:gd name="connsiteX1974" fmla="*/ 5261 w 10000"/>
                        <a:gd name="connsiteY1974" fmla="*/ 10000 h 10000"/>
                        <a:gd name="connsiteX1975" fmla="*/ 5261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73 w 10000"/>
                        <a:gd name="connsiteY1978" fmla="*/ 10000 h 10000"/>
                        <a:gd name="connsiteX1979" fmla="*/ 5273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84 w 10000"/>
                        <a:gd name="connsiteY1982" fmla="*/ 10000 h 10000"/>
                        <a:gd name="connsiteX1983" fmla="*/ 5284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93 w 10000"/>
                        <a:gd name="connsiteY1986" fmla="*/ 10000 h 10000"/>
                        <a:gd name="connsiteX1987" fmla="*/ 5293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304 w 10000"/>
                        <a:gd name="connsiteY1990" fmla="*/ 10000 h 10000"/>
                        <a:gd name="connsiteX1991" fmla="*/ 5304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16 w 10000"/>
                        <a:gd name="connsiteY1994" fmla="*/ 10000 h 10000"/>
                        <a:gd name="connsiteX1995" fmla="*/ 5316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27 w 10000"/>
                        <a:gd name="connsiteY1998" fmla="*/ 10000 h 10000"/>
                        <a:gd name="connsiteX1999" fmla="*/ 5327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36 w 10000"/>
                        <a:gd name="connsiteY2002" fmla="*/ 10000 h 10000"/>
                        <a:gd name="connsiteX2003" fmla="*/ 5336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47 w 10000"/>
                        <a:gd name="connsiteY2006" fmla="*/ 10000 h 10000"/>
                        <a:gd name="connsiteX2007" fmla="*/ 5347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58 w 10000"/>
                        <a:gd name="connsiteY2010" fmla="*/ 10000 h 10000"/>
                        <a:gd name="connsiteX2011" fmla="*/ 5358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67 w 10000"/>
                        <a:gd name="connsiteY2014" fmla="*/ 10000 h 10000"/>
                        <a:gd name="connsiteX2015" fmla="*/ 5367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78 w 10000"/>
                        <a:gd name="connsiteY2018" fmla="*/ 10000 h 10000"/>
                        <a:gd name="connsiteX2019" fmla="*/ 5378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90 w 10000"/>
                        <a:gd name="connsiteY2022" fmla="*/ 10000 h 10000"/>
                        <a:gd name="connsiteX2023" fmla="*/ 5390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401 w 10000"/>
                        <a:gd name="connsiteY2026" fmla="*/ 10000 h 10000"/>
                        <a:gd name="connsiteX2027" fmla="*/ 5401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10 w 10000"/>
                        <a:gd name="connsiteY2030" fmla="*/ 10000 h 10000"/>
                        <a:gd name="connsiteX2031" fmla="*/ 5410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21 w 10000"/>
                        <a:gd name="connsiteY2034" fmla="*/ 10000 h 10000"/>
                        <a:gd name="connsiteX2035" fmla="*/ 5421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33 w 10000"/>
                        <a:gd name="connsiteY2038" fmla="*/ 10000 h 10000"/>
                        <a:gd name="connsiteX2039" fmla="*/ 5433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44 w 10000"/>
                        <a:gd name="connsiteY2042" fmla="*/ 10000 h 10000"/>
                        <a:gd name="connsiteX2043" fmla="*/ 5444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53 w 10000"/>
                        <a:gd name="connsiteY2046" fmla="*/ 10000 h 10000"/>
                        <a:gd name="connsiteX2047" fmla="*/ 5453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64 w 10000"/>
                        <a:gd name="connsiteY2050" fmla="*/ 10000 h 10000"/>
                        <a:gd name="connsiteX2051" fmla="*/ 5464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76 w 10000"/>
                        <a:gd name="connsiteY2054" fmla="*/ 10000 h 10000"/>
                        <a:gd name="connsiteX2055" fmla="*/ 5476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84 w 10000"/>
                        <a:gd name="connsiteY2058" fmla="*/ 10000 h 10000"/>
                        <a:gd name="connsiteX2059" fmla="*/ 5484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96 w 10000"/>
                        <a:gd name="connsiteY2062" fmla="*/ 10000 h 10000"/>
                        <a:gd name="connsiteX2063" fmla="*/ 5496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507 w 10000"/>
                        <a:gd name="connsiteY2066" fmla="*/ 10000 h 10000"/>
                        <a:gd name="connsiteX2067" fmla="*/ 5507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18 w 10000"/>
                        <a:gd name="connsiteY2070" fmla="*/ 10000 h 10000"/>
                        <a:gd name="connsiteX2071" fmla="*/ 5518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27 w 10000"/>
                        <a:gd name="connsiteY2074" fmla="*/ 10000 h 10000"/>
                        <a:gd name="connsiteX2075" fmla="*/ 5527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38 w 10000"/>
                        <a:gd name="connsiteY2078" fmla="*/ 10000 h 10000"/>
                        <a:gd name="connsiteX2079" fmla="*/ 5538 w 10000"/>
                        <a:gd name="connsiteY2079" fmla="*/ 10000 h 10000"/>
                        <a:gd name="connsiteX2080" fmla="*/ 5538 w 10000"/>
                        <a:gd name="connsiteY2080" fmla="*/ 9507 h 10000"/>
                        <a:gd name="connsiteX2081" fmla="*/ 5538 w 10000"/>
                        <a:gd name="connsiteY2081" fmla="*/ 9754 h 10000"/>
                        <a:gd name="connsiteX2082" fmla="*/ 5550 w 10000"/>
                        <a:gd name="connsiteY2082" fmla="*/ 10000 h 10000"/>
                        <a:gd name="connsiteX2083" fmla="*/ 5550 w 10000"/>
                        <a:gd name="connsiteY2083" fmla="*/ 10000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61 w 10000"/>
                        <a:gd name="connsiteY2086" fmla="*/ 10000 h 10000"/>
                        <a:gd name="connsiteX2087" fmla="*/ 5561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70 w 10000"/>
                        <a:gd name="connsiteY2090" fmla="*/ 10000 h 10000"/>
                        <a:gd name="connsiteX2091" fmla="*/ 5570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81 w 10000"/>
                        <a:gd name="connsiteY2094" fmla="*/ 10000 h 10000"/>
                        <a:gd name="connsiteX2095" fmla="*/ 5581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93 w 10000"/>
                        <a:gd name="connsiteY2098" fmla="*/ 10000 h 10000"/>
                        <a:gd name="connsiteX2099" fmla="*/ 5593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604 w 10000"/>
                        <a:gd name="connsiteY2102" fmla="*/ 10000 h 10000"/>
                        <a:gd name="connsiteX2103" fmla="*/ 5604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13 w 10000"/>
                        <a:gd name="connsiteY2106" fmla="*/ 10000 h 10000"/>
                        <a:gd name="connsiteX2107" fmla="*/ 5613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24 w 10000"/>
                        <a:gd name="connsiteY2110" fmla="*/ 10000 h 10000"/>
                        <a:gd name="connsiteX2111" fmla="*/ 5624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36 w 10000"/>
                        <a:gd name="connsiteY2114" fmla="*/ 10000 h 10000"/>
                        <a:gd name="connsiteX2115" fmla="*/ 5636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44 w 10000"/>
                        <a:gd name="connsiteY2118" fmla="*/ 10000 h 10000"/>
                        <a:gd name="connsiteX2119" fmla="*/ 5644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56 w 10000"/>
                        <a:gd name="connsiteY2122" fmla="*/ 10000 h 10000"/>
                        <a:gd name="connsiteX2123" fmla="*/ 5656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67 w 10000"/>
                        <a:gd name="connsiteY2126" fmla="*/ 10000 h 10000"/>
                        <a:gd name="connsiteX2127" fmla="*/ 5667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78 w 10000"/>
                        <a:gd name="connsiteY2130" fmla="*/ 10000 h 10000"/>
                        <a:gd name="connsiteX2131" fmla="*/ 5678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87 w 10000"/>
                        <a:gd name="connsiteY2134" fmla="*/ 10000 h 10000"/>
                        <a:gd name="connsiteX2135" fmla="*/ 5687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98 w 10000"/>
                        <a:gd name="connsiteY2138" fmla="*/ 10000 h 10000"/>
                        <a:gd name="connsiteX2139" fmla="*/ 5698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710 w 10000"/>
                        <a:gd name="connsiteY2142" fmla="*/ 10000 h 10000"/>
                        <a:gd name="connsiteX2143" fmla="*/ 5710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21 w 10000"/>
                        <a:gd name="connsiteY2146" fmla="*/ 10000 h 10000"/>
                        <a:gd name="connsiteX2147" fmla="*/ 5721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30 w 10000"/>
                        <a:gd name="connsiteY2150" fmla="*/ 10000 h 10000"/>
                        <a:gd name="connsiteX2151" fmla="*/ 5730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41 w 10000"/>
                        <a:gd name="connsiteY2154" fmla="*/ 10000 h 10000"/>
                        <a:gd name="connsiteX2155" fmla="*/ 5741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53 w 10000"/>
                        <a:gd name="connsiteY2158" fmla="*/ 10000 h 10000"/>
                        <a:gd name="connsiteX2159" fmla="*/ 5753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61 w 10000"/>
                        <a:gd name="connsiteY2162" fmla="*/ 10000 h 10000"/>
                        <a:gd name="connsiteX2163" fmla="*/ 5761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73 w 10000"/>
                        <a:gd name="connsiteY2166" fmla="*/ 10000 h 10000"/>
                        <a:gd name="connsiteX2167" fmla="*/ 5773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84 w 10000"/>
                        <a:gd name="connsiteY2170" fmla="*/ 10000 h 10000"/>
                        <a:gd name="connsiteX2171" fmla="*/ 5784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95 w 10000"/>
                        <a:gd name="connsiteY2174" fmla="*/ 10000 h 10000"/>
                        <a:gd name="connsiteX2175" fmla="*/ 5795 w 10000"/>
                        <a:gd name="connsiteY2175" fmla="*/ 10000 h 10000"/>
                        <a:gd name="connsiteX2176" fmla="*/ 5804 w 10000"/>
                        <a:gd name="connsiteY2176" fmla="*/ 10000 h 10000"/>
                        <a:gd name="connsiteX2177" fmla="*/ 5804 w 10000"/>
                        <a:gd name="connsiteY2177" fmla="*/ 10000 h 10000"/>
                        <a:gd name="connsiteX2178" fmla="*/ 5815 w 10000"/>
                        <a:gd name="connsiteY2178" fmla="*/ 10000 h 10000"/>
                        <a:gd name="connsiteX2179" fmla="*/ 5815 w 10000"/>
                        <a:gd name="connsiteY2179" fmla="*/ 10000 h 10000"/>
                        <a:gd name="connsiteX2180" fmla="*/ 5815 w 10000"/>
                        <a:gd name="connsiteY2180" fmla="*/ 10000 h 10000"/>
                        <a:gd name="connsiteX2181" fmla="*/ 5815 w 10000"/>
                        <a:gd name="connsiteY2181" fmla="*/ 10000 h 10000"/>
                        <a:gd name="connsiteX2182" fmla="*/ 5827 w 10000"/>
                        <a:gd name="connsiteY2182" fmla="*/ 10000 h 10000"/>
                        <a:gd name="connsiteX2183" fmla="*/ 5827 w 10000"/>
                        <a:gd name="connsiteY2183" fmla="*/ 10000 h 10000"/>
                        <a:gd name="connsiteX2184" fmla="*/ 5827 w 10000"/>
                        <a:gd name="connsiteY2184" fmla="*/ 10000 h 10000"/>
                        <a:gd name="connsiteX2185" fmla="*/ 5827 w 10000"/>
                        <a:gd name="connsiteY2185" fmla="*/ 10000 h 10000"/>
                        <a:gd name="connsiteX2186" fmla="*/ 5838 w 10000"/>
                        <a:gd name="connsiteY2186" fmla="*/ 10000 h 10000"/>
                        <a:gd name="connsiteX2187" fmla="*/ 5838 w 10000"/>
                        <a:gd name="connsiteY2187" fmla="*/ 10000 h 10000"/>
                        <a:gd name="connsiteX2188" fmla="*/ 5838 w 10000"/>
                        <a:gd name="connsiteY2188" fmla="*/ 10000 h 10000"/>
                        <a:gd name="connsiteX2189" fmla="*/ 5838 w 10000"/>
                        <a:gd name="connsiteY2189" fmla="*/ 10000 h 10000"/>
                        <a:gd name="connsiteX2190" fmla="*/ 5847 w 10000"/>
                        <a:gd name="connsiteY2190" fmla="*/ 10000 h 10000"/>
                        <a:gd name="connsiteX2191" fmla="*/ 5847 w 10000"/>
                        <a:gd name="connsiteY2191" fmla="*/ 10000 h 10000"/>
                        <a:gd name="connsiteX2192" fmla="*/ 5847 w 10000"/>
                        <a:gd name="connsiteY2192" fmla="*/ 10000 h 10000"/>
                        <a:gd name="connsiteX2193" fmla="*/ 5847 w 10000"/>
                        <a:gd name="connsiteY2193" fmla="*/ 10000 h 10000"/>
                        <a:gd name="connsiteX2194" fmla="*/ 5858 w 10000"/>
                        <a:gd name="connsiteY2194" fmla="*/ 10000 h 10000"/>
                        <a:gd name="connsiteX2195" fmla="*/ 5858 w 10000"/>
                        <a:gd name="connsiteY2195" fmla="*/ 10000 h 10000"/>
                        <a:gd name="connsiteX2196" fmla="*/ 5858 w 10000"/>
                        <a:gd name="connsiteY2196" fmla="*/ 10000 h 10000"/>
                        <a:gd name="connsiteX2197" fmla="*/ 5858 w 10000"/>
                        <a:gd name="connsiteY2197" fmla="*/ 10000 h 10000"/>
                        <a:gd name="connsiteX2198" fmla="*/ 5870 w 10000"/>
                        <a:gd name="connsiteY2198" fmla="*/ 10000 h 10000"/>
                        <a:gd name="connsiteX2199" fmla="*/ 5870 w 10000"/>
                        <a:gd name="connsiteY2199" fmla="*/ 10000 h 10000"/>
                        <a:gd name="connsiteX2200" fmla="*/ 5870 w 10000"/>
                        <a:gd name="connsiteY2200" fmla="*/ 10000 h 10000"/>
                        <a:gd name="connsiteX2201" fmla="*/ 5870 w 10000"/>
                        <a:gd name="connsiteY2201" fmla="*/ 10000 h 10000"/>
                        <a:gd name="connsiteX2202" fmla="*/ 5878 w 10000"/>
                        <a:gd name="connsiteY2202" fmla="*/ 10000 h 10000"/>
                        <a:gd name="connsiteX2203" fmla="*/ 5878 w 10000"/>
                        <a:gd name="connsiteY2203" fmla="*/ 10000 h 10000"/>
                        <a:gd name="connsiteX2204" fmla="*/ 5878 w 10000"/>
                        <a:gd name="connsiteY2204" fmla="*/ 10000 h 10000"/>
                        <a:gd name="connsiteX2205" fmla="*/ 5878 w 10000"/>
                        <a:gd name="connsiteY2205" fmla="*/ 10000 h 10000"/>
                        <a:gd name="connsiteX2206" fmla="*/ 5890 w 10000"/>
                        <a:gd name="connsiteY2206" fmla="*/ 10000 h 10000"/>
                        <a:gd name="connsiteX2207" fmla="*/ 5890 w 10000"/>
                        <a:gd name="connsiteY2207" fmla="*/ 10000 h 10000"/>
                        <a:gd name="connsiteX2208" fmla="*/ 5890 w 10000"/>
                        <a:gd name="connsiteY2208" fmla="*/ 10000 h 10000"/>
                        <a:gd name="connsiteX2209" fmla="*/ 5890 w 10000"/>
                        <a:gd name="connsiteY2209" fmla="*/ 10000 h 10000"/>
                        <a:gd name="connsiteX2210" fmla="*/ 5901 w 10000"/>
                        <a:gd name="connsiteY2210" fmla="*/ 10000 h 10000"/>
                        <a:gd name="connsiteX2211" fmla="*/ 5901 w 10000"/>
                        <a:gd name="connsiteY2211" fmla="*/ 10000 h 10000"/>
                        <a:gd name="connsiteX2212" fmla="*/ 5901 w 10000"/>
                        <a:gd name="connsiteY2212" fmla="*/ 10000 h 10000"/>
                        <a:gd name="connsiteX2213" fmla="*/ 5901 w 10000"/>
                        <a:gd name="connsiteY2213" fmla="*/ 10000 h 10000"/>
                        <a:gd name="connsiteX2214" fmla="*/ 5913 w 10000"/>
                        <a:gd name="connsiteY2214" fmla="*/ 10000 h 10000"/>
                        <a:gd name="connsiteX2215" fmla="*/ 5913 w 10000"/>
                        <a:gd name="connsiteY2215" fmla="*/ 10000 h 10000"/>
                        <a:gd name="connsiteX2216" fmla="*/ 5913 w 10000"/>
                        <a:gd name="connsiteY2216" fmla="*/ 10000 h 10000"/>
                        <a:gd name="connsiteX2217" fmla="*/ 5913 w 10000"/>
                        <a:gd name="connsiteY2217" fmla="*/ 10000 h 10000"/>
                        <a:gd name="connsiteX2218" fmla="*/ 5921 w 10000"/>
                        <a:gd name="connsiteY2218" fmla="*/ 10000 h 10000"/>
                        <a:gd name="connsiteX2219" fmla="*/ 5921 w 10000"/>
                        <a:gd name="connsiteY2219" fmla="*/ 10000 h 10000"/>
                        <a:gd name="connsiteX2220" fmla="*/ 5921 w 10000"/>
                        <a:gd name="connsiteY2220" fmla="*/ 10000 h 10000"/>
                        <a:gd name="connsiteX2221" fmla="*/ 5921 w 10000"/>
                        <a:gd name="connsiteY2221" fmla="*/ 10000 h 10000"/>
                        <a:gd name="connsiteX2222" fmla="*/ 5933 w 10000"/>
                        <a:gd name="connsiteY2222" fmla="*/ 10000 h 10000"/>
                        <a:gd name="connsiteX2223" fmla="*/ 5933 w 10000"/>
                        <a:gd name="connsiteY2223" fmla="*/ 10000 h 10000"/>
                        <a:gd name="connsiteX2224" fmla="*/ 5933 w 10000"/>
                        <a:gd name="connsiteY2224" fmla="*/ 10000 h 10000"/>
                        <a:gd name="connsiteX2225" fmla="*/ 5933 w 10000"/>
                        <a:gd name="connsiteY2225" fmla="*/ 10000 h 10000"/>
                        <a:gd name="connsiteX2226" fmla="*/ 5944 w 10000"/>
                        <a:gd name="connsiteY2226" fmla="*/ 10000 h 10000"/>
                        <a:gd name="connsiteX2227" fmla="*/ 5944 w 10000"/>
                        <a:gd name="connsiteY2227" fmla="*/ 10000 h 10000"/>
                        <a:gd name="connsiteX2228" fmla="*/ 5944 w 10000"/>
                        <a:gd name="connsiteY2228" fmla="*/ 10000 h 10000"/>
                        <a:gd name="connsiteX2229" fmla="*/ 5944 w 10000"/>
                        <a:gd name="connsiteY2229" fmla="*/ 10000 h 10000"/>
                        <a:gd name="connsiteX2230" fmla="*/ 5955 w 10000"/>
                        <a:gd name="connsiteY2230" fmla="*/ 10000 h 10000"/>
                        <a:gd name="connsiteX2231" fmla="*/ 5955 w 10000"/>
                        <a:gd name="connsiteY2231" fmla="*/ 10000 h 10000"/>
                        <a:gd name="connsiteX2232" fmla="*/ 5955 w 10000"/>
                        <a:gd name="connsiteY2232" fmla="*/ 10000 h 10000"/>
                        <a:gd name="connsiteX2233" fmla="*/ 5955 w 10000"/>
                        <a:gd name="connsiteY2233" fmla="*/ 10000 h 10000"/>
                        <a:gd name="connsiteX2234" fmla="*/ 5964 w 10000"/>
                        <a:gd name="connsiteY2234" fmla="*/ 10000 h 10000"/>
                        <a:gd name="connsiteX2235" fmla="*/ 5964 w 10000"/>
                        <a:gd name="connsiteY2235" fmla="*/ 10000 h 10000"/>
                        <a:gd name="connsiteX2236" fmla="*/ 5964 w 10000"/>
                        <a:gd name="connsiteY2236" fmla="*/ 10000 h 10000"/>
                        <a:gd name="connsiteX2237" fmla="*/ 5964 w 10000"/>
                        <a:gd name="connsiteY2237" fmla="*/ 10000 h 10000"/>
                        <a:gd name="connsiteX2238" fmla="*/ 5975 w 10000"/>
                        <a:gd name="connsiteY2238" fmla="*/ 10000 h 10000"/>
                        <a:gd name="connsiteX2239" fmla="*/ 5975 w 10000"/>
                        <a:gd name="connsiteY2239" fmla="*/ 10000 h 10000"/>
                        <a:gd name="connsiteX2240" fmla="*/ 5975 w 10000"/>
                        <a:gd name="connsiteY2240" fmla="*/ 10000 h 10000"/>
                        <a:gd name="connsiteX2241" fmla="*/ 5975 w 10000"/>
                        <a:gd name="connsiteY2241" fmla="*/ 10000 h 10000"/>
                        <a:gd name="connsiteX2242" fmla="*/ 5987 w 10000"/>
                        <a:gd name="connsiteY2242" fmla="*/ 10000 h 10000"/>
                        <a:gd name="connsiteX2243" fmla="*/ 5987 w 10000"/>
                        <a:gd name="connsiteY2243" fmla="*/ 10000 h 10000"/>
                        <a:gd name="connsiteX2244" fmla="*/ 5987 w 10000"/>
                        <a:gd name="connsiteY2244" fmla="*/ 10000 h 10000"/>
                        <a:gd name="connsiteX2245" fmla="*/ 5987 w 10000"/>
                        <a:gd name="connsiteY2245" fmla="*/ 10000 h 10000"/>
                        <a:gd name="connsiteX2246" fmla="*/ 5995 w 10000"/>
                        <a:gd name="connsiteY2246" fmla="*/ 10000 h 10000"/>
                        <a:gd name="connsiteX2247" fmla="*/ 5995 w 10000"/>
                        <a:gd name="connsiteY2247" fmla="*/ 10000 h 10000"/>
                        <a:gd name="connsiteX2248" fmla="*/ 5995 w 10000"/>
                        <a:gd name="connsiteY2248" fmla="*/ 10000 h 10000"/>
                        <a:gd name="connsiteX2249" fmla="*/ 5995 w 10000"/>
                        <a:gd name="connsiteY2249" fmla="*/ 10000 h 10000"/>
                        <a:gd name="connsiteX2250" fmla="*/ 6007 w 10000"/>
                        <a:gd name="connsiteY2250" fmla="*/ 10000 h 10000"/>
                        <a:gd name="connsiteX2251" fmla="*/ 6007 w 10000"/>
                        <a:gd name="connsiteY2251" fmla="*/ 10000 h 10000"/>
                        <a:gd name="connsiteX2252" fmla="*/ 6007 w 10000"/>
                        <a:gd name="connsiteY2252" fmla="*/ 10000 h 10000"/>
                        <a:gd name="connsiteX2253" fmla="*/ 6007 w 10000"/>
                        <a:gd name="connsiteY2253" fmla="*/ 10000 h 10000"/>
                        <a:gd name="connsiteX2254" fmla="*/ 6018 w 10000"/>
                        <a:gd name="connsiteY2254" fmla="*/ 10000 h 10000"/>
                        <a:gd name="connsiteX2255" fmla="*/ 6018 w 10000"/>
                        <a:gd name="connsiteY2255" fmla="*/ 10000 h 10000"/>
                        <a:gd name="connsiteX2256" fmla="*/ 6018 w 10000"/>
                        <a:gd name="connsiteY2256" fmla="*/ 10000 h 10000"/>
                        <a:gd name="connsiteX2257" fmla="*/ 6018 w 10000"/>
                        <a:gd name="connsiteY2257" fmla="*/ 10000 h 10000"/>
                        <a:gd name="connsiteX2258" fmla="*/ 6030 w 10000"/>
                        <a:gd name="connsiteY2258" fmla="*/ 10000 h 10000"/>
                        <a:gd name="connsiteX2259" fmla="*/ 6030 w 10000"/>
                        <a:gd name="connsiteY2259" fmla="*/ 10000 h 10000"/>
                        <a:gd name="connsiteX2260" fmla="*/ 6030 w 10000"/>
                        <a:gd name="connsiteY2260" fmla="*/ 10000 h 10000"/>
                        <a:gd name="connsiteX2261" fmla="*/ 6030 w 10000"/>
                        <a:gd name="connsiteY2261" fmla="*/ 10000 h 10000"/>
                        <a:gd name="connsiteX2262" fmla="*/ 6038 w 10000"/>
                        <a:gd name="connsiteY2262" fmla="*/ 9552 h 10000"/>
                        <a:gd name="connsiteX2263" fmla="*/ 6038 w 10000"/>
                        <a:gd name="connsiteY2263" fmla="*/ 10000 h 10000"/>
                        <a:gd name="connsiteX2264" fmla="*/ 6038 w 10000"/>
                        <a:gd name="connsiteY2264" fmla="*/ 9002 h 10000"/>
                        <a:gd name="connsiteX2265" fmla="*/ 6038 w 10000"/>
                        <a:gd name="connsiteY2265" fmla="*/ 10000 h 10000"/>
                        <a:gd name="connsiteX2266" fmla="*/ 6050 w 10000"/>
                        <a:gd name="connsiteY2266" fmla="*/ 10000 h 10000"/>
                        <a:gd name="connsiteX2267" fmla="*/ 6050 w 10000"/>
                        <a:gd name="connsiteY2267" fmla="*/ 10000 h 10000"/>
                        <a:gd name="connsiteX2268" fmla="*/ 6050 w 10000"/>
                        <a:gd name="connsiteY2268" fmla="*/ 10000 h 10000"/>
                        <a:gd name="connsiteX2269" fmla="*/ 6050 w 10000"/>
                        <a:gd name="connsiteY2269" fmla="*/ 10000 h 10000"/>
                        <a:gd name="connsiteX2270" fmla="*/ 6061 w 10000"/>
                        <a:gd name="connsiteY2270" fmla="*/ 10000 h 10000"/>
                        <a:gd name="connsiteX2271" fmla="*/ 6061 w 10000"/>
                        <a:gd name="connsiteY2271" fmla="*/ 10000 h 10000"/>
                        <a:gd name="connsiteX2272" fmla="*/ 6061 w 10000"/>
                        <a:gd name="connsiteY2272" fmla="*/ 10000 h 10000"/>
                        <a:gd name="connsiteX2273" fmla="*/ 6061 w 10000"/>
                        <a:gd name="connsiteY2273" fmla="*/ 10000 h 10000"/>
                        <a:gd name="connsiteX2274" fmla="*/ 6073 w 10000"/>
                        <a:gd name="connsiteY2274" fmla="*/ 10000 h 10000"/>
                        <a:gd name="connsiteX2275" fmla="*/ 6073 w 10000"/>
                        <a:gd name="connsiteY2275" fmla="*/ 10000 h 10000"/>
                        <a:gd name="connsiteX2276" fmla="*/ 6073 w 10000"/>
                        <a:gd name="connsiteY2276" fmla="*/ 10000 h 10000"/>
                        <a:gd name="connsiteX2277" fmla="*/ 6073 w 10000"/>
                        <a:gd name="connsiteY2277" fmla="*/ 10000 h 10000"/>
                        <a:gd name="connsiteX2278" fmla="*/ 6081 w 10000"/>
                        <a:gd name="connsiteY2278" fmla="*/ 10000 h 10000"/>
                        <a:gd name="connsiteX2279" fmla="*/ 6081 w 10000"/>
                        <a:gd name="connsiteY2279" fmla="*/ 10000 h 10000"/>
                        <a:gd name="connsiteX2280" fmla="*/ 6081 w 10000"/>
                        <a:gd name="connsiteY2280" fmla="*/ 10000 h 10000"/>
                        <a:gd name="connsiteX2281" fmla="*/ 6081 w 10000"/>
                        <a:gd name="connsiteY2281" fmla="*/ 10000 h 10000"/>
                        <a:gd name="connsiteX2282" fmla="*/ 6093 w 10000"/>
                        <a:gd name="connsiteY2282" fmla="*/ 10000 h 10000"/>
                        <a:gd name="connsiteX2283" fmla="*/ 6093 w 10000"/>
                        <a:gd name="connsiteY2283" fmla="*/ 10000 h 10000"/>
                        <a:gd name="connsiteX2284" fmla="*/ 6093 w 10000"/>
                        <a:gd name="connsiteY2284" fmla="*/ 10000 h 10000"/>
                        <a:gd name="connsiteX2285" fmla="*/ 6093 w 10000"/>
                        <a:gd name="connsiteY2285" fmla="*/ 10000 h 10000"/>
                        <a:gd name="connsiteX2286" fmla="*/ 6104 w 10000"/>
                        <a:gd name="connsiteY2286" fmla="*/ 10000 h 10000"/>
                        <a:gd name="connsiteX2287" fmla="*/ 6104 w 10000"/>
                        <a:gd name="connsiteY2287" fmla="*/ 10000 h 10000"/>
                        <a:gd name="connsiteX2288" fmla="*/ 6104 w 10000"/>
                        <a:gd name="connsiteY2288" fmla="*/ 10000 h 10000"/>
                        <a:gd name="connsiteX2289" fmla="*/ 6104 w 10000"/>
                        <a:gd name="connsiteY2289" fmla="*/ 10000 h 10000"/>
                        <a:gd name="connsiteX2290" fmla="*/ 6113 w 10000"/>
                        <a:gd name="connsiteY2290" fmla="*/ 10000 h 10000"/>
                        <a:gd name="connsiteX2291" fmla="*/ 6113 w 10000"/>
                        <a:gd name="connsiteY2291" fmla="*/ 10000 h 10000"/>
                        <a:gd name="connsiteX2292" fmla="*/ 6113 w 10000"/>
                        <a:gd name="connsiteY2292" fmla="*/ 10000 h 10000"/>
                        <a:gd name="connsiteX2293" fmla="*/ 6113 w 10000"/>
                        <a:gd name="connsiteY2293" fmla="*/ 10000 h 10000"/>
                        <a:gd name="connsiteX2294" fmla="*/ 6124 w 10000"/>
                        <a:gd name="connsiteY2294" fmla="*/ 10000 h 10000"/>
                        <a:gd name="connsiteX2295" fmla="*/ 6124 w 10000"/>
                        <a:gd name="connsiteY2295" fmla="*/ 10000 h 10000"/>
                        <a:gd name="connsiteX2296" fmla="*/ 6124 w 10000"/>
                        <a:gd name="connsiteY2296" fmla="*/ 10000 h 10000"/>
                        <a:gd name="connsiteX2297" fmla="*/ 6124 w 10000"/>
                        <a:gd name="connsiteY2297" fmla="*/ 10000 h 10000"/>
                        <a:gd name="connsiteX2298" fmla="*/ 6135 w 10000"/>
                        <a:gd name="connsiteY2298" fmla="*/ 10000 h 10000"/>
                        <a:gd name="connsiteX2299" fmla="*/ 6135 w 10000"/>
                        <a:gd name="connsiteY2299" fmla="*/ 10000 h 10000"/>
                        <a:gd name="connsiteX2300" fmla="*/ 6135 w 10000"/>
                        <a:gd name="connsiteY2300" fmla="*/ 10000 h 10000"/>
                        <a:gd name="connsiteX2301" fmla="*/ 6135 w 10000"/>
                        <a:gd name="connsiteY2301" fmla="*/ 10000 h 10000"/>
                        <a:gd name="connsiteX2302" fmla="*/ 6147 w 10000"/>
                        <a:gd name="connsiteY2302" fmla="*/ 10000 h 10000"/>
                        <a:gd name="connsiteX2303" fmla="*/ 6147 w 10000"/>
                        <a:gd name="connsiteY2303" fmla="*/ 10000 h 10000"/>
                        <a:gd name="connsiteX2304" fmla="*/ 6147 w 10000"/>
                        <a:gd name="connsiteY2304" fmla="*/ 10000 h 10000"/>
                        <a:gd name="connsiteX2305" fmla="*/ 6147 w 10000"/>
                        <a:gd name="connsiteY2305" fmla="*/ 10000 h 10000"/>
                        <a:gd name="connsiteX2306" fmla="*/ 6155 w 10000"/>
                        <a:gd name="connsiteY2306" fmla="*/ 10000 h 10000"/>
                        <a:gd name="connsiteX2307" fmla="*/ 6155 w 10000"/>
                        <a:gd name="connsiteY2307" fmla="*/ 10000 h 10000"/>
                        <a:gd name="connsiteX2308" fmla="*/ 6155 w 10000"/>
                        <a:gd name="connsiteY2308" fmla="*/ 10000 h 10000"/>
                        <a:gd name="connsiteX2309" fmla="*/ 6155 w 10000"/>
                        <a:gd name="connsiteY2309" fmla="*/ 10000 h 10000"/>
                        <a:gd name="connsiteX2310" fmla="*/ 6167 w 10000"/>
                        <a:gd name="connsiteY2310" fmla="*/ 10000 h 10000"/>
                        <a:gd name="connsiteX2311" fmla="*/ 6167 w 10000"/>
                        <a:gd name="connsiteY2311" fmla="*/ 10000 h 10000"/>
                        <a:gd name="connsiteX2312" fmla="*/ 6167 w 10000"/>
                        <a:gd name="connsiteY2312" fmla="*/ 10000 h 10000"/>
                        <a:gd name="connsiteX2313" fmla="*/ 6167 w 10000"/>
                        <a:gd name="connsiteY2313" fmla="*/ 10000 h 10000"/>
                        <a:gd name="connsiteX2314" fmla="*/ 6178 w 10000"/>
                        <a:gd name="connsiteY2314" fmla="*/ 10000 h 10000"/>
                        <a:gd name="connsiteX2315" fmla="*/ 6178 w 10000"/>
                        <a:gd name="connsiteY2315" fmla="*/ 10000 h 10000"/>
                        <a:gd name="connsiteX2316" fmla="*/ 6178 w 10000"/>
                        <a:gd name="connsiteY2316" fmla="*/ 10000 h 10000"/>
                        <a:gd name="connsiteX2317" fmla="*/ 6178 w 10000"/>
                        <a:gd name="connsiteY2317" fmla="*/ 10000 h 10000"/>
                        <a:gd name="connsiteX2318" fmla="*/ 6190 w 10000"/>
                        <a:gd name="connsiteY2318" fmla="*/ 10000 h 10000"/>
                        <a:gd name="connsiteX2319" fmla="*/ 6190 w 10000"/>
                        <a:gd name="connsiteY2319" fmla="*/ 10000 h 10000"/>
                        <a:gd name="connsiteX2320" fmla="*/ 6190 w 10000"/>
                        <a:gd name="connsiteY2320" fmla="*/ 10000 h 10000"/>
                        <a:gd name="connsiteX2321" fmla="*/ 6190 w 10000"/>
                        <a:gd name="connsiteY2321" fmla="*/ 10000 h 10000"/>
                        <a:gd name="connsiteX2322" fmla="*/ 6198 w 10000"/>
                        <a:gd name="connsiteY2322" fmla="*/ 10000 h 10000"/>
                        <a:gd name="connsiteX2323" fmla="*/ 6198 w 10000"/>
                        <a:gd name="connsiteY2323" fmla="*/ 10000 h 10000"/>
                        <a:gd name="connsiteX2324" fmla="*/ 6198 w 10000"/>
                        <a:gd name="connsiteY2324" fmla="*/ 10000 h 10000"/>
                        <a:gd name="connsiteX2325" fmla="*/ 6198 w 10000"/>
                        <a:gd name="connsiteY2325" fmla="*/ 10000 h 10000"/>
                        <a:gd name="connsiteX2326" fmla="*/ 6210 w 10000"/>
                        <a:gd name="connsiteY2326" fmla="*/ 10000 h 10000"/>
                        <a:gd name="connsiteX2327" fmla="*/ 6210 w 10000"/>
                        <a:gd name="connsiteY2327" fmla="*/ 10000 h 10000"/>
                        <a:gd name="connsiteX2328" fmla="*/ 6210 w 10000"/>
                        <a:gd name="connsiteY2328" fmla="*/ 10000 h 10000"/>
                        <a:gd name="connsiteX2329" fmla="*/ 6210 w 10000"/>
                        <a:gd name="connsiteY2329" fmla="*/ 10000 h 10000"/>
                        <a:gd name="connsiteX2330" fmla="*/ 6221 w 10000"/>
                        <a:gd name="connsiteY2330" fmla="*/ 10000 h 10000"/>
                        <a:gd name="connsiteX2331" fmla="*/ 6221 w 10000"/>
                        <a:gd name="connsiteY2331" fmla="*/ 10000 h 10000"/>
                        <a:gd name="connsiteX2332" fmla="*/ 6221 w 10000"/>
                        <a:gd name="connsiteY2332" fmla="*/ 10000 h 10000"/>
                        <a:gd name="connsiteX2333" fmla="*/ 6221 w 10000"/>
                        <a:gd name="connsiteY2333" fmla="*/ 10000 h 10000"/>
                        <a:gd name="connsiteX2334" fmla="*/ 6230 w 10000"/>
                        <a:gd name="connsiteY2334" fmla="*/ 10000 h 10000"/>
                        <a:gd name="connsiteX2335" fmla="*/ 6230 w 10000"/>
                        <a:gd name="connsiteY2335" fmla="*/ 10000 h 10000"/>
                        <a:gd name="connsiteX2336" fmla="*/ 6230 w 10000"/>
                        <a:gd name="connsiteY2336" fmla="*/ 10000 h 10000"/>
                        <a:gd name="connsiteX2337" fmla="*/ 6230 w 10000"/>
                        <a:gd name="connsiteY2337" fmla="*/ 10000 h 10000"/>
                        <a:gd name="connsiteX2338" fmla="*/ 6241 w 10000"/>
                        <a:gd name="connsiteY2338" fmla="*/ 10000 h 10000"/>
                        <a:gd name="connsiteX2339" fmla="*/ 6241 w 10000"/>
                        <a:gd name="connsiteY2339" fmla="*/ 10000 h 10000"/>
                        <a:gd name="connsiteX2340" fmla="*/ 6241 w 10000"/>
                        <a:gd name="connsiteY2340" fmla="*/ 10000 h 10000"/>
                        <a:gd name="connsiteX2341" fmla="*/ 6241 w 10000"/>
                        <a:gd name="connsiteY2341" fmla="*/ 10000 h 10000"/>
                        <a:gd name="connsiteX2342" fmla="*/ 6252 w 10000"/>
                        <a:gd name="connsiteY2342" fmla="*/ 10000 h 10000"/>
                        <a:gd name="connsiteX2343" fmla="*/ 6252 w 10000"/>
                        <a:gd name="connsiteY2343" fmla="*/ 10000 h 10000"/>
                        <a:gd name="connsiteX2344" fmla="*/ 6252 w 10000"/>
                        <a:gd name="connsiteY2344" fmla="*/ 10000 h 10000"/>
                        <a:gd name="connsiteX2345" fmla="*/ 6252 w 10000"/>
                        <a:gd name="connsiteY2345" fmla="*/ 10000 h 10000"/>
                        <a:gd name="connsiteX2346" fmla="*/ 6264 w 10000"/>
                        <a:gd name="connsiteY2346" fmla="*/ 10000 h 10000"/>
                        <a:gd name="connsiteX2347" fmla="*/ 6264 w 10000"/>
                        <a:gd name="connsiteY2347" fmla="*/ 10000 h 10000"/>
                        <a:gd name="connsiteX2348" fmla="*/ 6264 w 10000"/>
                        <a:gd name="connsiteY2348" fmla="*/ 10000 h 10000"/>
                        <a:gd name="connsiteX2349" fmla="*/ 6264 w 10000"/>
                        <a:gd name="connsiteY2349" fmla="*/ 10000 h 10000"/>
                        <a:gd name="connsiteX2350" fmla="*/ 6272 w 10000"/>
                        <a:gd name="connsiteY2350" fmla="*/ 10000 h 10000"/>
                        <a:gd name="connsiteX2351" fmla="*/ 6272 w 10000"/>
                        <a:gd name="connsiteY2351" fmla="*/ 10000 h 10000"/>
                        <a:gd name="connsiteX2352" fmla="*/ 6272 w 10000"/>
                        <a:gd name="connsiteY2352" fmla="*/ 10000 h 10000"/>
                        <a:gd name="connsiteX2353" fmla="*/ 6272 w 10000"/>
                        <a:gd name="connsiteY2353" fmla="*/ 10000 h 10000"/>
                        <a:gd name="connsiteX2354" fmla="*/ 6284 w 10000"/>
                        <a:gd name="connsiteY2354" fmla="*/ 10000 h 10000"/>
                        <a:gd name="connsiteX2355" fmla="*/ 6284 w 10000"/>
                        <a:gd name="connsiteY2355" fmla="*/ 10000 h 10000"/>
                        <a:gd name="connsiteX2356" fmla="*/ 6284 w 10000"/>
                        <a:gd name="connsiteY2356" fmla="*/ 10000 h 10000"/>
                        <a:gd name="connsiteX2357" fmla="*/ 6284 w 10000"/>
                        <a:gd name="connsiteY2357" fmla="*/ 10000 h 10000"/>
                        <a:gd name="connsiteX2358" fmla="*/ 6295 w 10000"/>
                        <a:gd name="connsiteY2358" fmla="*/ 10000 h 10000"/>
                        <a:gd name="connsiteX2359" fmla="*/ 6295 w 10000"/>
                        <a:gd name="connsiteY2359" fmla="*/ 10000 h 10000"/>
                        <a:gd name="connsiteX2360" fmla="*/ 6295 w 10000"/>
                        <a:gd name="connsiteY2360" fmla="*/ 10000 h 10000"/>
                        <a:gd name="connsiteX2361" fmla="*/ 6295 w 10000"/>
                        <a:gd name="connsiteY2361" fmla="*/ 10000 h 10000"/>
                        <a:gd name="connsiteX2362" fmla="*/ 6307 w 10000"/>
                        <a:gd name="connsiteY2362" fmla="*/ 10000 h 10000"/>
                        <a:gd name="connsiteX2363" fmla="*/ 6307 w 10000"/>
                        <a:gd name="connsiteY2363" fmla="*/ 10000 h 10000"/>
                        <a:gd name="connsiteX2364" fmla="*/ 6307 w 10000"/>
                        <a:gd name="connsiteY2364" fmla="*/ 10000 h 10000"/>
                        <a:gd name="connsiteX2365" fmla="*/ 6307 w 10000"/>
                        <a:gd name="connsiteY2365" fmla="*/ 10000 h 10000"/>
                        <a:gd name="connsiteX2366" fmla="*/ 6315 w 10000"/>
                        <a:gd name="connsiteY2366" fmla="*/ 10000 h 10000"/>
                        <a:gd name="connsiteX2367" fmla="*/ 6315 w 10000"/>
                        <a:gd name="connsiteY2367" fmla="*/ 10000 h 10000"/>
                        <a:gd name="connsiteX2368" fmla="*/ 6315 w 10000"/>
                        <a:gd name="connsiteY2368" fmla="*/ 10000 h 10000"/>
                        <a:gd name="connsiteX2369" fmla="*/ 6315 w 10000"/>
                        <a:gd name="connsiteY2369" fmla="*/ 10000 h 10000"/>
                        <a:gd name="connsiteX2370" fmla="*/ 6327 w 10000"/>
                        <a:gd name="connsiteY2370" fmla="*/ 10000 h 10000"/>
                        <a:gd name="connsiteX2371" fmla="*/ 6327 w 10000"/>
                        <a:gd name="connsiteY2371" fmla="*/ 10000 h 10000"/>
                        <a:gd name="connsiteX2372" fmla="*/ 6327 w 10000"/>
                        <a:gd name="connsiteY2372" fmla="*/ 10000 h 10000"/>
                        <a:gd name="connsiteX2373" fmla="*/ 6327 w 10000"/>
                        <a:gd name="connsiteY2373" fmla="*/ 10000 h 10000"/>
                        <a:gd name="connsiteX2374" fmla="*/ 6338 w 10000"/>
                        <a:gd name="connsiteY2374" fmla="*/ 10000 h 10000"/>
                        <a:gd name="connsiteX2375" fmla="*/ 6338 w 10000"/>
                        <a:gd name="connsiteY2375" fmla="*/ 10000 h 10000"/>
                        <a:gd name="connsiteX2376" fmla="*/ 6338 w 10000"/>
                        <a:gd name="connsiteY2376" fmla="*/ 10000 h 10000"/>
                        <a:gd name="connsiteX2377" fmla="*/ 6338 w 10000"/>
                        <a:gd name="connsiteY2377" fmla="*/ 10000 h 10000"/>
                        <a:gd name="connsiteX2378" fmla="*/ 6347 w 10000"/>
                        <a:gd name="connsiteY2378" fmla="*/ 10000 h 10000"/>
                        <a:gd name="connsiteX2379" fmla="*/ 6347 w 10000"/>
                        <a:gd name="connsiteY2379" fmla="*/ 10000 h 10000"/>
                        <a:gd name="connsiteX2380" fmla="*/ 6347 w 10000"/>
                        <a:gd name="connsiteY2380" fmla="*/ 10000 h 10000"/>
                        <a:gd name="connsiteX2381" fmla="*/ 6347 w 10000"/>
                        <a:gd name="connsiteY2381" fmla="*/ 10000 h 10000"/>
                        <a:gd name="connsiteX2382" fmla="*/ 6358 w 10000"/>
                        <a:gd name="connsiteY2382" fmla="*/ 10000 h 10000"/>
                        <a:gd name="connsiteX2383" fmla="*/ 6358 w 10000"/>
                        <a:gd name="connsiteY2383" fmla="*/ 10000 h 10000"/>
                        <a:gd name="connsiteX2384" fmla="*/ 6358 w 10000"/>
                        <a:gd name="connsiteY2384" fmla="*/ 10000 h 10000"/>
                        <a:gd name="connsiteX2385" fmla="*/ 6358 w 10000"/>
                        <a:gd name="connsiteY2385" fmla="*/ 10000 h 10000"/>
                        <a:gd name="connsiteX2386" fmla="*/ 6370 w 10000"/>
                        <a:gd name="connsiteY2386" fmla="*/ 10000 h 10000"/>
                        <a:gd name="connsiteX2387" fmla="*/ 6370 w 10000"/>
                        <a:gd name="connsiteY2387" fmla="*/ 10000 h 10000"/>
                        <a:gd name="connsiteX2388" fmla="*/ 6370 w 10000"/>
                        <a:gd name="connsiteY2388" fmla="*/ 10000 h 10000"/>
                        <a:gd name="connsiteX2389" fmla="*/ 6370 w 10000"/>
                        <a:gd name="connsiteY2389" fmla="*/ 10000 h 10000"/>
                        <a:gd name="connsiteX2390" fmla="*/ 6381 w 10000"/>
                        <a:gd name="connsiteY2390" fmla="*/ 10000 h 10000"/>
                        <a:gd name="connsiteX2391" fmla="*/ 6381 w 10000"/>
                        <a:gd name="connsiteY2391" fmla="*/ 10000 h 10000"/>
                        <a:gd name="connsiteX2392" fmla="*/ 6381 w 10000"/>
                        <a:gd name="connsiteY2392" fmla="*/ 10000 h 10000"/>
                        <a:gd name="connsiteX2393" fmla="*/ 6381 w 10000"/>
                        <a:gd name="connsiteY2393" fmla="*/ 10000 h 10000"/>
                        <a:gd name="connsiteX2394" fmla="*/ 6390 w 10000"/>
                        <a:gd name="connsiteY2394" fmla="*/ 10000 h 10000"/>
                        <a:gd name="connsiteX2395" fmla="*/ 6390 w 10000"/>
                        <a:gd name="connsiteY2395" fmla="*/ 10000 h 10000"/>
                        <a:gd name="connsiteX2396" fmla="*/ 6390 w 10000"/>
                        <a:gd name="connsiteY2396" fmla="*/ 10000 h 10000"/>
                        <a:gd name="connsiteX2397" fmla="*/ 6390 w 10000"/>
                        <a:gd name="connsiteY2397" fmla="*/ 10000 h 10000"/>
                        <a:gd name="connsiteX2398" fmla="*/ 6401 w 10000"/>
                        <a:gd name="connsiteY2398" fmla="*/ 10000 h 10000"/>
                        <a:gd name="connsiteX2399" fmla="*/ 6401 w 10000"/>
                        <a:gd name="connsiteY2399" fmla="*/ 10000 h 10000"/>
                        <a:gd name="connsiteX2400" fmla="*/ 6401 w 10000"/>
                        <a:gd name="connsiteY2400" fmla="*/ 10000 h 10000"/>
                        <a:gd name="connsiteX2401" fmla="*/ 6401 w 10000"/>
                        <a:gd name="connsiteY2401" fmla="*/ 10000 h 10000"/>
                        <a:gd name="connsiteX2402" fmla="*/ 6412 w 10000"/>
                        <a:gd name="connsiteY2402" fmla="*/ 10000 h 10000"/>
                        <a:gd name="connsiteX2403" fmla="*/ 6412 w 10000"/>
                        <a:gd name="connsiteY2403" fmla="*/ 10000 h 10000"/>
                        <a:gd name="connsiteX2404" fmla="*/ 6412 w 10000"/>
                        <a:gd name="connsiteY2404" fmla="*/ 10000 h 10000"/>
                        <a:gd name="connsiteX2405" fmla="*/ 6412 w 10000"/>
                        <a:gd name="connsiteY2405" fmla="*/ 10000 h 10000"/>
                        <a:gd name="connsiteX2406" fmla="*/ 6424 w 10000"/>
                        <a:gd name="connsiteY2406" fmla="*/ 10000 h 10000"/>
                        <a:gd name="connsiteX2407" fmla="*/ 6424 w 10000"/>
                        <a:gd name="connsiteY2407" fmla="*/ 10000 h 10000"/>
                        <a:gd name="connsiteX2408" fmla="*/ 6424 w 10000"/>
                        <a:gd name="connsiteY2408" fmla="*/ 10000 h 10000"/>
                        <a:gd name="connsiteX2409" fmla="*/ 6424 w 10000"/>
                        <a:gd name="connsiteY2409" fmla="*/ 10000 h 10000"/>
                        <a:gd name="connsiteX2410" fmla="*/ 6432 w 10000"/>
                        <a:gd name="connsiteY2410" fmla="*/ 10000 h 10000"/>
                        <a:gd name="connsiteX2411" fmla="*/ 6432 w 10000"/>
                        <a:gd name="connsiteY2411" fmla="*/ 10000 h 10000"/>
                        <a:gd name="connsiteX2412" fmla="*/ 6432 w 10000"/>
                        <a:gd name="connsiteY2412" fmla="*/ 10000 h 10000"/>
                        <a:gd name="connsiteX2413" fmla="*/ 6432 w 10000"/>
                        <a:gd name="connsiteY2413" fmla="*/ 10000 h 10000"/>
                        <a:gd name="connsiteX2414" fmla="*/ 6444 w 10000"/>
                        <a:gd name="connsiteY2414" fmla="*/ 10000 h 10000"/>
                        <a:gd name="connsiteX2415" fmla="*/ 6444 w 10000"/>
                        <a:gd name="connsiteY2415" fmla="*/ 10000 h 10000"/>
                        <a:gd name="connsiteX2416" fmla="*/ 6444 w 10000"/>
                        <a:gd name="connsiteY2416" fmla="*/ 10000 h 10000"/>
                        <a:gd name="connsiteX2417" fmla="*/ 6444 w 10000"/>
                        <a:gd name="connsiteY2417" fmla="*/ 10000 h 10000"/>
                        <a:gd name="connsiteX2418" fmla="*/ 6455 w 10000"/>
                        <a:gd name="connsiteY2418" fmla="*/ 10000 h 10000"/>
                        <a:gd name="connsiteX2419" fmla="*/ 6455 w 10000"/>
                        <a:gd name="connsiteY2419" fmla="*/ 10000 h 10000"/>
                        <a:gd name="connsiteX2420" fmla="*/ 6455 w 10000"/>
                        <a:gd name="connsiteY2420" fmla="*/ 10000 h 10000"/>
                        <a:gd name="connsiteX2421" fmla="*/ 6455 w 10000"/>
                        <a:gd name="connsiteY2421" fmla="*/ 10000 h 10000"/>
                        <a:gd name="connsiteX2422" fmla="*/ 6464 w 10000"/>
                        <a:gd name="connsiteY2422" fmla="*/ 10000 h 10000"/>
                        <a:gd name="connsiteX2423" fmla="*/ 6464 w 10000"/>
                        <a:gd name="connsiteY2423" fmla="*/ 10000 h 10000"/>
                        <a:gd name="connsiteX2424" fmla="*/ 6464 w 10000"/>
                        <a:gd name="connsiteY2424" fmla="*/ 10000 h 10000"/>
                        <a:gd name="connsiteX2425" fmla="*/ 6464 w 10000"/>
                        <a:gd name="connsiteY2425" fmla="*/ 10000 h 10000"/>
                        <a:gd name="connsiteX2426" fmla="*/ 6475 w 10000"/>
                        <a:gd name="connsiteY2426" fmla="*/ 10000 h 10000"/>
                        <a:gd name="connsiteX2427" fmla="*/ 6475 w 10000"/>
                        <a:gd name="connsiteY2427" fmla="*/ 10000 h 10000"/>
                        <a:gd name="connsiteX2428" fmla="*/ 6475 w 10000"/>
                        <a:gd name="connsiteY2428" fmla="*/ 10000 h 10000"/>
                        <a:gd name="connsiteX2429" fmla="*/ 6475 w 10000"/>
                        <a:gd name="connsiteY2429" fmla="*/ 10000 h 10000"/>
                        <a:gd name="connsiteX2430" fmla="*/ 6487 w 10000"/>
                        <a:gd name="connsiteY2430" fmla="*/ 10000 h 10000"/>
                        <a:gd name="connsiteX2431" fmla="*/ 6487 w 10000"/>
                        <a:gd name="connsiteY2431" fmla="*/ 10000 h 10000"/>
                        <a:gd name="connsiteX2432" fmla="*/ 6487 w 10000"/>
                        <a:gd name="connsiteY2432" fmla="*/ 10000 h 10000"/>
                        <a:gd name="connsiteX2433" fmla="*/ 6487 w 10000"/>
                        <a:gd name="connsiteY2433" fmla="*/ 10000 h 10000"/>
                        <a:gd name="connsiteX2434" fmla="*/ 6498 w 10000"/>
                        <a:gd name="connsiteY2434" fmla="*/ 10000 h 10000"/>
                        <a:gd name="connsiteX2435" fmla="*/ 6498 w 10000"/>
                        <a:gd name="connsiteY2435" fmla="*/ 10000 h 10000"/>
                        <a:gd name="connsiteX2436" fmla="*/ 6498 w 10000"/>
                        <a:gd name="connsiteY2436" fmla="*/ 10000 h 10000"/>
                        <a:gd name="connsiteX2437" fmla="*/ 6498 w 10000"/>
                        <a:gd name="connsiteY2437" fmla="*/ 10000 h 10000"/>
                        <a:gd name="connsiteX2438" fmla="*/ 6507 w 10000"/>
                        <a:gd name="connsiteY2438" fmla="*/ 10000 h 10000"/>
                        <a:gd name="connsiteX2439" fmla="*/ 6507 w 10000"/>
                        <a:gd name="connsiteY2439" fmla="*/ 10000 h 10000"/>
                        <a:gd name="connsiteX2440" fmla="*/ 6507 w 10000"/>
                        <a:gd name="connsiteY2440" fmla="*/ 10000 h 10000"/>
                        <a:gd name="connsiteX2441" fmla="*/ 6507 w 10000"/>
                        <a:gd name="connsiteY2441" fmla="*/ 10000 h 10000"/>
                        <a:gd name="connsiteX2442" fmla="*/ 6518 w 10000"/>
                        <a:gd name="connsiteY2442" fmla="*/ 10000 h 10000"/>
                        <a:gd name="connsiteX2443" fmla="*/ 6518 w 10000"/>
                        <a:gd name="connsiteY2443" fmla="*/ 10000 h 10000"/>
                        <a:gd name="connsiteX2444" fmla="*/ 6518 w 10000"/>
                        <a:gd name="connsiteY2444" fmla="*/ 10000 h 10000"/>
                        <a:gd name="connsiteX2445" fmla="*/ 6518 w 10000"/>
                        <a:gd name="connsiteY2445" fmla="*/ 10000 h 10000"/>
                        <a:gd name="connsiteX2446" fmla="*/ 6530 w 10000"/>
                        <a:gd name="connsiteY2446" fmla="*/ 10000 h 10000"/>
                        <a:gd name="connsiteX2447" fmla="*/ 6530 w 10000"/>
                        <a:gd name="connsiteY2447" fmla="*/ 10000 h 10000"/>
                        <a:gd name="connsiteX2448" fmla="*/ 6530 w 10000"/>
                        <a:gd name="connsiteY2448" fmla="*/ 10000 h 10000"/>
                        <a:gd name="connsiteX2449" fmla="*/ 6530 w 10000"/>
                        <a:gd name="connsiteY2449" fmla="*/ 10000 h 10000"/>
                        <a:gd name="connsiteX2450" fmla="*/ 6541 w 10000"/>
                        <a:gd name="connsiteY2450" fmla="*/ 10000 h 10000"/>
                        <a:gd name="connsiteX2451" fmla="*/ 6541 w 10000"/>
                        <a:gd name="connsiteY2451" fmla="*/ 10000 h 10000"/>
                        <a:gd name="connsiteX2452" fmla="*/ 6541 w 10000"/>
                        <a:gd name="connsiteY2452" fmla="*/ 10000 h 10000"/>
                        <a:gd name="connsiteX2453" fmla="*/ 6541 w 10000"/>
                        <a:gd name="connsiteY2453" fmla="*/ 10000 h 10000"/>
                        <a:gd name="connsiteX2454" fmla="*/ 6550 w 10000"/>
                        <a:gd name="connsiteY2454" fmla="*/ 10000 h 10000"/>
                        <a:gd name="connsiteX2455" fmla="*/ 6550 w 10000"/>
                        <a:gd name="connsiteY2455" fmla="*/ 10000 h 10000"/>
                        <a:gd name="connsiteX2456" fmla="*/ 6550 w 10000"/>
                        <a:gd name="connsiteY2456" fmla="*/ 10000 h 10000"/>
                        <a:gd name="connsiteX2457" fmla="*/ 6550 w 10000"/>
                        <a:gd name="connsiteY2457" fmla="*/ 10000 h 10000"/>
                        <a:gd name="connsiteX2458" fmla="*/ 6561 w 10000"/>
                        <a:gd name="connsiteY2458" fmla="*/ 10000 h 10000"/>
                        <a:gd name="connsiteX2459" fmla="*/ 6561 w 10000"/>
                        <a:gd name="connsiteY2459" fmla="*/ 10000 h 10000"/>
                        <a:gd name="connsiteX2460" fmla="*/ 6561 w 10000"/>
                        <a:gd name="connsiteY2460" fmla="*/ 10000 h 10000"/>
                        <a:gd name="connsiteX2461" fmla="*/ 6561 w 10000"/>
                        <a:gd name="connsiteY2461" fmla="*/ 10000 h 10000"/>
                        <a:gd name="connsiteX2462" fmla="*/ 6572 w 10000"/>
                        <a:gd name="connsiteY2462" fmla="*/ 10000 h 10000"/>
                        <a:gd name="connsiteX2463" fmla="*/ 6572 w 10000"/>
                        <a:gd name="connsiteY2463" fmla="*/ 10000 h 10000"/>
                        <a:gd name="connsiteX2464" fmla="*/ 6572 w 10000"/>
                        <a:gd name="connsiteY2464" fmla="*/ 10000 h 10000"/>
                        <a:gd name="connsiteX2465" fmla="*/ 6572 w 10000"/>
                        <a:gd name="connsiteY2465" fmla="*/ 10000 h 10000"/>
                        <a:gd name="connsiteX2466" fmla="*/ 6584 w 10000"/>
                        <a:gd name="connsiteY2466" fmla="*/ 10000 h 10000"/>
                        <a:gd name="connsiteX2467" fmla="*/ 6584 w 10000"/>
                        <a:gd name="connsiteY2467" fmla="*/ 10000 h 10000"/>
                        <a:gd name="connsiteX2468" fmla="*/ 6584 w 10000"/>
                        <a:gd name="connsiteY2468" fmla="*/ 10000 h 10000"/>
                        <a:gd name="connsiteX2469" fmla="*/ 6584 w 10000"/>
                        <a:gd name="connsiteY2469" fmla="*/ 10000 h 10000"/>
                        <a:gd name="connsiteX2470" fmla="*/ 6592 w 10000"/>
                        <a:gd name="connsiteY2470" fmla="*/ 10000 h 10000"/>
                        <a:gd name="connsiteX2471" fmla="*/ 6592 w 10000"/>
                        <a:gd name="connsiteY2471" fmla="*/ 10000 h 10000"/>
                        <a:gd name="connsiteX2472" fmla="*/ 6592 w 10000"/>
                        <a:gd name="connsiteY2472" fmla="*/ 10000 h 10000"/>
                        <a:gd name="connsiteX2473" fmla="*/ 6592 w 10000"/>
                        <a:gd name="connsiteY2473" fmla="*/ 10000 h 10000"/>
                        <a:gd name="connsiteX2474" fmla="*/ 6604 w 10000"/>
                        <a:gd name="connsiteY2474" fmla="*/ 10000 h 10000"/>
                        <a:gd name="connsiteX2475" fmla="*/ 6604 w 10000"/>
                        <a:gd name="connsiteY2475" fmla="*/ 10000 h 10000"/>
                        <a:gd name="connsiteX2476" fmla="*/ 6604 w 10000"/>
                        <a:gd name="connsiteY2476" fmla="*/ 10000 h 10000"/>
                        <a:gd name="connsiteX2477" fmla="*/ 6604 w 10000"/>
                        <a:gd name="connsiteY2477" fmla="*/ 10000 h 10000"/>
                        <a:gd name="connsiteX2478" fmla="*/ 6615 w 10000"/>
                        <a:gd name="connsiteY2478" fmla="*/ 10000 h 10000"/>
                        <a:gd name="connsiteX2479" fmla="*/ 6615 w 10000"/>
                        <a:gd name="connsiteY2479" fmla="*/ 10000 h 10000"/>
                        <a:gd name="connsiteX2480" fmla="*/ 6615 w 10000"/>
                        <a:gd name="connsiteY2480" fmla="*/ 10000 h 10000"/>
                        <a:gd name="connsiteX2481" fmla="*/ 6615 w 10000"/>
                        <a:gd name="connsiteY2481" fmla="*/ 10000 h 10000"/>
                        <a:gd name="connsiteX2482" fmla="*/ 6624 w 10000"/>
                        <a:gd name="connsiteY2482" fmla="*/ 10000 h 10000"/>
                        <a:gd name="connsiteX2483" fmla="*/ 6624 w 10000"/>
                        <a:gd name="connsiteY2483" fmla="*/ 10000 h 10000"/>
                        <a:gd name="connsiteX2484" fmla="*/ 6624 w 10000"/>
                        <a:gd name="connsiteY2484" fmla="*/ 10000 h 10000"/>
                        <a:gd name="connsiteX2485" fmla="*/ 6624 w 10000"/>
                        <a:gd name="connsiteY2485" fmla="*/ 10000 h 10000"/>
                        <a:gd name="connsiteX2486" fmla="*/ 6635 w 10000"/>
                        <a:gd name="connsiteY2486" fmla="*/ 10000 h 10000"/>
                        <a:gd name="connsiteX2487" fmla="*/ 6635 w 10000"/>
                        <a:gd name="connsiteY2487" fmla="*/ 10000 h 10000"/>
                        <a:gd name="connsiteX2488" fmla="*/ 6635 w 10000"/>
                        <a:gd name="connsiteY2488" fmla="*/ 10000 h 10000"/>
                        <a:gd name="connsiteX2489" fmla="*/ 6635 w 10000"/>
                        <a:gd name="connsiteY2489" fmla="*/ 10000 h 10000"/>
                        <a:gd name="connsiteX2490" fmla="*/ 6647 w 10000"/>
                        <a:gd name="connsiteY2490" fmla="*/ 10000 h 10000"/>
                        <a:gd name="connsiteX2491" fmla="*/ 6647 w 10000"/>
                        <a:gd name="connsiteY2491" fmla="*/ 10000 h 10000"/>
                        <a:gd name="connsiteX2492" fmla="*/ 6647 w 10000"/>
                        <a:gd name="connsiteY2492" fmla="*/ 10000 h 10000"/>
                        <a:gd name="connsiteX2493" fmla="*/ 6647 w 10000"/>
                        <a:gd name="connsiteY2493" fmla="*/ 10000 h 10000"/>
                        <a:gd name="connsiteX2494" fmla="*/ 6658 w 10000"/>
                        <a:gd name="connsiteY2494" fmla="*/ 10000 h 10000"/>
                        <a:gd name="connsiteX2495" fmla="*/ 6658 w 10000"/>
                        <a:gd name="connsiteY2495" fmla="*/ 10000 h 10000"/>
                        <a:gd name="connsiteX2496" fmla="*/ 6658 w 10000"/>
                        <a:gd name="connsiteY2496" fmla="*/ 10000 h 10000"/>
                        <a:gd name="connsiteX2497" fmla="*/ 6658 w 10000"/>
                        <a:gd name="connsiteY2497" fmla="*/ 10000 h 10000"/>
                        <a:gd name="connsiteX2498" fmla="*/ 6667 w 10000"/>
                        <a:gd name="connsiteY2498" fmla="*/ 10000 h 10000"/>
                        <a:gd name="connsiteX2499" fmla="*/ 6667 w 10000"/>
                        <a:gd name="connsiteY2499" fmla="*/ 10000 h 10000"/>
                        <a:gd name="connsiteX2500" fmla="*/ 6667 w 10000"/>
                        <a:gd name="connsiteY2500" fmla="*/ 10000 h 10000"/>
                        <a:gd name="connsiteX2501" fmla="*/ 6667 w 10000"/>
                        <a:gd name="connsiteY2501" fmla="*/ 10000 h 10000"/>
                        <a:gd name="connsiteX2502" fmla="*/ 6678 w 10000"/>
                        <a:gd name="connsiteY2502" fmla="*/ 10000 h 10000"/>
                        <a:gd name="connsiteX2503" fmla="*/ 6678 w 10000"/>
                        <a:gd name="connsiteY2503" fmla="*/ 10000 h 10000"/>
                        <a:gd name="connsiteX2504" fmla="*/ 6678 w 10000"/>
                        <a:gd name="connsiteY2504" fmla="*/ 10000 h 10000"/>
                        <a:gd name="connsiteX2505" fmla="*/ 6678 w 10000"/>
                        <a:gd name="connsiteY2505" fmla="*/ 10000 h 10000"/>
                        <a:gd name="connsiteX2506" fmla="*/ 6690 w 10000"/>
                        <a:gd name="connsiteY2506" fmla="*/ 10000 h 10000"/>
                        <a:gd name="connsiteX2507" fmla="*/ 6690 w 10000"/>
                        <a:gd name="connsiteY2507" fmla="*/ 10000 h 10000"/>
                        <a:gd name="connsiteX2508" fmla="*/ 6690 w 10000"/>
                        <a:gd name="connsiteY2508" fmla="*/ 10000 h 10000"/>
                        <a:gd name="connsiteX2509" fmla="*/ 6690 w 10000"/>
                        <a:gd name="connsiteY2509" fmla="*/ 10000 h 10000"/>
                        <a:gd name="connsiteX2510" fmla="*/ 6701 w 10000"/>
                        <a:gd name="connsiteY2510" fmla="*/ 10000 h 10000"/>
                        <a:gd name="connsiteX2511" fmla="*/ 6701 w 10000"/>
                        <a:gd name="connsiteY2511" fmla="*/ 10000 h 10000"/>
                        <a:gd name="connsiteX2512" fmla="*/ 6701 w 10000"/>
                        <a:gd name="connsiteY2512" fmla="*/ 10000 h 10000"/>
                        <a:gd name="connsiteX2513" fmla="*/ 6701 w 10000"/>
                        <a:gd name="connsiteY2513" fmla="*/ 10000 h 10000"/>
                        <a:gd name="connsiteX2514" fmla="*/ 6710 w 10000"/>
                        <a:gd name="connsiteY2514" fmla="*/ 10000 h 10000"/>
                        <a:gd name="connsiteX2515" fmla="*/ 6710 w 10000"/>
                        <a:gd name="connsiteY2515" fmla="*/ 10000 h 10000"/>
                        <a:gd name="connsiteX2516" fmla="*/ 6710 w 10000"/>
                        <a:gd name="connsiteY2516" fmla="*/ 10000 h 10000"/>
                        <a:gd name="connsiteX2517" fmla="*/ 6710 w 10000"/>
                        <a:gd name="connsiteY2517" fmla="*/ 10000 h 10000"/>
                        <a:gd name="connsiteX2518" fmla="*/ 6721 w 10000"/>
                        <a:gd name="connsiteY2518" fmla="*/ 10000 h 10000"/>
                        <a:gd name="connsiteX2519" fmla="*/ 6721 w 10000"/>
                        <a:gd name="connsiteY2519" fmla="*/ 10000 h 10000"/>
                        <a:gd name="connsiteX2520" fmla="*/ 6721 w 10000"/>
                        <a:gd name="connsiteY2520" fmla="*/ 10000 h 10000"/>
                        <a:gd name="connsiteX2521" fmla="*/ 6721 w 10000"/>
                        <a:gd name="connsiteY2521" fmla="*/ 10000 h 10000"/>
                        <a:gd name="connsiteX2522" fmla="*/ 6732 w 10000"/>
                        <a:gd name="connsiteY2522" fmla="*/ 10000 h 10000"/>
                        <a:gd name="connsiteX2523" fmla="*/ 6732 w 10000"/>
                        <a:gd name="connsiteY2523" fmla="*/ 10000 h 10000"/>
                        <a:gd name="connsiteX2524" fmla="*/ 6732 w 10000"/>
                        <a:gd name="connsiteY2524" fmla="*/ 10000 h 10000"/>
                        <a:gd name="connsiteX2525" fmla="*/ 6732 w 10000"/>
                        <a:gd name="connsiteY2525" fmla="*/ 10000 h 10000"/>
                        <a:gd name="connsiteX2526" fmla="*/ 6741 w 10000"/>
                        <a:gd name="connsiteY2526" fmla="*/ 10000 h 10000"/>
                        <a:gd name="connsiteX2527" fmla="*/ 6741 w 10000"/>
                        <a:gd name="connsiteY2527" fmla="*/ 10000 h 10000"/>
                        <a:gd name="connsiteX2528" fmla="*/ 6741 w 10000"/>
                        <a:gd name="connsiteY2528" fmla="*/ 10000 h 10000"/>
                        <a:gd name="connsiteX2529" fmla="*/ 6741 w 10000"/>
                        <a:gd name="connsiteY2529" fmla="*/ 10000 h 10000"/>
                        <a:gd name="connsiteX2530" fmla="*/ 6752 w 10000"/>
                        <a:gd name="connsiteY2530" fmla="*/ 10000 h 10000"/>
                        <a:gd name="connsiteX2531" fmla="*/ 6752 w 10000"/>
                        <a:gd name="connsiteY2531" fmla="*/ 10000 h 10000"/>
                        <a:gd name="connsiteX2532" fmla="*/ 6752 w 10000"/>
                        <a:gd name="connsiteY2532" fmla="*/ 10000 h 10000"/>
                        <a:gd name="connsiteX2533" fmla="*/ 6752 w 10000"/>
                        <a:gd name="connsiteY2533" fmla="*/ 10000 h 10000"/>
                        <a:gd name="connsiteX2534" fmla="*/ 6764 w 10000"/>
                        <a:gd name="connsiteY2534" fmla="*/ 10000 h 10000"/>
                        <a:gd name="connsiteX2535" fmla="*/ 6764 w 10000"/>
                        <a:gd name="connsiteY2535" fmla="*/ 10000 h 10000"/>
                        <a:gd name="connsiteX2536" fmla="*/ 6764 w 10000"/>
                        <a:gd name="connsiteY2536" fmla="*/ 10000 h 10000"/>
                        <a:gd name="connsiteX2537" fmla="*/ 6764 w 10000"/>
                        <a:gd name="connsiteY2537" fmla="*/ 10000 h 10000"/>
                        <a:gd name="connsiteX2538" fmla="*/ 6775 w 10000"/>
                        <a:gd name="connsiteY2538" fmla="*/ 10000 h 10000"/>
                        <a:gd name="connsiteX2539" fmla="*/ 6775 w 10000"/>
                        <a:gd name="connsiteY2539" fmla="*/ 10000 h 10000"/>
                        <a:gd name="connsiteX2540" fmla="*/ 6775 w 10000"/>
                        <a:gd name="connsiteY2540" fmla="*/ 10000 h 10000"/>
                        <a:gd name="connsiteX2541" fmla="*/ 6775 w 10000"/>
                        <a:gd name="connsiteY2541" fmla="*/ 10000 h 10000"/>
                        <a:gd name="connsiteX2542" fmla="*/ 6784 w 10000"/>
                        <a:gd name="connsiteY2542" fmla="*/ 10000 h 10000"/>
                        <a:gd name="connsiteX2543" fmla="*/ 6784 w 10000"/>
                        <a:gd name="connsiteY2543" fmla="*/ 10000 h 10000"/>
                        <a:gd name="connsiteX2544" fmla="*/ 6784 w 10000"/>
                        <a:gd name="connsiteY2544" fmla="*/ 10000 h 10000"/>
                        <a:gd name="connsiteX2545" fmla="*/ 6784 w 10000"/>
                        <a:gd name="connsiteY2545" fmla="*/ 10000 h 10000"/>
                        <a:gd name="connsiteX2546" fmla="*/ 6795 w 10000"/>
                        <a:gd name="connsiteY2546" fmla="*/ 10000 h 10000"/>
                        <a:gd name="connsiteX2547" fmla="*/ 6795 w 10000"/>
                        <a:gd name="connsiteY2547" fmla="*/ 10000 h 10000"/>
                        <a:gd name="connsiteX2548" fmla="*/ 6795 w 10000"/>
                        <a:gd name="connsiteY2548" fmla="*/ 10000 h 10000"/>
                        <a:gd name="connsiteX2549" fmla="*/ 6795 w 10000"/>
                        <a:gd name="connsiteY2549" fmla="*/ 10000 h 10000"/>
                        <a:gd name="connsiteX2550" fmla="*/ 6807 w 10000"/>
                        <a:gd name="connsiteY2550" fmla="*/ 10000 h 10000"/>
                        <a:gd name="connsiteX2551" fmla="*/ 6807 w 10000"/>
                        <a:gd name="connsiteY2551" fmla="*/ 10000 h 10000"/>
                        <a:gd name="connsiteX2552" fmla="*/ 6807 w 10000"/>
                        <a:gd name="connsiteY2552" fmla="*/ 10000 h 10000"/>
                        <a:gd name="connsiteX2553" fmla="*/ 6807 w 10000"/>
                        <a:gd name="connsiteY2553" fmla="*/ 10000 h 10000"/>
                        <a:gd name="connsiteX2554" fmla="*/ 6818 w 10000"/>
                        <a:gd name="connsiteY2554" fmla="*/ 10000 h 10000"/>
                        <a:gd name="connsiteX2555" fmla="*/ 6818 w 10000"/>
                        <a:gd name="connsiteY2555" fmla="*/ 10000 h 10000"/>
                        <a:gd name="connsiteX2556" fmla="*/ 6818 w 10000"/>
                        <a:gd name="connsiteY2556" fmla="*/ 10000 h 10000"/>
                        <a:gd name="connsiteX2557" fmla="*/ 6818 w 10000"/>
                        <a:gd name="connsiteY2557" fmla="*/ 10000 h 10000"/>
                        <a:gd name="connsiteX2558" fmla="*/ 6827 w 10000"/>
                        <a:gd name="connsiteY2558" fmla="*/ 10000 h 10000"/>
                        <a:gd name="connsiteX2559" fmla="*/ 6827 w 10000"/>
                        <a:gd name="connsiteY2559" fmla="*/ 10000 h 10000"/>
                        <a:gd name="connsiteX2560" fmla="*/ 6827 w 10000"/>
                        <a:gd name="connsiteY2560" fmla="*/ 10000 h 10000"/>
                        <a:gd name="connsiteX2561" fmla="*/ 6827 w 10000"/>
                        <a:gd name="connsiteY2561" fmla="*/ 10000 h 10000"/>
                        <a:gd name="connsiteX2562" fmla="*/ 6838 w 10000"/>
                        <a:gd name="connsiteY2562" fmla="*/ 10000 h 10000"/>
                        <a:gd name="connsiteX2563" fmla="*/ 6838 w 10000"/>
                        <a:gd name="connsiteY2563" fmla="*/ 10000 h 10000"/>
                        <a:gd name="connsiteX2564" fmla="*/ 6838 w 10000"/>
                        <a:gd name="connsiteY2564" fmla="*/ 10000 h 10000"/>
                        <a:gd name="connsiteX2565" fmla="*/ 6838 w 10000"/>
                        <a:gd name="connsiteY2565" fmla="*/ 10000 h 10000"/>
                        <a:gd name="connsiteX2566" fmla="*/ 6849 w 10000"/>
                        <a:gd name="connsiteY2566" fmla="*/ 10000 h 10000"/>
                        <a:gd name="connsiteX2567" fmla="*/ 6849 w 10000"/>
                        <a:gd name="connsiteY2567" fmla="*/ 10000 h 10000"/>
                        <a:gd name="connsiteX2568" fmla="*/ 6849 w 10000"/>
                        <a:gd name="connsiteY2568" fmla="*/ 10000 h 10000"/>
                        <a:gd name="connsiteX2569" fmla="*/ 6849 w 10000"/>
                        <a:gd name="connsiteY2569" fmla="*/ 10000 h 10000"/>
                        <a:gd name="connsiteX2570" fmla="*/ 6858 w 10000"/>
                        <a:gd name="connsiteY2570" fmla="*/ 10000 h 10000"/>
                        <a:gd name="connsiteX2571" fmla="*/ 6858 w 10000"/>
                        <a:gd name="connsiteY2571" fmla="*/ 10000 h 10000"/>
                        <a:gd name="connsiteX2572" fmla="*/ 6858 w 10000"/>
                        <a:gd name="connsiteY2572" fmla="*/ 10000 h 10000"/>
                        <a:gd name="connsiteX2573" fmla="*/ 6858 w 10000"/>
                        <a:gd name="connsiteY2573" fmla="*/ 10000 h 10000"/>
                        <a:gd name="connsiteX2574" fmla="*/ 6869 w 10000"/>
                        <a:gd name="connsiteY2574" fmla="*/ 10000 h 10000"/>
                        <a:gd name="connsiteX2575" fmla="*/ 6869 w 10000"/>
                        <a:gd name="connsiteY2575" fmla="*/ 10000 h 10000"/>
                        <a:gd name="connsiteX2576" fmla="*/ 6869 w 10000"/>
                        <a:gd name="connsiteY2576" fmla="*/ 10000 h 10000"/>
                        <a:gd name="connsiteX2577" fmla="*/ 6869 w 10000"/>
                        <a:gd name="connsiteY2577" fmla="*/ 10000 h 10000"/>
                        <a:gd name="connsiteX2578" fmla="*/ 6881 w 10000"/>
                        <a:gd name="connsiteY2578" fmla="*/ 10000 h 10000"/>
                        <a:gd name="connsiteX2579" fmla="*/ 6881 w 10000"/>
                        <a:gd name="connsiteY2579" fmla="*/ 10000 h 10000"/>
                        <a:gd name="connsiteX2580" fmla="*/ 6881 w 10000"/>
                        <a:gd name="connsiteY2580" fmla="*/ 10000 h 10000"/>
                        <a:gd name="connsiteX2581" fmla="*/ 6881 w 10000"/>
                        <a:gd name="connsiteY2581" fmla="*/ 10000 h 10000"/>
                        <a:gd name="connsiteX2582" fmla="*/ 6892 w 10000"/>
                        <a:gd name="connsiteY2582" fmla="*/ 10000 h 10000"/>
                        <a:gd name="connsiteX2583" fmla="*/ 6892 w 10000"/>
                        <a:gd name="connsiteY2583" fmla="*/ 10000 h 10000"/>
                        <a:gd name="connsiteX2584" fmla="*/ 6892 w 10000"/>
                        <a:gd name="connsiteY2584" fmla="*/ 10000 h 10000"/>
                        <a:gd name="connsiteX2585" fmla="*/ 6892 w 10000"/>
                        <a:gd name="connsiteY2585" fmla="*/ 10000 h 10000"/>
                        <a:gd name="connsiteX2586" fmla="*/ 6901 w 10000"/>
                        <a:gd name="connsiteY2586" fmla="*/ 10000 h 10000"/>
                        <a:gd name="connsiteX2587" fmla="*/ 6901 w 10000"/>
                        <a:gd name="connsiteY2587" fmla="*/ 10000 h 10000"/>
                        <a:gd name="connsiteX2588" fmla="*/ 6901 w 10000"/>
                        <a:gd name="connsiteY2588" fmla="*/ 10000 h 10000"/>
                        <a:gd name="connsiteX2589" fmla="*/ 6901 w 10000"/>
                        <a:gd name="connsiteY2589" fmla="*/ 10000 h 10000"/>
                        <a:gd name="connsiteX2590" fmla="*/ 6912 w 10000"/>
                        <a:gd name="connsiteY2590" fmla="*/ 10000 h 10000"/>
                        <a:gd name="connsiteX2591" fmla="*/ 6912 w 10000"/>
                        <a:gd name="connsiteY2591" fmla="*/ 10000 h 10000"/>
                        <a:gd name="connsiteX2592" fmla="*/ 6912 w 10000"/>
                        <a:gd name="connsiteY2592" fmla="*/ 10000 h 10000"/>
                        <a:gd name="connsiteX2593" fmla="*/ 6912 w 10000"/>
                        <a:gd name="connsiteY2593" fmla="*/ 10000 h 10000"/>
                        <a:gd name="connsiteX2594" fmla="*/ 6924 w 10000"/>
                        <a:gd name="connsiteY2594" fmla="*/ 10000 h 10000"/>
                        <a:gd name="connsiteX2595" fmla="*/ 6924 w 10000"/>
                        <a:gd name="connsiteY2595" fmla="*/ 10000 h 10000"/>
                        <a:gd name="connsiteX2596" fmla="*/ 6924 w 10000"/>
                        <a:gd name="connsiteY2596" fmla="*/ 10000 h 10000"/>
                        <a:gd name="connsiteX2597" fmla="*/ 6924 w 10000"/>
                        <a:gd name="connsiteY2597" fmla="*/ 10000 h 10000"/>
                        <a:gd name="connsiteX2598" fmla="*/ 6935 w 10000"/>
                        <a:gd name="connsiteY2598" fmla="*/ 10000 h 10000"/>
                        <a:gd name="connsiteX2599" fmla="*/ 6935 w 10000"/>
                        <a:gd name="connsiteY2599" fmla="*/ 10000 h 10000"/>
                        <a:gd name="connsiteX2600" fmla="*/ 6935 w 10000"/>
                        <a:gd name="connsiteY2600" fmla="*/ 10000 h 10000"/>
                        <a:gd name="connsiteX2601" fmla="*/ 6935 w 10000"/>
                        <a:gd name="connsiteY2601" fmla="*/ 10000 h 10000"/>
                        <a:gd name="connsiteX2602" fmla="*/ 6944 w 10000"/>
                        <a:gd name="connsiteY2602" fmla="*/ 10000 h 10000"/>
                        <a:gd name="connsiteX2603" fmla="*/ 6944 w 10000"/>
                        <a:gd name="connsiteY2603" fmla="*/ 10000 h 10000"/>
                        <a:gd name="connsiteX2604" fmla="*/ 6944 w 10000"/>
                        <a:gd name="connsiteY2604" fmla="*/ 10000 h 10000"/>
                        <a:gd name="connsiteX2605" fmla="*/ 6944 w 10000"/>
                        <a:gd name="connsiteY2605" fmla="*/ 10000 h 10000"/>
                        <a:gd name="connsiteX2606" fmla="*/ 6955 w 10000"/>
                        <a:gd name="connsiteY2606" fmla="*/ 10000 h 10000"/>
                        <a:gd name="connsiteX2607" fmla="*/ 6955 w 10000"/>
                        <a:gd name="connsiteY2607" fmla="*/ 10000 h 10000"/>
                        <a:gd name="connsiteX2608" fmla="*/ 6955 w 10000"/>
                        <a:gd name="connsiteY2608" fmla="*/ 10000 h 10000"/>
                        <a:gd name="connsiteX2609" fmla="*/ 6955 w 10000"/>
                        <a:gd name="connsiteY2609" fmla="*/ 10000 h 10000"/>
                        <a:gd name="connsiteX2610" fmla="*/ 6967 w 10000"/>
                        <a:gd name="connsiteY2610" fmla="*/ 10000 h 10000"/>
                        <a:gd name="connsiteX2611" fmla="*/ 6967 w 10000"/>
                        <a:gd name="connsiteY2611" fmla="*/ 10000 h 10000"/>
                        <a:gd name="connsiteX2612" fmla="*/ 6967 w 10000"/>
                        <a:gd name="connsiteY2612" fmla="*/ 10000 h 10000"/>
                        <a:gd name="connsiteX2613" fmla="*/ 6967 w 10000"/>
                        <a:gd name="connsiteY2613" fmla="*/ 10000 h 10000"/>
                        <a:gd name="connsiteX2614" fmla="*/ 6975 w 10000"/>
                        <a:gd name="connsiteY2614" fmla="*/ 10000 h 10000"/>
                        <a:gd name="connsiteX2615" fmla="*/ 6975 w 10000"/>
                        <a:gd name="connsiteY2615" fmla="*/ 10000 h 10000"/>
                        <a:gd name="connsiteX2616" fmla="*/ 6975 w 10000"/>
                        <a:gd name="connsiteY2616" fmla="*/ 10000 h 10000"/>
                        <a:gd name="connsiteX2617" fmla="*/ 6975 w 10000"/>
                        <a:gd name="connsiteY2617" fmla="*/ 10000 h 10000"/>
                        <a:gd name="connsiteX2618" fmla="*/ 6987 w 10000"/>
                        <a:gd name="connsiteY2618" fmla="*/ 10000 h 10000"/>
                        <a:gd name="connsiteX2619" fmla="*/ 6987 w 10000"/>
                        <a:gd name="connsiteY2619" fmla="*/ 10000 h 10000"/>
                        <a:gd name="connsiteX2620" fmla="*/ 6987 w 10000"/>
                        <a:gd name="connsiteY2620" fmla="*/ 10000 h 10000"/>
                        <a:gd name="connsiteX2621" fmla="*/ 6987 w 10000"/>
                        <a:gd name="connsiteY2621" fmla="*/ 10000 h 10000"/>
                        <a:gd name="connsiteX2622" fmla="*/ 6998 w 10000"/>
                        <a:gd name="connsiteY2622" fmla="*/ 10000 h 10000"/>
                        <a:gd name="connsiteX2623" fmla="*/ 6998 w 10000"/>
                        <a:gd name="connsiteY2623" fmla="*/ 10000 h 10000"/>
                        <a:gd name="connsiteX2624" fmla="*/ 6998 w 10000"/>
                        <a:gd name="connsiteY2624" fmla="*/ 10000 h 10000"/>
                        <a:gd name="connsiteX2625" fmla="*/ 6998 w 10000"/>
                        <a:gd name="connsiteY2625" fmla="*/ 10000 h 10000"/>
                        <a:gd name="connsiteX2626" fmla="*/ 7009 w 10000"/>
                        <a:gd name="connsiteY2626" fmla="*/ 10000 h 10000"/>
                        <a:gd name="connsiteX2627" fmla="*/ 7009 w 10000"/>
                        <a:gd name="connsiteY2627" fmla="*/ 10000 h 10000"/>
                        <a:gd name="connsiteX2628" fmla="*/ 7009 w 10000"/>
                        <a:gd name="connsiteY2628" fmla="*/ 10000 h 10000"/>
                        <a:gd name="connsiteX2629" fmla="*/ 7009 w 10000"/>
                        <a:gd name="connsiteY2629" fmla="*/ 10000 h 10000"/>
                        <a:gd name="connsiteX2630" fmla="*/ 7018 w 10000"/>
                        <a:gd name="connsiteY2630" fmla="*/ 10000 h 10000"/>
                        <a:gd name="connsiteX2631" fmla="*/ 7018 w 10000"/>
                        <a:gd name="connsiteY2631" fmla="*/ 10000 h 10000"/>
                        <a:gd name="connsiteX2632" fmla="*/ 7018 w 10000"/>
                        <a:gd name="connsiteY2632" fmla="*/ 10000 h 10000"/>
                        <a:gd name="connsiteX2633" fmla="*/ 7018 w 10000"/>
                        <a:gd name="connsiteY2633" fmla="*/ 10000 h 10000"/>
                        <a:gd name="connsiteX2634" fmla="*/ 7029 w 10000"/>
                        <a:gd name="connsiteY2634" fmla="*/ 10000 h 10000"/>
                        <a:gd name="connsiteX2635" fmla="*/ 7029 w 10000"/>
                        <a:gd name="connsiteY2635" fmla="*/ 10000 h 10000"/>
                        <a:gd name="connsiteX2636" fmla="*/ 7029 w 10000"/>
                        <a:gd name="connsiteY2636" fmla="*/ 10000 h 10000"/>
                        <a:gd name="connsiteX2637" fmla="*/ 7029 w 10000"/>
                        <a:gd name="connsiteY2637" fmla="*/ 10000 h 10000"/>
                        <a:gd name="connsiteX2638" fmla="*/ 7041 w 10000"/>
                        <a:gd name="connsiteY2638" fmla="*/ 10000 h 10000"/>
                        <a:gd name="connsiteX2639" fmla="*/ 7041 w 10000"/>
                        <a:gd name="connsiteY2639" fmla="*/ 10000 h 10000"/>
                        <a:gd name="connsiteX2640" fmla="*/ 7041 w 10000"/>
                        <a:gd name="connsiteY2640" fmla="*/ 10000 h 10000"/>
                        <a:gd name="connsiteX2641" fmla="*/ 7041 w 10000"/>
                        <a:gd name="connsiteY2641" fmla="*/ 10000 h 10000"/>
                        <a:gd name="connsiteX2642" fmla="*/ 7052 w 10000"/>
                        <a:gd name="connsiteY2642" fmla="*/ 10000 h 10000"/>
                        <a:gd name="connsiteX2643" fmla="*/ 7052 w 10000"/>
                        <a:gd name="connsiteY2643" fmla="*/ 10000 h 10000"/>
                        <a:gd name="connsiteX2644" fmla="*/ 7052 w 10000"/>
                        <a:gd name="connsiteY2644" fmla="*/ 10000 h 10000"/>
                        <a:gd name="connsiteX2645" fmla="*/ 7052 w 10000"/>
                        <a:gd name="connsiteY2645" fmla="*/ 10000 h 10000"/>
                        <a:gd name="connsiteX2646" fmla="*/ 7061 w 10000"/>
                        <a:gd name="connsiteY2646" fmla="*/ 10000 h 10000"/>
                        <a:gd name="connsiteX2647" fmla="*/ 7061 w 10000"/>
                        <a:gd name="connsiteY2647" fmla="*/ 10000 h 10000"/>
                        <a:gd name="connsiteX2648" fmla="*/ 7061 w 10000"/>
                        <a:gd name="connsiteY2648" fmla="*/ 10000 h 10000"/>
                        <a:gd name="connsiteX2649" fmla="*/ 7061 w 10000"/>
                        <a:gd name="connsiteY2649" fmla="*/ 10000 h 10000"/>
                        <a:gd name="connsiteX2650" fmla="*/ 7072 w 10000"/>
                        <a:gd name="connsiteY2650" fmla="*/ 10000 h 10000"/>
                        <a:gd name="connsiteX2651" fmla="*/ 7072 w 10000"/>
                        <a:gd name="connsiteY2651" fmla="*/ 10000 h 10000"/>
                        <a:gd name="connsiteX2652" fmla="*/ 7072 w 10000"/>
                        <a:gd name="connsiteY2652" fmla="*/ 10000 h 10000"/>
                        <a:gd name="connsiteX2653" fmla="*/ 7072 w 10000"/>
                        <a:gd name="connsiteY2653" fmla="*/ 10000 h 10000"/>
                        <a:gd name="connsiteX2654" fmla="*/ 7084 w 10000"/>
                        <a:gd name="connsiteY2654" fmla="*/ 10000 h 10000"/>
                        <a:gd name="connsiteX2655" fmla="*/ 7084 w 10000"/>
                        <a:gd name="connsiteY2655" fmla="*/ 10000 h 10000"/>
                        <a:gd name="connsiteX2656" fmla="*/ 7084 w 10000"/>
                        <a:gd name="connsiteY2656" fmla="*/ 10000 h 10000"/>
                        <a:gd name="connsiteX2657" fmla="*/ 7084 w 10000"/>
                        <a:gd name="connsiteY2657" fmla="*/ 10000 h 10000"/>
                        <a:gd name="connsiteX2658" fmla="*/ 7092 w 10000"/>
                        <a:gd name="connsiteY2658" fmla="*/ 10000 h 10000"/>
                        <a:gd name="connsiteX2659" fmla="*/ 7092 w 10000"/>
                        <a:gd name="connsiteY2659" fmla="*/ 10000 h 10000"/>
                        <a:gd name="connsiteX2660" fmla="*/ 7092 w 10000"/>
                        <a:gd name="connsiteY2660" fmla="*/ 10000 h 10000"/>
                        <a:gd name="connsiteX2661" fmla="*/ 7092 w 10000"/>
                        <a:gd name="connsiteY2661" fmla="*/ 10000 h 10000"/>
                        <a:gd name="connsiteX2662" fmla="*/ 7104 w 10000"/>
                        <a:gd name="connsiteY2662" fmla="*/ 10000 h 10000"/>
                        <a:gd name="connsiteX2663" fmla="*/ 7104 w 10000"/>
                        <a:gd name="connsiteY2663" fmla="*/ 10000 h 10000"/>
                        <a:gd name="connsiteX2664" fmla="*/ 7104 w 10000"/>
                        <a:gd name="connsiteY2664" fmla="*/ 10000 h 10000"/>
                        <a:gd name="connsiteX2665" fmla="*/ 7104 w 10000"/>
                        <a:gd name="connsiteY2665" fmla="*/ 10000 h 10000"/>
                        <a:gd name="connsiteX2666" fmla="*/ 7115 w 10000"/>
                        <a:gd name="connsiteY2666" fmla="*/ 10000 h 10000"/>
                        <a:gd name="connsiteX2667" fmla="*/ 7115 w 10000"/>
                        <a:gd name="connsiteY2667" fmla="*/ 10000 h 10000"/>
                        <a:gd name="connsiteX2668" fmla="*/ 7115 w 10000"/>
                        <a:gd name="connsiteY2668" fmla="*/ 10000 h 10000"/>
                        <a:gd name="connsiteX2669" fmla="*/ 7115 w 10000"/>
                        <a:gd name="connsiteY2669" fmla="*/ 10000 h 10000"/>
                        <a:gd name="connsiteX2670" fmla="*/ 7127 w 10000"/>
                        <a:gd name="connsiteY2670" fmla="*/ 10000 h 10000"/>
                        <a:gd name="connsiteX2671" fmla="*/ 7127 w 10000"/>
                        <a:gd name="connsiteY2671" fmla="*/ 10000 h 10000"/>
                        <a:gd name="connsiteX2672" fmla="*/ 7127 w 10000"/>
                        <a:gd name="connsiteY2672" fmla="*/ 10000 h 10000"/>
                        <a:gd name="connsiteX2673" fmla="*/ 7127 w 10000"/>
                        <a:gd name="connsiteY2673" fmla="*/ 10000 h 10000"/>
                        <a:gd name="connsiteX2674" fmla="*/ 7135 w 10000"/>
                        <a:gd name="connsiteY2674" fmla="*/ 10000 h 10000"/>
                        <a:gd name="connsiteX2675" fmla="*/ 7135 w 10000"/>
                        <a:gd name="connsiteY2675" fmla="*/ 10000 h 10000"/>
                        <a:gd name="connsiteX2676" fmla="*/ 7135 w 10000"/>
                        <a:gd name="connsiteY2676" fmla="*/ 10000 h 10000"/>
                        <a:gd name="connsiteX2677" fmla="*/ 7135 w 10000"/>
                        <a:gd name="connsiteY2677" fmla="*/ 10000 h 10000"/>
                        <a:gd name="connsiteX2678" fmla="*/ 7147 w 10000"/>
                        <a:gd name="connsiteY2678" fmla="*/ 10000 h 10000"/>
                        <a:gd name="connsiteX2679" fmla="*/ 7147 w 10000"/>
                        <a:gd name="connsiteY2679" fmla="*/ 10000 h 10000"/>
                        <a:gd name="connsiteX2680" fmla="*/ 7147 w 10000"/>
                        <a:gd name="connsiteY2680" fmla="*/ 10000 h 10000"/>
                        <a:gd name="connsiteX2681" fmla="*/ 7147 w 10000"/>
                        <a:gd name="connsiteY2681" fmla="*/ 10000 h 10000"/>
                        <a:gd name="connsiteX2682" fmla="*/ 7158 w 10000"/>
                        <a:gd name="connsiteY2682" fmla="*/ 10000 h 10000"/>
                        <a:gd name="connsiteX2683" fmla="*/ 7158 w 10000"/>
                        <a:gd name="connsiteY2683" fmla="*/ 10000 h 10000"/>
                        <a:gd name="connsiteX2684" fmla="*/ 7158 w 10000"/>
                        <a:gd name="connsiteY2684" fmla="*/ 10000 h 10000"/>
                        <a:gd name="connsiteX2685" fmla="*/ 7158 w 10000"/>
                        <a:gd name="connsiteY2685" fmla="*/ 10000 h 10000"/>
                        <a:gd name="connsiteX2686" fmla="*/ 7169 w 10000"/>
                        <a:gd name="connsiteY2686" fmla="*/ 10000 h 10000"/>
                        <a:gd name="connsiteX2687" fmla="*/ 7169 w 10000"/>
                        <a:gd name="connsiteY2687" fmla="*/ 10000 h 10000"/>
                        <a:gd name="connsiteX2688" fmla="*/ 7169 w 10000"/>
                        <a:gd name="connsiteY2688" fmla="*/ 10000 h 10000"/>
                        <a:gd name="connsiteX2689" fmla="*/ 7169 w 10000"/>
                        <a:gd name="connsiteY2689" fmla="*/ 10000 h 10000"/>
                        <a:gd name="connsiteX2690" fmla="*/ 7178 w 10000"/>
                        <a:gd name="connsiteY2690" fmla="*/ 10000 h 10000"/>
                        <a:gd name="connsiteX2691" fmla="*/ 7178 w 10000"/>
                        <a:gd name="connsiteY2691" fmla="*/ 10000 h 10000"/>
                        <a:gd name="connsiteX2692" fmla="*/ 7178 w 10000"/>
                        <a:gd name="connsiteY2692" fmla="*/ 10000 h 10000"/>
                        <a:gd name="connsiteX2693" fmla="*/ 7178 w 10000"/>
                        <a:gd name="connsiteY2693" fmla="*/ 10000 h 10000"/>
                        <a:gd name="connsiteX2694" fmla="*/ 7189 w 10000"/>
                        <a:gd name="connsiteY2694" fmla="*/ 10000 h 10000"/>
                        <a:gd name="connsiteX2695" fmla="*/ 7189 w 10000"/>
                        <a:gd name="connsiteY2695" fmla="*/ 10000 h 10000"/>
                        <a:gd name="connsiteX2696" fmla="*/ 7189 w 10000"/>
                        <a:gd name="connsiteY2696" fmla="*/ 10000 h 10000"/>
                        <a:gd name="connsiteX2697" fmla="*/ 7189 w 10000"/>
                        <a:gd name="connsiteY2697" fmla="*/ 10000 h 10000"/>
                        <a:gd name="connsiteX2698" fmla="*/ 7201 w 10000"/>
                        <a:gd name="connsiteY2698" fmla="*/ 10000 h 10000"/>
                        <a:gd name="connsiteX2699" fmla="*/ 7201 w 10000"/>
                        <a:gd name="connsiteY2699" fmla="*/ 10000 h 10000"/>
                        <a:gd name="connsiteX2700" fmla="*/ 7201 w 10000"/>
                        <a:gd name="connsiteY2700" fmla="*/ 10000 h 10000"/>
                        <a:gd name="connsiteX2701" fmla="*/ 7201 w 10000"/>
                        <a:gd name="connsiteY2701" fmla="*/ 10000 h 10000"/>
                        <a:gd name="connsiteX2702" fmla="*/ 7209 w 10000"/>
                        <a:gd name="connsiteY2702" fmla="*/ 10000 h 10000"/>
                        <a:gd name="connsiteX2703" fmla="*/ 7209 w 10000"/>
                        <a:gd name="connsiteY2703" fmla="*/ 10000 h 10000"/>
                        <a:gd name="connsiteX2704" fmla="*/ 7209 w 10000"/>
                        <a:gd name="connsiteY2704" fmla="*/ 10000 h 10000"/>
                        <a:gd name="connsiteX2705" fmla="*/ 7209 w 10000"/>
                        <a:gd name="connsiteY2705" fmla="*/ 10000 h 10000"/>
                        <a:gd name="connsiteX2706" fmla="*/ 7221 w 10000"/>
                        <a:gd name="connsiteY2706" fmla="*/ 10000 h 10000"/>
                        <a:gd name="connsiteX2707" fmla="*/ 7221 w 10000"/>
                        <a:gd name="connsiteY2707" fmla="*/ 10000 h 10000"/>
                        <a:gd name="connsiteX2708" fmla="*/ 7221 w 10000"/>
                        <a:gd name="connsiteY2708" fmla="*/ 10000 h 10000"/>
                        <a:gd name="connsiteX2709" fmla="*/ 7221 w 10000"/>
                        <a:gd name="connsiteY2709" fmla="*/ 10000 h 10000"/>
                        <a:gd name="connsiteX2710" fmla="*/ 7232 w 10000"/>
                        <a:gd name="connsiteY2710" fmla="*/ 10000 h 10000"/>
                        <a:gd name="connsiteX2711" fmla="*/ 7232 w 10000"/>
                        <a:gd name="connsiteY2711" fmla="*/ 10000 h 10000"/>
                        <a:gd name="connsiteX2712" fmla="*/ 7232 w 10000"/>
                        <a:gd name="connsiteY2712" fmla="*/ 10000 h 10000"/>
                        <a:gd name="connsiteX2713" fmla="*/ 7232 w 10000"/>
                        <a:gd name="connsiteY2713" fmla="*/ 10000 h 10000"/>
                        <a:gd name="connsiteX2714" fmla="*/ 7244 w 10000"/>
                        <a:gd name="connsiteY2714" fmla="*/ 10000 h 10000"/>
                        <a:gd name="connsiteX2715" fmla="*/ 7244 w 10000"/>
                        <a:gd name="connsiteY2715" fmla="*/ 10000 h 10000"/>
                        <a:gd name="connsiteX2716" fmla="*/ 7244 w 10000"/>
                        <a:gd name="connsiteY2716" fmla="*/ 10000 h 10000"/>
                        <a:gd name="connsiteX2717" fmla="*/ 7244 w 10000"/>
                        <a:gd name="connsiteY2717" fmla="*/ 10000 h 10000"/>
                        <a:gd name="connsiteX2718" fmla="*/ 7252 w 10000"/>
                        <a:gd name="connsiteY2718" fmla="*/ 10000 h 10000"/>
                        <a:gd name="connsiteX2719" fmla="*/ 7252 w 10000"/>
                        <a:gd name="connsiteY2719" fmla="*/ 10000 h 10000"/>
                        <a:gd name="connsiteX2720" fmla="*/ 7252 w 10000"/>
                        <a:gd name="connsiteY2720" fmla="*/ 10000 h 10000"/>
                        <a:gd name="connsiteX2721" fmla="*/ 7252 w 10000"/>
                        <a:gd name="connsiteY2721" fmla="*/ 10000 h 10000"/>
                        <a:gd name="connsiteX2722" fmla="*/ 7264 w 10000"/>
                        <a:gd name="connsiteY2722" fmla="*/ 10000 h 10000"/>
                        <a:gd name="connsiteX2723" fmla="*/ 7264 w 10000"/>
                        <a:gd name="connsiteY2723" fmla="*/ 10000 h 10000"/>
                        <a:gd name="connsiteX2724" fmla="*/ 7264 w 10000"/>
                        <a:gd name="connsiteY2724" fmla="*/ 10000 h 10000"/>
                        <a:gd name="connsiteX2725" fmla="*/ 7264 w 10000"/>
                        <a:gd name="connsiteY2725" fmla="*/ 10000 h 10000"/>
                        <a:gd name="connsiteX2726" fmla="*/ 7275 w 10000"/>
                        <a:gd name="connsiteY2726" fmla="*/ 10000 h 10000"/>
                        <a:gd name="connsiteX2727" fmla="*/ 7275 w 10000"/>
                        <a:gd name="connsiteY2727" fmla="*/ 10000 h 10000"/>
                        <a:gd name="connsiteX2728" fmla="*/ 7275 w 10000"/>
                        <a:gd name="connsiteY2728" fmla="*/ 10000 h 10000"/>
                        <a:gd name="connsiteX2729" fmla="*/ 7275 w 10000"/>
                        <a:gd name="connsiteY2729" fmla="*/ 10000 h 10000"/>
                        <a:gd name="connsiteX2730" fmla="*/ 7286 w 10000"/>
                        <a:gd name="connsiteY2730" fmla="*/ 10000 h 10000"/>
                        <a:gd name="connsiteX2731" fmla="*/ 7286 w 10000"/>
                        <a:gd name="connsiteY2731" fmla="*/ 10000 h 10000"/>
                        <a:gd name="connsiteX2732" fmla="*/ 7286 w 10000"/>
                        <a:gd name="connsiteY2732" fmla="*/ 10000 h 10000"/>
                        <a:gd name="connsiteX2733" fmla="*/ 7286 w 10000"/>
                        <a:gd name="connsiteY2733" fmla="*/ 10000 h 10000"/>
                        <a:gd name="connsiteX2734" fmla="*/ 7295 w 10000"/>
                        <a:gd name="connsiteY2734" fmla="*/ 10000 h 10000"/>
                        <a:gd name="connsiteX2735" fmla="*/ 7295 w 10000"/>
                        <a:gd name="connsiteY2735" fmla="*/ 10000 h 10000"/>
                        <a:gd name="connsiteX2736" fmla="*/ 7295 w 10000"/>
                        <a:gd name="connsiteY2736" fmla="*/ 10000 h 10000"/>
                        <a:gd name="connsiteX2737" fmla="*/ 7295 w 10000"/>
                        <a:gd name="connsiteY2737" fmla="*/ 10000 h 10000"/>
                        <a:gd name="connsiteX2738" fmla="*/ 7306 w 10000"/>
                        <a:gd name="connsiteY2738" fmla="*/ 10000 h 10000"/>
                        <a:gd name="connsiteX2739" fmla="*/ 7306 w 10000"/>
                        <a:gd name="connsiteY2739" fmla="*/ 10000 h 10000"/>
                        <a:gd name="connsiteX2740" fmla="*/ 7306 w 10000"/>
                        <a:gd name="connsiteY2740" fmla="*/ 10000 h 10000"/>
                        <a:gd name="connsiteX2741" fmla="*/ 7306 w 10000"/>
                        <a:gd name="connsiteY2741" fmla="*/ 10000 h 10000"/>
                        <a:gd name="connsiteX2742" fmla="*/ 7318 w 10000"/>
                        <a:gd name="connsiteY2742" fmla="*/ 10000 h 10000"/>
                        <a:gd name="connsiteX2743" fmla="*/ 7318 w 10000"/>
                        <a:gd name="connsiteY2743" fmla="*/ 10000 h 10000"/>
                        <a:gd name="connsiteX2744" fmla="*/ 7318 w 10000"/>
                        <a:gd name="connsiteY2744" fmla="*/ 10000 h 10000"/>
                        <a:gd name="connsiteX2745" fmla="*/ 7318 w 10000"/>
                        <a:gd name="connsiteY2745" fmla="*/ 10000 h 10000"/>
                        <a:gd name="connsiteX2746" fmla="*/ 7326 w 10000"/>
                        <a:gd name="connsiteY2746" fmla="*/ 10000 h 10000"/>
                        <a:gd name="connsiteX2747" fmla="*/ 7326 w 10000"/>
                        <a:gd name="connsiteY2747" fmla="*/ 10000 h 10000"/>
                        <a:gd name="connsiteX2748" fmla="*/ 7326 w 10000"/>
                        <a:gd name="connsiteY2748" fmla="*/ 10000 h 10000"/>
                        <a:gd name="connsiteX2749" fmla="*/ 7326 w 10000"/>
                        <a:gd name="connsiteY2749" fmla="*/ 10000 h 10000"/>
                        <a:gd name="connsiteX2750" fmla="*/ 7338 w 10000"/>
                        <a:gd name="connsiteY2750" fmla="*/ 10000 h 10000"/>
                        <a:gd name="connsiteX2751" fmla="*/ 7338 w 10000"/>
                        <a:gd name="connsiteY2751" fmla="*/ 10000 h 10000"/>
                        <a:gd name="connsiteX2752" fmla="*/ 7338 w 10000"/>
                        <a:gd name="connsiteY2752" fmla="*/ 10000 h 10000"/>
                        <a:gd name="connsiteX2753" fmla="*/ 7338 w 10000"/>
                        <a:gd name="connsiteY2753" fmla="*/ 10000 h 10000"/>
                        <a:gd name="connsiteX2754" fmla="*/ 7349 w 10000"/>
                        <a:gd name="connsiteY2754" fmla="*/ 10000 h 10000"/>
                        <a:gd name="connsiteX2755" fmla="*/ 7349 w 10000"/>
                        <a:gd name="connsiteY2755" fmla="*/ 10000 h 10000"/>
                        <a:gd name="connsiteX2756" fmla="*/ 7349 w 10000"/>
                        <a:gd name="connsiteY2756" fmla="*/ 10000 h 10000"/>
                        <a:gd name="connsiteX2757" fmla="*/ 7349 w 10000"/>
                        <a:gd name="connsiteY2757" fmla="*/ 10000 h 10000"/>
                        <a:gd name="connsiteX2758" fmla="*/ 7361 w 10000"/>
                        <a:gd name="connsiteY2758" fmla="*/ 10000 h 10000"/>
                        <a:gd name="connsiteX2759" fmla="*/ 7361 w 10000"/>
                        <a:gd name="connsiteY2759" fmla="*/ 10000 h 10000"/>
                        <a:gd name="connsiteX2760" fmla="*/ 7361 w 10000"/>
                        <a:gd name="connsiteY2760" fmla="*/ 10000 h 10000"/>
                        <a:gd name="connsiteX2761" fmla="*/ 7361 w 10000"/>
                        <a:gd name="connsiteY2761" fmla="*/ 10000 h 10000"/>
                        <a:gd name="connsiteX2762" fmla="*/ 7369 w 10000"/>
                        <a:gd name="connsiteY2762" fmla="*/ 10000 h 10000"/>
                        <a:gd name="connsiteX2763" fmla="*/ 7369 w 10000"/>
                        <a:gd name="connsiteY2763" fmla="*/ 10000 h 10000"/>
                        <a:gd name="connsiteX2764" fmla="*/ 7369 w 10000"/>
                        <a:gd name="connsiteY2764" fmla="*/ 10000 h 10000"/>
                        <a:gd name="connsiteX2765" fmla="*/ 7369 w 10000"/>
                        <a:gd name="connsiteY2765" fmla="*/ 10000 h 10000"/>
                        <a:gd name="connsiteX2766" fmla="*/ 7381 w 10000"/>
                        <a:gd name="connsiteY2766" fmla="*/ 10000 h 10000"/>
                        <a:gd name="connsiteX2767" fmla="*/ 7381 w 10000"/>
                        <a:gd name="connsiteY2767" fmla="*/ 10000 h 10000"/>
                        <a:gd name="connsiteX2768" fmla="*/ 7381 w 10000"/>
                        <a:gd name="connsiteY2768" fmla="*/ 10000 h 10000"/>
                        <a:gd name="connsiteX2769" fmla="*/ 7381 w 10000"/>
                        <a:gd name="connsiteY2769" fmla="*/ 10000 h 10000"/>
                        <a:gd name="connsiteX2770" fmla="*/ 7392 w 10000"/>
                        <a:gd name="connsiteY2770" fmla="*/ 10000 h 10000"/>
                        <a:gd name="connsiteX2771" fmla="*/ 7392 w 10000"/>
                        <a:gd name="connsiteY2771" fmla="*/ 10000 h 10000"/>
                        <a:gd name="connsiteX2772" fmla="*/ 7392 w 10000"/>
                        <a:gd name="connsiteY2772" fmla="*/ 10000 h 10000"/>
                        <a:gd name="connsiteX2773" fmla="*/ 7392 w 10000"/>
                        <a:gd name="connsiteY2773" fmla="*/ 10000 h 10000"/>
                        <a:gd name="connsiteX2774" fmla="*/ 7404 w 10000"/>
                        <a:gd name="connsiteY2774" fmla="*/ 10000 h 10000"/>
                        <a:gd name="connsiteX2775" fmla="*/ 7404 w 10000"/>
                        <a:gd name="connsiteY2775" fmla="*/ 10000 h 10000"/>
                        <a:gd name="connsiteX2776" fmla="*/ 7404 w 10000"/>
                        <a:gd name="connsiteY2776" fmla="*/ 10000 h 10000"/>
                        <a:gd name="connsiteX2777" fmla="*/ 7404 w 10000"/>
                        <a:gd name="connsiteY2777" fmla="*/ 10000 h 10000"/>
                        <a:gd name="connsiteX2778" fmla="*/ 7412 w 10000"/>
                        <a:gd name="connsiteY2778" fmla="*/ 10000 h 10000"/>
                        <a:gd name="connsiteX2779" fmla="*/ 7412 w 10000"/>
                        <a:gd name="connsiteY2779" fmla="*/ 10000 h 10000"/>
                        <a:gd name="connsiteX2780" fmla="*/ 7412 w 10000"/>
                        <a:gd name="connsiteY2780" fmla="*/ 10000 h 10000"/>
                        <a:gd name="connsiteX2781" fmla="*/ 7412 w 10000"/>
                        <a:gd name="connsiteY2781" fmla="*/ 10000 h 10000"/>
                        <a:gd name="connsiteX2782" fmla="*/ 7424 w 10000"/>
                        <a:gd name="connsiteY2782" fmla="*/ 10000 h 10000"/>
                        <a:gd name="connsiteX2783" fmla="*/ 7424 w 10000"/>
                        <a:gd name="connsiteY2783" fmla="*/ 10000 h 10000"/>
                        <a:gd name="connsiteX2784" fmla="*/ 7424 w 10000"/>
                        <a:gd name="connsiteY2784" fmla="*/ 10000 h 10000"/>
                        <a:gd name="connsiteX2785" fmla="*/ 7424 w 10000"/>
                        <a:gd name="connsiteY2785" fmla="*/ 10000 h 10000"/>
                        <a:gd name="connsiteX2786" fmla="*/ 7435 w 10000"/>
                        <a:gd name="connsiteY2786" fmla="*/ 10000 h 10000"/>
                        <a:gd name="connsiteX2787" fmla="*/ 7435 w 10000"/>
                        <a:gd name="connsiteY2787" fmla="*/ 10000 h 10000"/>
                        <a:gd name="connsiteX2788" fmla="*/ 7435 w 10000"/>
                        <a:gd name="connsiteY2788" fmla="*/ 10000 h 10000"/>
                        <a:gd name="connsiteX2789" fmla="*/ 7435 w 10000"/>
                        <a:gd name="connsiteY2789" fmla="*/ 10000 h 10000"/>
                        <a:gd name="connsiteX2790" fmla="*/ 7444 w 10000"/>
                        <a:gd name="connsiteY2790" fmla="*/ 10000 h 10000"/>
                        <a:gd name="connsiteX2791" fmla="*/ 7444 w 10000"/>
                        <a:gd name="connsiteY2791" fmla="*/ 10000 h 10000"/>
                        <a:gd name="connsiteX2792" fmla="*/ 7444 w 10000"/>
                        <a:gd name="connsiteY2792" fmla="*/ 10000 h 10000"/>
                        <a:gd name="connsiteX2793" fmla="*/ 7444 w 10000"/>
                        <a:gd name="connsiteY2793" fmla="*/ 10000 h 10000"/>
                        <a:gd name="connsiteX2794" fmla="*/ 7455 w 10000"/>
                        <a:gd name="connsiteY2794" fmla="*/ 10000 h 10000"/>
                        <a:gd name="connsiteX2795" fmla="*/ 7455 w 10000"/>
                        <a:gd name="connsiteY2795" fmla="*/ 10000 h 10000"/>
                        <a:gd name="connsiteX2796" fmla="*/ 7455 w 10000"/>
                        <a:gd name="connsiteY2796" fmla="*/ 10000 h 10000"/>
                        <a:gd name="connsiteX2797" fmla="*/ 7455 w 10000"/>
                        <a:gd name="connsiteY2797" fmla="*/ 10000 h 10000"/>
                        <a:gd name="connsiteX2798" fmla="*/ 7466 w 10000"/>
                        <a:gd name="connsiteY2798" fmla="*/ 10000 h 10000"/>
                        <a:gd name="connsiteX2799" fmla="*/ 7466 w 10000"/>
                        <a:gd name="connsiteY2799" fmla="*/ 10000 h 10000"/>
                        <a:gd name="connsiteX2800" fmla="*/ 7466 w 10000"/>
                        <a:gd name="connsiteY2800" fmla="*/ 10000 h 10000"/>
                        <a:gd name="connsiteX2801" fmla="*/ 7466 w 10000"/>
                        <a:gd name="connsiteY2801" fmla="*/ 10000 h 10000"/>
                        <a:gd name="connsiteX2802" fmla="*/ 7478 w 10000"/>
                        <a:gd name="connsiteY2802" fmla="*/ 10000 h 10000"/>
                        <a:gd name="connsiteX2803" fmla="*/ 7478 w 10000"/>
                        <a:gd name="connsiteY2803" fmla="*/ 10000 h 10000"/>
                        <a:gd name="connsiteX2804" fmla="*/ 7478 w 10000"/>
                        <a:gd name="connsiteY2804" fmla="*/ 9507 h 10000"/>
                        <a:gd name="connsiteX2805" fmla="*/ 7478 w 10000"/>
                        <a:gd name="connsiteY2805" fmla="*/ 9552 h 10000"/>
                        <a:gd name="connsiteX2806" fmla="*/ 7486 w 10000"/>
                        <a:gd name="connsiteY2806" fmla="*/ 9854 h 10000"/>
                        <a:gd name="connsiteX2807" fmla="*/ 7486 w 10000"/>
                        <a:gd name="connsiteY2807" fmla="*/ 10000 h 10000"/>
                        <a:gd name="connsiteX2808" fmla="*/ 7486 w 10000"/>
                        <a:gd name="connsiteY2808" fmla="*/ 9854 h 10000"/>
                        <a:gd name="connsiteX2809" fmla="*/ 7486 w 10000"/>
                        <a:gd name="connsiteY2809" fmla="*/ 10000 h 10000"/>
                        <a:gd name="connsiteX2810" fmla="*/ 7498 w 10000"/>
                        <a:gd name="connsiteY2810" fmla="*/ 10000 h 10000"/>
                        <a:gd name="connsiteX2811" fmla="*/ 7498 w 10000"/>
                        <a:gd name="connsiteY2811" fmla="*/ 10000 h 10000"/>
                        <a:gd name="connsiteX2812" fmla="*/ 7498 w 10000"/>
                        <a:gd name="connsiteY2812" fmla="*/ 10000 h 10000"/>
                        <a:gd name="connsiteX2813" fmla="*/ 7498 w 10000"/>
                        <a:gd name="connsiteY2813" fmla="*/ 10000 h 10000"/>
                        <a:gd name="connsiteX2814" fmla="*/ 7509 w 10000"/>
                        <a:gd name="connsiteY2814" fmla="*/ 10000 h 10000"/>
                        <a:gd name="connsiteX2815" fmla="*/ 7509 w 10000"/>
                        <a:gd name="connsiteY2815" fmla="*/ 10000 h 10000"/>
                        <a:gd name="connsiteX2816" fmla="*/ 7509 w 10000"/>
                        <a:gd name="connsiteY2816" fmla="*/ 10000 h 10000"/>
                        <a:gd name="connsiteX2817" fmla="*/ 7509 w 10000"/>
                        <a:gd name="connsiteY2817" fmla="*/ 10000 h 10000"/>
                        <a:gd name="connsiteX2818" fmla="*/ 7521 w 10000"/>
                        <a:gd name="connsiteY2818" fmla="*/ 10000 h 10000"/>
                        <a:gd name="connsiteX2819" fmla="*/ 7521 w 10000"/>
                        <a:gd name="connsiteY2819" fmla="*/ 10000 h 10000"/>
                        <a:gd name="connsiteX2820" fmla="*/ 7521 w 10000"/>
                        <a:gd name="connsiteY2820" fmla="*/ 10000 h 10000"/>
                        <a:gd name="connsiteX2821" fmla="*/ 7521 w 10000"/>
                        <a:gd name="connsiteY2821" fmla="*/ 10000 h 10000"/>
                        <a:gd name="connsiteX2822" fmla="*/ 7529 w 10000"/>
                        <a:gd name="connsiteY2822" fmla="*/ 10000 h 10000"/>
                        <a:gd name="connsiteX2823" fmla="*/ 7529 w 10000"/>
                        <a:gd name="connsiteY2823" fmla="*/ 10000 h 10000"/>
                        <a:gd name="connsiteX2824" fmla="*/ 7529 w 10000"/>
                        <a:gd name="connsiteY2824" fmla="*/ 10000 h 10000"/>
                        <a:gd name="connsiteX2825" fmla="*/ 7529 w 10000"/>
                        <a:gd name="connsiteY2825" fmla="*/ 10000 h 10000"/>
                        <a:gd name="connsiteX2826" fmla="*/ 7541 w 10000"/>
                        <a:gd name="connsiteY2826" fmla="*/ 10000 h 10000"/>
                        <a:gd name="connsiteX2827" fmla="*/ 7541 w 10000"/>
                        <a:gd name="connsiteY2827" fmla="*/ 10000 h 10000"/>
                        <a:gd name="connsiteX2828" fmla="*/ 7541 w 10000"/>
                        <a:gd name="connsiteY2828" fmla="*/ 10000 h 10000"/>
                        <a:gd name="connsiteX2829" fmla="*/ 7541 w 10000"/>
                        <a:gd name="connsiteY2829" fmla="*/ 10000 h 10000"/>
                        <a:gd name="connsiteX2830" fmla="*/ 7552 w 10000"/>
                        <a:gd name="connsiteY2830" fmla="*/ 10000 h 10000"/>
                        <a:gd name="connsiteX2831" fmla="*/ 7552 w 10000"/>
                        <a:gd name="connsiteY2831" fmla="*/ 10000 h 10000"/>
                        <a:gd name="connsiteX2832" fmla="*/ 7552 w 10000"/>
                        <a:gd name="connsiteY2832" fmla="*/ 10000 h 10000"/>
                        <a:gd name="connsiteX2833" fmla="*/ 7552 w 10000"/>
                        <a:gd name="connsiteY2833" fmla="*/ 10000 h 10000"/>
                        <a:gd name="connsiteX2834" fmla="*/ 7564 w 10000"/>
                        <a:gd name="connsiteY2834" fmla="*/ 10000 h 10000"/>
                        <a:gd name="connsiteX2835" fmla="*/ 7564 w 10000"/>
                        <a:gd name="connsiteY2835" fmla="*/ 10000 h 10000"/>
                        <a:gd name="connsiteX2836" fmla="*/ 7564 w 10000"/>
                        <a:gd name="connsiteY2836" fmla="*/ 10000 h 10000"/>
                        <a:gd name="connsiteX2837" fmla="*/ 7564 w 10000"/>
                        <a:gd name="connsiteY2837" fmla="*/ 10000 h 10000"/>
                        <a:gd name="connsiteX2838" fmla="*/ 7572 w 10000"/>
                        <a:gd name="connsiteY2838" fmla="*/ 10000 h 10000"/>
                        <a:gd name="connsiteX2839" fmla="*/ 7572 w 10000"/>
                        <a:gd name="connsiteY2839" fmla="*/ 10000 h 10000"/>
                        <a:gd name="connsiteX2840" fmla="*/ 7572 w 10000"/>
                        <a:gd name="connsiteY2840" fmla="*/ 10000 h 10000"/>
                        <a:gd name="connsiteX2841" fmla="*/ 7572 w 10000"/>
                        <a:gd name="connsiteY2841" fmla="*/ 10000 h 10000"/>
                        <a:gd name="connsiteX2842" fmla="*/ 7584 w 10000"/>
                        <a:gd name="connsiteY2842" fmla="*/ 10000 h 10000"/>
                        <a:gd name="connsiteX2843" fmla="*/ 7584 w 10000"/>
                        <a:gd name="connsiteY2843" fmla="*/ 10000 h 10000"/>
                        <a:gd name="connsiteX2844" fmla="*/ 7584 w 10000"/>
                        <a:gd name="connsiteY2844" fmla="*/ 10000 h 10000"/>
                        <a:gd name="connsiteX2845" fmla="*/ 7584 w 10000"/>
                        <a:gd name="connsiteY2845" fmla="*/ 10000 h 10000"/>
                        <a:gd name="connsiteX2846" fmla="*/ 7595 w 10000"/>
                        <a:gd name="connsiteY2846" fmla="*/ 10000 h 10000"/>
                        <a:gd name="connsiteX2847" fmla="*/ 7595 w 10000"/>
                        <a:gd name="connsiteY2847" fmla="*/ 10000 h 10000"/>
                        <a:gd name="connsiteX2848" fmla="*/ 7595 w 10000"/>
                        <a:gd name="connsiteY2848" fmla="*/ 10000 h 10000"/>
                        <a:gd name="connsiteX2849" fmla="*/ 7595 w 10000"/>
                        <a:gd name="connsiteY2849" fmla="*/ 10000 h 10000"/>
                        <a:gd name="connsiteX2850" fmla="*/ 7604 w 10000"/>
                        <a:gd name="connsiteY2850" fmla="*/ 10000 h 10000"/>
                        <a:gd name="connsiteX2851" fmla="*/ 7604 w 10000"/>
                        <a:gd name="connsiteY2851" fmla="*/ 10000 h 10000"/>
                        <a:gd name="connsiteX2852" fmla="*/ 7604 w 10000"/>
                        <a:gd name="connsiteY2852" fmla="*/ 10000 h 10000"/>
                        <a:gd name="connsiteX2853" fmla="*/ 7604 w 10000"/>
                        <a:gd name="connsiteY2853" fmla="*/ 10000 h 10000"/>
                        <a:gd name="connsiteX2854" fmla="*/ 7615 w 10000"/>
                        <a:gd name="connsiteY2854" fmla="*/ 10000 h 10000"/>
                        <a:gd name="connsiteX2855" fmla="*/ 7615 w 10000"/>
                        <a:gd name="connsiteY2855" fmla="*/ 10000 h 10000"/>
                        <a:gd name="connsiteX2856" fmla="*/ 7615 w 10000"/>
                        <a:gd name="connsiteY2856" fmla="*/ 10000 h 10000"/>
                        <a:gd name="connsiteX2857" fmla="*/ 7615 w 10000"/>
                        <a:gd name="connsiteY2857" fmla="*/ 10000 h 10000"/>
                        <a:gd name="connsiteX2858" fmla="*/ 7626 w 10000"/>
                        <a:gd name="connsiteY2858" fmla="*/ 10000 h 10000"/>
                        <a:gd name="connsiteX2859" fmla="*/ 7626 w 10000"/>
                        <a:gd name="connsiteY2859" fmla="*/ 10000 h 10000"/>
                        <a:gd name="connsiteX2860" fmla="*/ 7626 w 10000"/>
                        <a:gd name="connsiteY2860" fmla="*/ 10000 h 10000"/>
                        <a:gd name="connsiteX2861" fmla="*/ 7626 w 10000"/>
                        <a:gd name="connsiteY2861" fmla="*/ 10000 h 10000"/>
                        <a:gd name="connsiteX2862" fmla="*/ 7638 w 10000"/>
                        <a:gd name="connsiteY2862" fmla="*/ 10000 h 10000"/>
                        <a:gd name="connsiteX2863" fmla="*/ 7638 w 10000"/>
                        <a:gd name="connsiteY2863" fmla="*/ 10000 h 10000"/>
                        <a:gd name="connsiteX2864" fmla="*/ 7638 w 10000"/>
                        <a:gd name="connsiteY2864" fmla="*/ 10000 h 10000"/>
                        <a:gd name="connsiteX2865" fmla="*/ 7638 w 10000"/>
                        <a:gd name="connsiteY2865" fmla="*/ 10000 h 10000"/>
                        <a:gd name="connsiteX2866" fmla="*/ 7646 w 10000"/>
                        <a:gd name="connsiteY2866" fmla="*/ 10000 h 10000"/>
                        <a:gd name="connsiteX2867" fmla="*/ 7646 w 10000"/>
                        <a:gd name="connsiteY2867" fmla="*/ 10000 h 10000"/>
                        <a:gd name="connsiteX2868" fmla="*/ 7646 w 10000"/>
                        <a:gd name="connsiteY2868" fmla="*/ 10000 h 10000"/>
                        <a:gd name="connsiteX2869" fmla="*/ 7646 w 10000"/>
                        <a:gd name="connsiteY2869" fmla="*/ 10000 h 10000"/>
                        <a:gd name="connsiteX2870" fmla="*/ 7658 w 10000"/>
                        <a:gd name="connsiteY2870" fmla="*/ 10000 h 10000"/>
                        <a:gd name="connsiteX2871" fmla="*/ 7658 w 10000"/>
                        <a:gd name="connsiteY2871" fmla="*/ 10000 h 10000"/>
                        <a:gd name="connsiteX2872" fmla="*/ 7658 w 10000"/>
                        <a:gd name="connsiteY2872" fmla="*/ 10000 h 10000"/>
                        <a:gd name="connsiteX2873" fmla="*/ 7658 w 10000"/>
                        <a:gd name="connsiteY2873" fmla="*/ 10000 h 10000"/>
                        <a:gd name="connsiteX2874" fmla="*/ 7669 w 10000"/>
                        <a:gd name="connsiteY2874" fmla="*/ 10000 h 10000"/>
                        <a:gd name="connsiteX2875" fmla="*/ 7669 w 10000"/>
                        <a:gd name="connsiteY2875" fmla="*/ 10000 h 10000"/>
                        <a:gd name="connsiteX2876" fmla="*/ 7669 w 10000"/>
                        <a:gd name="connsiteY2876" fmla="*/ 10000 h 10000"/>
                        <a:gd name="connsiteX2877" fmla="*/ 7669 w 10000"/>
                        <a:gd name="connsiteY2877" fmla="*/ 10000 h 10000"/>
                        <a:gd name="connsiteX2878" fmla="*/ 7681 w 10000"/>
                        <a:gd name="connsiteY2878" fmla="*/ 10000 h 10000"/>
                        <a:gd name="connsiteX2879" fmla="*/ 7681 w 10000"/>
                        <a:gd name="connsiteY2879" fmla="*/ 10000 h 10000"/>
                        <a:gd name="connsiteX2880" fmla="*/ 7681 w 10000"/>
                        <a:gd name="connsiteY2880" fmla="*/ 10000 h 10000"/>
                        <a:gd name="connsiteX2881" fmla="*/ 7681 w 10000"/>
                        <a:gd name="connsiteY2881" fmla="*/ 10000 h 10000"/>
                        <a:gd name="connsiteX2882" fmla="*/ 7689 w 10000"/>
                        <a:gd name="connsiteY2882" fmla="*/ 10000 h 10000"/>
                        <a:gd name="connsiteX2883" fmla="*/ 7689 w 10000"/>
                        <a:gd name="connsiteY2883" fmla="*/ 10000 h 10000"/>
                        <a:gd name="connsiteX2884" fmla="*/ 7689 w 10000"/>
                        <a:gd name="connsiteY2884" fmla="*/ 10000 h 10000"/>
                        <a:gd name="connsiteX2885" fmla="*/ 7689 w 10000"/>
                        <a:gd name="connsiteY2885" fmla="*/ 10000 h 10000"/>
                        <a:gd name="connsiteX2886" fmla="*/ 7701 w 10000"/>
                        <a:gd name="connsiteY2886" fmla="*/ 10000 h 10000"/>
                        <a:gd name="connsiteX2887" fmla="*/ 7701 w 10000"/>
                        <a:gd name="connsiteY2887" fmla="*/ 10000 h 10000"/>
                        <a:gd name="connsiteX2888" fmla="*/ 7701 w 10000"/>
                        <a:gd name="connsiteY2888" fmla="*/ 10000 h 10000"/>
                        <a:gd name="connsiteX2889" fmla="*/ 7701 w 10000"/>
                        <a:gd name="connsiteY2889" fmla="*/ 10000 h 10000"/>
                        <a:gd name="connsiteX2890" fmla="*/ 7712 w 10000"/>
                        <a:gd name="connsiteY2890" fmla="*/ 10000 h 10000"/>
                        <a:gd name="connsiteX2891" fmla="*/ 7712 w 10000"/>
                        <a:gd name="connsiteY2891" fmla="*/ 10000 h 10000"/>
                        <a:gd name="connsiteX2892" fmla="*/ 7712 w 10000"/>
                        <a:gd name="connsiteY2892" fmla="*/ 10000 h 10000"/>
                        <a:gd name="connsiteX2893" fmla="*/ 7712 w 10000"/>
                        <a:gd name="connsiteY2893" fmla="*/ 10000 h 10000"/>
                        <a:gd name="connsiteX2894" fmla="*/ 7721 w 10000"/>
                        <a:gd name="connsiteY2894" fmla="*/ 10000 h 10000"/>
                        <a:gd name="connsiteX2895" fmla="*/ 7721 w 10000"/>
                        <a:gd name="connsiteY2895" fmla="*/ 10000 h 10000"/>
                        <a:gd name="connsiteX2896" fmla="*/ 7721 w 10000"/>
                        <a:gd name="connsiteY2896" fmla="*/ 10000 h 10000"/>
                        <a:gd name="connsiteX2897" fmla="*/ 7721 w 10000"/>
                        <a:gd name="connsiteY2897" fmla="*/ 10000 h 10000"/>
                        <a:gd name="connsiteX2898" fmla="*/ 7732 w 10000"/>
                        <a:gd name="connsiteY2898" fmla="*/ 10000 h 10000"/>
                        <a:gd name="connsiteX2899" fmla="*/ 7732 w 10000"/>
                        <a:gd name="connsiteY2899" fmla="*/ 10000 h 10000"/>
                        <a:gd name="connsiteX2900" fmla="*/ 7732 w 10000"/>
                        <a:gd name="connsiteY2900" fmla="*/ 10000 h 10000"/>
                        <a:gd name="connsiteX2901" fmla="*/ 7732 w 10000"/>
                        <a:gd name="connsiteY2901" fmla="*/ 10000 h 10000"/>
                        <a:gd name="connsiteX2902" fmla="*/ 7744 w 10000"/>
                        <a:gd name="connsiteY2902" fmla="*/ 10000 h 10000"/>
                        <a:gd name="connsiteX2903" fmla="*/ 7744 w 10000"/>
                        <a:gd name="connsiteY2903" fmla="*/ 10000 h 10000"/>
                        <a:gd name="connsiteX2904" fmla="*/ 7744 w 10000"/>
                        <a:gd name="connsiteY2904" fmla="*/ 3756 h 10000"/>
                        <a:gd name="connsiteX2905" fmla="*/ 7744 w 10000"/>
                        <a:gd name="connsiteY2905" fmla="*/ 9854 h 10000"/>
                        <a:gd name="connsiteX2906" fmla="*/ 7755 w 10000"/>
                        <a:gd name="connsiteY2906" fmla="*/ 10000 h 10000"/>
                        <a:gd name="connsiteX2907" fmla="*/ 7755 w 10000"/>
                        <a:gd name="connsiteY2907" fmla="*/ 10000 h 10000"/>
                        <a:gd name="connsiteX2908" fmla="*/ 7755 w 10000"/>
                        <a:gd name="connsiteY2908" fmla="*/ 10000 h 10000"/>
                        <a:gd name="connsiteX2909" fmla="*/ 7755 w 10000"/>
                        <a:gd name="connsiteY2909" fmla="*/ 10000 h 10000"/>
                        <a:gd name="connsiteX2910" fmla="*/ 7763 w 10000"/>
                        <a:gd name="connsiteY2910" fmla="*/ 10000 h 10000"/>
                        <a:gd name="connsiteX2911" fmla="*/ 7763 w 10000"/>
                        <a:gd name="connsiteY2911" fmla="*/ 10000 h 10000"/>
                        <a:gd name="connsiteX2912" fmla="*/ 7763 w 10000"/>
                        <a:gd name="connsiteY2912" fmla="*/ 10000 h 10000"/>
                        <a:gd name="connsiteX2913" fmla="*/ 7763 w 10000"/>
                        <a:gd name="connsiteY2913" fmla="*/ 10000 h 10000"/>
                        <a:gd name="connsiteX2914" fmla="*/ 7775 w 10000"/>
                        <a:gd name="connsiteY2914" fmla="*/ 10000 h 10000"/>
                        <a:gd name="connsiteX2915" fmla="*/ 7775 w 10000"/>
                        <a:gd name="connsiteY2915" fmla="*/ 10000 h 10000"/>
                        <a:gd name="connsiteX2916" fmla="*/ 7775 w 10000"/>
                        <a:gd name="connsiteY2916" fmla="*/ 10000 h 10000"/>
                        <a:gd name="connsiteX2917" fmla="*/ 7775 w 10000"/>
                        <a:gd name="connsiteY2917" fmla="*/ 10000 h 10000"/>
                        <a:gd name="connsiteX2918" fmla="*/ 7786 w 10000"/>
                        <a:gd name="connsiteY2918" fmla="*/ 10000 h 10000"/>
                        <a:gd name="connsiteX2919" fmla="*/ 7786 w 10000"/>
                        <a:gd name="connsiteY2919" fmla="*/ 10000 h 10000"/>
                        <a:gd name="connsiteX2920" fmla="*/ 7786 w 10000"/>
                        <a:gd name="connsiteY2920" fmla="*/ 10000 h 10000"/>
                        <a:gd name="connsiteX2921" fmla="*/ 7786 w 10000"/>
                        <a:gd name="connsiteY2921" fmla="*/ 10000 h 10000"/>
                        <a:gd name="connsiteX2922" fmla="*/ 7798 w 10000"/>
                        <a:gd name="connsiteY2922" fmla="*/ 10000 h 10000"/>
                        <a:gd name="connsiteX2923" fmla="*/ 7798 w 10000"/>
                        <a:gd name="connsiteY2923" fmla="*/ 10000 h 10000"/>
                        <a:gd name="connsiteX2924" fmla="*/ 7798 w 10000"/>
                        <a:gd name="connsiteY2924" fmla="*/ 10000 h 10000"/>
                        <a:gd name="connsiteX2925" fmla="*/ 7798 w 10000"/>
                        <a:gd name="connsiteY2925" fmla="*/ 10000 h 10000"/>
                        <a:gd name="connsiteX2926" fmla="*/ 7806 w 10000"/>
                        <a:gd name="connsiteY2926" fmla="*/ 10000 h 10000"/>
                        <a:gd name="connsiteX2927" fmla="*/ 7806 w 10000"/>
                        <a:gd name="connsiteY2927" fmla="*/ 10000 h 10000"/>
                        <a:gd name="connsiteX2928" fmla="*/ 7806 w 10000"/>
                        <a:gd name="connsiteY2928" fmla="*/ 10000 h 10000"/>
                        <a:gd name="connsiteX2929" fmla="*/ 7806 w 10000"/>
                        <a:gd name="connsiteY2929" fmla="*/ 10000 h 10000"/>
                        <a:gd name="connsiteX2930" fmla="*/ 7818 w 10000"/>
                        <a:gd name="connsiteY2930" fmla="*/ 10000 h 10000"/>
                        <a:gd name="connsiteX2931" fmla="*/ 7818 w 10000"/>
                        <a:gd name="connsiteY2931" fmla="*/ 10000 h 10000"/>
                        <a:gd name="connsiteX2932" fmla="*/ 7818 w 10000"/>
                        <a:gd name="connsiteY2932" fmla="*/ 10000 h 10000"/>
                        <a:gd name="connsiteX2933" fmla="*/ 7818 w 10000"/>
                        <a:gd name="connsiteY2933" fmla="*/ 10000 h 10000"/>
                        <a:gd name="connsiteX2934" fmla="*/ 7829 w 10000"/>
                        <a:gd name="connsiteY2934" fmla="*/ 10000 h 10000"/>
                        <a:gd name="connsiteX2935" fmla="*/ 7829 w 10000"/>
                        <a:gd name="connsiteY2935" fmla="*/ 10000 h 10000"/>
                        <a:gd name="connsiteX2936" fmla="*/ 7829 w 10000"/>
                        <a:gd name="connsiteY2936" fmla="*/ 10000 h 10000"/>
                        <a:gd name="connsiteX2937" fmla="*/ 7829 w 10000"/>
                        <a:gd name="connsiteY2937" fmla="*/ 10000 h 10000"/>
                        <a:gd name="connsiteX2938" fmla="*/ 7838 w 10000"/>
                        <a:gd name="connsiteY2938" fmla="*/ 10000 h 10000"/>
                        <a:gd name="connsiteX2939" fmla="*/ 7838 w 10000"/>
                        <a:gd name="connsiteY2939" fmla="*/ 10000 h 10000"/>
                        <a:gd name="connsiteX2940" fmla="*/ 7838 w 10000"/>
                        <a:gd name="connsiteY2940" fmla="*/ 10000 h 10000"/>
                        <a:gd name="connsiteX2941" fmla="*/ 7838 w 10000"/>
                        <a:gd name="connsiteY2941" fmla="*/ 10000 h 10000"/>
                        <a:gd name="connsiteX2942" fmla="*/ 7849 w 10000"/>
                        <a:gd name="connsiteY2942" fmla="*/ 10000 h 10000"/>
                        <a:gd name="connsiteX2943" fmla="*/ 7849 w 10000"/>
                        <a:gd name="connsiteY2943" fmla="*/ 10000 h 10000"/>
                        <a:gd name="connsiteX2944" fmla="*/ 7849 w 10000"/>
                        <a:gd name="connsiteY2944" fmla="*/ 10000 h 10000"/>
                        <a:gd name="connsiteX2945" fmla="*/ 7849 w 10000"/>
                        <a:gd name="connsiteY2945" fmla="*/ 10000 h 10000"/>
                        <a:gd name="connsiteX2946" fmla="*/ 7861 w 10000"/>
                        <a:gd name="connsiteY2946" fmla="*/ 10000 h 10000"/>
                        <a:gd name="connsiteX2947" fmla="*/ 7861 w 10000"/>
                        <a:gd name="connsiteY2947" fmla="*/ 10000 h 10000"/>
                        <a:gd name="connsiteX2948" fmla="*/ 7861 w 10000"/>
                        <a:gd name="connsiteY2948" fmla="*/ 10000 h 10000"/>
                        <a:gd name="connsiteX2949" fmla="*/ 7861 w 10000"/>
                        <a:gd name="connsiteY2949" fmla="*/ 10000 h 10000"/>
                        <a:gd name="connsiteX2950" fmla="*/ 7872 w 10000"/>
                        <a:gd name="connsiteY2950" fmla="*/ 10000 h 10000"/>
                        <a:gd name="connsiteX2951" fmla="*/ 7872 w 10000"/>
                        <a:gd name="connsiteY2951" fmla="*/ 10000 h 10000"/>
                        <a:gd name="connsiteX2952" fmla="*/ 7872 w 10000"/>
                        <a:gd name="connsiteY2952" fmla="*/ 10000 h 10000"/>
                        <a:gd name="connsiteX2953" fmla="*/ 7872 w 10000"/>
                        <a:gd name="connsiteY2953" fmla="*/ 10000 h 10000"/>
                        <a:gd name="connsiteX2954" fmla="*/ 7881 w 10000"/>
                        <a:gd name="connsiteY2954" fmla="*/ 10000 h 10000"/>
                        <a:gd name="connsiteX2955" fmla="*/ 7881 w 10000"/>
                        <a:gd name="connsiteY2955" fmla="*/ 10000 h 10000"/>
                        <a:gd name="connsiteX2956" fmla="*/ 7881 w 10000"/>
                        <a:gd name="connsiteY2956" fmla="*/ 10000 h 10000"/>
                        <a:gd name="connsiteX2957" fmla="*/ 7881 w 10000"/>
                        <a:gd name="connsiteY2957" fmla="*/ 10000 h 10000"/>
                        <a:gd name="connsiteX2958" fmla="*/ 7892 w 10000"/>
                        <a:gd name="connsiteY2958" fmla="*/ 10000 h 10000"/>
                        <a:gd name="connsiteX2959" fmla="*/ 7892 w 10000"/>
                        <a:gd name="connsiteY2959" fmla="*/ 10000 h 10000"/>
                        <a:gd name="connsiteX2960" fmla="*/ 7892 w 10000"/>
                        <a:gd name="connsiteY2960" fmla="*/ 10000 h 10000"/>
                        <a:gd name="connsiteX2961" fmla="*/ 7892 w 10000"/>
                        <a:gd name="connsiteY2961" fmla="*/ 10000 h 10000"/>
                        <a:gd name="connsiteX2962" fmla="*/ 7903 w 10000"/>
                        <a:gd name="connsiteY2962" fmla="*/ 10000 h 10000"/>
                        <a:gd name="connsiteX2963" fmla="*/ 7903 w 10000"/>
                        <a:gd name="connsiteY2963" fmla="*/ 10000 h 10000"/>
                        <a:gd name="connsiteX2964" fmla="*/ 7903 w 10000"/>
                        <a:gd name="connsiteY2964" fmla="*/ 10000 h 10000"/>
                        <a:gd name="connsiteX2965" fmla="*/ 7903 w 10000"/>
                        <a:gd name="connsiteY2965" fmla="*/ 10000 h 10000"/>
                        <a:gd name="connsiteX2966" fmla="*/ 7915 w 10000"/>
                        <a:gd name="connsiteY2966" fmla="*/ 10000 h 10000"/>
                        <a:gd name="connsiteX2967" fmla="*/ 7915 w 10000"/>
                        <a:gd name="connsiteY2967" fmla="*/ 10000 h 10000"/>
                        <a:gd name="connsiteX2968" fmla="*/ 7915 w 10000"/>
                        <a:gd name="connsiteY2968" fmla="*/ 10000 h 10000"/>
                        <a:gd name="connsiteX2969" fmla="*/ 7915 w 10000"/>
                        <a:gd name="connsiteY2969" fmla="*/ 10000 h 10000"/>
                        <a:gd name="connsiteX2970" fmla="*/ 7923 w 10000"/>
                        <a:gd name="connsiteY2970" fmla="*/ 10000 h 10000"/>
                        <a:gd name="connsiteX2971" fmla="*/ 7923 w 10000"/>
                        <a:gd name="connsiteY2971" fmla="*/ 10000 h 10000"/>
                        <a:gd name="connsiteX2972" fmla="*/ 7923 w 10000"/>
                        <a:gd name="connsiteY2972" fmla="*/ 10000 h 10000"/>
                        <a:gd name="connsiteX2973" fmla="*/ 7923 w 10000"/>
                        <a:gd name="connsiteY2973" fmla="*/ 10000 h 10000"/>
                        <a:gd name="connsiteX2974" fmla="*/ 7935 w 10000"/>
                        <a:gd name="connsiteY2974" fmla="*/ 10000 h 10000"/>
                        <a:gd name="connsiteX2975" fmla="*/ 7935 w 10000"/>
                        <a:gd name="connsiteY2975" fmla="*/ 10000 h 10000"/>
                        <a:gd name="connsiteX2976" fmla="*/ 7935 w 10000"/>
                        <a:gd name="connsiteY2976" fmla="*/ 10000 h 10000"/>
                        <a:gd name="connsiteX2977" fmla="*/ 7935 w 10000"/>
                        <a:gd name="connsiteY2977" fmla="*/ 10000 h 10000"/>
                        <a:gd name="connsiteX2978" fmla="*/ 7946 w 10000"/>
                        <a:gd name="connsiteY2978" fmla="*/ 10000 h 10000"/>
                        <a:gd name="connsiteX2979" fmla="*/ 7946 w 10000"/>
                        <a:gd name="connsiteY2979" fmla="*/ 10000 h 10000"/>
                        <a:gd name="connsiteX2980" fmla="*/ 7946 w 10000"/>
                        <a:gd name="connsiteY2980" fmla="*/ 10000 h 10000"/>
                        <a:gd name="connsiteX2981" fmla="*/ 7946 w 10000"/>
                        <a:gd name="connsiteY2981" fmla="*/ 10000 h 10000"/>
                        <a:gd name="connsiteX2982" fmla="*/ 7955 w 10000"/>
                        <a:gd name="connsiteY2982" fmla="*/ 10000 h 10000"/>
                        <a:gd name="connsiteX2983" fmla="*/ 7955 w 10000"/>
                        <a:gd name="connsiteY2983" fmla="*/ 10000 h 10000"/>
                        <a:gd name="connsiteX2984" fmla="*/ 7955 w 10000"/>
                        <a:gd name="connsiteY2984" fmla="*/ 10000 h 10000"/>
                        <a:gd name="connsiteX2985" fmla="*/ 7955 w 10000"/>
                        <a:gd name="connsiteY2985" fmla="*/ 10000 h 10000"/>
                        <a:gd name="connsiteX2986" fmla="*/ 7966 w 10000"/>
                        <a:gd name="connsiteY2986" fmla="*/ 10000 h 10000"/>
                        <a:gd name="connsiteX2987" fmla="*/ 7966 w 10000"/>
                        <a:gd name="connsiteY2987" fmla="*/ 10000 h 10000"/>
                        <a:gd name="connsiteX2988" fmla="*/ 7966 w 10000"/>
                        <a:gd name="connsiteY2988" fmla="*/ 10000 h 10000"/>
                        <a:gd name="connsiteX2989" fmla="*/ 7966 w 10000"/>
                        <a:gd name="connsiteY2989" fmla="*/ 10000 h 10000"/>
                        <a:gd name="connsiteX2990" fmla="*/ 7978 w 10000"/>
                        <a:gd name="connsiteY2990" fmla="*/ 10000 h 10000"/>
                        <a:gd name="connsiteX2991" fmla="*/ 7978 w 10000"/>
                        <a:gd name="connsiteY2991" fmla="*/ 10000 h 10000"/>
                        <a:gd name="connsiteX2992" fmla="*/ 7978 w 10000"/>
                        <a:gd name="connsiteY2992" fmla="*/ 10000 h 10000"/>
                        <a:gd name="connsiteX2993" fmla="*/ 7978 w 10000"/>
                        <a:gd name="connsiteY2993" fmla="*/ 10000 h 10000"/>
                        <a:gd name="connsiteX2994" fmla="*/ 7989 w 10000"/>
                        <a:gd name="connsiteY2994" fmla="*/ 10000 h 10000"/>
                        <a:gd name="connsiteX2995" fmla="*/ 7989 w 10000"/>
                        <a:gd name="connsiteY2995" fmla="*/ 10000 h 10000"/>
                        <a:gd name="connsiteX2996" fmla="*/ 7989 w 10000"/>
                        <a:gd name="connsiteY2996" fmla="*/ 10000 h 10000"/>
                        <a:gd name="connsiteX2997" fmla="*/ 7989 w 10000"/>
                        <a:gd name="connsiteY2997" fmla="*/ 10000 h 10000"/>
                        <a:gd name="connsiteX2998" fmla="*/ 7998 w 10000"/>
                        <a:gd name="connsiteY2998" fmla="*/ 10000 h 10000"/>
                        <a:gd name="connsiteX2999" fmla="*/ 7998 w 10000"/>
                        <a:gd name="connsiteY2999" fmla="*/ 10000 h 10000"/>
                        <a:gd name="connsiteX3000" fmla="*/ 7998 w 10000"/>
                        <a:gd name="connsiteY3000" fmla="*/ 10000 h 10000"/>
                        <a:gd name="connsiteX3001" fmla="*/ 7998 w 10000"/>
                        <a:gd name="connsiteY3001" fmla="*/ 10000 h 10000"/>
                        <a:gd name="connsiteX3002" fmla="*/ 8009 w 10000"/>
                        <a:gd name="connsiteY3002" fmla="*/ 10000 h 10000"/>
                        <a:gd name="connsiteX3003" fmla="*/ 8009 w 10000"/>
                        <a:gd name="connsiteY3003" fmla="*/ 10000 h 10000"/>
                        <a:gd name="connsiteX3004" fmla="*/ 8009 w 10000"/>
                        <a:gd name="connsiteY3004" fmla="*/ 10000 h 10000"/>
                        <a:gd name="connsiteX3005" fmla="*/ 8009 w 10000"/>
                        <a:gd name="connsiteY3005" fmla="*/ 10000 h 10000"/>
                        <a:gd name="connsiteX3006" fmla="*/ 8021 w 10000"/>
                        <a:gd name="connsiteY3006" fmla="*/ 10000 h 10000"/>
                        <a:gd name="connsiteX3007" fmla="*/ 8021 w 10000"/>
                        <a:gd name="connsiteY3007" fmla="*/ 10000 h 10000"/>
                        <a:gd name="connsiteX3008" fmla="*/ 8021 w 10000"/>
                        <a:gd name="connsiteY3008" fmla="*/ 10000 h 10000"/>
                        <a:gd name="connsiteX3009" fmla="*/ 8021 w 10000"/>
                        <a:gd name="connsiteY3009" fmla="*/ 10000 h 10000"/>
                        <a:gd name="connsiteX3010" fmla="*/ 8032 w 10000"/>
                        <a:gd name="connsiteY3010" fmla="*/ 10000 h 10000"/>
                        <a:gd name="connsiteX3011" fmla="*/ 8032 w 10000"/>
                        <a:gd name="connsiteY3011" fmla="*/ 10000 h 10000"/>
                        <a:gd name="connsiteX3012" fmla="*/ 8032 w 10000"/>
                        <a:gd name="connsiteY3012" fmla="*/ 10000 h 10000"/>
                        <a:gd name="connsiteX3013" fmla="*/ 8032 w 10000"/>
                        <a:gd name="connsiteY3013" fmla="*/ 10000 h 10000"/>
                        <a:gd name="connsiteX3014" fmla="*/ 8041 w 10000"/>
                        <a:gd name="connsiteY3014" fmla="*/ 10000 h 10000"/>
                        <a:gd name="connsiteX3015" fmla="*/ 8041 w 10000"/>
                        <a:gd name="connsiteY3015" fmla="*/ 10000 h 10000"/>
                        <a:gd name="connsiteX3016" fmla="*/ 8041 w 10000"/>
                        <a:gd name="connsiteY3016" fmla="*/ 10000 h 10000"/>
                        <a:gd name="connsiteX3017" fmla="*/ 8041 w 10000"/>
                        <a:gd name="connsiteY3017" fmla="*/ 10000 h 10000"/>
                        <a:gd name="connsiteX3018" fmla="*/ 8052 w 10000"/>
                        <a:gd name="connsiteY3018" fmla="*/ 10000 h 10000"/>
                        <a:gd name="connsiteX3019" fmla="*/ 8052 w 10000"/>
                        <a:gd name="connsiteY3019" fmla="*/ 10000 h 10000"/>
                        <a:gd name="connsiteX3020" fmla="*/ 8052 w 10000"/>
                        <a:gd name="connsiteY3020" fmla="*/ 10000 h 10000"/>
                        <a:gd name="connsiteX3021" fmla="*/ 8052 w 10000"/>
                        <a:gd name="connsiteY3021" fmla="*/ 10000 h 10000"/>
                        <a:gd name="connsiteX3022" fmla="*/ 8063 w 10000"/>
                        <a:gd name="connsiteY3022" fmla="*/ 10000 h 10000"/>
                        <a:gd name="connsiteX3023" fmla="*/ 8063 w 10000"/>
                        <a:gd name="connsiteY3023" fmla="*/ 10000 h 10000"/>
                        <a:gd name="connsiteX3024" fmla="*/ 8063 w 10000"/>
                        <a:gd name="connsiteY3024" fmla="*/ 10000 h 10000"/>
                        <a:gd name="connsiteX3025" fmla="*/ 8063 w 10000"/>
                        <a:gd name="connsiteY3025" fmla="*/ 10000 h 10000"/>
                        <a:gd name="connsiteX3026" fmla="*/ 8072 w 10000"/>
                        <a:gd name="connsiteY3026" fmla="*/ 10000 h 10000"/>
                        <a:gd name="connsiteX3027" fmla="*/ 8072 w 10000"/>
                        <a:gd name="connsiteY3027" fmla="*/ 10000 h 10000"/>
                        <a:gd name="connsiteX3028" fmla="*/ 8072 w 10000"/>
                        <a:gd name="connsiteY3028" fmla="*/ 10000 h 10000"/>
                        <a:gd name="connsiteX3029" fmla="*/ 8072 w 10000"/>
                        <a:gd name="connsiteY3029" fmla="*/ 10000 h 10000"/>
                        <a:gd name="connsiteX3030" fmla="*/ 8083 w 10000"/>
                        <a:gd name="connsiteY3030" fmla="*/ 10000 h 10000"/>
                        <a:gd name="connsiteX3031" fmla="*/ 8083 w 10000"/>
                        <a:gd name="connsiteY3031" fmla="*/ 10000 h 10000"/>
                        <a:gd name="connsiteX3032" fmla="*/ 8083 w 10000"/>
                        <a:gd name="connsiteY3032" fmla="*/ 8599 h 10000"/>
                        <a:gd name="connsiteX3033" fmla="*/ 8083 w 10000"/>
                        <a:gd name="connsiteY3033" fmla="*/ 10000 h 10000"/>
                        <a:gd name="connsiteX3034" fmla="*/ 8095 w 10000"/>
                        <a:gd name="connsiteY3034" fmla="*/ 10000 h 10000"/>
                        <a:gd name="connsiteX3035" fmla="*/ 8095 w 10000"/>
                        <a:gd name="connsiteY3035" fmla="*/ 10000 h 10000"/>
                        <a:gd name="connsiteX3036" fmla="*/ 8095 w 10000"/>
                        <a:gd name="connsiteY3036" fmla="*/ 10000 h 10000"/>
                        <a:gd name="connsiteX3037" fmla="*/ 8095 w 10000"/>
                        <a:gd name="connsiteY3037" fmla="*/ 10000 h 10000"/>
                        <a:gd name="connsiteX3038" fmla="*/ 8106 w 10000"/>
                        <a:gd name="connsiteY3038" fmla="*/ 10000 h 10000"/>
                        <a:gd name="connsiteX3039" fmla="*/ 8106 w 10000"/>
                        <a:gd name="connsiteY3039" fmla="*/ 10000 h 10000"/>
                        <a:gd name="connsiteX3040" fmla="*/ 8106 w 10000"/>
                        <a:gd name="connsiteY3040" fmla="*/ 10000 h 10000"/>
                        <a:gd name="connsiteX3041" fmla="*/ 8106 w 10000"/>
                        <a:gd name="connsiteY3041" fmla="*/ 10000 h 10000"/>
                        <a:gd name="connsiteX3042" fmla="*/ 8115 w 10000"/>
                        <a:gd name="connsiteY3042" fmla="*/ 10000 h 10000"/>
                        <a:gd name="connsiteX3043" fmla="*/ 8115 w 10000"/>
                        <a:gd name="connsiteY3043" fmla="*/ 10000 h 10000"/>
                        <a:gd name="connsiteX3044" fmla="*/ 8115 w 10000"/>
                        <a:gd name="connsiteY3044" fmla="*/ 10000 h 10000"/>
                        <a:gd name="connsiteX3045" fmla="*/ 8115 w 10000"/>
                        <a:gd name="connsiteY3045" fmla="*/ 10000 h 10000"/>
                        <a:gd name="connsiteX3046" fmla="*/ 8126 w 10000"/>
                        <a:gd name="connsiteY3046" fmla="*/ 10000 h 10000"/>
                        <a:gd name="connsiteX3047" fmla="*/ 8126 w 10000"/>
                        <a:gd name="connsiteY3047" fmla="*/ 10000 h 10000"/>
                        <a:gd name="connsiteX3048" fmla="*/ 8126 w 10000"/>
                        <a:gd name="connsiteY3048" fmla="*/ 10000 h 10000"/>
                        <a:gd name="connsiteX3049" fmla="*/ 8126 w 10000"/>
                        <a:gd name="connsiteY3049" fmla="*/ 10000 h 10000"/>
                        <a:gd name="connsiteX3050" fmla="*/ 8138 w 10000"/>
                        <a:gd name="connsiteY3050" fmla="*/ 10000 h 10000"/>
                        <a:gd name="connsiteX3051" fmla="*/ 8138 w 10000"/>
                        <a:gd name="connsiteY3051" fmla="*/ 10000 h 10000"/>
                        <a:gd name="connsiteX3052" fmla="*/ 8138 w 10000"/>
                        <a:gd name="connsiteY3052" fmla="*/ 10000 h 10000"/>
                        <a:gd name="connsiteX3053" fmla="*/ 8138 w 10000"/>
                        <a:gd name="connsiteY3053" fmla="*/ 10000 h 10000"/>
                        <a:gd name="connsiteX3054" fmla="*/ 8149 w 10000"/>
                        <a:gd name="connsiteY3054" fmla="*/ 10000 h 10000"/>
                        <a:gd name="connsiteX3055" fmla="*/ 8149 w 10000"/>
                        <a:gd name="connsiteY3055" fmla="*/ 10000 h 10000"/>
                        <a:gd name="connsiteX3056" fmla="*/ 8149 w 10000"/>
                        <a:gd name="connsiteY3056" fmla="*/ 10000 h 10000"/>
                        <a:gd name="connsiteX3057" fmla="*/ 8149 w 10000"/>
                        <a:gd name="connsiteY3057" fmla="*/ 10000 h 10000"/>
                        <a:gd name="connsiteX3058" fmla="*/ 8158 w 10000"/>
                        <a:gd name="connsiteY3058" fmla="*/ 10000 h 10000"/>
                        <a:gd name="connsiteX3059" fmla="*/ 8158 w 10000"/>
                        <a:gd name="connsiteY3059" fmla="*/ 10000 h 10000"/>
                        <a:gd name="connsiteX3060" fmla="*/ 8158 w 10000"/>
                        <a:gd name="connsiteY3060" fmla="*/ 10000 h 10000"/>
                        <a:gd name="connsiteX3061" fmla="*/ 8158 w 10000"/>
                        <a:gd name="connsiteY3061" fmla="*/ 10000 h 10000"/>
                        <a:gd name="connsiteX3062" fmla="*/ 8169 w 10000"/>
                        <a:gd name="connsiteY3062" fmla="*/ 10000 h 10000"/>
                        <a:gd name="connsiteX3063" fmla="*/ 8169 w 10000"/>
                        <a:gd name="connsiteY3063" fmla="*/ 10000 h 10000"/>
                        <a:gd name="connsiteX3064" fmla="*/ 8169 w 10000"/>
                        <a:gd name="connsiteY3064" fmla="*/ 10000 h 10000"/>
                        <a:gd name="connsiteX3065" fmla="*/ 8169 w 10000"/>
                        <a:gd name="connsiteY3065" fmla="*/ 10000 h 10000"/>
                        <a:gd name="connsiteX3066" fmla="*/ 8181 w 10000"/>
                        <a:gd name="connsiteY3066" fmla="*/ 10000 h 10000"/>
                        <a:gd name="connsiteX3067" fmla="*/ 8181 w 10000"/>
                        <a:gd name="connsiteY3067" fmla="*/ 10000 h 10000"/>
                        <a:gd name="connsiteX3068" fmla="*/ 8181 w 10000"/>
                        <a:gd name="connsiteY3068" fmla="*/ 10000 h 10000"/>
                        <a:gd name="connsiteX3069" fmla="*/ 8181 w 10000"/>
                        <a:gd name="connsiteY3069" fmla="*/ 10000 h 10000"/>
                        <a:gd name="connsiteX3070" fmla="*/ 8189 w 10000"/>
                        <a:gd name="connsiteY3070" fmla="*/ 10000 h 10000"/>
                        <a:gd name="connsiteX3071" fmla="*/ 8189 w 10000"/>
                        <a:gd name="connsiteY3071" fmla="*/ 10000 h 10000"/>
                        <a:gd name="connsiteX3072" fmla="*/ 8189 w 10000"/>
                        <a:gd name="connsiteY3072" fmla="*/ 10000 h 10000"/>
                        <a:gd name="connsiteX3073" fmla="*/ 8189 w 10000"/>
                        <a:gd name="connsiteY3073" fmla="*/ 10000 h 10000"/>
                        <a:gd name="connsiteX3074" fmla="*/ 8201 w 10000"/>
                        <a:gd name="connsiteY3074" fmla="*/ 10000 h 10000"/>
                        <a:gd name="connsiteX3075" fmla="*/ 8201 w 10000"/>
                        <a:gd name="connsiteY3075" fmla="*/ 10000 h 10000"/>
                        <a:gd name="connsiteX3076" fmla="*/ 8201 w 10000"/>
                        <a:gd name="connsiteY3076" fmla="*/ 10000 h 10000"/>
                        <a:gd name="connsiteX3077" fmla="*/ 8201 w 10000"/>
                        <a:gd name="connsiteY3077" fmla="*/ 10000 h 10000"/>
                        <a:gd name="connsiteX3078" fmla="*/ 8212 w 10000"/>
                        <a:gd name="connsiteY3078" fmla="*/ 10000 h 10000"/>
                        <a:gd name="connsiteX3079" fmla="*/ 8212 w 10000"/>
                        <a:gd name="connsiteY3079" fmla="*/ 10000 h 10000"/>
                        <a:gd name="connsiteX3080" fmla="*/ 8212 w 10000"/>
                        <a:gd name="connsiteY3080" fmla="*/ 10000 h 10000"/>
                        <a:gd name="connsiteX3081" fmla="*/ 8212 w 10000"/>
                        <a:gd name="connsiteY3081" fmla="*/ 10000 h 10000"/>
                        <a:gd name="connsiteX3082" fmla="*/ 8223 w 10000"/>
                        <a:gd name="connsiteY3082" fmla="*/ 10000 h 10000"/>
                        <a:gd name="connsiteX3083" fmla="*/ 8223 w 10000"/>
                        <a:gd name="connsiteY3083" fmla="*/ 10000 h 10000"/>
                        <a:gd name="connsiteX3084" fmla="*/ 8223 w 10000"/>
                        <a:gd name="connsiteY3084" fmla="*/ 10000 h 10000"/>
                        <a:gd name="connsiteX3085" fmla="*/ 8223 w 10000"/>
                        <a:gd name="connsiteY3085" fmla="*/ 10000 h 10000"/>
                        <a:gd name="connsiteX3086" fmla="*/ 8232 w 10000"/>
                        <a:gd name="connsiteY3086" fmla="*/ 10000 h 10000"/>
                        <a:gd name="connsiteX3087" fmla="*/ 8232 w 10000"/>
                        <a:gd name="connsiteY3087" fmla="*/ 10000 h 10000"/>
                        <a:gd name="connsiteX3088" fmla="*/ 8232 w 10000"/>
                        <a:gd name="connsiteY3088" fmla="*/ 10000 h 10000"/>
                        <a:gd name="connsiteX3089" fmla="*/ 8232 w 10000"/>
                        <a:gd name="connsiteY3089" fmla="*/ 10000 h 10000"/>
                        <a:gd name="connsiteX3090" fmla="*/ 8243 w 10000"/>
                        <a:gd name="connsiteY3090" fmla="*/ 10000 h 10000"/>
                        <a:gd name="connsiteX3091" fmla="*/ 8243 w 10000"/>
                        <a:gd name="connsiteY3091" fmla="*/ 10000 h 10000"/>
                        <a:gd name="connsiteX3092" fmla="*/ 8243 w 10000"/>
                        <a:gd name="connsiteY3092" fmla="*/ 10000 h 10000"/>
                        <a:gd name="connsiteX3093" fmla="*/ 8243 w 10000"/>
                        <a:gd name="connsiteY3093" fmla="*/ 10000 h 10000"/>
                        <a:gd name="connsiteX3094" fmla="*/ 8255 w 10000"/>
                        <a:gd name="connsiteY3094" fmla="*/ 10000 h 10000"/>
                        <a:gd name="connsiteX3095" fmla="*/ 8255 w 10000"/>
                        <a:gd name="connsiteY3095" fmla="*/ 10000 h 10000"/>
                        <a:gd name="connsiteX3096" fmla="*/ 8255 w 10000"/>
                        <a:gd name="connsiteY3096" fmla="*/ 10000 h 10000"/>
                        <a:gd name="connsiteX3097" fmla="*/ 8255 w 10000"/>
                        <a:gd name="connsiteY3097" fmla="*/ 10000 h 10000"/>
                        <a:gd name="connsiteX3098" fmla="*/ 8266 w 10000"/>
                        <a:gd name="connsiteY3098" fmla="*/ 10000 h 10000"/>
                        <a:gd name="connsiteX3099" fmla="*/ 8266 w 10000"/>
                        <a:gd name="connsiteY3099" fmla="*/ 10000 h 10000"/>
                        <a:gd name="connsiteX3100" fmla="*/ 8266 w 10000"/>
                        <a:gd name="connsiteY3100" fmla="*/ 10000 h 10000"/>
                        <a:gd name="connsiteX3101" fmla="*/ 8266 w 10000"/>
                        <a:gd name="connsiteY3101" fmla="*/ 10000 h 10000"/>
                        <a:gd name="connsiteX3102" fmla="*/ 8275 w 10000"/>
                        <a:gd name="connsiteY3102" fmla="*/ 10000 h 10000"/>
                        <a:gd name="connsiteX3103" fmla="*/ 8275 w 10000"/>
                        <a:gd name="connsiteY3103" fmla="*/ 10000 h 10000"/>
                        <a:gd name="connsiteX3104" fmla="*/ 8275 w 10000"/>
                        <a:gd name="connsiteY3104" fmla="*/ 10000 h 10000"/>
                        <a:gd name="connsiteX3105" fmla="*/ 8275 w 10000"/>
                        <a:gd name="connsiteY3105" fmla="*/ 10000 h 10000"/>
                        <a:gd name="connsiteX3106" fmla="*/ 8286 w 10000"/>
                        <a:gd name="connsiteY3106" fmla="*/ 10000 h 10000"/>
                        <a:gd name="connsiteX3107" fmla="*/ 8286 w 10000"/>
                        <a:gd name="connsiteY3107" fmla="*/ 10000 h 10000"/>
                        <a:gd name="connsiteX3108" fmla="*/ 8286 w 10000"/>
                        <a:gd name="connsiteY3108" fmla="*/ 10000 h 10000"/>
                        <a:gd name="connsiteX3109" fmla="*/ 8286 w 10000"/>
                        <a:gd name="connsiteY3109" fmla="*/ 10000 h 10000"/>
                        <a:gd name="connsiteX3110" fmla="*/ 8298 w 10000"/>
                        <a:gd name="connsiteY3110" fmla="*/ 10000 h 10000"/>
                        <a:gd name="connsiteX3111" fmla="*/ 8298 w 10000"/>
                        <a:gd name="connsiteY3111" fmla="*/ 10000 h 10000"/>
                        <a:gd name="connsiteX3112" fmla="*/ 8298 w 10000"/>
                        <a:gd name="connsiteY3112" fmla="*/ 10000 h 10000"/>
                        <a:gd name="connsiteX3113" fmla="*/ 8298 w 10000"/>
                        <a:gd name="connsiteY3113" fmla="*/ 10000 h 10000"/>
                        <a:gd name="connsiteX3114" fmla="*/ 8306 w 10000"/>
                        <a:gd name="connsiteY3114" fmla="*/ 10000 h 10000"/>
                        <a:gd name="connsiteX3115" fmla="*/ 8306 w 10000"/>
                        <a:gd name="connsiteY3115" fmla="*/ 10000 h 10000"/>
                        <a:gd name="connsiteX3116" fmla="*/ 8306 w 10000"/>
                        <a:gd name="connsiteY3116" fmla="*/ 10000 h 10000"/>
                        <a:gd name="connsiteX3117" fmla="*/ 8306 w 10000"/>
                        <a:gd name="connsiteY3117" fmla="*/ 10000 h 10000"/>
                        <a:gd name="connsiteX3118" fmla="*/ 8318 w 10000"/>
                        <a:gd name="connsiteY3118" fmla="*/ 10000 h 10000"/>
                        <a:gd name="connsiteX3119" fmla="*/ 8318 w 10000"/>
                        <a:gd name="connsiteY3119" fmla="*/ 10000 h 10000"/>
                        <a:gd name="connsiteX3120" fmla="*/ 8318 w 10000"/>
                        <a:gd name="connsiteY3120" fmla="*/ 10000 h 10000"/>
                        <a:gd name="connsiteX3121" fmla="*/ 8318 w 10000"/>
                        <a:gd name="connsiteY3121" fmla="*/ 10000 h 10000"/>
                        <a:gd name="connsiteX3122" fmla="*/ 8329 w 10000"/>
                        <a:gd name="connsiteY3122" fmla="*/ 10000 h 10000"/>
                        <a:gd name="connsiteX3123" fmla="*/ 8329 w 10000"/>
                        <a:gd name="connsiteY3123" fmla="*/ 10000 h 10000"/>
                        <a:gd name="connsiteX3124" fmla="*/ 8329 w 10000"/>
                        <a:gd name="connsiteY3124" fmla="*/ 10000 h 10000"/>
                        <a:gd name="connsiteX3125" fmla="*/ 8329 w 10000"/>
                        <a:gd name="connsiteY3125" fmla="*/ 10000 h 10000"/>
                        <a:gd name="connsiteX3126" fmla="*/ 8340 w 10000"/>
                        <a:gd name="connsiteY3126" fmla="*/ 10000 h 10000"/>
                        <a:gd name="connsiteX3127" fmla="*/ 8340 w 10000"/>
                        <a:gd name="connsiteY3127" fmla="*/ 10000 h 10000"/>
                        <a:gd name="connsiteX3128" fmla="*/ 8340 w 10000"/>
                        <a:gd name="connsiteY3128" fmla="*/ 10000 h 10000"/>
                        <a:gd name="connsiteX3129" fmla="*/ 8340 w 10000"/>
                        <a:gd name="connsiteY3129" fmla="*/ 10000 h 10000"/>
                        <a:gd name="connsiteX3130" fmla="*/ 8349 w 10000"/>
                        <a:gd name="connsiteY3130" fmla="*/ 10000 h 10000"/>
                        <a:gd name="connsiteX3131" fmla="*/ 8349 w 10000"/>
                        <a:gd name="connsiteY3131" fmla="*/ 10000 h 10000"/>
                        <a:gd name="connsiteX3132" fmla="*/ 8360 w 10000"/>
                        <a:gd name="connsiteY3132" fmla="*/ 10000 h 10000"/>
                        <a:gd name="connsiteX3133" fmla="*/ 8360 w 10000"/>
                        <a:gd name="connsiteY3133" fmla="*/ 10000 h 10000"/>
                        <a:gd name="connsiteX3134" fmla="*/ 8372 w 10000"/>
                        <a:gd name="connsiteY3134" fmla="*/ 10000 h 10000"/>
                        <a:gd name="connsiteX3135" fmla="*/ 8372 w 10000"/>
                        <a:gd name="connsiteY3135" fmla="*/ 10000 h 10000"/>
                        <a:gd name="connsiteX3136" fmla="*/ 8372 w 10000"/>
                        <a:gd name="connsiteY3136" fmla="*/ 10000 h 10000"/>
                        <a:gd name="connsiteX3137" fmla="*/ 8372 w 10000"/>
                        <a:gd name="connsiteY3137" fmla="*/ 10000 h 10000"/>
                        <a:gd name="connsiteX3138" fmla="*/ 8383 w 10000"/>
                        <a:gd name="connsiteY3138" fmla="*/ 10000 h 10000"/>
                        <a:gd name="connsiteX3139" fmla="*/ 8383 w 10000"/>
                        <a:gd name="connsiteY3139" fmla="*/ 10000 h 10000"/>
                        <a:gd name="connsiteX3140" fmla="*/ 8383 w 10000"/>
                        <a:gd name="connsiteY3140" fmla="*/ 10000 h 10000"/>
                        <a:gd name="connsiteX3141" fmla="*/ 8383 w 10000"/>
                        <a:gd name="connsiteY3141" fmla="*/ 10000 h 10000"/>
                        <a:gd name="connsiteX3142" fmla="*/ 8392 w 10000"/>
                        <a:gd name="connsiteY3142" fmla="*/ 10000 h 10000"/>
                        <a:gd name="connsiteX3143" fmla="*/ 8392 w 10000"/>
                        <a:gd name="connsiteY3143" fmla="*/ 10000 h 10000"/>
                        <a:gd name="connsiteX3144" fmla="*/ 8392 w 10000"/>
                        <a:gd name="connsiteY3144" fmla="*/ 10000 h 10000"/>
                        <a:gd name="connsiteX3145" fmla="*/ 8392 w 10000"/>
                        <a:gd name="connsiteY3145" fmla="*/ 10000 h 10000"/>
                        <a:gd name="connsiteX3146" fmla="*/ 8403 w 10000"/>
                        <a:gd name="connsiteY3146" fmla="*/ 10000 h 10000"/>
                        <a:gd name="connsiteX3147" fmla="*/ 8403 w 10000"/>
                        <a:gd name="connsiteY3147" fmla="*/ 10000 h 10000"/>
                        <a:gd name="connsiteX3148" fmla="*/ 8403 w 10000"/>
                        <a:gd name="connsiteY3148" fmla="*/ 10000 h 10000"/>
                        <a:gd name="connsiteX3149" fmla="*/ 8403 w 10000"/>
                        <a:gd name="connsiteY3149" fmla="*/ 10000 h 10000"/>
                        <a:gd name="connsiteX3150" fmla="*/ 8415 w 10000"/>
                        <a:gd name="connsiteY3150" fmla="*/ 10000 h 10000"/>
                        <a:gd name="connsiteX3151" fmla="*/ 8415 w 10000"/>
                        <a:gd name="connsiteY3151" fmla="*/ 10000 h 10000"/>
                        <a:gd name="connsiteX3152" fmla="*/ 8415 w 10000"/>
                        <a:gd name="connsiteY3152" fmla="*/ 10000 h 10000"/>
                        <a:gd name="connsiteX3153" fmla="*/ 8415 w 10000"/>
                        <a:gd name="connsiteY3153" fmla="*/ 10000 h 10000"/>
                        <a:gd name="connsiteX3154" fmla="*/ 8426 w 10000"/>
                        <a:gd name="connsiteY3154" fmla="*/ 10000 h 10000"/>
                        <a:gd name="connsiteX3155" fmla="*/ 8426 w 10000"/>
                        <a:gd name="connsiteY3155" fmla="*/ 10000 h 10000"/>
                        <a:gd name="connsiteX3156" fmla="*/ 8426 w 10000"/>
                        <a:gd name="connsiteY3156" fmla="*/ 10000 h 10000"/>
                        <a:gd name="connsiteX3157" fmla="*/ 8426 w 10000"/>
                        <a:gd name="connsiteY3157" fmla="*/ 10000 h 10000"/>
                        <a:gd name="connsiteX3158" fmla="*/ 8435 w 10000"/>
                        <a:gd name="connsiteY3158" fmla="*/ 10000 h 10000"/>
                        <a:gd name="connsiteX3159" fmla="*/ 8435 w 10000"/>
                        <a:gd name="connsiteY3159" fmla="*/ 10000 h 10000"/>
                        <a:gd name="connsiteX3160" fmla="*/ 8435 w 10000"/>
                        <a:gd name="connsiteY3160" fmla="*/ 10000 h 10000"/>
                        <a:gd name="connsiteX3161" fmla="*/ 8435 w 10000"/>
                        <a:gd name="connsiteY3161" fmla="*/ 10000 h 10000"/>
                        <a:gd name="connsiteX3162" fmla="*/ 8446 w 10000"/>
                        <a:gd name="connsiteY3162" fmla="*/ 10000 h 10000"/>
                        <a:gd name="connsiteX3163" fmla="*/ 8446 w 10000"/>
                        <a:gd name="connsiteY3163" fmla="*/ 10000 h 10000"/>
                        <a:gd name="connsiteX3164" fmla="*/ 8446 w 10000"/>
                        <a:gd name="connsiteY3164" fmla="*/ 10000 h 10000"/>
                        <a:gd name="connsiteX3165" fmla="*/ 8446 w 10000"/>
                        <a:gd name="connsiteY3165" fmla="*/ 10000 h 10000"/>
                        <a:gd name="connsiteX3166" fmla="*/ 8458 w 10000"/>
                        <a:gd name="connsiteY3166" fmla="*/ 10000 h 10000"/>
                        <a:gd name="connsiteX3167" fmla="*/ 8458 w 10000"/>
                        <a:gd name="connsiteY3167" fmla="*/ 10000 h 10000"/>
                        <a:gd name="connsiteX3168" fmla="*/ 8458 w 10000"/>
                        <a:gd name="connsiteY3168" fmla="*/ 10000 h 10000"/>
                        <a:gd name="connsiteX3169" fmla="*/ 8458 w 10000"/>
                        <a:gd name="connsiteY3169" fmla="*/ 10000 h 10000"/>
                        <a:gd name="connsiteX3170" fmla="*/ 8466 w 10000"/>
                        <a:gd name="connsiteY3170" fmla="*/ 10000 h 10000"/>
                        <a:gd name="connsiteX3171" fmla="*/ 8466 w 10000"/>
                        <a:gd name="connsiteY3171" fmla="*/ 10000 h 10000"/>
                        <a:gd name="connsiteX3172" fmla="*/ 8466 w 10000"/>
                        <a:gd name="connsiteY3172" fmla="*/ 10000 h 10000"/>
                        <a:gd name="connsiteX3173" fmla="*/ 8466 w 10000"/>
                        <a:gd name="connsiteY3173" fmla="*/ 10000 h 10000"/>
                        <a:gd name="connsiteX3174" fmla="*/ 8478 w 10000"/>
                        <a:gd name="connsiteY3174" fmla="*/ 10000 h 10000"/>
                        <a:gd name="connsiteX3175" fmla="*/ 8478 w 10000"/>
                        <a:gd name="connsiteY3175" fmla="*/ 10000 h 10000"/>
                        <a:gd name="connsiteX3176" fmla="*/ 8478 w 10000"/>
                        <a:gd name="connsiteY3176" fmla="*/ 10000 h 10000"/>
                        <a:gd name="connsiteX3177" fmla="*/ 8478 w 10000"/>
                        <a:gd name="connsiteY3177" fmla="*/ 10000 h 10000"/>
                        <a:gd name="connsiteX3178" fmla="*/ 8489 w 10000"/>
                        <a:gd name="connsiteY3178" fmla="*/ 10000 h 10000"/>
                        <a:gd name="connsiteX3179" fmla="*/ 8489 w 10000"/>
                        <a:gd name="connsiteY3179" fmla="*/ 10000 h 10000"/>
                        <a:gd name="connsiteX3180" fmla="*/ 8489 w 10000"/>
                        <a:gd name="connsiteY3180" fmla="*/ 10000 h 10000"/>
                        <a:gd name="connsiteX3181" fmla="*/ 8489 w 10000"/>
                        <a:gd name="connsiteY3181" fmla="*/ 10000 h 10000"/>
                        <a:gd name="connsiteX3182" fmla="*/ 8500 w 10000"/>
                        <a:gd name="connsiteY3182" fmla="*/ 10000 h 10000"/>
                        <a:gd name="connsiteX3183" fmla="*/ 8500 w 10000"/>
                        <a:gd name="connsiteY3183" fmla="*/ 10000 h 10000"/>
                        <a:gd name="connsiteX3184" fmla="*/ 8500 w 10000"/>
                        <a:gd name="connsiteY3184" fmla="*/ 10000 h 10000"/>
                        <a:gd name="connsiteX3185" fmla="*/ 8500 w 10000"/>
                        <a:gd name="connsiteY3185" fmla="*/ 10000 h 10000"/>
                        <a:gd name="connsiteX3186" fmla="*/ 8509 w 10000"/>
                        <a:gd name="connsiteY3186" fmla="*/ 10000 h 10000"/>
                        <a:gd name="connsiteX3187" fmla="*/ 8509 w 10000"/>
                        <a:gd name="connsiteY3187" fmla="*/ 10000 h 10000"/>
                        <a:gd name="connsiteX3188" fmla="*/ 8509 w 10000"/>
                        <a:gd name="connsiteY3188" fmla="*/ 10000 h 10000"/>
                        <a:gd name="connsiteX3189" fmla="*/ 8509 w 10000"/>
                        <a:gd name="connsiteY3189" fmla="*/ 10000 h 10000"/>
                        <a:gd name="connsiteX3190" fmla="*/ 8520 w 10000"/>
                        <a:gd name="connsiteY3190" fmla="*/ 10000 h 10000"/>
                        <a:gd name="connsiteX3191" fmla="*/ 8520 w 10000"/>
                        <a:gd name="connsiteY3191" fmla="*/ 10000 h 10000"/>
                        <a:gd name="connsiteX3192" fmla="*/ 8520 w 10000"/>
                        <a:gd name="connsiteY3192" fmla="*/ 10000 h 10000"/>
                        <a:gd name="connsiteX3193" fmla="*/ 8520 w 10000"/>
                        <a:gd name="connsiteY3193" fmla="*/ 10000 h 10000"/>
                        <a:gd name="connsiteX3194" fmla="*/ 8532 w 10000"/>
                        <a:gd name="connsiteY3194" fmla="*/ 10000 h 10000"/>
                        <a:gd name="connsiteX3195" fmla="*/ 8532 w 10000"/>
                        <a:gd name="connsiteY3195" fmla="*/ 10000 h 10000"/>
                        <a:gd name="connsiteX3196" fmla="*/ 8532 w 10000"/>
                        <a:gd name="connsiteY3196" fmla="*/ 10000 h 10000"/>
                        <a:gd name="connsiteX3197" fmla="*/ 8532 w 10000"/>
                        <a:gd name="connsiteY3197" fmla="*/ 10000 h 10000"/>
                        <a:gd name="connsiteX3198" fmla="*/ 8543 w 10000"/>
                        <a:gd name="connsiteY3198" fmla="*/ 10000 h 10000"/>
                        <a:gd name="connsiteX3199" fmla="*/ 8543 w 10000"/>
                        <a:gd name="connsiteY3199" fmla="*/ 10000 h 10000"/>
                        <a:gd name="connsiteX3200" fmla="*/ 8543 w 10000"/>
                        <a:gd name="connsiteY3200" fmla="*/ 10000 h 10000"/>
                        <a:gd name="connsiteX3201" fmla="*/ 8543 w 10000"/>
                        <a:gd name="connsiteY3201" fmla="*/ 10000 h 10000"/>
                        <a:gd name="connsiteX3202" fmla="*/ 8552 w 10000"/>
                        <a:gd name="connsiteY3202" fmla="*/ 10000 h 10000"/>
                        <a:gd name="connsiteX3203" fmla="*/ 8552 w 10000"/>
                        <a:gd name="connsiteY3203" fmla="*/ 10000 h 10000"/>
                        <a:gd name="connsiteX3204" fmla="*/ 8552 w 10000"/>
                        <a:gd name="connsiteY3204" fmla="*/ 10000 h 10000"/>
                        <a:gd name="connsiteX3205" fmla="*/ 8552 w 10000"/>
                        <a:gd name="connsiteY3205" fmla="*/ 10000 h 10000"/>
                        <a:gd name="connsiteX3206" fmla="*/ 8563 w 10000"/>
                        <a:gd name="connsiteY3206" fmla="*/ 10000 h 10000"/>
                        <a:gd name="connsiteX3207" fmla="*/ 8563 w 10000"/>
                        <a:gd name="connsiteY3207" fmla="*/ 10000 h 10000"/>
                        <a:gd name="connsiteX3208" fmla="*/ 8563 w 10000"/>
                        <a:gd name="connsiteY3208" fmla="*/ 10000 h 10000"/>
                        <a:gd name="connsiteX3209" fmla="*/ 8563 w 10000"/>
                        <a:gd name="connsiteY3209" fmla="*/ 10000 h 10000"/>
                        <a:gd name="connsiteX3210" fmla="*/ 8575 w 10000"/>
                        <a:gd name="connsiteY3210" fmla="*/ 10000 h 10000"/>
                        <a:gd name="connsiteX3211" fmla="*/ 8575 w 10000"/>
                        <a:gd name="connsiteY3211" fmla="*/ 10000 h 10000"/>
                        <a:gd name="connsiteX3212" fmla="*/ 8575 w 10000"/>
                        <a:gd name="connsiteY3212" fmla="*/ 10000 h 10000"/>
                        <a:gd name="connsiteX3213" fmla="*/ 8575 w 10000"/>
                        <a:gd name="connsiteY3213" fmla="*/ 10000 h 10000"/>
                        <a:gd name="connsiteX3214" fmla="*/ 8583 w 10000"/>
                        <a:gd name="connsiteY3214" fmla="*/ 10000 h 10000"/>
                        <a:gd name="connsiteX3215" fmla="*/ 8583 w 10000"/>
                        <a:gd name="connsiteY3215" fmla="*/ 10000 h 10000"/>
                        <a:gd name="connsiteX3216" fmla="*/ 8583 w 10000"/>
                        <a:gd name="connsiteY3216" fmla="*/ 10000 h 10000"/>
                        <a:gd name="connsiteX3217" fmla="*/ 8583 w 10000"/>
                        <a:gd name="connsiteY3217" fmla="*/ 10000 h 10000"/>
                        <a:gd name="connsiteX3218" fmla="*/ 8595 w 10000"/>
                        <a:gd name="connsiteY3218" fmla="*/ 10000 h 10000"/>
                        <a:gd name="connsiteX3219" fmla="*/ 8595 w 10000"/>
                        <a:gd name="connsiteY3219" fmla="*/ 10000 h 10000"/>
                        <a:gd name="connsiteX3220" fmla="*/ 8595 w 10000"/>
                        <a:gd name="connsiteY3220" fmla="*/ 10000 h 10000"/>
                        <a:gd name="connsiteX3221" fmla="*/ 8595 w 10000"/>
                        <a:gd name="connsiteY3221" fmla="*/ 10000 h 10000"/>
                        <a:gd name="connsiteX3222" fmla="*/ 8606 w 10000"/>
                        <a:gd name="connsiteY3222" fmla="*/ 10000 h 10000"/>
                        <a:gd name="connsiteX3223" fmla="*/ 8606 w 10000"/>
                        <a:gd name="connsiteY3223" fmla="*/ 10000 h 10000"/>
                        <a:gd name="connsiteX3224" fmla="*/ 8606 w 10000"/>
                        <a:gd name="connsiteY3224" fmla="*/ 10000 h 10000"/>
                        <a:gd name="connsiteX3225" fmla="*/ 8606 w 10000"/>
                        <a:gd name="connsiteY3225" fmla="*/ 10000 h 10000"/>
                        <a:gd name="connsiteX3226" fmla="*/ 8618 w 10000"/>
                        <a:gd name="connsiteY3226" fmla="*/ 10000 h 10000"/>
                        <a:gd name="connsiteX3227" fmla="*/ 8618 w 10000"/>
                        <a:gd name="connsiteY3227" fmla="*/ 10000 h 10000"/>
                        <a:gd name="connsiteX3228" fmla="*/ 8618 w 10000"/>
                        <a:gd name="connsiteY3228" fmla="*/ 10000 h 10000"/>
                        <a:gd name="connsiteX3229" fmla="*/ 8618 w 10000"/>
                        <a:gd name="connsiteY3229" fmla="*/ 10000 h 10000"/>
                        <a:gd name="connsiteX3230" fmla="*/ 8626 w 10000"/>
                        <a:gd name="connsiteY3230" fmla="*/ 10000 h 10000"/>
                        <a:gd name="connsiteX3231" fmla="*/ 8626 w 10000"/>
                        <a:gd name="connsiteY3231" fmla="*/ 10000 h 10000"/>
                        <a:gd name="connsiteX3232" fmla="*/ 8626 w 10000"/>
                        <a:gd name="connsiteY3232" fmla="*/ 7903 h 10000"/>
                        <a:gd name="connsiteX3233" fmla="*/ 8626 w 10000"/>
                        <a:gd name="connsiteY3233" fmla="*/ 9350 h 10000"/>
                        <a:gd name="connsiteX3234" fmla="*/ 8638 w 10000"/>
                        <a:gd name="connsiteY3234" fmla="*/ 9350 h 10000"/>
                        <a:gd name="connsiteX3235" fmla="*/ 8638 w 10000"/>
                        <a:gd name="connsiteY3235" fmla="*/ 10000 h 10000"/>
                        <a:gd name="connsiteX3236" fmla="*/ 8638 w 10000"/>
                        <a:gd name="connsiteY3236" fmla="*/ 8901 h 10000"/>
                        <a:gd name="connsiteX3237" fmla="*/ 8638 w 10000"/>
                        <a:gd name="connsiteY3237" fmla="*/ 8901 h 10000"/>
                        <a:gd name="connsiteX3238" fmla="*/ 8649 w 10000"/>
                        <a:gd name="connsiteY3238" fmla="*/ 6804 h 10000"/>
                        <a:gd name="connsiteX3239" fmla="*/ 8649 w 10000"/>
                        <a:gd name="connsiteY3239" fmla="*/ 9754 h 10000"/>
                        <a:gd name="connsiteX3240" fmla="*/ 8649 w 10000"/>
                        <a:gd name="connsiteY3240" fmla="*/ 4148 h 10000"/>
                        <a:gd name="connsiteX3241" fmla="*/ 8649 w 10000"/>
                        <a:gd name="connsiteY3241" fmla="*/ 9754 h 10000"/>
                        <a:gd name="connsiteX3242" fmla="*/ 8660 w 10000"/>
                        <a:gd name="connsiteY3242" fmla="*/ 10000 h 10000"/>
                        <a:gd name="connsiteX3243" fmla="*/ 8660 w 10000"/>
                        <a:gd name="connsiteY3243" fmla="*/ 10000 h 10000"/>
                        <a:gd name="connsiteX3244" fmla="*/ 8660 w 10000"/>
                        <a:gd name="connsiteY3244" fmla="*/ 10000 h 10000"/>
                        <a:gd name="connsiteX3245" fmla="*/ 8660 w 10000"/>
                        <a:gd name="connsiteY3245" fmla="*/ 10000 h 10000"/>
                        <a:gd name="connsiteX3246" fmla="*/ 8669 w 10000"/>
                        <a:gd name="connsiteY3246" fmla="*/ 10000 h 10000"/>
                        <a:gd name="connsiteX3247" fmla="*/ 8669 w 10000"/>
                        <a:gd name="connsiteY3247" fmla="*/ 10000 h 10000"/>
                        <a:gd name="connsiteX3248" fmla="*/ 8669 w 10000"/>
                        <a:gd name="connsiteY3248" fmla="*/ 3050 h 10000"/>
                        <a:gd name="connsiteX3249" fmla="*/ 8669 w 10000"/>
                        <a:gd name="connsiteY3249" fmla="*/ 8251 h 10000"/>
                        <a:gd name="connsiteX3250" fmla="*/ 8680 w 10000"/>
                        <a:gd name="connsiteY3250" fmla="*/ 9798 h 10000"/>
                        <a:gd name="connsiteX3251" fmla="*/ 8680 w 10000"/>
                        <a:gd name="connsiteY3251" fmla="*/ 10000 h 10000"/>
                        <a:gd name="connsiteX3252" fmla="*/ 8680 w 10000"/>
                        <a:gd name="connsiteY3252" fmla="*/ 9798 h 10000"/>
                        <a:gd name="connsiteX3253" fmla="*/ 8680 w 10000"/>
                        <a:gd name="connsiteY3253" fmla="*/ 10000 h 10000"/>
                        <a:gd name="connsiteX3254" fmla="*/ 8692 w 10000"/>
                        <a:gd name="connsiteY3254" fmla="*/ 10000 h 10000"/>
                        <a:gd name="connsiteX3255" fmla="*/ 8692 w 10000"/>
                        <a:gd name="connsiteY3255" fmla="*/ 10000 h 10000"/>
                        <a:gd name="connsiteX3256" fmla="*/ 8692 w 10000"/>
                        <a:gd name="connsiteY3256" fmla="*/ 10000 h 10000"/>
                        <a:gd name="connsiteX3257" fmla="*/ 8692 w 10000"/>
                        <a:gd name="connsiteY3257" fmla="*/ 10000 h 10000"/>
                        <a:gd name="connsiteX3258" fmla="*/ 8700 w 10000"/>
                        <a:gd name="connsiteY3258" fmla="*/ 10000 h 10000"/>
                        <a:gd name="connsiteX3259" fmla="*/ 8700 w 10000"/>
                        <a:gd name="connsiteY3259" fmla="*/ 10000 h 10000"/>
                        <a:gd name="connsiteX3260" fmla="*/ 8700 w 10000"/>
                        <a:gd name="connsiteY3260" fmla="*/ 10000 h 10000"/>
                        <a:gd name="connsiteX3261" fmla="*/ 8700 w 10000"/>
                        <a:gd name="connsiteY3261" fmla="*/ 10000 h 10000"/>
                        <a:gd name="connsiteX3262" fmla="*/ 8712 w 10000"/>
                        <a:gd name="connsiteY3262" fmla="*/ 10000 h 10000"/>
                        <a:gd name="connsiteX3263" fmla="*/ 8712 w 10000"/>
                        <a:gd name="connsiteY3263" fmla="*/ 10000 h 10000"/>
                        <a:gd name="connsiteX3264" fmla="*/ 8712 w 10000"/>
                        <a:gd name="connsiteY3264" fmla="*/ 10000 h 10000"/>
                        <a:gd name="connsiteX3265" fmla="*/ 8712 w 10000"/>
                        <a:gd name="connsiteY3265" fmla="*/ 10000 h 10000"/>
                        <a:gd name="connsiteX3266" fmla="*/ 8723 w 10000"/>
                        <a:gd name="connsiteY3266" fmla="*/ 10000 h 10000"/>
                        <a:gd name="connsiteX3267" fmla="*/ 8723 w 10000"/>
                        <a:gd name="connsiteY3267" fmla="*/ 10000 h 10000"/>
                        <a:gd name="connsiteX3268" fmla="*/ 8723 w 10000"/>
                        <a:gd name="connsiteY3268" fmla="*/ 10000 h 10000"/>
                        <a:gd name="connsiteX3269" fmla="*/ 8723 w 10000"/>
                        <a:gd name="connsiteY3269" fmla="*/ 10000 h 10000"/>
                        <a:gd name="connsiteX3270" fmla="*/ 8735 w 10000"/>
                        <a:gd name="connsiteY3270" fmla="*/ 10000 h 10000"/>
                        <a:gd name="connsiteX3271" fmla="*/ 8735 w 10000"/>
                        <a:gd name="connsiteY3271" fmla="*/ 10000 h 10000"/>
                        <a:gd name="connsiteX3272" fmla="*/ 8735 w 10000"/>
                        <a:gd name="connsiteY3272" fmla="*/ 10000 h 10000"/>
                        <a:gd name="connsiteX3273" fmla="*/ 8735 w 10000"/>
                        <a:gd name="connsiteY3273" fmla="*/ 10000 h 10000"/>
                        <a:gd name="connsiteX3274" fmla="*/ 8743 w 10000"/>
                        <a:gd name="connsiteY3274" fmla="*/ 10000 h 10000"/>
                        <a:gd name="connsiteX3275" fmla="*/ 8743 w 10000"/>
                        <a:gd name="connsiteY3275" fmla="*/ 10000 h 10000"/>
                        <a:gd name="connsiteX3276" fmla="*/ 8743 w 10000"/>
                        <a:gd name="connsiteY3276" fmla="*/ 10000 h 10000"/>
                        <a:gd name="connsiteX3277" fmla="*/ 8743 w 10000"/>
                        <a:gd name="connsiteY3277" fmla="*/ 10000 h 10000"/>
                        <a:gd name="connsiteX3278" fmla="*/ 8755 w 10000"/>
                        <a:gd name="connsiteY3278" fmla="*/ 10000 h 10000"/>
                        <a:gd name="connsiteX3279" fmla="*/ 8755 w 10000"/>
                        <a:gd name="connsiteY3279" fmla="*/ 10000 h 10000"/>
                        <a:gd name="connsiteX3280" fmla="*/ 8755 w 10000"/>
                        <a:gd name="connsiteY3280" fmla="*/ 10000 h 10000"/>
                        <a:gd name="connsiteX3281" fmla="*/ 8755 w 10000"/>
                        <a:gd name="connsiteY3281" fmla="*/ 10000 h 10000"/>
                        <a:gd name="connsiteX3282" fmla="*/ 8766 w 10000"/>
                        <a:gd name="connsiteY3282" fmla="*/ 10000 h 10000"/>
                        <a:gd name="connsiteX3283" fmla="*/ 8766 w 10000"/>
                        <a:gd name="connsiteY3283" fmla="*/ 10000 h 10000"/>
                        <a:gd name="connsiteX3284" fmla="*/ 8766 w 10000"/>
                        <a:gd name="connsiteY3284" fmla="*/ 10000 h 10000"/>
                        <a:gd name="connsiteX3285" fmla="*/ 8766 w 10000"/>
                        <a:gd name="connsiteY3285" fmla="*/ 10000 h 10000"/>
                        <a:gd name="connsiteX3286" fmla="*/ 8777 w 10000"/>
                        <a:gd name="connsiteY3286" fmla="*/ 10000 h 10000"/>
                        <a:gd name="connsiteX3287" fmla="*/ 8777 w 10000"/>
                        <a:gd name="connsiteY3287" fmla="*/ 10000 h 10000"/>
                        <a:gd name="connsiteX3288" fmla="*/ 8777 w 10000"/>
                        <a:gd name="connsiteY3288" fmla="*/ 10000 h 10000"/>
                        <a:gd name="connsiteX3289" fmla="*/ 8777 w 10000"/>
                        <a:gd name="connsiteY3289" fmla="*/ 10000 h 10000"/>
                        <a:gd name="connsiteX3290" fmla="*/ 8786 w 10000"/>
                        <a:gd name="connsiteY3290" fmla="*/ 10000 h 10000"/>
                        <a:gd name="connsiteX3291" fmla="*/ 8786 w 10000"/>
                        <a:gd name="connsiteY3291" fmla="*/ 10000 h 10000"/>
                        <a:gd name="connsiteX3292" fmla="*/ 8786 w 10000"/>
                        <a:gd name="connsiteY3292" fmla="*/ 10000 h 10000"/>
                        <a:gd name="connsiteX3293" fmla="*/ 8786 w 10000"/>
                        <a:gd name="connsiteY3293" fmla="*/ 10000 h 10000"/>
                        <a:gd name="connsiteX3294" fmla="*/ 8797 w 10000"/>
                        <a:gd name="connsiteY3294" fmla="*/ 10000 h 10000"/>
                        <a:gd name="connsiteX3295" fmla="*/ 8797 w 10000"/>
                        <a:gd name="connsiteY3295" fmla="*/ 10000 h 10000"/>
                        <a:gd name="connsiteX3296" fmla="*/ 8797 w 10000"/>
                        <a:gd name="connsiteY3296" fmla="*/ 10000 h 10000"/>
                        <a:gd name="connsiteX3297" fmla="*/ 8797 w 10000"/>
                        <a:gd name="connsiteY3297" fmla="*/ 10000 h 10000"/>
                        <a:gd name="connsiteX3298" fmla="*/ 8809 w 10000"/>
                        <a:gd name="connsiteY3298" fmla="*/ 10000 h 10000"/>
                        <a:gd name="connsiteX3299" fmla="*/ 8809 w 10000"/>
                        <a:gd name="connsiteY3299" fmla="*/ 10000 h 10000"/>
                        <a:gd name="connsiteX3300" fmla="*/ 8809 w 10000"/>
                        <a:gd name="connsiteY3300" fmla="*/ 10000 h 10000"/>
                        <a:gd name="connsiteX3301" fmla="*/ 8809 w 10000"/>
                        <a:gd name="connsiteY3301" fmla="*/ 10000 h 10000"/>
                        <a:gd name="connsiteX3302" fmla="*/ 8817 w 10000"/>
                        <a:gd name="connsiteY3302" fmla="*/ 10000 h 10000"/>
                        <a:gd name="connsiteX3303" fmla="*/ 8817 w 10000"/>
                        <a:gd name="connsiteY3303" fmla="*/ 10000 h 10000"/>
                        <a:gd name="connsiteX3304" fmla="*/ 8817 w 10000"/>
                        <a:gd name="connsiteY3304" fmla="*/ 10000 h 10000"/>
                        <a:gd name="connsiteX3305" fmla="*/ 8817 w 10000"/>
                        <a:gd name="connsiteY3305" fmla="*/ 10000 h 10000"/>
                        <a:gd name="connsiteX3306" fmla="*/ 8829 w 10000"/>
                        <a:gd name="connsiteY3306" fmla="*/ 10000 h 10000"/>
                        <a:gd name="connsiteX3307" fmla="*/ 8829 w 10000"/>
                        <a:gd name="connsiteY3307" fmla="*/ 10000 h 10000"/>
                        <a:gd name="connsiteX3308" fmla="*/ 8829 w 10000"/>
                        <a:gd name="connsiteY3308" fmla="*/ 10000 h 10000"/>
                        <a:gd name="connsiteX3309" fmla="*/ 8829 w 10000"/>
                        <a:gd name="connsiteY3309" fmla="*/ 10000 h 10000"/>
                        <a:gd name="connsiteX3310" fmla="*/ 8840 w 10000"/>
                        <a:gd name="connsiteY3310" fmla="*/ 10000 h 10000"/>
                        <a:gd name="connsiteX3311" fmla="*/ 8840 w 10000"/>
                        <a:gd name="connsiteY3311" fmla="*/ 10000 h 10000"/>
                        <a:gd name="connsiteX3312" fmla="*/ 8840 w 10000"/>
                        <a:gd name="connsiteY3312" fmla="*/ 10000 h 10000"/>
                        <a:gd name="connsiteX3313" fmla="*/ 8840 w 10000"/>
                        <a:gd name="connsiteY3313" fmla="*/ 10000 h 10000"/>
                        <a:gd name="connsiteX3314" fmla="*/ 8852 w 10000"/>
                        <a:gd name="connsiteY3314" fmla="*/ 10000 h 10000"/>
                        <a:gd name="connsiteX3315" fmla="*/ 8852 w 10000"/>
                        <a:gd name="connsiteY3315" fmla="*/ 10000 h 10000"/>
                        <a:gd name="connsiteX3316" fmla="*/ 8852 w 10000"/>
                        <a:gd name="connsiteY3316" fmla="*/ 10000 h 10000"/>
                        <a:gd name="connsiteX3317" fmla="*/ 8852 w 10000"/>
                        <a:gd name="connsiteY3317" fmla="*/ 10000 h 10000"/>
                        <a:gd name="connsiteX3318" fmla="*/ 8860 w 10000"/>
                        <a:gd name="connsiteY3318" fmla="*/ 10000 h 10000"/>
                        <a:gd name="connsiteX3319" fmla="*/ 8860 w 10000"/>
                        <a:gd name="connsiteY3319" fmla="*/ 10000 h 10000"/>
                        <a:gd name="connsiteX3320" fmla="*/ 8860 w 10000"/>
                        <a:gd name="connsiteY3320" fmla="*/ 10000 h 10000"/>
                        <a:gd name="connsiteX3321" fmla="*/ 8860 w 10000"/>
                        <a:gd name="connsiteY3321" fmla="*/ 10000 h 10000"/>
                        <a:gd name="connsiteX3322" fmla="*/ 8872 w 10000"/>
                        <a:gd name="connsiteY3322" fmla="*/ 10000 h 10000"/>
                        <a:gd name="connsiteX3323" fmla="*/ 8872 w 10000"/>
                        <a:gd name="connsiteY3323" fmla="*/ 10000 h 10000"/>
                        <a:gd name="connsiteX3324" fmla="*/ 8872 w 10000"/>
                        <a:gd name="connsiteY3324" fmla="*/ 10000 h 10000"/>
                        <a:gd name="connsiteX3325" fmla="*/ 8872 w 10000"/>
                        <a:gd name="connsiteY3325" fmla="*/ 10000 h 10000"/>
                        <a:gd name="connsiteX3326" fmla="*/ 8883 w 10000"/>
                        <a:gd name="connsiteY3326" fmla="*/ 10000 h 10000"/>
                        <a:gd name="connsiteX3327" fmla="*/ 8883 w 10000"/>
                        <a:gd name="connsiteY3327" fmla="*/ 10000 h 10000"/>
                        <a:gd name="connsiteX3328" fmla="*/ 8883 w 10000"/>
                        <a:gd name="connsiteY3328" fmla="*/ 10000 h 10000"/>
                        <a:gd name="connsiteX3329" fmla="*/ 8883 w 10000"/>
                        <a:gd name="connsiteY3329" fmla="*/ 10000 h 10000"/>
                        <a:gd name="connsiteX3330" fmla="*/ 8895 w 10000"/>
                        <a:gd name="connsiteY3330" fmla="*/ 10000 h 10000"/>
                        <a:gd name="connsiteX3331" fmla="*/ 8895 w 10000"/>
                        <a:gd name="connsiteY3331" fmla="*/ 10000 h 10000"/>
                        <a:gd name="connsiteX3332" fmla="*/ 8895 w 10000"/>
                        <a:gd name="connsiteY3332" fmla="*/ 10000 h 10000"/>
                        <a:gd name="connsiteX3333" fmla="*/ 8895 w 10000"/>
                        <a:gd name="connsiteY3333" fmla="*/ 10000 h 10000"/>
                        <a:gd name="connsiteX3334" fmla="*/ 8903 w 10000"/>
                        <a:gd name="connsiteY3334" fmla="*/ 10000 h 10000"/>
                        <a:gd name="connsiteX3335" fmla="*/ 8903 w 10000"/>
                        <a:gd name="connsiteY3335" fmla="*/ 10000 h 10000"/>
                        <a:gd name="connsiteX3336" fmla="*/ 8903 w 10000"/>
                        <a:gd name="connsiteY3336" fmla="*/ 10000 h 10000"/>
                        <a:gd name="connsiteX3337" fmla="*/ 8903 w 10000"/>
                        <a:gd name="connsiteY3337" fmla="*/ 10000 h 10000"/>
                        <a:gd name="connsiteX3338" fmla="*/ 8915 w 10000"/>
                        <a:gd name="connsiteY3338" fmla="*/ 10000 h 10000"/>
                        <a:gd name="connsiteX3339" fmla="*/ 8915 w 10000"/>
                        <a:gd name="connsiteY3339" fmla="*/ 10000 h 10000"/>
                        <a:gd name="connsiteX3340" fmla="*/ 8915 w 10000"/>
                        <a:gd name="connsiteY3340" fmla="*/ 10000 h 10000"/>
                        <a:gd name="connsiteX3341" fmla="*/ 8915 w 10000"/>
                        <a:gd name="connsiteY3341" fmla="*/ 10000 h 10000"/>
                        <a:gd name="connsiteX3342" fmla="*/ 8926 w 10000"/>
                        <a:gd name="connsiteY3342" fmla="*/ 10000 h 10000"/>
                        <a:gd name="connsiteX3343" fmla="*/ 8926 w 10000"/>
                        <a:gd name="connsiteY3343" fmla="*/ 10000 h 10000"/>
                        <a:gd name="connsiteX3344" fmla="*/ 8926 w 10000"/>
                        <a:gd name="connsiteY3344" fmla="*/ 10000 h 10000"/>
                        <a:gd name="connsiteX3345" fmla="*/ 8926 w 10000"/>
                        <a:gd name="connsiteY3345" fmla="*/ 10000 h 10000"/>
                        <a:gd name="connsiteX3346" fmla="*/ 8935 w 10000"/>
                        <a:gd name="connsiteY3346" fmla="*/ 10000 h 10000"/>
                        <a:gd name="connsiteX3347" fmla="*/ 8935 w 10000"/>
                        <a:gd name="connsiteY3347" fmla="*/ 10000 h 10000"/>
                        <a:gd name="connsiteX3348" fmla="*/ 8935 w 10000"/>
                        <a:gd name="connsiteY3348" fmla="*/ 10000 h 10000"/>
                        <a:gd name="connsiteX3349" fmla="*/ 8935 w 10000"/>
                        <a:gd name="connsiteY3349" fmla="*/ 10000 h 10000"/>
                        <a:gd name="connsiteX3350" fmla="*/ 8946 w 10000"/>
                        <a:gd name="connsiteY3350" fmla="*/ 10000 h 10000"/>
                        <a:gd name="connsiteX3351" fmla="*/ 8946 w 10000"/>
                        <a:gd name="connsiteY3351" fmla="*/ 10000 h 10000"/>
                        <a:gd name="connsiteX3352" fmla="*/ 8946 w 10000"/>
                        <a:gd name="connsiteY3352" fmla="*/ 10000 h 10000"/>
                        <a:gd name="connsiteX3353" fmla="*/ 8946 w 10000"/>
                        <a:gd name="connsiteY3353" fmla="*/ 10000 h 10000"/>
                        <a:gd name="connsiteX3354" fmla="*/ 8957 w 10000"/>
                        <a:gd name="connsiteY3354" fmla="*/ 10000 h 10000"/>
                        <a:gd name="connsiteX3355" fmla="*/ 8957 w 10000"/>
                        <a:gd name="connsiteY3355" fmla="*/ 10000 h 10000"/>
                        <a:gd name="connsiteX3356" fmla="*/ 8957 w 10000"/>
                        <a:gd name="connsiteY3356" fmla="*/ 10000 h 10000"/>
                        <a:gd name="connsiteX3357" fmla="*/ 8957 w 10000"/>
                        <a:gd name="connsiteY3357" fmla="*/ 10000 h 10000"/>
                        <a:gd name="connsiteX3358" fmla="*/ 8969 w 10000"/>
                        <a:gd name="connsiteY3358" fmla="*/ 10000 h 10000"/>
                        <a:gd name="connsiteX3359" fmla="*/ 8969 w 10000"/>
                        <a:gd name="connsiteY3359" fmla="*/ 10000 h 10000"/>
                        <a:gd name="connsiteX3360" fmla="*/ 8969 w 10000"/>
                        <a:gd name="connsiteY3360" fmla="*/ 10000 h 10000"/>
                        <a:gd name="connsiteX3361" fmla="*/ 8969 w 10000"/>
                        <a:gd name="connsiteY3361" fmla="*/ 10000 h 10000"/>
                        <a:gd name="connsiteX3362" fmla="*/ 8977 w 10000"/>
                        <a:gd name="connsiteY3362" fmla="*/ 10000 h 10000"/>
                        <a:gd name="connsiteX3363" fmla="*/ 8977 w 10000"/>
                        <a:gd name="connsiteY3363" fmla="*/ 10000 h 10000"/>
                        <a:gd name="connsiteX3364" fmla="*/ 8977 w 10000"/>
                        <a:gd name="connsiteY3364" fmla="*/ 10000 h 10000"/>
                        <a:gd name="connsiteX3365" fmla="*/ 8977 w 10000"/>
                        <a:gd name="connsiteY3365" fmla="*/ 10000 h 10000"/>
                        <a:gd name="connsiteX3366" fmla="*/ 8989 w 10000"/>
                        <a:gd name="connsiteY3366" fmla="*/ 10000 h 10000"/>
                        <a:gd name="connsiteX3367" fmla="*/ 8989 w 10000"/>
                        <a:gd name="connsiteY3367" fmla="*/ 10000 h 10000"/>
                        <a:gd name="connsiteX3368" fmla="*/ 8989 w 10000"/>
                        <a:gd name="connsiteY3368" fmla="*/ 10000 h 10000"/>
                        <a:gd name="connsiteX3369" fmla="*/ 8989 w 10000"/>
                        <a:gd name="connsiteY3369" fmla="*/ 10000 h 10000"/>
                        <a:gd name="connsiteX3370" fmla="*/ 9000 w 10000"/>
                        <a:gd name="connsiteY3370" fmla="*/ 10000 h 10000"/>
                        <a:gd name="connsiteX3371" fmla="*/ 9000 w 10000"/>
                        <a:gd name="connsiteY3371" fmla="*/ 10000 h 10000"/>
                        <a:gd name="connsiteX3372" fmla="*/ 9000 w 10000"/>
                        <a:gd name="connsiteY3372" fmla="*/ 10000 h 10000"/>
                        <a:gd name="connsiteX3373" fmla="*/ 9000 w 10000"/>
                        <a:gd name="connsiteY3373" fmla="*/ 10000 h 10000"/>
                        <a:gd name="connsiteX3374" fmla="*/ 9012 w 10000"/>
                        <a:gd name="connsiteY3374" fmla="*/ 10000 h 10000"/>
                        <a:gd name="connsiteX3375" fmla="*/ 9012 w 10000"/>
                        <a:gd name="connsiteY3375" fmla="*/ 10000 h 10000"/>
                        <a:gd name="connsiteX3376" fmla="*/ 9012 w 10000"/>
                        <a:gd name="connsiteY3376" fmla="*/ 10000 h 10000"/>
                        <a:gd name="connsiteX3377" fmla="*/ 9012 w 10000"/>
                        <a:gd name="connsiteY3377" fmla="*/ 10000 h 10000"/>
                        <a:gd name="connsiteX3378" fmla="*/ 9020 w 10000"/>
                        <a:gd name="connsiteY3378" fmla="*/ 10000 h 10000"/>
                        <a:gd name="connsiteX3379" fmla="*/ 9020 w 10000"/>
                        <a:gd name="connsiteY3379" fmla="*/ 10000 h 10000"/>
                        <a:gd name="connsiteX3380" fmla="*/ 9020 w 10000"/>
                        <a:gd name="connsiteY3380" fmla="*/ 10000 h 10000"/>
                        <a:gd name="connsiteX3381" fmla="*/ 9020 w 10000"/>
                        <a:gd name="connsiteY3381" fmla="*/ 10000 h 10000"/>
                        <a:gd name="connsiteX3382" fmla="*/ 9032 w 10000"/>
                        <a:gd name="connsiteY3382" fmla="*/ 10000 h 10000"/>
                        <a:gd name="connsiteX3383" fmla="*/ 9032 w 10000"/>
                        <a:gd name="connsiteY3383" fmla="*/ 10000 h 10000"/>
                        <a:gd name="connsiteX3384" fmla="*/ 9032 w 10000"/>
                        <a:gd name="connsiteY3384" fmla="*/ 10000 h 10000"/>
                        <a:gd name="connsiteX3385" fmla="*/ 9032 w 10000"/>
                        <a:gd name="connsiteY3385" fmla="*/ 10000 h 10000"/>
                        <a:gd name="connsiteX3386" fmla="*/ 9043 w 10000"/>
                        <a:gd name="connsiteY3386" fmla="*/ 10000 h 10000"/>
                        <a:gd name="connsiteX3387" fmla="*/ 9043 w 10000"/>
                        <a:gd name="connsiteY3387" fmla="*/ 10000 h 10000"/>
                        <a:gd name="connsiteX3388" fmla="*/ 9043 w 10000"/>
                        <a:gd name="connsiteY3388" fmla="*/ 10000 h 10000"/>
                        <a:gd name="connsiteX3389" fmla="*/ 9043 w 10000"/>
                        <a:gd name="connsiteY3389" fmla="*/ 10000 h 10000"/>
                        <a:gd name="connsiteX3390" fmla="*/ 9052 w 10000"/>
                        <a:gd name="connsiteY3390" fmla="*/ 10000 h 10000"/>
                        <a:gd name="connsiteX3391" fmla="*/ 9052 w 10000"/>
                        <a:gd name="connsiteY3391" fmla="*/ 10000 h 10000"/>
                        <a:gd name="connsiteX3392" fmla="*/ 9052 w 10000"/>
                        <a:gd name="connsiteY3392" fmla="*/ 10000 h 10000"/>
                        <a:gd name="connsiteX3393" fmla="*/ 9052 w 10000"/>
                        <a:gd name="connsiteY3393" fmla="*/ 10000 h 10000"/>
                        <a:gd name="connsiteX3394" fmla="*/ 9063 w 10000"/>
                        <a:gd name="connsiteY3394" fmla="*/ 10000 h 10000"/>
                        <a:gd name="connsiteX3395" fmla="*/ 9063 w 10000"/>
                        <a:gd name="connsiteY3395" fmla="*/ 10000 h 10000"/>
                        <a:gd name="connsiteX3396" fmla="*/ 9063 w 10000"/>
                        <a:gd name="connsiteY3396" fmla="*/ 10000 h 10000"/>
                        <a:gd name="connsiteX3397" fmla="*/ 9063 w 10000"/>
                        <a:gd name="connsiteY3397" fmla="*/ 10000 h 10000"/>
                        <a:gd name="connsiteX3398" fmla="*/ 9075 w 10000"/>
                        <a:gd name="connsiteY3398" fmla="*/ 10000 h 10000"/>
                        <a:gd name="connsiteX3399" fmla="*/ 9075 w 10000"/>
                        <a:gd name="connsiteY3399" fmla="*/ 10000 h 10000"/>
                        <a:gd name="connsiteX3400" fmla="*/ 9075 w 10000"/>
                        <a:gd name="connsiteY3400" fmla="*/ 10000 h 10000"/>
                        <a:gd name="connsiteX3401" fmla="*/ 9075 w 10000"/>
                        <a:gd name="connsiteY3401" fmla="*/ 10000 h 10000"/>
                        <a:gd name="connsiteX3402" fmla="*/ 9086 w 10000"/>
                        <a:gd name="connsiteY3402" fmla="*/ 10000 h 10000"/>
                        <a:gd name="connsiteX3403" fmla="*/ 9086 w 10000"/>
                        <a:gd name="connsiteY3403" fmla="*/ 10000 h 10000"/>
                        <a:gd name="connsiteX3404" fmla="*/ 9086 w 10000"/>
                        <a:gd name="connsiteY3404" fmla="*/ 10000 h 10000"/>
                        <a:gd name="connsiteX3405" fmla="*/ 9086 w 10000"/>
                        <a:gd name="connsiteY3405" fmla="*/ 10000 h 10000"/>
                        <a:gd name="connsiteX3406" fmla="*/ 9095 w 10000"/>
                        <a:gd name="connsiteY3406" fmla="*/ 10000 h 10000"/>
                        <a:gd name="connsiteX3407" fmla="*/ 9095 w 10000"/>
                        <a:gd name="connsiteY3407" fmla="*/ 10000 h 10000"/>
                        <a:gd name="connsiteX3408" fmla="*/ 9095 w 10000"/>
                        <a:gd name="connsiteY3408" fmla="*/ 10000 h 10000"/>
                        <a:gd name="connsiteX3409" fmla="*/ 9095 w 10000"/>
                        <a:gd name="connsiteY3409" fmla="*/ 10000 h 10000"/>
                        <a:gd name="connsiteX3410" fmla="*/ 9106 w 10000"/>
                        <a:gd name="connsiteY3410" fmla="*/ 10000 h 10000"/>
                        <a:gd name="connsiteX3411" fmla="*/ 9106 w 10000"/>
                        <a:gd name="connsiteY3411" fmla="*/ 10000 h 10000"/>
                        <a:gd name="connsiteX3412" fmla="*/ 9106 w 10000"/>
                        <a:gd name="connsiteY3412" fmla="*/ 10000 h 10000"/>
                        <a:gd name="connsiteX3413" fmla="*/ 9106 w 10000"/>
                        <a:gd name="connsiteY3413" fmla="*/ 10000 h 10000"/>
                        <a:gd name="connsiteX3414" fmla="*/ 9117 w 10000"/>
                        <a:gd name="connsiteY3414" fmla="*/ 10000 h 10000"/>
                        <a:gd name="connsiteX3415" fmla="*/ 9117 w 10000"/>
                        <a:gd name="connsiteY3415" fmla="*/ 10000 h 10000"/>
                        <a:gd name="connsiteX3416" fmla="*/ 9117 w 10000"/>
                        <a:gd name="connsiteY3416" fmla="*/ 10000 h 10000"/>
                        <a:gd name="connsiteX3417" fmla="*/ 9117 w 10000"/>
                        <a:gd name="connsiteY3417" fmla="*/ 10000 h 10000"/>
                        <a:gd name="connsiteX3418" fmla="*/ 9129 w 10000"/>
                        <a:gd name="connsiteY3418" fmla="*/ 10000 h 10000"/>
                        <a:gd name="connsiteX3419" fmla="*/ 9129 w 10000"/>
                        <a:gd name="connsiteY3419" fmla="*/ 10000 h 10000"/>
                        <a:gd name="connsiteX3420" fmla="*/ 9129 w 10000"/>
                        <a:gd name="connsiteY3420" fmla="*/ 10000 h 10000"/>
                        <a:gd name="connsiteX3421" fmla="*/ 9129 w 10000"/>
                        <a:gd name="connsiteY3421" fmla="*/ 10000 h 10000"/>
                        <a:gd name="connsiteX3422" fmla="*/ 9137 w 10000"/>
                        <a:gd name="connsiteY3422" fmla="*/ 10000 h 10000"/>
                        <a:gd name="connsiteX3423" fmla="*/ 9137 w 10000"/>
                        <a:gd name="connsiteY3423" fmla="*/ 10000 h 10000"/>
                        <a:gd name="connsiteX3424" fmla="*/ 9137 w 10000"/>
                        <a:gd name="connsiteY3424" fmla="*/ 10000 h 10000"/>
                        <a:gd name="connsiteX3425" fmla="*/ 9137 w 10000"/>
                        <a:gd name="connsiteY3425" fmla="*/ 10000 h 10000"/>
                        <a:gd name="connsiteX3426" fmla="*/ 9149 w 10000"/>
                        <a:gd name="connsiteY3426" fmla="*/ 10000 h 10000"/>
                        <a:gd name="connsiteX3427" fmla="*/ 9149 w 10000"/>
                        <a:gd name="connsiteY3427" fmla="*/ 10000 h 10000"/>
                        <a:gd name="connsiteX3428" fmla="*/ 9149 w 10000"/>
                        <a:gd name="connsiteY3428" fmla="*/ 10000 h 10000"/>
                        <a:gd name="connsiteX3429" fmla="*/ 9149 w 10000"/>
                        <a:gd name="connsiteY3429" fmla="*/ 10000 h 10000"/>
                        <a:gd name="connsiteX3430" fmla="*/ 9160 w 10000"/>
                        <a:gd name="connsiteY3430" fmla="*/ 10000 h 10000"/>
                        <a:gd name="connsiteX3431" fmla="*/ 9160 w 10000"/>
                        <a:gd name="connsiteY3431" fmla="*/ 10000 h 10000"/>
                        <a:gd name="connsiteX3432" fmla="*/ 9160 w 10000"/>
                        <a:gd name="connsiteY3432" fmla="*/ 10000 h 10000"/>
                        <a:gd name="connsiteX3433" fmla="*/ 9160 w 10000"/>
                        <a:gd name="connsiteY3433" fmla="*/ 10000 h 10000"/>
                        <a:gd name="connsiteX3434" fmla="*/ 9169 w 10000"/>
                        <a:gd name="connsiteY3434" fmla="*/ 10000 h 10000"/>
                        <a:gd name="connsiteX3435" fmla="*/ 9169 w 10000"/>
                        <a:gd name="connsiteY3435" fmla="*/ 10000 h 10000"/>
                        <a:gd name="connsiteX3436" fmla="*/ 9169 w 10000"/>
                        <a:gd name="connsiteY3436" fmla="*/ 10000 h 10000"/>
                        <a:gd name="connsiteX3437" fmla="*/ 9169 w 10000"/>
                        <a:gd name="connsiteY3437" fmla="*/ 10000 h 10000"/>
                        <a:gd name="connsiteX3438" fmla="*/ 9180 w 10000"/>
                        <a:gd name="connsiteY3438" fmla="*/ 10000 h 10000"/>
                        <a:gd name="connsiteX3439" fmla="*/ 9180 w 10000"/>
                        <a:gd name="connsiteY3439" fmla="*/ 10000 h 10000"/>
                        <a:gd name="connsiteX3440" fmla="*/ 9180 w 10000"/>
                        <a:gd name="connsiteY3440" fmla="*/ 10000 h 10000"/>
                        <a:gd name="connsiteX3441" fmla="*/ 9180 w 10000"/>
                        <a:gd name="connsiteY3441" fmla="*/ 10000 h 10000"/>
                        <a:gd name="connsiteX3442" fmla="*/ 9192 w 10000"/>
                        <a:gd name="connsiteY3442" fmla="*/ 10000 h 10000"/>
                        <a:gd name="connsiteX3443" fmla="*/ 9192 w 10000"/>
                        <a:gd name="connsiteY3443" fmla="*/ 10000 h 10000"/>
                        <a:gd name="connsiteX3444" fmla="*/ 9192 w 10000"/>
                        <a:gd name="connsiteY3444" fmla="*/ 10000 h 10000"/>
                        <a:gd name="connsiteX3445" fmla="*/ 9192 w 10000"/>
                        <a:gd name="connsiteY3445" fmla="*/ 10000 h 10000"/>
                        <a:gd name="connsiteX3446" fmla="*/ 9203 w 10000"/>
                        <a:gd name="connsiteY3446" fmla="*/ 10000 h 10000"/>
                        <a:gd name="connsiteX3447" fmla="*/ 9203 w 10000"/>
                        <a:gd name="connsiteY3447" fmla="*/ 10000 h 10000"/>
                        <a:gd name="connsiteX3448" fmla="*/ 9203 w 10000"/>
                        <a:gd name="connsiteY3448" fmla="*/ 10000 h 10000"/>
                        <a:gd name="connsiteX3449" fmla="*/ 9203 w 10000"/>
                        <a:gd name="connsiteY3449" fmla="*/ 10000 h 10000"/>
                        <a:gd name="connsiteX3450" fmla="*/ 9212 w 10000"/>
                        <a:gd name="connsiteY3450" fmla="*/ 10000 h 10000"/>
                        <a:gd name="connsiteX3451" fmla="*/ 9212 w 10000"/>
                        <a:gd name="connsiteY3451" fmla="*/ 10000 h 10000"/>
                        <a:gd name="connsiteX3452" fmla="*/ 9212 w 10000"/>
                        <a:gd name="connsiteY3452" fmla="*/ 10000 h 10000"/>
                        <a:gd name="connsiteX3453" fmla="*/ 9212 w 10000"/>
                        <a:gd name="connsiteY3453" fmla="*/ 10000 h 10000"/>
                        <a:gd name="connsiteX3454" fmla="*/ 9223 w 10000"/>
                        <a:gd name="connsiteY3454" fmla="*/ 10000 h 10000"/>
                        <a:gd name="connsiteX3455" fmla="*/ 9223 w 10000"/>
                        <a:gd name="connsiteY3455" fmla="*/ 10000 h 10000"/>
                        <a:gd name="connsiteX3456" fmla="*/ 9223 w 10000"/>
                        <a:gd name="connsiteY3456" fmla="*/ 10000 h 10000"/>
                        <a:gd name="connsiteX3457" fmla="*/ 9223 w 10000"/>
                        <a:gd name="connsiteY3457" fmla="*/ 10000 h 10000"/>
                        <a:gd name="connsiteX3458" fmla="*/ 9235 w 10000"/>
                        <a:gd name="connsiteY3458" fmla="*/ 10000 h 10000"/>
                        <a:gd name="connsiteX3459" fmla="*/ 9235 w 10000"/>
                        <a:gd name="connsiteY3459" fmla="*/ 10000 h 10000"/>
                        <a:gd name="connsiteX3460" fmla="*/ 9235 w 10000"/>
                        <a:gd name="connsiteY3460" fmla="*/ 10000 h 10000"/>
                        <a:gd name="connsiteX3461" fmla="*/ 9235 w 10000"/>
                        <a:gd name="connsiteY3461" fmla="*/ 10000 h 10000"/>
                        <a:gd name="connsiteX3462" fmla="*/ 9246 w 10000"/>
                        <a:gd name="connsiteY3462" fmla="*/ 10000 h 10000"/>
                        <a:gd name="connsiteX3463" fmla="*/ 9246 w 10000"/>
                        <a:gd name="connsiteY3463" fmla="*/ 10000 h 10000"/>
                        <a:gd name="connsiteX3464" fmla="*/ 9246 w 10000"/>
                        <a:gd name="connsiteY3464" fmla="*/ 10000 h 10000"/>
                        <a:gd name="connsiteX3465" fmla="*/ 9246 w 10000"/>
                        <a:gd name="connsiteY3465" fmla="*/ 10000 h 10000"/>
                        <a:gd name="connsiteX3466" fmla="*/ 9254 w 10000"/>
                        <a:gd name="connsiteY3466" fmla="*/ 10000 h 10000"/>
                        <a:gd name="connsiteX3467" fmla="*/ 9254 w 10000"/>
                        <a:gd name="connsiteY3467" fmla="*/ 10000 h 10000"/>
                        <a:gd name="connsiteX3468" fmla="*/ 9254 w 10000"/>
                        <a:gd name="connsiteY3468" fmla="*/ 10000 h 10000"/>
                        <a:gd name="connsiteX3469" fmla="*/ 9254 w 10000"/>
                        <a:gd name="connsiteY3469" fmla="*/ 10000 h 10000"/>
                        <a:gd name="connsiteX3470" fmla="*/ 9266 w 10000"/>
                        <a:gd name="connsiteY3470" fmla="*/ 10000 h 10000"/>
                        <a:gd name="connsiteX3471" fmla="*/ 9266 w 10000"/>
                        <a:gd name="connsiteY3471" fmla="*/ 10000 h 10000"/>
                        <a:gd name="connsiteX3472" fmla="*/ 9266 w 10000"/>
                        <a:gd name="connsiteY3472" fmla="*/ 10000 h 10000"/>
                        <a:gd name="connsiteX3473" fmla="*/ 9266 w 10000"/>
                        <a:gd name="connsiteY3473" fmla="*/ 10000 h 10000"/>
                        <a:gd name="connsiteX3474" fmla="*/ 9277 w 10000"/>
                        <a:gd name="connsiteY3474" fmla="*/ 10000 h 10000"/>
                        <a:gd name="connsiteX3475" fmla="*/ 9277 w 10000"/>
                        <a:gd name="connsiteY3475" fmla="*/ 10000 h 10000"/>
                        <a:gd name="connsiteX3476" fmla="*/ 9277 w 10000"/>
                        <a:gd name="connsiteY3476" fmla="*/ 10000 h 10000"/>
                        <a:gd name="connsiteX3477" fmla="*/ 9277 w 10000"/>
                        <a:gd name="connsiteY3477" fmla="*/ 10000 h 10000"/>
                        <a:gd name="connsiteX3478" fmla="*/ 9286 w 10000"/>
                        <a:gd name="connsiteY3478" fmla="*/ 10000 h 10000"/>
                        <a:gd name="connsiteX3479" fmla="*/ 9286 w 10000"/>
                        <a:gd name="connsiteY3479" fmla="*/ 10000 h 10000"/>
                        <a:gd name="connsiteX3480" fmla="*/ 9286 w 10000"/>
                        <a:gd name="connsiteY3480" fmla="*/ 10000 h 10000"/>
                        <a:gd name="connsiteX3481" fmla="*/ 9286 w 10000"/>
                        <a:gd name="connsiteY3481" fmla="*/ 10000 h 10000"/>
                        <a:gd name="connsiteX3482" fmla="*/ 9297 w 10000"/>
                        <a:gd name="connsiteY3482" fmla="*/ 10000 h 10000"/>
                        <a:gd name="connsiteX3483" fmla="*/ 9297 w 10000"/>
                        <a:gd name="connsiteY3483" fmla="*/ 10000 h 10000"/>
                        <a:gd name="connsiteX3484" fmla="*/ 9297 w 10000"/>
                        <a:gd name="connsiteY3484" fmla="*/ 10000 h 10000"/>
                        <a:gd name="connsiteX3485" fmla="*/ 9297 w 10000"/>
                        <a:gd name="connsiteY3485" fmla="*/ 10000 h 10000"/>
                        <a:gd name="connsiteX3486" fmla="*/ 9309 w 10000"/>
                        <a:gd name="connsiteY3486" fmla="*/ 10000 h 10000"/>
                        <a:gd name="connsiteX3487" fmla="*/ 9309 w 10000"/>
                        <a:gd name="connsiteY3487" fmla="*/ 10000 h 10000"/>
                        <a:gd name="connsiteX3488" fmla="*/ 9309 w 10000"/>
                        <a:gd name="connsiteY3488" fmla="*/ 10000 h 10000"/>
                        <a:gd name="connsiteX3489" fmla="*/ 9309 w 10000"/>
                        <a:gd name="connsiteY3489" fmla="*/ 10000 h 10000"/>
                        <a:gd name="connsiteX3490" fmla="*/ 9320 w 10000"/>
                        <a:gd name="connsiteY3490" fmla="*/ 10000 h 10000"/>
                        <a:gd name="connsiteX3491" fmla="*/ 9320 w 10000"/>
                        <a:gd name="connsiteY3491" fmla="*/ 10000 h 10000"/>
                        <a:gd name="connsiteX3492" fmla="*/ 9320 w 10000"/>
                        <a:gd name="connsiteY3492" fmla="*/ 10000 h 10000"/>
                        <a:gd name="connsiteX3493" fmla="*/ 9320 w 10000"/>
                        <a:gd name="connsiteY3493" fmla="*/ 10000 h 10000"/>
                        <a:gd name="connsiteX3494" fmla="*/ 9329 w 10000"/>
                        <a:gd name="connsiteY3494" fmla="*/ 10000 h 10000"/>
                        <a:gd name="connsiteX3495" fmla="*/ 9329 w 10000"/>
                        <a:gd name="connsiteY3495" fmla="*/ 10000 h 10000"/>
                        <a:gd name="connsiteX3496" fmla="*/ 9329 w 10000"/>
                        <a:gd name="connsiteY3496" fmla="*/ 10000 h 10000"/>
                        <a:gd name="connsiteX3497" fmla="*/ 9329 w 10000"/>
                        <a:gd name="connsiteY3497" fmla="*/ 10000 h 10000"/>
                        <a:gd name="connsiteX3498" fmla="*/ 9340 w 10000"/>
                        <a:gd name="connsiteY3498" fmla="*/ 10000 h 10000"/>
                        <a:gd name="connsiteX3499" fmla="*/ 9340 w 10000"/>
                        <a:gd name="connsiteY3499" fmla="*/ 10000 h 10000"/>
                        <a:gd name="connsiteX3500" fmla="*/ 9340 w 10000"/>
                        <a:gd name="connsiteY3500" fmla="*/ 10000 h 10000"/>
                        <a:gd name="connsiteX3501" fmla="*/ 9340 w 10000"/>
                        <a:gd name="connsiteY3501" fmla="*/ 10000 h 10000"/>
                        <a:gd name="connsiteX3502" fmla="*/ 9352 w 10000"/>
                        <a:gd name="connsiteY3502" fmla="*/ 10000 h 10000"/>
                        <a:gd name="connsiteX3503" fmla="*/ 9352 w 10000"/>
                        <a:gd name="connsiteY3503" fmla="*/ 10000 h 10000"/>
                        <a:gd name="connsiteX3504" fmla="*/ 9352 w 10000"/>
                        <a:gd name="connsiteY3504" fmla="*/ 10000 h 10000"/>
                        <a:gd name="connsiteX3505" fmla="*/ 9352 w 10000"/>
                        <a:gd name="connsiteY3505" fmla="*/ 10000 h 10000"/>
                        <a:gd name="connsiteX3506" fmla="*/ 9363 w 10000"/>
                        <a:gd name="connsiteY3506" fmla="*/ 10000 h 10000"/>
                        <a:gd name="connsiteX3507" fmla="*/ 9363 w 10000"/>
                        <a:gd name="connsiteY3507" fmla="*/ 10000 h 10000"/>
                        <a:gd name="connsiteX3508" fmla="*/ 9363 w 10000"/>
                        <a:gd name="connsiteY3508" fmla="*/ 10000 h 10000"/>
                        <a:gd name="connsiteX3509" fmla="*/ 9363 w 10000"/>
                        <a:gd name="connsiteY3509" fmla="*/ 10000 h 10000"/>
                        <a:gd name="connsiteX3510" fmla="*/ 9372 w 10000"/>
                        <a:gd name="connsiteY3510" fmla="*/ 10000 h 10000"/>
                        <a:gd name="connsiteX3511" fmla="*/ 9372 w 10000"/>
                        <a:gd name="connsiteY3511" fmla="*/ 10000 h 10000"/>
                        <a:gd name="connsiteX3512" fmla="*/ 9372 w 10000"/>
                        <a:gd name="connsiteY3512" fmla="*/ 10000 h 10000"/>
                        <a:gd name="connsiteX3513" fmla="*/ 9372 w 10000"/>
                        <a:gd name="connsiteY3513" fmla="*/ 10000 h 10000"/>
                        <a:gd name="connsiteX3514" fmla="*/ 9383 w 10000"/>
                        <a:gd name="connsiteY3514" fmla="*/ 10000 h 10000"/>
                        <a:gd name="connsiteX3515" fmla="*/ 9383 w 10000"/>
                        <a:gd name="connsiteY3515" fmla="*/ 10000 h 10000"/>
                        <a:gd name="connsiteX3516" fmla="*/ 9383 w 10000"/>
                        <a:gd name="connsiteY3516" fmla="*/ 10000 h 10000"/>
                        <a:gd name="connsiteX3517" fmla="*/ 9383 w 10000"/>
                        <a:gd name="connsiteY3517" fmla="*/ 10000 h 10000"/>
                        <a:gd name="connsiteX3518" fmla="*/ 9394 w 10000"/>
                        <a:gd name="connsiteY3518" fmla="*/ 10000 h 10000"/>
                        <a:gd name="connsiteX3519" fmla="*/ 9394 w 10000"/>
                        <a:gd name="connsiteY3519" fmla="*/ 10000 h 10000"/>
                        <a:gd name="connsiteX3520" fmla="*/ 9394 w 10000"/>
                        <a:gd name="connsiteY3520" fmla="*/ 10000 h 10000"/>
                        <a:gd name="connsiteX3521" fmla="*/ 9394 w 10000"/>
                        <a:gd name="connsiteY3521" fmla="*/ 10000 h 10000"/>
                        <a:gd name="connsiteX3522" fmla="*/ 9406 w 10000"/>
                        <a:gd name="connsiteY3522" fmla="*/ 10000 h 10000"/>
                        <a:gd name="connsiteX3523" fmla="*/ 9406 w 10000"/>
                        <a:gd name="connsiteY3523" fmla="*/ 10000 h 10000"/>
                        <a:gd name="connsiteX3524" fmla="*/ 9406 w 10000"/>
                        <a:gd name="connsiteY3524" fmla="*/ 10000 h 10000"/>
                        <a:gd name="connsiteX3525" fmla="*/ 9406 w 10000"/>
                        <a:gd name="connsiteY3525" fmla="*/ 10000 h 10000"/>
                        <a:gd name="connsiteX3526" fmla="*/ 9414 w 10000"/>
                        <a:gd name="connsiteY3526" fmla="*/ 10000 h 10000"/>
                        <a:gd name="connsiteX3527" fmla="*/ 9414 w 10000"/>
                        <a:gd name="connsiteY3527" fmla="*/ 10000 h 10000"/>
                        <a:gd name="connsiteX3528" fmla="*/ 9414 w 10000"/>
                        <a:gd name="connsiteY3528" fmla="*/ 10000 h 10000"/>
                        <a:gd name="connsiteX3529" fmla="*/ 9414 w 10000"/>
                        <a:gd name="connsiteY3529" fmla="*/ 10000 h 10000"/>
                        <a:gd name="connsiteX3530" fmla="*/ 9426 w 10000"/>
                        <a:gd name="connsiteY3530" fmla="*/ 10000 h 10000"/>
                        <a:gd name="connsiteX3531" fmla="*/ 9426 w 10000"/>
                        <a:gd name="connsiteY3531" fmla="*/ 10000 h 10000"/>
                        <a:gd name="connsiteX3532" fmla="*/ 9426 w 10000"/>
                        <a:gd name="connsiteY3532" fmla="*/ 10000 h 10000"/>
                        <a:gd name="connsiteX3533" fmla="*/ 9426 w 10000"/>
                        <a:gd name="connsiteY3533" fmla="*/ 10000 h 10000"/>
                        <a:gd name="connsiteX3534" fmla="*/ 9437 w 10000"/>
                        <a:gd name="connsiteY3534" fmla="*/ 10000 h 10000"/>
                        <a:gd name="connsiteX3535" fmla="*/ 9437 w 10000"/>
                        <a:gd name="connsiteY3535" fmla="*/ 10000 h 10000"/>
                        <a:gd name="connsiteX3536" fmla="*/ 9437 w 10000"/>
                        <a:gd name="connsiteY3536" fmla="*/ 10000 h 10000"/>
                        <a:gd name="connsiteX3537" fmla="*/ 9437 w 10000"/>
                        <a:gd name="connsiteY3537" fmla="*/ 10000 h 10000"/>
                        <a:gd name="connsiteX3538" fmla="*/ 9446 w 10000"/>
                        <a:gd name="connsiteY3538" fmla="*/ 10000 h 10000"/>
                        <a:gd name="connsiteX3539" fmla="*/ 9446 w 10000"/>
                        <a:gd name="connsiteY3539" fmla="*/ 10000 h 10000"/>
                        <a:gd name="connsiteX3540" fmla="*/ 9446 w 10000"/>
                        <a:gd name="connsiteY3540" fmla="*/ 10000 h 10000"/>
                        <a:gd name="connsiteX3541" fmla="*/ 9446 w 10000"/>
                        <a:gd name="connsiteY3541" fmla="*/ 10000 h 10000"/>
                        <a:gd name="connsiteX3542" fmla="*/ 9457 w 10000"/>
                        <a:gd name="connsiteY3542" fmla="*/ 10000 h 10000"/>
                        <a:gd name="connsiteX3543" fmla="*/ 9457 w 10000"/>
                        <a:gd name="connsiteY3543" fmla="*/ 10000 h 10000"/>
                        <a:gd name="connsiteX3544" fmla="*/ 9457 w 10000"/>
                        <a:gd name="connsiteY3544" fmla="*/ 10000 h 10000"/>
                        <a:gd name="connsiteX3545" fmla="*/ 9457 w 10000"/>
                        <a:gd name="connsiteY3545" fmla="*/ 10000 h 10000"/>
                        <a:gd name="connsiteX3546" fmla="*/ 9469 w 10000"/>
                        <a:gd name="connsiteY3546" fmla="*/ 10000 h 10000"/>
                        <a:gd name="connsiteX3547" fmla="*/ 9469 w 10000"/>
                        <a:gd name="connsiteY3547" fmla="*/ 10000 h 10000"/>
                        <a:gd name="connsiteX3548" fmla="*/ 9469 w 10000"/>
                        <a:gd name="connsiteY3548" fmla="*/ 10000 h 10000"/>
                        <a:gd name="connsiteX3549" fmla="*/ 9469 w 10000"/>
                        <a:gd name="connsiteY3549" fmla="*/ 10000 h 10000"/>
                        <a:gd name="connsiteX3550" fmla="*/ 9480 w 10000"/>
                        <a:gd name="connsiteY3550" fmla="*/ 10000 h 10000"/>
                        <a:gd name="connsiteX3551" fmla="*/ 9480 w 10000"/>
                        <a:gd name="connsiteY3551" fmla="*/ 10000 h 10000"/>
                        <a:gd name="connsiteX3552" fmla="*/ 9480 w 10000"/>
                        <a:gd name="connsiteY3552" fmla="*/ 10000 h 10000"/>
                        <a:gd name="connsiteX3553" fmla="*/ 9480 w 10000"/>
                        <a:gd name="connsiteY3553" fmla="*/ 10000 h 10000"/>
                        <a:gd name="connsiteX3554" fmla="*/ 9489 w 10000"/>
                        <a:gd name="connsiteY3554" fmla="*/ 10000 h 10000"/>
                        <a:gd name="connsiteX3555" fmla="*/ 9489 w 10000"/>
                        <a:gd name="connsiteY3555" fmla="*/ 10000 h 10000"/>
                        <a:gd name="connsiteX3556" fmla="*/ 9489 w 10000"/>
                        <a:gd name="connsiteY3556" fmla="*/ 10000 h 10000"/>
                        <a:gd name="connsiteX3557" fmla="*/ 9489 w 10000"/>
                        <a:gd name="connsiteY3557" fmla="*/ 10000 h 10000"/>
                        <a:gd name="connsiteX3558" fmla="*/ 9500 w 10000"/>
                        <a:gd name="connsiteY3558" fmla="*/ 10000 h 10000"/>
                        <a:gd name="connsiteX3559" fmla="*/ 9500 w 10000"/>
                        <a:gd name="connsiteY3559" fmla="*/ 10000 h 10000"/>
                        <a:gd name="connsiteX3560" fmla="*/ 9500 w 10000"/>
                        <a:gd name="connsiteY3560" fmla="*/ 10000 h 10000"/>
                        <a:gd name="connsiteX3561" fmla="*/ 9500 w 10000"/>
                        <a:gd name="connsiteY3561" fmla="*/ 10000 h 10000"/>
                        <a:gd name="connsiteX3562" fmla="*/ 9512 w 10000"/>
                        <a:gd name="connsiteY3562" fmla="*/ 10000 h 10000"/>
                        <a:gd name="connsiteX3563" fmla="*/ 9512 w 10000"/>
                        <a:gd name="connsiteY3563" fmla="*/ 10000 h 10000"/>
                        <a:gd name="connsiteX3564" fmla="*/ 9512 w 10000"/>
                        <a:gd name="connsiteY3564" fmla="*/ 10000 h 10000"/>
                        <a:gd name="connsiteX3565" fmla="*/ 9512 w 10000"/>
                        <a:gd name="connsiteY3565" fmla="*/ 10000 h 10000"/>
                        <a:gd name="connsiteX3566" fmla="*/ 9523 w 10000"/>
                        <a:gd name="connsiteY3566" fmla="*/ 10000 h 10000"/>
                        <a:gd name="connsiteX3567" fmla="*/ 9523 w 10000"/>
                        <a:gd name="connsiteY3567" fmla="*/ 10000 h 10000"/>
                        <a:gd name="connsiteX3568" fmla="*/ 9523 w 10000"/>
                        <a:gd name="connsiteY3568" fmla="*/ 10000 h 10000"/>
                        <a:gd name="connsiteX3569" fmla="*/ 9523 w 10000"/>
                        <a:gd name="connsiteY3569" fmla="*/ 10000 h 10000"/>
                        <a:gd name="connsiteX3570" fmla="*/ 9532 w 10000"/>
                        <a:gd name="connsiteY3570" fmla="*/ 10000 h 10000"/>
                        <a:gd name="connsiteX3571" fmla="*/ 9532 w 10000"/>
                        <a:gd name="connsiteY3571" fmla="*/ 10000 h 10000"/>
                        <a:gd name="connsiteX3572" fmla="*/ 9532 w 10000"/>
                        <a:gd name="connsiteY3572" fmla="*/ 10000 h 10000"/>
                        <a:gd name="connsiteX3573" fmla="*/ 9532 w 10000"/>
                        <a:gd name="connsiteY3573" fmla="*/ 10000 h 10000"/>
                        <a:gd name="connsiteX3574" fmla="*/ 9543 w 10000"/>
                        <a:gd name="connsiteY3574" fmla="*/ 10000 h 10000"/>
                        <a:gd name="connsiteX3575" fmla="*/ 9543 w 10000"/>
                        <a:gd name="connsiteY3575" fmla="*/ 10000 h 10000"/>
                        <a:gd name="connsiteX3576" fmla="*/ 9543 w 10000"/>
                        <a:gd name="connsiteY3576" fmla="*/ 10000 h 10000"/>
                        <a:gd name="connsiteX3577" fmla="*/ 9543 w 10000"/>
                        <a:gd name="connsiteY3577" fmla="*/ 10000 h 10000"/>
                        <a:gd name="connsiteX3578" fmla="*/ 9554 w 10000"/>
                        <a:gd name="connsiteY3578" fmla="*/ 10000 h 10000"/>
                        <a:gd name="connsiteX3579" fmla="*/ 9554 w 10000"/>
                        <a:gd name="connsiteY3579" fmla="*/ 10000 h 10000"/>
                        <a:gd name="connsiteX3580" fmla="*/ 9554 w 10000"/>
                        <a:gd name="connsiteY3580" fmla="*/ 10000 h 10000"/>
                        <a:gd name="connsiteX3581" fmla="*/ 9554 w 10000"/>
                        <a:gd name="connsiteY3581" fmla="*/ 10000 h 10000"/>
                        <a:gd name="connsiteX3582" fmla="*/ 9563 w 10000"/>
                        <a:gd name="connsiteY3582" fmla="*/ 10000 h 10000"/>
                        <a:gd name="connsiteX3583" fmla="*/ 9563 w 10000"/>
                        <a:gd name="connsiteY3583" fmla="*/ 10000 h 10000"/>
                        <a:gd name="connsiteX3584" fmla="*/ 9563 w 10000"/>
                        <a:gd name="connsiteY3584" fmla="*/ 10000 h 10000"/>
                        <a:gd name="connsiteX3585" fmla="*/ 9563 w 10000"/>
                        <a:gd name="connsiteY3585" fmla="*/ 10000 h 10000"/>
                        <a:gd name="connsiteX3586" fmla="*/ 9574 w 10000"/>
                        <a:gd name="connsiteY3586" fmla="*/ 10000 h 10000"/>
                        <a:gd name="connsiteX3587" fmla="*/ 9574 w 10000"/>
                        <a:gd name="connsiteY3587" fmla="*/ 10000 h 10000"/>
                        <a:gd name="connsiteX3588" fmla="*/ 9574 w 10000"/>
                        <a:gd name="connsiteY3588" fmla="*/ 10000 h 10000"/>
                        <a:gd name="connsiteX3589" fmla="*/ 9574 w 10000"/>
                        <a:gd name="connsiteY3589" fmla="*/ 10000 h 10000"/>
                        <a:gd name="connsiteX3590" fmla="*/ 9586 w 10000"/>
                        <a:gd name="connsiteY3590" fmla="*/ 10000 h 10000"/>
                        <a:gd name="connsiteX3591" fmla="*/ 9586 w 10000"/>
                        <a:gd name="connsiteY3591" fmla="*/ 10000 h 10000"/>
                        <a:gd name="connsiteX3592" fmla="*/ 9586 w 10000"/>
                        <a:gd name="connsiteY3592" fmla="*/ 10000 h 10000"/>
                        <a:gd name="connsiteX3593" fmla="*/ 9586 w 10000"/>
                        <a:gd name="connsiteY3593" fmla="*/ 10000 h 10000"/>
                        <a:gd name="connsiteX3594" fmla="*/ 9597 w 10000"/>
                        <a:gd name="connsiteY3594" fmla="*/ 10000 h 10000"/>
                        <a:gd name="connsiteX3595" fmla="*/ 9597 w 10000"/>
                        <a:gd name="connsiteY3595" fmla="*/ 10000 h 10000"/>
                        <a:gd name="connsiteX3596" fmla="*/ 9597 w 10000"/>
                        <a:gd name="connsiteY3596" fmla="*/ 10000 h 10000"/>
                        <a:gd name="connsiteX3597" fmla="*/ 9597 w 10000"/>
                        <a:gd name="connsiteY3597" fmla="*/ 10000 h 10000"/>
                        <a:gd name="connsiteX3598" fmla="*/ 9606 w 10000"/>
                        <a:gd name="connsiteY3598" fmla="*/ 10000 h 10000"/>
                        <a:gd name="connsiteX3599" fmla="*/ 9606 w 10000"/>
                        <a:gd name="connsiteY3599" fmla="*/ 10000 h 10000"/>
                        <a:gd name="connsiteX3600" fmla="*/ 9606 w 10000"/>
                        <a:gd name="connsiteY3600" fmla="*/ 10000 h 10000"/>
                        <a:gd name="connsiteX3601" fmla="*/ 9606 w 10000"/>
                        <a:gd name="connsiteY3601" fmla="*/ 10000 h 10000"/>
                        <a:gd name="connsiteX3602" fmla="*/ 9617 w 10000"/>
                        <a:gd name="connsiteY3602" fmla="*/ 10000 h 10000"/>
                        <a:gd name="connsiteX3603" fmla="*/ 9617 w 10000"/>
                        <a:gd name="connsiteY3603" fmla="*/ 10000 h 10000"/>
                        <a:gd name="connsiteX3604" fmla="*/ 9617 w 10000"/>
                        <a:gd name="connsiteY3604" fmla="*/ 10000 h 10000"/>
                        <a:gd name="connsiteX3605" fmla="*/ 9617 w 10000"/>
                        <a:gd name="connsiteY3605" fmla="*/ 10000 h 10000"/>
                        <a:gd name="connsiteX3606" fmla="*/ 9629 w 10000"/>
                        <a:gd name="connsiteY3606" fmla="*/ 10000 h 10000"/>
                        <a:gd name="connsiteX3607" fmla="*/ 9629 w 10000"/>
                        <a:gd name="connsiteY3607" fmla="*/ 10000 h 10000"/>
                        <a:gd name="connsiteX3608" fmla="*/ 9629 w 10000"/>
                        <a:gd name="connsiteY3608" fmla="*/ 10000 h 10000"/>
                        <a:gd name="connsiteX3609" fmla="*/ 9629 w 10000"/>
                        <a:gd name="connsiteY3609" fmla="*/ 10000 h 10000"/>
                        <a:gd name="connsiteX3610" fmla="*/ 9640 w 10000"/>
                        <a:gd name="connsiteY3610" fmla="*/ 10000 h 10000"/>
                        <a:gd name="connsiteX3611" fmla="*/ 9640 w 10000"/>
                        <a:gd name="connsiteY3611" fmla="*/ 10000 h 10000"/>
                        <a:gd name="connsiteX3612" fmla="*/ 9640 w 10000"/>
                        <a:gd name="connsiteY3612" fmla="*/ 10000 h 10000"/>
                        <a:gd name="connsiteX3613" fmla="*/ 9640 w 10000"/>
                        <a:gd name="connsiteY3613" fmla="*/ 10000 h 10000"/>
                        <a:gd name="connsiteX3614" fmla="*/ 9649 w 10000"/>
                        <a:gd name="connsiteY3614" fmla="*/ 10000 h 10000"/>
                        <a:gd name="connsiteX3615" fmla="*/ 9649 w 10000"/>
                        <a:gd name="connsiteY3615" fmla="*/ 10000 h 10000"/>
                        <a:gd name="connsiteX3616" fmla="*/ 9649 w 10000"/>
                        <a:gd name="connsiteY3616" fmla="*/ 10000 h 10000"/>
                        <a:gd name="connsiteX3617" fmla="*/ 9649 w 10000"/>
                        <a:gd name="connsiteY3617" fmla="*/ 10000 h 10000"/>
                        <a:gd name="connsiteX3618" fmla="*/ 9660 w 10000"/>
                        <a:gd name="connsiteY3618" fmla="*/ 10000 h 10000"/>
                        <a:gd name="connsiteX3619" fmla="*/ 9660 w 10000"/>
                        <a:gd name="connsiteY3619" fmla="*/ 10000 h 10000"/>
                        <a:gd name="connsiteX3620" fmla="*/ 9660 w 10000"/>
                        <a:gd name="connsiteY3620" fmla="*/ 10000 h 10000"/>
                        <a:gd name="connsiteX3621" fmla="*/ 9660 w 10000"/>
                        <a:gd name="connsiteY3621" fmla="*/ 10000 h 10000"/>
                        <a:gd name="connsiteX3622" fmla="*/ 9672 w 10000"/>
                        <a:gd name="connsiteY3622" fmla="*/ 10000 h 10000"/>
                        <a:gd name="connsiteX3623" fmla="*/ 9672 w 10000"/>
                        <a:gd name="connsiteY3623" fmla="*/ 10000 h 10000"/>
                        <a:gd name="connsiteX3624" fmla="*/ 9672 w 10000"/>
                        <a:gd name="connsiteY3624" fmla="*/ 10000 h 10000"/>
                        <a:gd name="connsiteX3625" fmla="*/ 9672 w 10000"/>
                        <a:gd name="connsiteY3625" fmla="*/ 10000 h 10000"/>
                        <a:gd name="connsiteX3626" fmla="*/ 9680 w 10000"/>
                        <a:gd name="connsiteY3626" fmla="*/ 10000 h 10000"/>
                        <a:gd name="connsiteX3627" fmla="*/ 9680 w 10000"/>
                        <a:gd name="connsiteY3627" fmla="*/ 10000 h 10000"/>
                        <a:gd name="connsiteX3628" fmla="*/ 9680 w 10000"/>
                        <a:gd name="connsiteY3628" fmla="*/ 10000 h 10000"/>
                        <a:gd name="connsiteX3629" fmla="*/ 9680 w 10000"/>
                        <a:gd name="connsiteY3629" fmla="*/ 10000 h 10000"/>
                        <a:gd name="connsiteX3630" fmla="*/ 9692 w 10000"/>
                        <a:gd name="connsiteY3630" fmla="*/ 10000 h 10000"/>
                        <a:gd name="connsiteX3631" fmla="*/ 9692 w 10000"/>
                        <a:gd name="connsiteY3631" fmla="*/ 10000 h 10000"/>
                        <a:gd name="connsiteX3632" fmla="*/ 9692 w 10000"/>
                        <a:gd name="connsiteY3632" fmla="*/ 10000 h 10000"/>
                        <a:gd name="connsiteX3633" fmla="*/ 9692 w 10000"/>
                        <a:gd name="connsiteY3633" fmla="*/ 10000 h 10000"/>
                        <a:gd name="connsiteX3634" fmla="*/ 9703 w 10000"/>
                        <a:gd name="connsiteY3634" fmla="*/ 10000 h 10000"/>
                        <a:gd name="connsiteX3635" fmla="*/ 9703 w 10000"/>
                        <a:gd name="connsiteY3635" fmla="*/ 10000 h 10000"/>
                        <a:gd name="connsiteX3636" fmla="*/ 9703 w 10000"/>
                        <a:gd name="connsiteY3636" fmla="*/ 10000 h 10000"/>
                        <a:gd name="connsiteX3637" fmla="*/ 9703 w 10000"/>
                        <a:gd name="connsiteY3637" fmla="*/ 10000 h 10000"/>
                        <a:gd name="connsiteX3638" fmla="*/ 9714 w 10000"/>
                        <a:gd name="connsiteY3638" fmla="*/ 10000 h 10000"/>
                        <a:gd name="connsiteX3639" fmla="*/ 9714 w 10000"/>
                        <a:gd name="connsiteY3639" fmla="*/ 10000 h 10000"/>
                        <a:gd name="connsiteX3640" fmla="*/ 9714 w 10000"/>
                        <a:gd name="connsiteY3640" fmla="*/ 10000 h 10000"/>
                        <a:gd name="connsiteX3641" fmla="*/ 9714 w 10000"/>
                        <a:gd name="connsiteY3641" fmla="*/ 10000 h 10000"/>
                        <a:gd name="connsiteX3642" fmla="*/ 9723 w 10000"/>
                        <a:gd name="connsiteY3642" fmla="*/ 10000 h 10000"/>
                        <a:gd name="connsiteX3643" fmla="*/ 9723 w 10000"/>
                        <a:gd name="connsiteY3643" fmla="*/ 10000 h 10000"/>
                        <a:gd name="connsiteX3644" fmla="*/ 9723 w 10000"/>
                        <a:gd name="connsiteY3644" fmla="*/ 10000 h 10000"/>
                        <a:gd name="connsiteX3645" fmla="*/ 9723 w 10000"/>
                        <a:gd name="connsiteY3645" fmla="*/ 10000 h 10000"/>
                        <a:gd name="connsiteX3646" fmla="*/ 9734 w 10000"/>
                        <a:gd name="connsiteY3646" fmla="*/ 10000 h 10000"/>
                        <a:gd name="connsiteX3647" fmla="*/ 9734 w 10000"/>
                        <a:gd name="connsiteY3647" fmla="*/ 10000 h 10000"/>
                        <a:gd name="connsiteX3648" fmla="*/ 9734 w 10000"/>
                        <a:gd name="connsiteY3648" fmla="*/ 10000 h 10000"/>
                        <a:gd name="connsiteX3649" fmla="*/ 9734 w 10000"/>
                        <a:gd name="connsiteY3649" fmla="*/ 10000 h 10000"/>
                        <a:gd name="connsiteX3650" fmla="*/ 9746 w 10000"/>
                        <a:gd name="connsiteY3650" fmla="*/ 10000 h 10000"/>
                        <a:gd name="connsiteX3651" fmla="*/ 9746 w 10000"/>
                        <a:gd name="connsiteY3651" fmla="*/ 10000 h 10000"/>
                        <a:gd name="connsiteX3652" fmla="*/ 9746 w 10000"/>
                        <a:gd name="connsiteY3652" fmla="*/ 10000 h 10000"/>
                        <a:gd name="connsiteX3653" fmla="*/ 9746 w 10000"/>
                        <a:gd name="connsiteY3653" fmla="*/ 10000 h 10000"/>
                        <a:gd name="connsiteX3654" fmla="*/ 9757 w 10000"/>
                        <a:gd name="connsiteY3654" fmla="*/ 10000 h 10000"/>
                        <a:gd name="connsiteX3655" fmla="*/ 9757 w 10000"/>
                        <a:gd name="connsiteY3655" fmla="*/ 10000 h 10000"/>
                        <a:gd name="connsiteX3656" fmla="*/ 9757 w 10000"/>
                        <a:gd name="connsiteY3656" fmla="*/ 10000 h 10000"/>
                        <a:gd name="connsiteX3657" fmla="*/ 9757 w 10000"/>
                        <a:gd name="connsiteY3657" fmla="*/ 10000 h 10000"/>
                        <a:gd name="connsiteX3658" fmla="*/ 9766 w 10000"/>
                        <a:gd name="connsiteY3658" fmla="*/ 10000 h 10000"/>
                        <a:gd name="connsiteX3659" fmla="*/ 9766 w 10000"/>
                        <a:gd name="connsiteY3659" fmla="*/ 10000 h 10000"/>
                        <a:gd name="connsiteX3660" fmla="*/ 9766 w 10000"/>
                        <a:gd name="connsiteY3660" fmla="*/ 10000 h 10000"/>
                        <a:gd name="connsiteX3661" fmla="*/ 9766 w 10000"/>
                        <a:gd name="connsiteY3661" fmla="*/ 10000 h 10000"/>
                        <a:gd name="connsiteX3662" fmla="*/ 9777 w 10000"/>
                        <a:gd name="connsiteY3662" fmla="*/ 10000 h 10000"/>
                        <a:gd name="connsiteX3663" fmla="*/ 9777 w 10000"/>
                        <a:gd name="connsiteY3663" fmla="*/ 10000 h 10000"/>
                        <a:gd name="connsiteX3664" fmla="*/ 9777 w 10000"/>
                        <a:gd name="connsiteY3664" fmla="*/ 10000 h 10000"/>
                        <a:gd name="connsiteX3665" fmla="*/ 9777 w 10000"/>
                        <a:gd name="connsiteY3665" fmla="*/ 10000 h 10000"/>
                        <a:gd name="connsiteX3666" fmla="*/ 9789 w 10000"/>
                        <a:gd name="connsiteY3666" fmla="*/ 10000 h 10000"/>
                        <a:gd name="connsiteX3667" fmla="*/ 9789 w 10000"/>
                        <a:gd name="connsiteY3667" fmla="*/ 10000 h 10000"/>
                        <a:gd name="connsiteX3668" fmla="*/ 9789 w 10000"/>
                        <a:gd name="connsiteY3668" fmla="*/ 10000 h 10000"/>
                        <a:gd name="connsiteX3669" fmla="*/ 9789 w 10000"/>
                        <a:gd name="connsiteY3669" fmla="*/ 10000 h 10000"/>
                        <a:gd name="connsiteX3670" fmla="*/ 9797 w 10000"/>
                        <a:gd name="connsiteY3670" fmla="*/ 10000 h 10000"/>
                        <a:gd name="connsiteX3671" fmla="*/ 9797 w 10000"/>
                        <a:gd name="connsiteY3671" fmla="*/ 10000 h 10000"/>
                        <a:gd name="connsiteX3672" fmla="*/ 9797 w 10000"/>
                        <a:gd name="connsiteY3672" fmla="*/ 10000 h 10000"/>
                        <a:gd name="connsiteX3673" fmla="*/ 9797 w 10000"/>
                        <a:gd name="connsiteY3673" fmla="*/ 10000 h 10000"/>
                        <a:gd name="connsiteX3674" fmla="*/ 9809 w 10000"/>
                        <a:gd name="connsiteY3674" fmla="*/ 10000 h 10000"/>
                        <a:gd name="connsiteX3675" fmla="*/ 9809 w 10000"/>
                        <a:gd name="connsiteY3675" fmla="*/ 10000 h 10000"/>
                        <a:gd name="connsiteX3676" fmla="*/ 9809 w 10000"/>
                        <a:gd name="connsiteY3676" fmla="*/ 10000 h 10000"/>
                        <a:gd name="connsiteX3677" fmla="*/ 9809 w 10000"/>
                        <a:gd name="connsiteY3677" fmla="*/ 10000 h 10000"/>
                        <a:gd name="connsiteX3678" fmla="*/ 9820 w 10000"/>
                        <a:gd name="connsiteY3678" fmla="*/ 10000 h 10000"/>
                        <a:gd name="connsiteX3679" fmla="*/ 9820 w 10000"/>
                        <a:gd name="connsiteY3679" fmla="*/ 10000 h 10000"/>
                        <a:gd name="connsiteX3680" fmla="*/ 9820 w 10000"/>
                        <a:gd name="connsiteY3680" fmla="*/ 10000 h 10000"/>
                        <a:gd name="connsiteX3681" fmla="*/ 9820 w 10000"/>
                        <a:gd name="connsiteY3681" fmla="*/ 10000 h 10000"/>
                        <a:gd name="connsiteX3682" fmla="*/ 9831 w 10000"/>
                        <a:gd name="connsiteY3682" fmla="*/ 10000 h 10000"/>
                        <a:gd name="connsiteX3683" fmla="*/ 9831 w 10000"/>
                        <a:gd name="connsiteY3683" fmla="*/ 10000 h 10000"/>
                        <a:gd name="connsiteX3684" fmla="*/ 9831 w 10000"/>
                        <a:gd name="connsiteY3684" fmla="*/ 10000 h 10000"/>
                        <a:gd name="connsiteX3685" fmla="*/ 9831 w 10000"/>
                        <a:gd name="connsiteY3685" fmla="*/ 10000 h 10000"/>
                        <a:gd name="connsiteX3686" fmla="*/ 9840 w 10000"/>
                        <a:gd name="connsiteY3686" fmla="*/ 10000 h 10000"/>
                        <a:gd name="connsiteX3687" fmla="*/ 9840 w 10000"/>
                        <a:gd name="connsiteY3687" fmla="*/ 10000 h 10000"/>
                        <a:gd name="connsiteX3688" fmla="*/ 9840 w 10000"/>
                        <a:gd name="connsiteY3688" fmla="*/ 10000 h 10000"/>
                        <a:gd name="connsiteX3689" fmla="*/ 9840 w 10000"/>
                        <a:gd name="connsiteY3689" fmla="*/ 10000 h 10000"/>
                        <a:gd name="connsiteX3690" fmla="*/ 9851 w 10000"/>
                        <a:gd name="connsiteY3690" fmla="*/ 10000 h 10000"/>
                        <a:gd name="connsiteX3691" fmla="*/ 9851 w 10000"/>
                        <a:gd name="connsiteY3691" fmla="*/ 10000 h 10000"/>
                        <a:gd name="connsiteX3692" fmla="*/ 9851 w 10000"/>
                        <a:gd name="connsiteY3692" fmla="*/ 10000 h 10000"/>
                        <a:gd name="connsiteX3693" fmla="*/ 9851 w 10000"/>
                        <a:gd name="connsiteY3693" fmla="*/ 10000 h 10000"/>
                        <a:gd name="connsiteX3694" fmla="*/ 9863 w 10000"/>
                        <a:gd name="connsiteY3694" fmla="*/ 10000 h 10000"/>
                        <a:gd name="connsiteX3695" fmla="*/ 9863 w 10000"/>
                        <a:gd name="connsiteY3695" fmla="*/ 10000 h 10000"/>
                        <a:gd name="connsiteX3696" fmla="*/ 9863 w 10000"/>
                        <a:gd name="connsiteY3696" fmla="*/ 10000 h 10000"/>
                        <a:gd name="connsiteX3697" fmla="*/ 9863 w 10000"/>
                        <a:gd name="connsiteY3697" fmla="*/ 10000 h 10000"/>
                        <a:gd name="connsiteX3698" fmla="*/ 9874 w 10000"/>
                        <a:gd name="connsiteY3698" fmla="*/ 10000 h 10000"/>
                        <a:gd name="connsiteX3699" fmla="*/ 9874 w 10000"/>
                        <a:gd name="connsiteY3699" fmla="*/ 10000 h 10000"/>
                        <a:gd name="connsiteX3700" fmla="*/ 9874 w 10000"/>
                        <a:gd name="connsiteY3700" fmla="*/ 10000 h 10000"/>
                        <a:gd name="connsiteX3701" fmla="*/ 9874 w 10000"/>
                        <a:gd name="connsiteY3701" fmla="*/ 10000 h 10000"/>
                        <a:gd name="connsiteX3702" fmla="*/ 9883 w 10000"/>
                        <a:gd name="connsiteY3702" fmla="*/ 10000 h 10000"/>
                        <a:gd name="connsiteX3703" fmla="*/ 9883 w 10000"/>
                        <a:gd name="connsiteY3703" fmla="*/ 10000 h 10000"/>
                        <a:gd name="connsiteX3704" fmla="*/ 9883 w 10000"/>
                        <a:gd name="connsiteY3704" fmla="*/ 10000 h 10000"/>
                        <a:gd name="connsiteX3705" fmla="*/ 9883 w 10000"/>
                        <a:gd name="connsiteY3705" fmla="*/ 10000 h 10000"/>
                        <a:gd name="connsiteX3706" fmla="*/ 9894 w 10000"/>
                        <a:gd name="connsiteY3706" fmla="*/ 10000 h 10000"/>
                        <a:gd name="connsiteX3707" fmla="*/ 9894 w 10000"/>
                        <a:gd name="connsiteY3707" fmla="*/ 10000 h 10000"/>
                        <a:gd name="connsiteX3708" fmla="*/ 9894 w 10000"/>
                        <a:gd name="connsiteY3708" fmla="*/ 10000 h 10000"/>
                        <a:gd name="connsiteX3709" fmla="*/ 9894 w 10000"/>
                        <a:gd name="connsiteY3709" fmla="*/ 10000 h 10000"/>
                        <a:gd name="connsiteX3710" fmla="*/ 9906 w 10000"/>
                        <a:gd name="connsiteY3710" fmla="*/ 10000 h 10000"/>
                        <a:gd name="connsiteX3711" fmla="*/ 9906 w 10000"/>
                        <a:gd name="connsiteY3711" fmla="*/ 10000 h 10000"/>
                        <a:gd name="connsiteX3712" fmla="*/ 9906 w 10000"/>
                        <a:gd name="connsiteY3712" fmla="*/ 10000 h 10000"/>
                        <a:gd name="connsiteX3713" fmla="*/ 9906 w 10000"/>
                        <a:gd name="connsiteY3713" fmla="*/ 10000 h 10000"/>
                        <a:gd name="connsiteX3714" fmla="*/ 9914 w 10000"/>
                        <a:gd name="connsiteY3714" fmla="*/ 10000 h 10000"/>
                        <a:gd name="connsiteX3715" fmla="*/ 9914 w 10000"/>
                        <a:gd name="connsiteY3715" fmla="*/ 10000 h 10000"/>
                        <a:gd name="connsiteX3716" fmla="*/ 9914 w 10000"/>
                        <a:gd name="connsiteY3716" fmla="*/ 10000 h 10000"/>
                        <a:gd name="connsiteX3717" fmla="*/ 9914 w 10000"/>
                        <a:gd name="connsiteY3717" fmla="*/ 10000 h 10000"/>
                        <a:gd name="connsiteX3718" fmla="*/ 9926 w 10000"/>
                        <a:gd name="connsiteY3718" fmla="*/ 10000 h 10000"/>
                        <a:gd name="connsiteX3719" fmla="*/ 9926 w 10000"/>
                        <a:gd name="connsiteY3719" fmla="*/ 10000 h 10000"/>
                        <a:gd name="connsiteX3720" fmla="*/ 9926 w 10000"/>
                        <a:gd name="connsiteY3720" fmla="*/ 10000 h 10000"/>
                        <a:gd name="connsiteX3721" fmla="*/ 9926 w 10000"/>
                        <a:gd name="connsiteY3721" fmla="*/ 10000 h 10000"/>
                        <a:gd name="connsiteX3722" fmla="*/ 9937 w 10000"/>
                        <a:gd name="connsiteY3722" fmla="*/ 10000 h 10000"/>
                        <a:gd name="connsiteX3723" fmla="*/ 9937 w 10000"/>
                        <a:gd name="connsiteY3723" fmla="*/ 10000 h 10000"/>
                        <a:gd name="connsiteX3724" fmla="*/ 9937 w 10000"/>
                        <a:gd name="connsiteY3724" fmla="*/ 10000 h 10000"/>
                        <a:gd name="connsiteX3725" fmla="*/ 9937 w 10000"/>
                        <a:gd name="connsiteY3725" fmla="*/ 10000 h 10000"/>
                        <a:gd name="connsiteX3726" fmla="*/ 9949 w 10000"/>
                        <a:gd name="connsiteY3726" fmla="*/ 10000 h 10000"/>
                        <a:gd name="connsiteX3727" fmla="*/ 9949 w 10000"/>
                        <a:gd name="connsiteY3727" fmla="*/ 10000 h 10000"/>
                        <a:gd name="connsiteX3728" fmla="*/ 9949 w 10000"/>
                        <a:gd name="connsiteY3728" fmla="*/ 10000 h 10000"/>
                        <a:gd name="connsiteX3729" fmla="*/ 9949 w 10000"/>
                        <a:gd name="connsiteY3729" fmla="*/ 10000 h 10000"/>
                        <a:gd name="connsiteX3730" fmla="*/ 9957 w 10000"/>
                        <a:gd name="connsiteY3730" fmla="*/ 10000 h 10000"/>
                        <a:gd name="connsiteX3731" fmla="*/ 9957 w 10000"/>
                        <a:gd name="connsiteY3731" fmla="*/ 10000 h 10000"/>
                        <a:gd name="connsiteX3732" fmla="*/ 9957 w 10000"/>
                        <a:gd name="connsiteY3732" fmla="*/ 10000 h 10000"/>
                        <a:gd name="connsiteX3733" fmla="*/ 9957 w 10000"/>
                        <a:gd name="connsiteY3733" fmla="*/ 10000 h 10000"/>
                        <a:gd name="connsiteX3734" fmla="*/ 9969 w 10000"/>
                        <a:gd name="connsiteY3734" fmla="*/ 10000 h 10000"/>
                        <a:gd name="connsiteX3735" fmla="*/ 9969 w 10000"/>
                        <a:gd name="connsiteY3735" fmla="*/ 10000 h 10000"/>
                        <a:gd name="connsiteX3736" fmla="*/ 9969 w 10000"/>
                        <a:gd name="connsiteY3736" fmla="*/ 10000 h 10000"/>
                        <a:gd name="connsiteX3737" fmla="*/ 9969 w 10000"/>
                        <a:gd name="connsiteY3737" fmla="*/ 10000 h 10000"/>
                        <a:gd name="connsiteX3738" fmla="*/ 9980 w 10000"/>
                        <a:gd name="connsiteY3738" fmla="*/ 10000 h 10000"/>
                        <a:gd name="connsiteX3739" fmla="*/ 9980 w 10000"/>
                        <a:gd name="connsiteY3739" fmla="*/ 10000 h 10000"/>
                        <a:gd name="connsiteX3740" fmla="*/ 9980 w 10000"/>
                        <a:gd name="connsiteY3740" fmla="*/ 10000 h 10000"/>
                        <a:gd name="connsiteX3741" fmla="*/ 9980 w 10000"/>
                        <a:gd name="connsiteY3741" fmla="*/ 10000 h 10000"/>
                        <a:gd name="connsiteX3742" fmla="*/ 9991 w 10000"/>
                        <a:gd name="connsiteY3742" fmla="*/ 10000 h 10000"/>
                        <a:gd name="connsiteX3743" fmla="*/ 9991 w 10000"/>
                        <a:gd name="connsiteY3743" fmla="*/ 10000 h 10000"/>
                        <a:gd name="connsiteX3744" fmla="*/ 9991 w 10000"/>
                        <a:gd name="connsiteY3744" fmla="*/ 10000 h 10000"/>
                        <a:gd name="connsiteX3745" fmla="*/ 9991 w 10000"/>
                        <a:gd name="connsiteY3745" fmla="*/ 10000 h 10000"/>
                        <a:gd name="connsiteX3746" fmla="*/ 10000 w 10000"/>
                        <a:gd name="connsiteY3746" fmla="*/ 10000 h 10000"/>
                        <a:gd name="connsiteX3747" fmla="*/ 10000 w 10000"/>
                        <a:gd name="connsiteY3747" fmla="*/ 10000 h 10000"/>
                        <a:gd name="connsiteX3748" fmla="*/ 10000 w 10000"/>
                        <a:gd name="connsiteY3748" fmla="*/ 10000 h 10000"/>
                        <a:gd name="connsiteX3749" fmla="*/ 10000 w 10000"/>
                        <a:gd name="connsiteY3749" fmla="*/ 10000 h 10000"/>
                        <a:gd name="connsiteX0" fmla="*/ 0 w 10000"/>
                        <a:gd name="connsiteY0" fmla="*/ 10000 h 10000"/>
                        <a:gd name="connsiteX1" fmla="*/ 0 w 10000"/>
                        <a:gd name="connsiteY1" fmla="*/ 10000 h 10000"/>
                        <a:gd name="connsiteX2" fmla="*/ 0 w 10000"/>
                        <a:gd name="connsiteY2" fmla="*/ 10000 h 10000"/>
                        <a:gd name="connsiteX3" fmla="*/ 0 w 10000"/>
                        <a:gd name="connsiteY3" fmla="*/ 10000 h 10000"/>
                        <a:gd name="connsiteX4" fmla="*/ 11 w 10000"/>
                        <a:gd name="connsiteY4" fmla="*/ 10000 h 10000"/>
                        <a:gd name="connsiteX5" fmla="*/ 11 w 10000"/>
                        <a:gd name="connsiteY5" fmla="*/ 10000 h 10000"/>
                        <a:gd name="connsiteX6" fmla="*/ 11 w 10000"/>
                        <a:gd name="connsiteY6" fmla="*/ 10000 h 10000"/>
                        <a:gd name="connsiteX7" fmla="*/ 11 w 10000"/>
                        <a:gd name="connsiteY7" fmla="*/ 10000 h 10000"/>
                        <a:gd name="connsiteX8" fmla="*/ 23 w 10000"/>
                        <a:gd name="connsiteY8" fmla="*/ 10000 h 10000"/>
                        <a:gd name="connsiteX9" fmla="*/ 23 w 10000"/>
                        <a:gd name="connsiteY9" fmla="*/ 10000 h 10000"/>
                        <a:gd name="connsiteX10" fmla="*/ 23 w 10000"/>
                        <a:gd name="connsiteY10" fmla="*/ 10000 h 10000"/>
                        <a:gd name="connsiteX11" fmla="*/ 23 w 10000"/>
                        <a:gd name="connsiteY11" fmla="*/ 10000 h 10000"/>
                        <a:gd name="connsiteX12" fmla="*/ 34 w 10000"/>
                        <a:gd name="connsiteY12" fmla="*/ 10000 h 10000"/>
                        <a:gd name="connsiteX13" fmla="*/ 34 w 10000"/>
                        <a:gd name="connsiteY13" fmla="*/ 10000 h 10000"/>
                        <a:gd name="connsiteX14" fmla="*/ 34 w 10000"/>
                        <a:gd name="connsiteY14" fmla="*/ 10000 h 10000"/>
                        <a:gd name="connsiteX15" fmla="*/ 34 w 10000"/>
                        <a:gd name="connsiteY15" fmla="*/ 10000 h 10000"/>
                        <a:gd name="connsiteX16" fmla="*/ 43 w 10000"/>
                        <a:gd name="connsiteY16" fmla="*/ 10000 h 10000"/>
                        <a:gd name="connsiteX17" fmla="*/ 43 w 10000"/>
                        <a:gd name="connsiteY17" fmla="*/ 10000 h 10000"/>
                        <a:gd name="connsiteX18" fmla="*/ 43 w 10000"/>
                        <a:gd name="connsiteY18" fmla="*/ 10000 h 10000"/>
                        <a:gd name="connsiteX19" fmla="*/ 43 w 10000"/>
                        <a:gd name="connsiteY19" fmla="*/ 10000 h 10000"/>
                        <a:gd name="connsiteX20" fmla="*/ 54 w 10000"/>
                        <a:gd name="connsiteY20" fmla="*/ 10000 h 10000"/>
                        <a:gd name="connsiteX21" fmla="*/ 54 w 10000"/>
                        <a:gd name="connsiteY21" fmla="*/ 10000 h 10000"/>
                        <a:gd name="connsiteX22" fmla="*/ 54 w 10000"/>
                        <a:gd name="connsiteY22" fmla="*/ 10000 h 10000"/>
                        <a:gd name="connsiteX23" fmla="*/ 54 w 10000"/>
                        <a:gd name="connsiteY23" fmla="*/ 10000 h 10000"/>
                        <a:gd name="connsiteX24" fmla="*/ 66 w 10000"/>
                        <a:gd name="connsiteY24" fmla="*/ 10000 h 10000"/>
                        <a:gd name="connsiteX25" fmla="*/ 66 w 10000"/>
                        <a:gd name="connsiteY25" fmla="*/ 10000 h 10000"/>
                        <a:gd name="connsiteX26" fmla="*/ 66 w 10000"/>
                        <a:gd name="connsiteY26" fmla="*/ 10000 h 10000"/>
                        <a:gd name="connsiteX27" fmla="*/ 66 w 10000"/>
                        <a:gd name="connsiteY27" fmla="*/ 10000 h 10000"/>
                        <a:gd name="connsiteX28" fmla="*/ 77 w 10000"/>
                        <a:gd name="connsiteY28" fmla="*/ 10000 h 10000"/>
                        <a:gd name="connsiteX29" fmla="*/ 77 w 10000"/>
                        <a:gd name="connsiteY29" fmla="*/ 10000 h 10000"/>
                        <a:gd name="connsiteX30" fmla="*/ 77 w 10000"/>
                        <a:gd name="connsiteY30" fmla="*/ 10000 h 10000"/>
                        <a:gd name="connsiteX31" fmla="*/ 77 w 10000"/>
                        <a:gd name="connsiteY31" fmla="*/ 10000 h 10000"/>
                        <a:gd name="connsiteX32" fmla="*/ 86 w 10000"/>
                        <a:gd name="connsiteY32" fmla="*/ 10000 h 10000"/>
                        <a:gd name="connsiteX33" fmla="*/ 86 w 10000"/>
                        <a:gd name="connsiteY33" fmla="*/ 10000 h 10000"/>
                        <a:gd name="connsiteX34" fmla="*/ 86 w 10000"/>
                        <a:gd name="connsiteY34" fmla="*/ 10000 h 10000"/>
                        <a:gd name="connsiteX35" fmla="*/ 86 w 10000"/>
                        <a:gd name="connsiteY35" fmla="*/ 10000 h 10000"/>
                        <a:gd name="connsiteX36" fmla="*/ 97 w 10000"/>
                        <a:gd name="connsiteY36" fmla="*/ 10000 h 10000"/>
                        <a:gd name="connsiteX37" fmla="*/ 97 w 10000"/>
                        <a:gd name="connsiteY37" fmla="*/ 10000 h 10000"/>
                        <a:gd name="connsiteX38" fmla="*/ 97 w 10000"/>
                        <a:gd name="connsiteY38" fmla="*/ 10000 h 10000"/>
                        <a:gd name="connsiteX39" fmla="*/ 97 w 10000"/>
                        <a:gd name="connsiteY39" fmla="*/ 10000 h 10000"/>
                        <a:gd name="connsiteX40" fmla="*/ 109 w 10000"/>
                        <a:gd name="connsiteY40" fmla="*/ 10000 h 10000"/>
                        <a:gd name="connsiteX41" fmla="*/ 109 w 10000"/>
                        <a:gd name="connsiteY41" fmla="*/ 10000 h 10000"/>
                        <a:gd name="connsiteX42" fmla="*/ 109 w 10000"/>
                        <a:gd name="connsiteY42" fmla="*/ 10000 h 10000"/>
                        <a:gd name="connsiteX43" fmla="*/ 109 w 10000"/>
                        <a:gd name="connsiteY43" fmla="*/ 10000 h 10000"/>
                        <a:gd name="connsiteX44" fmla="*/ 117 w 10000"/>
                        <a:gd name="connsiteY44" fmla="*/ 10000 h 10000"/>
                        <a:gd name="connsiteX45" fmla="*/ 117 w 10000"/>
                        <a:gd name="connsiteY45" fmla="*/ 10000 h 10000"/>
                        <a:gd name="connsiteX46" fmla="*/ 117 w 10000"/>
                        <a:gd name="connsiteY46" fmla="*/ 10000 h 10000"/>
                        <a:gd name="connsiteX47" fmla="*/ 117 w 10000"/>
                        <a:gd name="connsiteY47" fmla="*/ 10000 h 10000"/>
                        <a:gd name="connsiteX48" fmla="*/ 129 w 10000"/>
                        <a:gd name="connsiteY48" fmla="*/ 10000 h 10000"/>
                        <a:gd name="connsiteX49" fmla="*/ 129 w 10000"/>
                        <a:gd name="connsiteY49" fmla="*/ 10000 h 10000"/>
                        <a:gd name="connsiteX50" fmla="*/ 129 w 10000"/>
                        <a:gd name="connsiteY50" fmla="*/ 10000 h 10000"/>
                        <a:gd name="connsiteX51" fmla="*/ 129 w 10000"/>
                        <a:gd name="connsiteY51" fmla="*/ 10000 h 10000"/>
                        <a:gd name="connsiteX52" fmla="*/ 140 w 10000"/>
                        <a:gd name="connsiteY52" fmla="*/ 10000 h 10000"/>
                        <a:gd name="connsiteX53" fmla="*/ 140 w 10000"/>
                        <a:gd name="connsiteY53" fmla="*/ 10000 h 10000"/>
                        <a:gd name="connsiteX54" fmla="*/ 140 w 10000"/>
                        <a:gd name="connsiteY54" fmla="*/ 10000 h 10000"/>
                        <a:gd name="connsiteX55" fmla="*/ 140 w 10000"/>
                        <a:gd name="connsiteY55" fmla="*/ 10000 h 10000"/>
                        <a:gd name="connsiteX56" fmla="*/ 151 w 10000"/>
                        <a:gd name="connsiteY56" fmla="*/ 10000 h 10000"/>
                        <a:gd name="connsiteX57" fmla="*/ 151 w 10000"/>
                        <a:gd name="connsiteY57" fmla="*/ 10000 h 10000"/>
                        <a:gd name="connsiteX58" fmla="*/ 151 w 10000"/>
                        <a:gd name="connsiteY58" fmla="*/ 10000 h 10000"/>
                        <a:gd name="connsiteX59" fmla="*/ 151 w 10000"/>
                        <a:gd name="connsiteY59" fmla="*/ 10000 h 10000"/>
                        <a:gd name="connsiteX60" fmla="*/ 160 w 10000"/>
                        <a:gd name="connsiteY60" fmla="*/ 10000 h 10000"/>
                        <a:gd name="connsiteX61" fmla="*/ 160 w 10000"/>
                        <a:gd name="connsiteY61" fmla="*/ 10000 h 10000"/>
                        <a:gd name="connsiteX62" fmla="*/ 160 w 10000"/>
                        <a:gd name="connsiteY62" fmla="*/ 10000 h 10000"/>
                        <a:gd name="connsiteX63" fmla="*/ 160 w 10000"/>
                        <a:gd name="connsiteY63" fmla="*/ 10000 h 10000"/>
                        <a:gd name="connsiteX64" fmla="*/ 171 w 10000"/>
                        <a:gd name="connsiteY64" fmla="*/ 10000 h 10000"/>
                        <a:gd name="connsiteX65" fmla="*/ 171 w 10000"/>
                        <a:gd name="connsiteY65" fmla="*/ 10000 h 10000"/>
                        <a:gd name="connsiteX66" fmla="*/ 171 w 10000"/>
                        <a:gd name="connsiteY66" fmla="*/ 10000 h 10000"/>
                        <a:gd name="connsiteX67" fmla="*/ 171 w 10000"/>
                        <a:gd name="connsiteY67" fmla="*/ 10000 h 10000"/>
                        <a:gd name="connsiteX68" fmla="*/ 183 w 10000"/>
                        <a:gd name="connsiteY68" fmla="*/ 10000 h 10000"/>
                        <a:gd name="connsiteX69" fmla="*/ 183 w 10000"/>
                        <a:gd name="connsiteY69" fmla="*/ 10000 h 10000"/>
                        <a:gd name="connsiteX70" fmla="*/ 183 w 10000"/>
                        <a:gd name="connsiteY70" fmla="*/ 10000 h 10000"/>
                        <a:gd name="connsiteX71" fmla="*/ 183 w 10000"/>
                        <a:gd name="connsiteY71" fmla="*/ 10000 h 10000"/>
                        <a:gd name="connsiteX72" fmla="*/ 194 w 10000"/>
                        <a:gd name="connsiteY72" fmla="*/ 10000 h 10000"/>
                        <a:gd name="connsiteX73" fmla="*/ 194 w 10000"/>
                        <a:gd name="connsiteY73" fmla="*/ 10000 h 10000"/>
                        <a:gd name="connsiteX74" fmla="*/ 194 w 10000"/>
                        <a:gd name="connsiteY74" fmla="*/ 10000 h 10000"/>
                        <a:gd name="connsiteX75" fmla="*/ 194 w 10000"/>
                        <a:gd name="connsiteY75" fmla="*/ 10000 h 10000"/>
                        <a:gd name="connsiteX76" fmla="*/ 203 w 10000"/>
                        <a:gd name="connsiteY76" fmla="*/ 10000 h 10000"/>
                        <a:gd name="connsiteX77" fmla="*/ 203 w 10000"/>
                        <a:gd name="connsiteY77" fmla="*/ 10000 h 10000"/>
                        <a:gd name="connsiteX78" fmla="*/ 203 w 10000"/>
                        <a:gd name="connsiteY78" fmla="*/ 10000 h 10000"/>
                        <a:gd name="connsiteX79" fmla="*/ 203 w 10000"/>
                        <a:gd name="connsiteY79" fmla="*/ 10000 h 10000"/>
                        <a:gd name="connsiteX80" fmla="*/ 214 w 10000"/>
                        <a:gd name="connsiteY80" fmla="*/ 10000 h 10000"/>
                        <a:gd name="connsiteX81" fmla="*/ 214 w 10000"/>
                        <a:gd name="connsiteY81" fmla="*/ 10000 h 10000"/>
                        <a:gd name="connsiteX82" fmla="*/ 214 w 10000"/>
                        <a:gd name="connsiteY82" fmla="*/ 10000 h 10000"/>
                        <a:gd name="connsiteX83" fmla="*/ 214 w 10000"/>
                        <a:gd name="connsiteY83" fmla="*/ 10000 h 10000"/>
                        <a:gd name="connsiteX84" fmla="*/ 226 w 10000"/>
                        <a:gd name="connsiteY84" fmla="*/ 10000 h 10000"/>
                        <a:gd name="connsiteX85" fmla="*/ 226 w 10000"/>
                        <a:gd name="connsiteY85" fmla="*/ 10000 h 10000"/>
                        <a:gd name="connsiteX86" fmla="*/ 226 w 10000"/>
                        <a:gd name="connsiteY86" fmla="*/ 10000 h 10000"/>
                        <a:gd name="connsiteX87" fmla="*/ 226 w 10000"/>
                        <a:gd name="connsiteY87" fmla="*/ 10000 h 10000"/>
                        <a:gd name="connsiteX88" fmla="*/ 234 w 10000"/>
                        <a:gd name="connsiteY88" fmla="*/ 10000 h 10000"/>
                        <a:gd name="connsiteX89" fmla="*/ 234 w 10000"/>
                        <a:gd name="connsiteY89" fmla="*/ 10000 h 10000"/>
                        <a:gd name="connsiteX90" fmla="*/ 234 w 10000"/>
                        <a:gd name="connsiteY90" fmla="*/ 10000 h 10000"/>
                        <a:gd name="connsiteX91" fmla="*/ 234 w 10000"/>
                        <a:gd name="connsiteY91" fmla="*/ 10000 h 10000"/>
                        <a:gd name="connsiteX92" fmla="*/ 246 w 10000"/>
                        <a:gd name="connsiteY92" fmla="*/ 10000 h 10000"/>
                        <a:gd name="connsiteX93" fmla="*/ 246 w 10000"/>
                        <a:gd name="connsiteY93" fmla="*/ 10000 h 10000"/>
                        <a:gd name="connsiteX94" fmla="*/ 246 w 10000"/>
                        <a:gd name="connsiteY94" fmla="*/ 10000 h 10000"/>
                        <a:gd name="connsiteX95" fmla="*/ 246 w 10000"/>
                        <a:gd name="connsiteY95" fmla="*/ 10000 h 10000"/>
                        <a:gd name="connsiteX96" fmla="*/ 257 w 10000"/>
                        <a:gd name="connsiteY96" fmla="*/ 10000 h 10000"/>
                        <a:gd name="connsiteX97" fmla="*/ 257 w 10000"/>
                        <a:gd name="connsiteY97" fmla="*/ 10000 h 10000"/>
                        <a:gd name="connsiteX98" fmla="*/ 257 w 10000"/>
                        <a:gd name="connsiteY98" fmla="*/ 10000 h 10000"/>
                        <a:gd name="connsiteX99" fmla="*/ 257 w 10000"/>
                        <a:gd name="connsiteY99" fmla="*/ 10000 h 10000"/>
                        <a:gd name="connsiteX100" fmla="*/ 268 w 10000"/>
                        <a:gd name="connsiteY100" fmla="*/ 10000 h 10000"/>
                        <a:gd name="connsiteX101" fmla="*/ 268 w 10000"/>
                        <a:gd name="connsiteY101" fmla="*/ 10000 h 10000"/>
                        <a:gd name="connsiteX102" fmla="*/ 268 w 10000"/>
                        <a:gd name="connsiteY102" fmla="*/ 10000 h 10000"/>
                        <a:gd name="connsiteX103" fmla="*/ 268 w 10000"/>
                        <a:gd name="connsiteY103" fmla="*/ 10000 h 10000"/>
                        <a:gd name="connsiteX104" fmla="*/ 277 w 10000"/>
                        <a:gd name="connsiteY104" fmla="*/ 10000 h 10000"/>
                        <a:gd name="connsiteX105" fmla="*/ 277 w 10000"/>
                        <a:gd name="connsiteY105" fmla="*/ 10000 h 10000"/>
                        <a:gd name="connsiteX106" fmla="*/ 277 w 10000"/>
                        <a:gd name="connsiteY106" fmla="*/ 10000 h 10000"/>
                        <a:gd name="connsiteX107" fmla="*/ 277 w 10000"/>
                        <a:gd name="connsiteY107" fmla="*/ 10000 h 10000"/>
                        <a:gd name="connsiteX108" fmla="*/ 288 w 10000"/>
                        <a:gd name="connsiteY108" fmla="*/ 10000 h 10000"/>
                        <a:gd name="connsiteX109" fmla="*/ 288 w 10000"/>
                        <a:gd name="connsiteY109" fmla="*/ 10000 h 10000"/>
                        <a:gd name="connsiteX110" fmla="*/ 288 w 10000"/>
                        <a:gd name="connsiteY110" fmla="*/ 10000 h 10000"/>
                        <a:gd name="connsiteX111" fmla="*/ 288 w 10000"/>
                        <a:gd name="connsiteY111" fmla="*/ 10000 h 10000"/>
                        <a:gd name="connsiteX112" fmla="*/ 300 w 10000"/>
                        <a:gd name="connsiteY112" fmla="*/ 10000 h 10000"/>
                        <a:gd name="connsiteX113" fmla="*/ 300 w 10000"/>
                        <a:gd name="connsiteY113" fmla="*/ 10000 h 10000"/>
                        <a:gd name="connsiteX114" fmla="*/ 300 w 10000"/>
                        <a:gd name="connsiteY114" fmla="*/ 10000 h 10000"/>
                        <a:gd name="connsiteX115" fmla="*/ 300 w 10000"/>
                        <a:gd name="connsiteY115" fmla="*/ 10000 h 10000"/>
                        <a:gd name="connsiteX116" fmla="*/ 311 w 10000"/>
                        <a:gd name="connsiteY116" fmla="*/ 10000 h 10000"/>
                        <a:gd name="connsiteX117" fmla="*/ 311 w 10000"/>
                        <a:gd name="connsiteY117" fmla="*/ 10000 h 10000"/>
                        <a:gd name="connsiteX118" fmla="*/ 311 w 10000"/>
                        <a:gd name="connsiteY118" fmla="*/ 10000 h 10000"/>
                        <a:gd name="connsiteX119" fmla="*/ 311 w 10000"/>
                        <a:gd name="connsiteY119" fmla="*/ 10000 h 10000"/>
                        <a:gd name="connsiteX120" fmla="*/ 320 w 10000"/>
                        <a:gd name="connsiteY120" fmla="*/ 10000 h 10000"/>
                        <a:gd name="connsiteX121" fmla="*/ 320 w 10000"/>
                        <a:gd name="connsiteY121" fmla="*/ 10000 h 10000"/>
                        <a:gd name="connsiteX122" fmla="*/ 320 w 10000"/>
                        <a:gd name="connsiteY122" fmla="*/ 10000 h 10000"/>
                        <a:gd name="connsiteX123" fmla="*/ 320 w 10000"/>
                        <a:gd name="connsiteY123" fmla="*/ 10000 h 10000"/>
                        <a:gd name="connsiteX124" fmla="*/ 331 w 10000"/>
                        <a:gd name="connsiteY124" fmla="*/ 10000 h 10000"/>
                        <a:gd name="connsiteX125" fmla="*/ 331 w 10000"/>
                        <a:gd name="connsiteY125" fmla="*/ 10000 h 10000"/>
                        <a:gd name="connsiteX126" fmla="*/ 331 w 10000"/>
                        <a:gd name="connsiteY126" fmla="*/ 10000 h 10000"/>
                        <a:gd name="connsiteX127" fmla="*/ 331 w 10000"/>
                        <a:gd name="connsiteY127" fmla="*/ 10000 h 10000"/>
                        <a:gd name="connsiteX128" fmla="*/ 343 w 10000"/>
                        <a:gd name="connsiteY128" fmla="*/ 10000 h 10000"/>
                        <a:gd name="connsiteX129" fmla="*/ 343 w 10000"/>
                        <a:gd name="connsiteY129" fmla="*/ 10000 h 10000"/>
                        <a:gd name="connsiteX130" fmla="*/ 343 w 10000"/>
                        <a:gd name="connsiteY130" fmla="*/ 10000 h 10000"/>
                        <a:gd name="connsiteX131" fmla="*/ 343 w 10000"/>
                        <a:gd name="connsiteY131" fmla="*/ 10000 h 10000"/>
                        <a:gd name="connsiteX132" fmla="*/ 351 w 10000"/>
                        <a:gd name="connsiteY132" fmla="*/ 10000 h 10000"/>
                        <a:gd name="connsiteX133" fmla="*/ 351 w 10000"/>
                        <a:gd name="connsiteY133" fmla="*/ 10000 h 10000"/>
                        <a:gd name="connsiteX134" fmla="*/ 351 w 10000"/>
                        <a:gd name="connsiteY134" fmla="*/ 10000 h 10000"/>
                        <a:gd name="connsiteX135" fmla="*/ 351 w 10000"/>
                        <a:gd name="connsiteY135" fmla="*/ 10000 h 10000"/>
                        <a:gd name="connsiteX136" fmla="*/ 363 w 10000"/>
                        <a:gd name="connsiteY136" fmla="*/ 10000 h 10000"/>
                        <a:gd name="connsiteX137" fmla="*/ 363 w 10000"/>
                        <a:gd name="connsiteY137" fmla="*/ 10000 h 10000"/>
                        <a:gd name="connsiteX138" fmla="*/ 363 w 10000"/>
                        <a:gd name="connsiteY138" fmla="*/ 10000 h 10000"/>
                        <a:gd name="connsiteX139" fmla="*/ 363 w 10000"/>
                        <a:gd name="connsiteY139" fmla="*/ 10000 h 10000"/>
                        <a:gd name="connsiteX140" fmla="*/ 374 w 10000"/>
                        <a:gd name="connsiteY140" fmla="*/ 10000 h 10000"/>
                        <a:gd name="connsiteX141" fmla="*/ 374 w 10000"/>
                        <a:gd name="connsiteY141" fmla="*/ 10000 h 10000"/>
                        <a:gd name="connsiteX142" fmla="*/ 374 w 10000"/>
                        <a:gd name="connsiteY142" fmla="*/ 10000 h 10000"/>
                        <a:gd name="connsiteX143" fmla="*/ 374 w 10000"/>
                        <a:gd name="connsiteY143" fmla="*/ 10000 h 10000"/>
                        <a:gd name="connsiteX144" fmla="*/ 386 w 10000"/>
                        <a:gd name="connsiteY144" fmla="*/ 10000 h 10000"/>
                        <a:gd name="connsiteX145" fmla="*/ 386 w 10000"/>
                        <a:gd name="connsiteY145" fmla="*/ 10000 h 10000"/>
                        <a:gd name="connsiteX146" fmla="*/ 386 w 10000"/>
                        <a:gd name="connsiteY146" fmla="*/ 10000 h 10000"/>
                        <a:gd name="connsiteX147" fmla="*/ 386 w 10000"/>
                        <a:gd name="connsiteY147" fmla="*/ 10000 h 10000"/>
                        <a:gd name="connsiteX148" fmla="*/ 394 w 10000"/>
                        <a:gd name="connsiteY148" fmla="*/ 10000 h 10000"/>
                        <a:gd name="connsiteX149" fmla="*/ 394 w 10000"/>
                        <a:gd name="connsiteY149" fmla="*/ 10000 h 10000"/>
                        <a:gd name="connsiteX150" fmla="*/ 394 w 10000"/>
                        <a:gd name="connsiteY150" fmla="*/ 10000 h 10000"/>
                        <a:gd name="connsiteX151" fmla="*/ 394 w 10000"/>
                        <a:gd name="connsiteY151" fmla="*/ 10000 h 10000"/>
                        <a:gd name="connsiteX152" fmla="*/ 406 w 10000"/>
                        <a:gd name="connsiteY152" fmla="*/ 10000 h 10000"/>
                        <a:gd name="connsiteX153" fmla="*/ 406 w 10000"/>
                        <a:gd name="connsiteY153" fmla="*/ 10000 h 10000"/>
                        <a:gd name="connsiteX154" fmla="*/ 406 w 10000"/>
                        <a:gd name="connsiteY154" fmla="*/ 10000 h 10000"/>
                        <a:gd name="connsiteX155" fmla="*/ 406 w 10000"/>
                        <a:gd name="connsiteY155" fmla="*/ 10000 h 10000"/>
                        <a:gd name="connsiteX156" fmla="*/ 417 w 10000"/>
                        <a:gd name="connsiteY156" fmla="*/ 10000 h 10000"/>
                        <a:gd name="connsiteX157" fmla="*/ 417 w 10000"/>
                        <a:gd name="connsiteY157" fmla="*/ 10000 h 10000"/>
                        <a:gd name="connsiteX158" fmla="*/ 417 w 10000"/>
                        <a:gd name="connsiteY158" fmla="*/ 10000 h 10000"/>
                        <a:gd name="connsiteX159" fmla="*/ 417 w 10000"/>
                        <a:gd name="connsiteY159" fmla="*/ 10000 h 10000"/>
                        <a:gd name="connsiteX160" fmla="*/ 428 w 10000"/>
                        <a:gd name="connsiteY160" fmla="*/ 10000 h 10000"/>
                        <a:gd name="connsiteX161" fmla="*/ 428 w 10000"/>
                        <a:gd name="connsiteY161" fmla="*/ 10000 h 10000"/>
                        <a:gd name="connsiteX162" fmla="*/ 428 w 10000"/>
                        <a:gd name="connsiteY162" fmla="*/ 10000 h 10000"/>
                        <a:gd name="connsiteX163" fmla="*/ 428 w 10000"/>
                        <a:gd name="connsiteY163" fmla="*/ 10000 h 10000"/>
                        <a:gd name="connsiteX164" fmla="*/ 437 w 10000"/>
                        <a:gd name="connsiteY164" fmla="*/ 10000 h 10000"/>
                        <a:gd name="connsiteX165" fmla="*/ 437 w 10000"/>
                        <a:gd name="connsiteY165" fmla="*/ 10000 h 10000"/>
                        <a:gd name="connsiteX166" fmla="*/ 437 w 10000"/>
                        <a:gd name="connsiteY166" fmla="*/ 10000 h 10000"/>
                        <a:gd name="connsiteX167" fmla="*/ 437 w 10000"/>
                        <a:gd name="connsiteY167" fmla="*/ 10000 h 10000"/>
                        <a:gd name="connsiteX168" fmla="*/ 448 w 10000"/>
                        <a:gd name="connsiteY168" fmla="*/ 10000 h 10000"/>
                        <a:gd name="connsiteX169" fmla="*/ 448 w 10000"/>
                        <a:gd name="connsiteY169" fmla="*/ 10000 h 10000"/>
                        <a:gd name="connsiteX170" fmla="*/ 448 w 10000"/>
                        <a:gd name="connsiteY170" fmla="*/ 10000 h 10000"/>
                        <a:gd name="connsiteX171" fmla="*/ 448 w 10000"/>
                        <a:gd name="connsiteY171" fmla="*/ 10000 h 10000"/>
                        <a:gd name="connsiteX172" fmla="*/ 460 w 10000"/>
                        <a:gd name="connsiteY172" fmla="*/ 10000 h 10000"/>
                        <a:gd name="connsiteX173" fmla="*/ 460 w 10000"/>
                        <a:gd name="connsiteY173" fmla="*/ 10000 h 10000"/>
                        <a:gd name="connsiteX174" fmla="*/ 460 w 10000"/>
                        <a:gd name="connsiteY174" fmla="*/ 10000 h 10000"/>
                        <a:gd name="connsiteX175" fmla="*/ 460 w 10000"/>
                        <a:gd name="connsiteY175" fmla="*/ 10000 h 10000"/>
                        <a:gd name="connsiteX176" fmla="*/ 468 w 10000"/>
                        <a:gd name="connsiteY176" fmla="*/ 10000 h 10000"/>
                        <a:gd name="connsiteX177" fmla="*/ 468 w 10000"/>
                        <a:gd name="connsiteY177" fmla="*/ 10000 h 10000"/>
                        <a:gd name="connsiteX178" fmla="*/ 468 w 10000"/>
                        <a:gd name="connsiteY178" fmla="*/ 10000 h 10000"/>
                        <a:gd name="connsiteX179" fmla="*/ 468 w 10000"/>
                        <a:gd name="connsiteY179" fmla="*/ 10000 h 10000"/>
                        <a:gd name="connsiteX180" fmla="*/ 480 w 10000"/>
                        <a:gd name="connsiteY180" fmla="*/ 10000 h 10000"/>
                        <a:gd name="connsiteX181" fmla="*/ 480 w 10000"/>
                        <a:gd name="connsiteY181" fmla="*/ 10000 h 10000"/>
                        <a:gd name="connsiteX182" fmla="*/ 480 w 10000"/>
                        <a:gd name="connsiteY182" fmla="*/ 10000 h 10000"/>
                        <a:gd name="connsiteX183" fmla="*/ 480 w 10000"/>
                        <a:gd name="connsiteY183" fmla="*/ 10000 h 10000"/>
                        <a:gd name="connsiteX184" fmla="*/ 491 w 10000"/>
                        <a:gd name="connsiteY184" fmla="*/ 10000 h 10000"/>
                        <a:gd name="connsiteX185" fmla="*/ 491 w 10000"/>
                        <a:gd name="connsiteY185" fmla="*/ 10000 h 10000"/>
                        <a:gd name="connsiteX186" fmla="*/ 491 w 10000"/>
                        <a:gd name="connsiteY186" fmla="*/ 10000 h 10000"/>
                        <a:gd name="connsiteX187" fmla="*/ 491 w 10000"/>
                        <a:gd name="connsiteY187" fmla="*/ 10000 h 10000"/>
                        <a:gd name="connsiteX188" fmla="*/ 503 w 10000"/>
                        <a:gd name="connsiteY188" fmla="*/ 10000 h 10000"/>
                        <a:gd name="connsiteX189" fmla="*/ 503 w 10000"/>
                        <a:gd name="connsiteY189" fmla="*/ 10000 h 10000"/>
                        <a:gd name="connsiteX190" fmla="*/ 503 w 10000"/>
                        <a:gd name="connsiteY190" fmla="*/ 10000 h 10000"/>
                        <a:gd name="connsiteX191" fmla="*/ 503 w 10000"/>
                        <a:gd name="connsiteY191" fmla="*/ 10000 h 10000"/>
                        <a:gd name="connsiteX192" fmla="*/ 511 w 10000"/>
                        <a:gd name="connsiteY192" fmla="*/ 10000 h 10000"/>
                        <a:gd name="connsiteX193" fmla="*/ 511 w 10000"/>
                        <a:gd name="connsiteY193" fmla="*/ 10000 h 10000"/>
                        <a:gd name="connsiteX194" fmla="*/ 511 w 10000"/>
                        <a:gd name="connsiteY194" fmla="*/ 10000 h 10000"/>
                        <a:gd name="connsiteX195" fmla="*/ 511 w 10000"/>
                        <a:gd name="connsiteY195" fmla="*/ 10000 h 10000"/>
                        <a:gd name="connsiteX196" fmla="*/ 523 w 10000"/>
                        <a:gd name="connsiteY196" fmla="*/ 10000 h 10000"/>
                        <a:gd name="connsiteX197" fmla="*/ 523 w 10000"/>
                        <a:gd name="connsiteY197" fmla="*/ 10000 h 10000"/>
                        <a:gd name="connsiteX198" fmla="*/ 523 w 10000"/>
                        <a:gd name="connsiteY198" fmla="*/ 10000 h 10000"/>
                        <a:gd name="connsiteX199" fmla="*/ 523 w 10000"/>
                        <a:gd name="connsiteY199" fmla="*/ 10000 h 10000"/>
                        <a:gd name="connsiteX200" fmla="*/ 534 w 10000"/>
                        <a:gd name="connsiteY200" fmla="*/ 10000 h 10000"/>
                        <a:gd name="connsiteX201" fmla="*/ 534 w 10000"/>
                        <a:gd name="connsiteY201" fmla="*/ 10000 h 10000"/>
                        <a:gd name="connsiteX202" fmla="*/ 534 w 10000"/>
                        <a:gd name="connsiteY202" fmla="*/ 10000 h 10000"/>
                        <a:gd name="connsiteX203" fmla="*/ 534 w 10000"/>
                        <a:gd name="connsiteY203" fmla="*/ 10000 h 10000"/>
                        <a:gd name="connsiteX204" fmla="*/ 546 w 10000"/>
                        <a:gd name="connsiteY204" fmla="*/ 10000 h 10000"/>
                        <a:gd name="connsiteX205" fmla="*/ 546 w 10000"/>
                        <a:gd name="connsiteY205" fmla="*/ 10000 h 10000"/>
                        <a:gd name="connsiteX206" fmla="*/ 546 w 10000"/>
                        <a:gd name="connsiteY206" fmla="*/ 10000 h 10000"/>
                        <a:gd name="connsiteX207" fmla="*/ 546 w 10000"/>
                        <a:gd name="connsiteY207" fmla="*/ 10000 h 10000"/>
                        <a:gd name="connsiteX208" fmla="*/ 554 w 10000"/>
                        <a:gd name="connsiteY208" fmla="*/ 10000 h 10000"/>
                        <a:gd name="connsiteX209" fmla="*/ 554 w 10000"/>
                        <a:gd name="connsiteY209" fmla="*/ 10000 h 10000"/>
                        <a:gd name="connsiteX210" fmla="*/ 554 w 10000"/>
                        <a:gd name="connsiteY210" fmla="*/ 10000 h 10000"/>
                        <a:gd name="connsiteX211" fmla="*/ 554 w 10000"/>
                        <a:gd name="connsiteY211" fmla="*/ 10000 h 10000"/>
                        <a:gd name="connsiteX212" fmla="*/ 566 w 10000"/>
                        <a:gd name="connsiteY212" fmla="*/ 10000 h 10000"/>
                        <a:gd name="connsiteX213" fmla="*/ 566 w 10000"/>
                        <a:gd name="connsiteY213" fmla="*/ 10000 h 10000"/>
                        <a:gd name="connsiteX214" fmla="*/ 566 w 10000"/>
                        <a:gd name="connsiteY214" fmla="*/ 10000 h 10000"/>
                        <a:gd name="connsiteX215" fmla="*/ 566 w 10000"/>
                        <a:gd name="connsiteY215" fmla="*/ 10000 h 10000"/>
                        <a:gd name="connsiteX216" fmla="*/ 577 w 10000"/>
                        <a:gd name="connsiteY216" fmla="*/ 10000 h 10000"/>
                        <a:gd name="connsiteX217" fmla="*/ 577 w 10000"/>
                        <a:gd name="connsiteY217" fmla="*/ 10000 h 10000"/>
                        <a:gd name="connsiteX218" fmla="*/ 577 w 10000"/>
                        <a:gd name="connsiteY218" fmla="*/ 10000 h 10000"/>
                        <a:gd name="connsiteX219" fmla="*/ 577 w 10000"/>
                        <a:gd name="connsiteY219" fmla="*/ 10000 h 10000"/>
                        <a:gd name="connsiteX220" fmla="*/ 586 w 10000"/>
                        <a:gd name="connsiteY220" fmla="*/ 10000 h 10000"/>
                        <a:gd name="connsiteX221" fmla="*/ 586 w 10000"/>
                        <a:gd name="connsiteY221" fmla="*/ 10000 h 10000"/>
                        <a:gd name="connsiteX222" fmla="*/ 586 w 10000"/>
                        <a:gd name="connsiteY222" fmla="*/ 10000 h 10000"/>
                        <a:gd name="connsiteX223" fmla="*/ 586 w 10000"/>
                        <a:gd name="connsiteY223" fmla="*/ 10000 h 10000"/>
                        <a:gd name="connsiteX224" fmla="*/ 597 w 10000"/>
                        <a:gd name="connsiteY224" fmla="*/ 10000 h 10000"/>
                        <a:gd name="connsiteX225" fmla="*/ 597 w 10000"/>
                        <a:gd name="connsiteY225" fmla="*/ 10000 h 10000"/>
                        <a:gd name="connsiteX226" fmla="*/ 597 w 10000"/>
                        <a:gd name="connsiteY226" fmla="*/ 10000 h 10000"/>
                        <a:gd name="connsiteX227" fmla="*/ 597 w 10000"/>
                        <a:gd name="connsiteY227" fmla="*/ 10000 h 10000"/>
                        <a:gd name="connsiteX228" fmla="*/ 608 w 10000"/>
                        <a:gd name="connsiteY228" fmla="*/ 10000 h 10000"/>
                        <a:gd name="connsiteX229" fmla="*/ 608 w 10000"/>
                        <a:gd name="connsiteY229" fmla="*/ 10000 h 10000"/>
                        <a:gd name="connsiteX230" fmla="*/ 608 w 10000"/>
                        <a:gd name="connsiteY230" fmla="*/ 10000 h 10000"/>
                        <a:gd name="connsiteX231" fmla="*/ 608 w 10000"/>
                        <a:gd name="connsiteY231" fmla="*/ 10000 h 10000"/>
                        <a:gd name="connsiteX232" fmla="*/ 620 w 10000"/>
                        <a:gd name="connsiteY232" fmla="*/ 10000 h 10000"/>
                        <a:gd name="connsiteX233" fmla="*/ 620 w 10000"/>
                        <a:gd name="connsiteY233" fmla="*/ 10000 h 10000"/>
                        <a:gd name="connsiteX234" fmla="*/ 620 w 10000"/>
                        <a:gd name="connsiteY234" fmla="*/ 10000 h 10000"/>
                        <a:gd name="connsiteX235" fmla="*/ 620 w 10000"/>
                        <a:gd name="connsiteY235" fmla="*/ 10000 h 10000"/>
                        <a:gd name="connsiteX236" fmla="*/ 628 w 10000"/>
                        <a:gd name="connsiteY236" fmla="*/ 10000 h 10000"/>
                        <a:gd name="connsiteX237" fmla="*/ 628 w 10000"/>
                        <a:gd name="connsiteY237" fmla="*/ 10000 h 10000"/>
                        <a:gd name="connsiteX238" fmla="*/ 628 w 10000"/>
                        <a:gd name="connsiteY238" fmla="*/ 10000 h 10000"/>
                        <a:gd name="connsiteX239" fmla="*/ 628 w 10000"/>
                        <a:gd name="connsiteY239" fmla="*/ 10000 h 10000"/>
                        <a:gd name="connsiteX240" fmla="*/ 640 w 10000"/>
                        <a:gd name="connsiteY240" fmla="*/ 10000 h 10000"/>
                        <a:gd name="connsiteX241" fmla="*/ 640 w 10000"/>
                        <a:gd name="connsiteY241" fmla="*/ 10000 h 10000"/>
                        <a:gd name="connsiteX242" fmla="*/ 640 w 10000"/>
                        <a:gd name="connsiteY242" fmla="*/ 10000 h 10000"/>
                        <a:gd name="connsiteX243" fmla="*/ 640 w 10000"/>
                        <a:gd name="connsiteY243" fmla="*/ 10000 h 10000"/>
                        <a:gd name="connsiteX244" fmla="*/ 651 w 10000"/>
                        <a:gd name="connsiteY244" fmla="*/ 10000 h 10000"/>
                        <a:gd name="connsiteX245" fmla="*/ 651 w 10000"/>
                        <a:gd name="connsiteY245" fmla="*/ 10000 h 10000"/>
                        <a:gd name="connsiteX246" fmla="*/ 651 w 10000"/>
                        <a:gd name="connsiteY246" fmla="*/ 10000 h 10000"/>
                        <a:gd name="connsiteX247" fmla="*/ 651 w 10000"/>
                        <a:gd name="connsiteY247" fmla="*/ 10000 h 10000"/>
                        <a:gd name="connsiteX248" fmla="*/ 663 w 10000"/>
                        <a:gd name="connsiteY248" fmla="*/ 10000 h 10000"/>
                        <a:gd name="connsiteX249" fmla="*/ 663 w 10000"/>
                        <a:gd name="connsiteY249" fmla="*/ 10000 h 10000"/>
                        <a:gd name="connsiteX250" fmla="*/ 663 w 10000"/>
                        <a:gd name="connsiteY250" fmla="*/ 10000 h 10000"/>
                        <a:gd name="connsiteX251" fmla="*/ 663 w 10000"/>
                        <a:gd name="connsiteY251" fmla="*/ 10000 h 10000"/>
                        <a:gd name="connsiteX252" fmla="*/ 671 w 10000"/>
                        <a:gd name="connsiteY252" fmla="*/ 10000 h 10000"/>
                        <a:gd name="connsiteX253" fmla="*/ 671 w 10000"/>
                        <a:gd name="connsiteY253" fmla="*/ 10000 h 10000"/>
                        <a:gd name="connsiteX254" fmla="*/ 671 w 10000"/>
                        <a:gd name="connsiteY254" fmla="*/ 10000 h 10000"/>
                        <a:gd name="connsiteX255" fmla="*/ 671 w 10000"/>
                        <a:gd name="connsiteY255" fmla="*/ 10000 h 10000"/>
                        <a:gd name="connsiteX256" fmla="*/ 683 w 10000"/>
                        <a:gd name="connsiteY256" fmla="*/ 10000 h 10000"/>
                        <a:gd name="connsiteX257" fmla="*/ 683 w 10000"/>
                        <a:gd name="connsiteY257" fmla="*/ 10000 h 10000"/>
                        <a:gd name="connsiteX258" fmla="*/ 683 w 10000"/>
                        <a:gd name="connsiteY258" fmla="*/ 10000 h 10000"/>
                        <a:gd name="connsiteX259" fmla="*/ 683 w 10000"/>
                        <a:gd name="connsiteY259" fmla="*/ 10000 h 10000"/>
                        <a:gd name="connsiteX260" fmla="*/ 694 w 10000"/>
                        <a:gd name="connsiteY260" fmla="*/ 10000 h 10000"/>
                        <a:gd name="connsiteX261" fmla="*/ 694 w 10000"/>
                        <a:gd name="connsiteY261" fmla="*/ 10000 h 10000"/>
                        <a:gd name="connsiteX262" fmla="*/ 694 w 10000"/>
                        <a:gd name="connsiteY262" fmla="*/ 10000 h 10000"/>
                        <a:gd name="connsiteX263" fmla="*/ 694 w 10000"/>
                        <a:gd name="connsiteY263" fmla="*/ 10000 h 10000"/>
                        <a:gd name="connsiteX264" fmla="*/ 703 w 10000"/>
                        <a:gd name="connsiteY264" fmla="*/ 10000 h 10000"/>
                        <a:gd name="connsiteX265" fmla="*/ 703 w 10000"/>
                        <a:gd name="connsiteY265" fmla="*/ 10000 h 10000"/>
                        <a:gd name="connsiteX266" fmla="*/ 703 w 10000"/>
                        <a:gd name="connsiteY266" fmla="*/ 10000 h 10000"/>
                        <a:gd name="connsiteX267" fmla="*/ 703 w 10000"/>
                        <a:gd name="connsiteY267" fmla="*/ 10000 h 10000"/>
                        <a:gd name="connsiteX268" fmla="*/ 714 w 10000"/>
                        <a:gd name="connsiteY268" fmla="*/ 10000 h 10000"/>
                        <a:gd name="connsiteX269" fmla="*/ 714 w 10000"/>
                        <a:gd name="connsiteY269" fmla="*/ 10000 h 10000"/>
                        <a:gd name="connsiteX270" fmla="*/ 714 w 10000"/>
                        <a:gd name="connsiteY270" fmla="*/ 10000 h 10000"/>
                        <a:gd name="connsiteX271" fmla="*/ 714 w 10000"/>
                        <a:gd name="connsiteY271" fmla="*/ 10000 h 10000"/>
                        <a:gd name="connsiteX272" fmla="*/ 726 w 10000"/>
                        <a:gd name="connsiteY272" fmla="*/ 10000 h 10000"/>
                        <a:gd name="connsiteX273" fmla="*/ 726 w 10000"/>
                        <a:gd name="connsiteY273" fmla="*/ 10000 h 10000"/>
                        <a:gd name="connsiteX274" fmla="*/ 726 w 10000"/>
                        <a:gd name="connsiteY274" fmla="*/ 10000 h 10000"/>
                        <a:gd name="connsiteX275" fmla="*/ 726 w 10000"/>
                        <a:gd name="connsiteY275" fmla="*/ 10000 h 10000"/>
                        <a:gd name="connsiteX276" fmla="*/ 737 w 10000"/>
                        <a:gd name="connsiteY276" fmla="*/ 10000 h 10000"/>
                        <a:gd name="connsiteX277" fmla="*/ 737 w 10000"/>
                        <a:gd name="connsiteY277" fmla="*/ 10000 h 10000"/>
                        <a:gd name="connsiteX278" fmla="*/ 737 w 10000"/>
                        <a:gd name="connsiteY278" fmla="*/ 10000 h 10000"/>
                        <a:gd name="connsiteX279" fmla="*/ 737 w 10000"/>
                        <a:gd name="connsiteY279" fmla="*/ 10000 h 10000"/>
                        <a:gd name="connsiteX280" fmla="*/ 746 w 10000"/>
                        <a:gd name="connsiteY280" fmla="*/ 10000 h 10000"/>
                        <a:gd name="connsiteX281" fmla="*/ 746 w 10000"/>
                        <a:gd name="connsiteY281" fmla="*/ 10000 h 10000"/>
                        <a:gd name="connsiteX282" fmla="*/ 746 w 10000"/>
                        <a:gd name="connsiteY282" fmla="*/ 10000 h 10000"/>
                        <a:gd name="connsiteX283" fmla="*/ 746 w 10000"/>
                        <a:gd name="connsiteY283" fmla="*/ 10000 h 10000"/>
                        <a:gd name="connsiteX284" fmla="*/ 757 w 10000"/>
                        <a:gd name="connsiteY284" fmla="*/ 10000 h 10000"/>
                        <a:gd name="connsiteX285" fmla="*/ 757 w 10000"/>
                        <a:gd name="connsiteY285" fmla="*/ 10000 h 10000"/>
                        <a:gd name="connsiteX286" fmla="*/ 757 w 10000"/>
                        <a:gd name="connsiteY286" fmla="*/ 10000 h 10000"/>
                        <a:gd name="connsiteX287" fmla="*/ 757 w 10000"/>
                        <a:gd name="connsiteY287" fmla="*/ 10000 h 10000"/>
                        <a:gd name="connsiteX288" fmla="*/ 768 w 10000"/>
                        <a:gd name="connsiteY288" fmla="*/ 10000 h 10000"/>
                        <a:gd name="connsiteX289" fmla="*/ 768 w 10000"/>
                        <a:gd name="connsiteY289" fmla="*/ 10000 h 10000"/>
                        <a:gd name="connsiteX290" fmla="*/ 768 w 10000"/>
                        <a:gd name="connsiteY290" fmla="*/ 10000 h 10000"/>
                        <a:gd name="connsiteX291" fmla="*/ 768 w 10000"/>
                        <a:gd name="connsiteY291" fmla="*/ 10000 h 10000"/>
                        <a:gd name="connsiteX292" fmla="*/ 780 w 10000"/>
                        <a:gd name="connsiteY292" fmla="*/ 10000 h 10000"/>
                        <a:gd name="connsiteX293" fmla="*/ 780 w 10000"/>
                        <a:gd name="connsiteY293" fmla="*/ 10000 h 10000"/>
                        <a:gd name="connsiteX294" fmla="*/ 780 w 10000"/>
                        <a:gd name="connsiteY294" fmla="*/ 10000 h 10000"/>
                        <a:gd name="connsiteX295" fmla="*/ 780 w 10000"/>
                        <a:gd name="connsiteY295" fmla="*/ 10000 h 10000"/>
                        <a:gd name="connsiteX296" fmla="*/ 788 w 10000"/>
                        <a:gd name="connsiteY296" fmla="*/ 10000 h 10000"/>
                        <a:gd name="connsiteX297" fmla="*/ 788 w 10000"/>
                        <a:gd name="connsiteY297" fmla="*/ 10000 h 10000"/>
                        <a:gd name="connsiteX298" fmla="*/ 788 w 10000"/>
                        <a:gd name="connsiteY298" fmla="*/ 10000 h 10000"/>
                        <a:gd name="connsiteX299" fmla="*/ 788 w 10000"/>
                        <a:gd name="connsiteY299" fmla="*/ 10000 h 10000"/>
                        <a:gd name="connsiteX300" fmla="*/ 800 w 10000"/>
                        <a:gd name="connsiteY300" fmla="*/ 10000 h 10000"/>
                        <a:gd name="connsiteX301" fmla="*/ 800 w 10000"/>
                        <a:gd name="connsiteY301" fmla="*/ 10000 h 10000"/>
                        <a:gd name="connsiteX302" fmla="*/ 800 w 10000"/>
                        <a:gd name="connsiteY302" fmla="*/ 10000 h 10000"/>
                        <a:gd name="connsiteX303" fmla="*/ 800 w 10000"/>
                        <a:gd name="connsiteY303" fmla="*/ 10000 h 10000"/>
                        <a:gd name="connsiteX304" fmla="*/ 811 w 10000"/>
                        <a:gd name="connsiteY304" fmla="*/ 10000 h 10000"/>
                        <a:gd name="connsiteX305" fmla="*/ 811 w 10000"/>
                        <a:gd name="connsiteY305" fmla="*/ 10000 h 10000"/>
                        <a:gd name="connsiteX306" fmla="*/ 811 w 10000"/>
                        <a:gd name="connsiteY306" fmla="*/ 10000 h 10000"/>
                        <a:gd name="connsiteX307" fmla="*/ 811 w 10000"/>
                        <a:gd name="connsiteY307" fmla="*/ 10000 h 10000"/>
                        <a:gd name="connsiteX308" fmla="*/ 820 w 10000"/>
                        <a:gd name="connsiteY308" fmla="*/ 10000 h 10000"/>
                        <a:gd name="connsiteX309" fmla="*/ 820 w 10000"/>
                        <a:gd name="connsiteY309" fmla="*/ 10000 h 10000"/>
                        <a:gd name="connsiteX310" fmla="*/ 820 w 10000"/>
                        <a:gd name="connsiteY310" fmla="*/ 10000 h 10000"/>
                        <a:gd name="connsiteX311" fmla="*/ 820 w 10000"/>
                        <a:gd name="connsiteY311" fmla="*/ 10000 h 10000"/>
                        <a:gd name="connsiteX312" fmla="*/ 831 w 10000"/>
                        <a:gd name="connsiteY312" fmla="*/ 10000 h 10000"/>
                        <a:gd name="connsiteX313" fmla="*/ 831 w 10000"/>
                        <a:gd name="connsiteY313" fmla="*/ 10000 h 10000"/>
                        <a:gd name="connsiteX314" fmla="*/ 831 w 10000"/>
                        <a:gd name="connsiteY314" fmla="*/ 10000 h 10000"/>
                        <a:gd name="connsiteX315" fmla="*/ 831 w 10000"/>
                        <a:gd name="connsiteY315" fmla="*/ 10000 h 10000"/>
                        <a:gd name="connsiteX316" fmla="*/ 843 w 10000"/>
                        <a:gd name="connsiteY316" fmla="*/ 10000 h 10000"/>
                        <a:gd name="connsiteX317" fmla="*/ 843 w 10000"/>
                        <a:gd name="connsiteY317" fmla="*/ 10000 h 10000"/>
                        <a:gd name="connsiteX318" fmla="*/ 843 w 10000"/>
                        <a:gd name="connsiteY318" fmla="*/ 10000 h 10000"/>
                        <a:gd name="connsiteX319" fmla="*/ 843 w 10000"/>
                        <a:gd name="connsiteY319" fmla="*/ 10000 h 10000"/>
                        <a:gd name="connsiteX320" fmla="*/ 854 w 10000"/>
                        <a:gd name="connsiteY320" fmla="*/ 10000 h 10000"/>
                        <a:gd name="connsiteX321" fmla="*/ 854 w 10000"/>
                        <a:gd name="connsiteY321" fmla="*/ 10000 h 10000"/>
                        <a:gd name="connsiteX322" fmla="*/ 854 w 10000"/>
                        <a:gd name="connsiteY322" fmla="*/ 10000 h 10000"/>
                        <a:gd name="connsiteX323" fmla="*/ 854 w 10000"/>
                        <a:gd name="connsiteY323" fmla="*/ 10000 h 10000"/>
                        <a:gd name="connsiteX324" fmla="*/ 863 w 10000"/>
                        <a:gd name="connsiteY324" fmla="*/ 10000 h 10000"/>
                        <a:gd name="connsiteX325" fmla="*/ 863 w 10000"/>
                        <a:gd name="connsiteY325" fmla="*/ 10000 h 10000"/>
                        <a:gd name="connsiteX326" fmla="*/ 863 w 10000"/>
                        <a:gd name="connsiteY326" fmla="*/ 10000 h 10000"/>
                        <a:gd name="connsiteX327" fmla="*/ 863 w 10000"/>
                        <a:gd name="connsiteY327" fmla="*/ 10000 h 10000"/>
                        <a:gd name="connsiteX328" fmla="*/ 874 w 10000"/>
                        <a:gd name="connsiteY328" fmla="*/ 10000 h 10000"/>
                        <a:gd name="connsiteX329" fmla="*/ 874 w 10000"/>
                        <a:gd name="connsiteY329" fmla="*/ 10000 h 10000"/>
                        <a:gd name="connsiteX330" fmla="*/ 874 w 10000"/>
                        <a:gd name="connsiteY330" fmla="*/ 10000 h 10000"/>
                        <a:gd name="connsiteX331" fmla="*/ 874 w 10000"/>
                        <a:gd name="connsiteY331" fmla="*/ 10000 h 10000"/>
                        <a:gd name="connsiteX332" fmla="*/ 885 w 10000"/>
                        <a:gd name="connsiteY332" fmla="*/ 10000 h 10000"/>
                        <a:gd name="connsiteX333" fmla="*/ 885 w 10000"/>
                        <a:gd name="connsiteY333" fmla="*/ 10000 h 10000"/>
                        <a:gd name="connsiteX334" fmla="*/ 885 w 10000"/>
                        <a:gd name="connsiteY334" fmla="*/ 10000 h 10000"/>
                        <a:gd name="connsiteX335" fmla="*/ 885 w 10000"/>
                        <a:gd name="connsiteY335" fmla="*/ 10000 h 10000"/>
                        <a:gd name="connsiteX336" fmla="*/ 897 w 10000"/>
                        <a:gd name="connsiteY336" fmla="*/ 10000 h 10000"/>
                        <a:gd name="connsiteX337" fmla="*/ 897 w 10000"/>
                        <a:gd name="connsiteY337" fmla="*/ 10000 h 10000"/>
                        <a:gd name="connsiteX338" fmla="*/ 897 w 10000"/>
                        <a:gd name="connsiteY338" fmla="*/ 10000 h 10000"/>
                        <a:gd name="connsiteX339" fmla="*/ 897 w 10000"/>
                        <a:gd name="connsiteY339" fmla="*/ 10000 h 10000"/>
                        <a:gd name="connsiteX340" fmla="*/ 905 w 10000"/>
                        <a:gd name="connsiteY340" fmla="*/ 10000 h 10000"/>
                        <a:gd name="connsiteX341" fmla="*/ 905 w 10000"/>
                        <a:gd name="connsiteY341" fmla="*/ 10000 h 10000"/>
                        <a:gd name="connsiteX342" fmla="*/ 905 w 10000"/>
                        <a:gd name="connsiteY342" fmla="*/ 10000 h 10000"/>
                        <a:gd name="connsiteX343" fmla="*/ 905 w 10000"/>
                        <a:gd name="connsiteY343" fmla="*/ 10000 h 10000"/>
                        <a:gd name="connsiteX344" fmla="*/ 917 w 10000"/>
                        <a:gd name="connsiteY344" fmla="*/ 10000 h 10000"/>
                        <a:gd name="connsiteX345" fmla="*/ 917 w 10000"/>
                        <a:gd name="connsiteY345" fmla="*/ 10000 h 10000"/>
                        <a:gd name="connsiteX346" fmla="*/ 917 w 10000"/>
                        <a:gd name="connsiteY346" fmla="*/ 10000 h 10000"/>
                        <a:gd name="connsiteX347" fmla="*/ 917 w 10000"/>
                        <a:gd name="connsiteY347" fmla="*/ 10000 h 10000"/>
                        <a:gd name="connsiteX348" fmla="*/ 928 w 10000"/>
                        <a:gd name="connsiteY348" fmla="*/ 10000 h 10000"/>
                        <a:gd name="connsiteX349" fmla="*/ 928 w 10000"/>
                        <a:gd name="connsiteY349" fmla="*/ 10000 h 10000"/>
                        <a:gd name="connsiteX350" fmla="*/ 928 w 10000"/>
                        <a:gd name="connsiteY350" fmla="*/ 10000 h 10000"/>
                        <a:gd name="connsiteX351" fmla="*/ 928 w 10000"/>
                        <a:gd name="connsiteY351" fmla="*/ 10000 h 10000"/>
                        <a:gd name="connsiteX352" fmla="*/ 940 w 10000"/>
                        <a:gd name="connsiteY352" fmla="*/ 10000 h 10000"/>
                        <a:gd name="connsiteX353" fmla="*/ 940 w 10000"/>
                        <a:gd name="connsiteY353" fmla="*/ 10000 h 10000"/>
                        <a:gd name="connsiteX354" fmla="*/ 940 w 10000"/>
                        <a:gd name="connsiteY354" fmla="*/ 10000 h 10000"/>
                        <a:gd name="connsiteX355" fmla="*/ 940 w 10000"/>
                        <a:gd name="connsiteY355" fmla="*/ 10000 h 10000"/>
                        <a:gd name="connsiteX356" fmla="*/ 948 w 10000"/>
                        <a:gd name="connsiteY356" fmla="*/ 10000 h 10000"/>
                        <a:gd name="connsiteX357" fmla="*/ 948 w 10000"/>
                        <a:gd name="connsiteY357" fmla="*/ 10000 h 10000"/>
                        <a:gd name="connsiteX358" fmla="*/ 948 w 10000"/>
                        <a:gd name="connsiteY358" fmla="*/ 10000 h 10000"/>
                        <a:gd name="connsiteX359" fmla="*/ 948 w 10000"/>
                        <a:gd name="connsiteY359" fmla="*/ 10000 h 10000"/>
                        <a:gd name="connsiteX360" fmla="*/ 960 w 10000"/>
                        <a:gd name="connsiteY360" fmla="*/ 10000 h 10000"/>
                        <a:gd name="connsiteX361" fmla="*/ 960 w 10000"/>
                        <a:gd name="connsiteY361" fmla="*/ 10000 h 10000"/>
                        <a:gd name="connsiteX362" fmla="*/ 960 w 10000"/>
                        <a:gd name="connsiteY362" fmla="*/ 10000 h 10000"/>
                        <a:gd name="connsiteX363" fmla="*/ 960 w 10000"/>
                        <a:gd name="connsiteY363" fmla="*/ 10000 h 10000"/>
                        <a:gd name="connsiteX364" fmla="*/ 971 w 10000"/>
                        <a:gd name="connsiteY364" fmla="*/ 10000 h 10000"/>
                        <a:gd name="connsiteX365" fmla="*/ 971 w 10000"/>
                        <a:gd name="connsiteY365" fmla="*/ 10000 h 10000"/>
                        <a:gd name="connsiteX366" fmla="*/ 971 w 10000"/>
                        <a:gd name="connsiteY366" fmla="*/ 10000 h 10000"/>
                        <a:gd name="connsiteX367" fmla="*/ 971 w 10000"/>
                        <a:gd name="connsiteY367" fmla="*/ 10000 h 10000"/>
                        <a:gd name="connsiteX368" fmla="*/ 980 w 10000"/>
                        <a:gd name="connsiteY368" fmla="*/ 10000 h 10000"/>
                        <a:gd name="connsiteX369" fmla="*/ 980 w 10000"/>
                        <a:gd name="connsiteY369" fmla="*/ 10000 h 10000"/>
                        <a:gd name="connsiteX370" fmla="*/ 980 w 10000"/>
                        <a:gd name="connsiteY370" fmla="*/ 10000 h 10000"/>
                        <a:gd name="connsiteX371" fmla="*/ 980 w 10000"/>
                        <a:gd name="connsiteY371" fmla="*/ 10000 h 10000"/>
                        <a:gd name="connsiteX372" fmla="*/ 991 w 10000"/>
                        <a:gd name="connsiteY372" fmla="*/ 10000 h 10000"/>
                        <a:gd name="connsiteX373" fmla="*/ 991 w 10000"/>
                        <a:gd name="connsiteY373" fmla="*/ 10000 h 10000"/>
                        <a:gd name="connsiteX374" fmla="*/ 991 w 10000"/>
                        <a:gd name="connsiteY374" fmla="*/ 10000 h 10000"/>
                        <a:gd name="connsiteX375" fmla="*/ 991 w 10000"/>
                        <a:gd name="connsiteY375" fmla="*/ 10000 h 10000"/>
                        <a:gd name="connsiteX376" fmla="*/ 1003 w 10000"/>
                        <a:gd name="connsiteY376" fmla="*/ 10000 h 10000"/>
                        <a:gd name="connsiteX377" fmla="*/ 1003 w 10000"/>
                        <a:gd name="connsiteY377" fmla="*/ 10000 h 10000"/>
                        <a:gd name="connsiteX378" fmla="*/ 1003 w 10000"/>
                        <a:gd name="connsiteY378" fmla="*/ 10000 h 10000"/>
                        <a:gd name="connsiteX379" fmla="*/ 1003 w 10000"/>
                        <a:gd name="connsiteY379" fmla="*/ 10000 h 10000"/>
                        <a:gd name="connsiteX380" fmla="*/ 1014 w 10000"/>
                        <a:gd name="connsiteY380" fmla="*/ 10000 h 10000"/>
                        <a:gd name="connsiteX381" fmla="*/ 1014 w 10000"/>
                        <a:gd name="connsiteY381" fmla="*/ 10000 h 10000"/>
                        <a:gd name="connsiteX382" fmla="*/ 1014 w 10000"/>
                        <a:gd name="connsiteY382" fmla="*/ 10000 h 10000"/>
                        <a:gd name="connsiteX383" fmla="*/ 1014 w 10000"/>
                        <a:gd name="connsiteY383" fmla="*/ 10000 h 10000"/>
                        <a:gd name="connsiteX384" fmla="*/ 1023 w 10000"/>
                        <a:gd name="connsiteY384" fmla="*/ 10000 h 10000"/>
                        <a:gd name="connsiteX385" fmla="*/ 1023 w 10000"/>
                        <a:gd name="connsiteY385" fmla="*/ 10000 h 10000"/>
                        <a:gd name="connsiteX386" fmla="*/ 1023 w 10000"/>
                        <a:gd name="connsiteY386" fmla="*/ 10000 h 10000"/>
                        <a:gd name="connsiteX387" fmla="*/ 1023 w 10000"/>
                        <a:gd name="connsiteY387" fmla="*/ 10000 h 10000"/>
                        <a:gd name="connsiteX388" fmla="*/ 1034 w 10000"/>
                        <a:gd name="connsiteY388" fmla="*/ 10000 h 10000"/>
                        <a:gd name="connsiteX389" fmla="*/ 1034 w 10000"/>
                        <a:gd name="connsiteY389" fmla="*/ 10000 h 10000"/>
                        <a:gd name="connsiteX390" fmla="*/ 1034 w 10000"/>
                        <a:gd name="connsiteY390" fmla="*/ 10000 h 10000"/>
                        <a:gd name="connsiteX391" fmla="*/ 1034 w 10000"/>
                        <a:gd name="connsiteY391" fmla="*/ 10000 h 10000"/>
                        <a:gd name="connsiteX392" fmla="*/ 1045 w 10000"/>
                        <a:gd name="connsiteY392" fmla="*/ 10000 h 10000"/>
                        <a:gd name="connsiteX393" fmla="*/ 1045 w 10000"/>
                        <a:gd name="connsiteY393" fmla="*/ 10000 h 10000"/>
                        <a:gd name="connsiteX394" fmla="*/ 1045 w 10000"/>
                        <a:gd name="connsiteY394" fmla="*/ 10000 h 10000"/>
                        <a:gd name="connsiteX395" fmla="*/ 1045 w 10000"/>
                        <a:gd name="connsiteY395" fmla="*/ 10000 h 10000"/>
                        <a:gd name="connsiteX396" fmla="*/ 1057 w 10000"/>
                        <a:gd name="connsiteY396" fmla="*/ 10000 h 10000"/>
                        <a:gd name="connsiteX397" fmla="*/ 1057 w 10000"/>
                        <a:gd name="connsiteY397" fmla="*/ 10000 h 10000"/>
                        <a:gd name="connsiteX398" fmla="*/ 1057 w 10000"/>
                        <a:gd name="connsiteY398" fmla="*/ 10000 h 10000"/>
                        <a:gd name="connsiteX399" fmla="*/ 1057 w 10000"/>
                        <a:gd name="connsiteY399" fmla="*/ 10000 h 10000"/>
                        <a:gd name="connsiteX400" fmla="*/ 1065 w 10000"/>
                        <a:gd name="connsiteY400" fmla="*/ 10000 h 10000"/>
                        <a:gd name="connsiteX401" fmla="*/ 1065 w 10000"/>
                        <a:gd name="connsiteY401" fmla="*/ 10000 h 10000"/>
                        <a:gd name="connsiteX402" fmla="*/ 1065 w 10000"/>
                        <a:gd name="connsiteY402" fmla="*/ 10000 h 10000"/>
                        <a:gd name="connsiteX403" fmla="*/ 1065 w 10000"/>
                        <a:gd name="connsiteY403" fmla="*/ 10000 h 10000"/>
                        <a:gd name="connsiteX404" fmla="*/ 1077 w 10000"/>
                        <a:gd name="connsiteY404" fmla="*/ 10000 h 10000"/>
                        <a:gd name="connsiteX405" fmla="*/ 1077 w 10000"/>
                        <a:gd name="connsiteY405" fmla="*/ 10000 h 10000"/>
                        <a:gd name="connsiteX406" fmla="*/ 1077 w 10000"/>
                        <a:gd name="connsiteY406" fmla="*/ 10000 h 10000"/>
                        <a:gd name="connsiteX407" fmla="*/ 1077 w 10000"/>
                        <a:gd name="connsiteY407" fmla="*/ 10000 h 10000"/>
                        <a:gd name="connsiteX408" fmla="*/ 1088 w 10000"/>
                        <a:gd name="connsiteY408" fmla="*/ 10000 h 10000"/>
                        <a:gd name="connsiteX409" fmla="*/ 1088 w 10000"/>
                        <a:gd name="connsiteY409" fmla="*/ 10000 h 10000"/>
                        <a:gd name="connsiteX410" fmla="*/ 1088 w 10000"/>
                        <a:gd name="connsiteY410" fmla="*/ 10000 h 10000"/>
                        <a:gd name="connsiteX411" fmla="*/ 1088 w 10000"/>
                        <a:gd name="connsiteY411" fmla="*/ 10000 h 10000"/>
                        <a:gd name="connsiteX412" fmla="*/ 1097 w 10000"/>
                        <a:gd name="connsiteY412" fmla="*/ 10000 h 10000"/>
                        <a:gd name="connsiteX413" fmla="*/ 1097 w 10000"/>
                        <a:gd name="connsiteY413" fmla="*/ 10000 h 10000"/>
                        <a:gd name="connsiteX414" fmla="*/ 1097 w 10000"/>
                        <a:gd name="connsiteY414" fmla="*/ 10000 h 10000"/>
                        <a:gd name="connsiteX415" fmla="*/ 1097 w 10000"/>
                        <a:gd name="connsiteY415" fmla="*/ 10000 h 10000"/>
                        <a:gd name="connsiteX416" fmla="*/ 1108 w 10000"/>
                        <a:gd name="connsiteY416" fmla="*/ 10000 h 10000"/>
                        <a:gd name="connsiteX417" fmla="*/ 1108 w 10000"/>
                        <a:gd name="connsiteY417" fmla="*/ 10000 h 10000"/>
                        <a:gd name="connsiteX418" fmla="*/ 1108 w 10000"/>
                        <a:gd name="connsiteY418" fmla="*/ 10000 h 10000"/>
                        <a:gd name="connsiteX419" fmla="*/ 1108 w 10000"/>
                        <a:gd name="connsiteY419" fmla="*/ 10000 h 10000"/>
                        <a:gd name="connsiteX420" fmla="*/ 1120 w 10000"/>
                        <a:gd name="connsiteY420" fmla="*/ 10000 h 10000"/>
                        <a:gd name="connsiteX421" fmla="*/ 1120 w 10000"/>
                        <a:gd name="connsiteY421" fmla="*/ 10000 h 10000"/>
                        <a:gd name="connsiteX422" fmla="*/ 1120 w 10000"/>
                        <a:gd name="connsiteY422" fmla="*/ 10000 h 10000"/>
                        <a:gd name="connsiteX423" fmla="*/ 1120 w 10000"/>
                        <a:gd name="connsiteY423" fmla="*/ 10000 h 10000"/>
                        <a:gd name="connsiteX424" fmla="*/ 1131 w 10000"/>
                        <a:gd name="connsiteY424" fmla="*/ 10000 h 10000"/>
                        <a:gd name="connsiteX425" fmla="*/ 1131 w 10000"/>
                        <a:gd name="connsiteY425" fmla="*/ 10000 h 10000"/>
                        <a:gd name="connsiteX426" fmla="*/ 1131 w 10000"/>
                        <a:gd name="connsiteY426" fmla="*/ 10000 h 10000"/>
                        <a:gd name="connsiteX427" fmla="*/ 1131 w 10000"/>
                        <a:gd name="connsiteY427" fmla="*/ 10000 h 10000"/>
                        <a:gd name="connsiteX428" fmla="*/ 1140 w 10000"/>
                        <a:gd name="connsiteY428" fmla="*/ 10000 h 10000"/>
                        <a:gd name="connsiteX429" fmla="*/ 1140 w 10000"/>
                        <a:gd name="connsiteY429" fmla="*/ 10000 h 10000"/>
                        <a:gd name="connsiteX430" fmla="*/ 1140 w 10000"/>
                        <a:gd name="connsiteY430" fmla="*/ 10000 h 10000"/>
                        <a:gd name="connsiteX431" fmla="*/ 1140 w 10000"/>
                        <a:gd name="connsiteY431" fmla="*/ 10000 h 10000"/>
                        <a:gd name="connsiteX432" fmla="*/ 1151 w 10000"/>
                        <a:gd name="connsiteY432" fmla="*/ 10000 h 10000"/>
                        <a:gd name="connsiteX433" fmla="*/ 1151 w 10000"/>
                        <a:gd name="connsiteY433" fmla="*/ 10000 h 10000"/>
                        <a:gd name="connsiteX434" fmla="*/ 1151 w 10000"/>
                        <a:gd name="connsiteY434" fmla="*/ 10000 h 10000"/>
                        <a:gd name="connsiteX435" fmla="*/ 1151 w 10000"/>
                        <a:gd name="connsiteY435" fmla="*/ 10000 h 10000"/>
                        <a:gd name="connsiteX436" fmla="*/ 1163 w 10000"/>
                        <a:gd name="connsiteY436" fmla="*/ 10000 h 10000"/>
                        <a:gd name="connsiteX437" fmla="*/ 1163 w 10000"/>
                        <a:gd name="connsiteY437" fmla="*/ 10000 h 10000"/>
                        <a:gd name="connsiteX438" fmla="*/ 1163 w 10000"/>
                        <a:gd name="connsiteY438" fmla="*/ 10000 h 10000"/>
                        <a:gd name="connsiteX439" fmla="*/ 1163 w 10000"/>
                        <a:gd name="connsiteY439" fmla="*/ 10000 h 10000"/>
                        <a:gd name="connsiteX440" fmla="*/ 1174 w 10000"/>
                        <a:gd name="connsiteY440" fmla="*/ 10000 h 10000"/>
                        <a:gd name="connsiteX441" fmla="*/ 1174 w 10000"/>
                        <a:gd name="connsiteY441" fmla="*/ 10000 h 10000"/>
                        <a:gd name="connsiteX442" fmla="*/ 1174 w 10000"/>
                        <a:gd name="connsiteY442" fmla="*/ 10000 h 10000"/>
                        <a:gd name="connsiteX443" fmla="*/ 1174 w 10000"/>
                        <a:gd name="connsiteY443" fmla="*/ 10000 h 10000"/>
                        <a:gd name="connsiteX444" fmla="*/ 1183 w 10000"/>
                        <a:gd name="connsiteY444" fmla="*/ 10000 h 10000"/>
                        <a:gd name="connsiteX445" fmla="*/ 1183 w 10000"/>
                        <a:gd name="connsiteY445" fmla="*/ 10000 h 10000"/>
                        <a:gd name="connsiteX446" fmla="*/ 1183 w 10000"/>
                        <a:gd name="connsiteY446" fmla="*/ 10000 h 10000"/>
                        <a:gd name="connsiteX447" fmla="*/ 1183 w 10000"/>
                        <a:gd name="connsiteY447" fmla="*/ 10000 h 10000"/>
                        <a:gd name="connsiteX448" fmla="*/ 1194 w 10000"/>
                        <a:gd name="connsiteY448" fmla="*/ 10000 h 10000"/>
                        <a:gd name="connsiteX449" fmla="*/ 1194 w 10000"/>
                        <a:gd name="connsiteY449" fmla="*/ 10000 h 10000"/>
                        <a:gd name="connsiteX450" fmla="*/ 1194 w 10000"/>
                        <a:gd name="connsiteY450" fmla="*/ 10000 h 10000"/>
                        <a:gd name="connsiteX451" fmla="*/ 1194 w 10000"/>
                        <a:gd name="connsiteY451" fmla="*/ 10000 h 10000"/>
                        <a:gd name="connsiteX452" fmla="*/ 1205 w 10000"/>
                        <a:gd name="connsiteY452" fmla="*/ 10000 h 10000"/>
                        <a:gd name="connsiteX453" fmla="*/ 1205 w 10000"/>
                        <a:gd name="connsiteY453" fmla="*/ 10000 h 10000"/>
                        <a:gd name="connsiteX454" fmla="*/ 1205 w 10000"/>
                        <a:gd name="connsiteY454" fmla="*/ 10000 h 10000"/>
                        <a:gd name="connsiteX455" fmla="*/ 1205 w 10000"/>
                        <a:gd name="connsiteY455" fmla="*/ 10000 h 10000"/>
                        <a:gd name="connsiteX456" fmla="*/ 1214 w 10000"/>
                        <a:gd name="connsiteY456" fmla="*/ 10000 h 10000"/>
                        <a:gd name="connsiteX457" fmla="*/ 1214 w 10000"/>
                        <a:gd name="connsiteY457" fmla="*/ 10000 h 10000"/>
                        <a:gd name="connsiteX458" fmla="*/ 1214 w 10000"/>
                        <a:gd name="connsiteY458" fmla="*/ 10000 h 10000"/>
                        <a:gd name="connsiteX459" fmla="*/ 1214 w 10000"/>
                        <a:gd name="connsiteY459" fmla="*/ 10000 h 10000"/>
                        <a:gd name="connsiteX460" fmla="*/ 1225 w 10000"/>
                        <a:gd name="connsiteY460" fmla="*/ 10000 h 10000"/>
                        <a:gd name="connsiteX461" fmla="*/ 1225 w 10000"/>
                        <a:gd name="connsiteY461" fmla="*/ 10000 h 10000"/>
                        <a:gd name="connsiteX462" fmla="*/ 1225 w 10000"/>
                        <a:gd name="connsiteY462" fmla="*/ 10000 h 10000"/>
                        <a:gd name="connsiteX463" fmla="*/ 1225 w 10000"/>
                        <a:gd name="connsiteY463" fmla="*/ 10000 h 10000"/>
                        <a:gd name="connsiteX464" fmla="*/ 1237 w 10000"/>
                        <a:gd name="connsiteY464" fmla="*/ 10000 h 10000"/>
                        <a:gd name="connsiteX465" fmla="*/ 1237 w 10000"/>
                        <a:gd name="connsiteY465" fmla="*/ 10000 h 10000"/>
                        <a:gd name="connsiteX466" fmla="*/ 1237 w 10000"/>
                        <a:gd name="connsiteY466" fmla="*/ 10000 h 10000"/>
                        <a:gd name="connsiteX467" fmla="*/ 1237 w 10000"/>
                        <a:gd name="connsiteY467" fmla="*/ 10000 h 10000"/>
                        <a:gd name="connsiteX468" fmla="*/ 1248 w 10000"/>
                        <a:gd name="connsiteY468" fmla="*/ 10000 h 10000"/>
                        <a:gd name="connsiteX469" fmla="*/ 1248 w 10000"/>
                        <a:gd name="connsiteY469" fmla="*/ 10000 h 10000"/>
                        <a:gd name="connsiteX470" fmla="*/ 1248 w 10000"/>
                        <a:gd name="connsiteY470" fmla="*/ 10000 h 10000"/>
                        <a:gd name="connsiteX471" fmla="*/ 1248 w 10000"/>
                        <a:gd name="connsiteY471" fmla="*/ 10000 h 10000"/>
                        <a:gd name="connsiteX472" fmla="*/ 1257 w 10000"/>
                        <a:gd name="connsiteY472" fmla="*/ 10000 h 10000"/>
                        <a:gd name="connsiteX473" fmla="*/ 1257 w 10000"/>
                        <a:gd name="connsiteY473" fmla="*/ 10000 h 10000"/>
                        <a:gd name="connsiteX474" fmla="*/ 1257 w 10000"/>
                        <a:gd name="connsiteY474" fmla="*/ 10000 h 10000"/>
                        <a:gd name="connsiteX475" fmla="*/ 1257 w 10000"/>
                        <a:gd name="connsiteY475" fmla="*/ 10000 h 10000"/>
                        <a:gd name="connsiteX476" fmla="*/ 1268 w 10000"/>
                        <a:gd name="connsiteY476" fmla="*/ 10000 h 10000"/>
                        <a:gd name="connsiteX477" fmla="*/ 1268 w 10000"/>
                        <a:gd name="connsiteY477" fmla="*/ 10000 h 10000"/>
                        <a:gd name="connsiteX478" fmla="*/ 1268 w 10000"/>
                        <a:gd name="connsiteY478" fmla="*/ 10000 h 10000"/>
                        <a:gd name="connsiteX479" fmla="*/ 1268 w 10000"/>
                        <a:gd name="connsiteY479" fmla="*/ 10000 h 10000"/>
                        <a:gd name="connsiteX480" fmla="*/ 1280 w 10000"/>
                        <a:gd name="connsiteY480" fmla="*/ 10000 h 10000"/>
                        <a:gd name="connsiteX481" fmla="*/ 1280 w 10000"/>
                        <a:gd name="connsiteY481" fmla="*/ 10000 h 10000"/>
                        <a:gd name="connsiteX482" fmla="*/ 1280 w 10000"/>
                        <a:gd name="connsiteY482" fmla="*/ 10000 h 10000"/>
                        <a:gd name="connsiteX483" fmla="*/ 1280 w 10000"/>
                        <a:gd name="connsiteY483" fmla="*/ 10000 h 10000"/>
                        <a:gd name="connsiteX484" fmla="*/ 1291 w 10000"/>
                        <a:gd name="connsiteY484" fmla="*/ 10000 h 10000"/>
                        <a:gd name="connsiteX485" fmla="*/ 1291 w 10000"/>
                        <a:gd name="connsiteY485" fmla="*/ 10000 h 10000"/>
                        <a:gd name="connsiteX486" fmla="*/ 1291 w 10000"/>
                        <a:gd name="connsiteY486" fmla="*/ 10000 h 10000"/>
                        <a:gd name="connsiteX487" fmla="*/ 1291 w 10000"/>
                        <a:gd name="connsiteY487" fmla="*/ 10000 h 10000"/>
                        <a:gd name="connsiteX488" fmla="*/ 1300 w 10000"/>
                        <a:gd name="connsiteY488" fmla="*/ 10000 h 10000"/>
                        <a:gd name="connsiteX489" fmla="*/ 1300 w 10000"/>
                        <a:gd name="connsiteY489" fmla="*/ 10000 h 10000"/>
                        <a:gd name="connsiteX490" fmla="*/ 1300 w 10000"/>
                        <a:gd name="connsiteY490" fmla="*/ 10000 h 10000"/>
                        <a:gd name="connsiteX491" fmla="*/ 1300 w 10000"/>
                        <a:gd name="connsiteY491" fmla="*/ 10000 h 10000"/>
                        <a:gd name="connsiteX492" fmla="*/ 1311 w 10000"/>
                        <a:gd name="connsiteY492" fmla="*/ 10000 h 10000"/>
                        <a:gd name="connsiteX493" fmla="*/ 1311 w 10000"/>
                        <a:gd name="connsiteY493" fmla="*/ 10000 h 10000"/>
                        <a:gd name="connsiteX494" fmla="*/ 1311 w 10000"/>
                        <a:gd name="connsiteY494" fmla="*/ 10000 h 10000"/>
                        <a:gd name="connsiteX495" fmla="*/ 1311 w 10000"/>
                        <a:gd name="connsiteY495" fmla="*/ 10000 h 10000"/>
                        <a:gd name="connsiteX496" fmla="*/ 1322 w 10000"/>
                        <a:gd name="connsiteY496" fmla="*/ 10000 h 10000"/>
                        <a:gd name="connsiteX497" fmla="*/ 1322 w 10000"/>
                        <a:gd name="connsiteY497" fmla="*/ 10000 h 10000"/>
                        <a:gd name="connsiteX498" fmla="*/ 1322 w 10000"/>
                        <a:gd name="connsiteY498" fmla="*/ 10000 h 10000"/>
                        <a:gd name="connsiteX499" fmla="*/ 1322 w 10000"/>
                        <a:gd name="connsiteY499" fmla="*/ 10000 h 10000"/>
                        <a:gd name="connsiteX500" fmla="*/ 1331 w 10000"/>
                        <a:gd name="connsiteY500" fmla="*/ 10000 h 10000"/>
                        <a:gd name="connsiteX501" fmla="*/ 1331 w 10000"/>
                        <a:gd name="connsiteY501" fmla="*/ 10000 h 10000"/>
                        <a:gd name="connsiteX502" fmla="*/ 1331 w 10000"/>
                        <a:gd name="connsiteY502" fmla="*/ 10000 h 10000"/>
                        <a:gd name="connsiteX503" fmla="*/ 1331 w 10000"/>
                        <a:gd name="connsiteY503" fmla="*/ 10000 h 10000"/>
                        <a:gd name="connsiteX504" fmla="*/ 1342 w 10000"/>
                        <a:gd name="connsiteY504" fmla="*/ 10000 h 10000"/>
                        <a:gd name="connsiteX505" fmla="*/ 1342 w 10000"/>
                        <a:gd name="connsiteY505" fmla="*/ 10000 h 10000"/>
                        <a:gd name="connsiteX506" fmla="*/ 1342 w 10000"/>
                        <a:gd name="connsiteY506" fmla="*/ 10000 h 10000"/>
                        <a:gd name="connsiteX507" fmla="*/ 1342 w 10000"/>
                        <a:gd name="connsiteY507" fmla="*/ 10000 h 10000"/>
                        <a:gd name="connsiteX508" fmla="*/ 1354 w 10000"/>
                        <a:gd name="connsiteY508" fmla="*/ 10000 h 10000"/>
                        <a:gd name="connsiteX509" fmla="*/ 1354 w 10000"/>
                        <a:gd name="connsiteY509" fmla="*/ 10000 h 10000"/>
                        <a:gd name="connsiteX510" fmla="*/ 1354 w 10000"/>
                        <a:gd name="connsiteY510" fmla="*/ 10000 h 10000"/>
                        <a:gd name="connsiteX511" fmla="*/ 1354 w 10000"/>
                        <a:gd name="connsiteY511" fmla="*/ 10000 h 10000"/>
                        <a:gd name="connsiteX512" fmla="*/ 1365 w 10000"/>
                        <a:gd name="connsiteY512" fmla="*/ 10000 h 10000"/>
                        <a:gd name="connsiteX513" fmla="*/ 1365 w 10000"/>
                        <a:gd name="connsiteY513" fmla="*/ 10000 h 10000"/>
                        <a:gd name="connsiteX514" fmla="*/ 1365 w 10000"/>
                        <a:gd name="connsiteY514" fmla="*/ 10000 h 10000"/>
                        <a:gd name="connsiteX515" fmla="*/ 1365 w 10000"/>
                        <a:gd name="connsiteY515" fmla="*/ 10000 h 10000"/>
                        <a:gd name="connsiteX516" fmla="*/ 1374 w 10000"/>
                        <a:gd name="connsiteY516" fmla="*/ 10000 h 10000"/>
                        <a:gd name="connsiteX517" fmla="*/ 1374 w 10000"/>
                        <a:gd name="connsiteY517" fmla="*/ 10000 h 10000"/>
                        <a:gd name="connsiteX518" fmla="*/ 1374 w 10000"/>
                        <a:gd name="connsiteY518" fmla="*/ 10000 h 10000"/>
                        <a:gd name="connsiteX519" fmla="*/ 1374 w 10000"/>
                        <a:gd name="connsiteY519" fmla="*/ 10000 h 10000"/>
                        <a:gd name="connsiteX520" fmla="*/ 1385 w 10000"/>
                        <a:gd name="connsiteY520" fmla="*/ 10000 h 10000"/>
                        <a:gd name="connsiteX521" fmla="*/ 1385 w 10000"/>
                        <a:gd name="connsiteY521" fmla="*/ 10000 h 10000"/>
                        <a:gd name="connsiteX522" fmla="*/ 1385 w 10000"/>
                        <a:gd name="connsiteY522" fmla="*/ 10000 h 10000"/>
                        <a:gd name="connsiteX523" fmla="*/ 1385 w 10000"/>
                        <a:gd name="connsiteY523" fmla="*/ 10000 h 10000"/>
                        <a:gd name="connsiteX524" fmla="*/ 1397 w 10000"/>
                        <a:gd name="connsiteY524" fmla="*/ 10000 h 10000"/>
                        <a:gd name="connsiteX525" fmla="*/ 1397 w 10000"/>
                        <a:gd name="connsiteY525" fmla="*/ 10000 h 10000"/>
                        <a:gd name="connsiteX526" fmla="*/ 1397 w 10000"/>
                        <a:gd name="connsiteY526" fmla="*/ 10000 h 10000"/>
                        <a:gd name="connsiteX527" fmla="*/ 1397 w 10000"/>
                        <a:gd name="connsiteY527" fmla="*/ 10000 h 10000"/>
                        <a:gd name="connsiteX528" fmla="*/ 1408 w 10000"/>
                        <a:gd name="connsiteY528" fmla="*/ 10000 h 10000"/>
                        <a:gd name="connsiteX529" fmla="*/ 1408 w 10000"/>
                        <a:gd name="connsiteY529" fmla="*/ 10000 h 10000"/>
                        <a:gd name="connsiteX530" fmla="*/ 1408 w 10000"/>
                        <a:gd name="connsiteY530" fmla="*/ 10000 h 10000"/>
                        <a:gd name="connsiteX531" fmla="*/ 1408 w 10000"/>
                        <a:gd name="connsiteY531" fmla="*/ 10000 h 10000"/>
                        <a:gd name="connsiteX532" fmla="*/ 1417 w 10000"/>
                        <a:gd name="connsiteY532" fmla="*/ 10000 h 10000"/>
                        <a:gd name="connsiteX533" fmla="*/ 1417 w 10000"/>
                        <a:gd name="connsiteY533" fmla="*/ 10000 h 10000"/>
                        <a:gd name="connsiteX534" fmla="*/ 1417 w 10000"/>
                        <a:gd name="connsiteY534" fmla="*/ 10000 h 10000"/>
                        <a:gd name="connsiteX535" fmla="*/ 1417 w 10000"/>
                        <a:gd name="connsiteY535" fmla="*/ 10000 h 10000"/>
                        <a:gd name="connsiteX536" fmla="*/ 1428 w 10000"/>
                        <a:gd name="connsiteY536" fmla="*/ 10000 h 10000"/>
                        <a:gd name="connsiteX537" fmla="*/ 1428 w 10000"/>
                        <a:gd name="connsiteY537" fmla="*/ 10000 h 10000"/>
                        <a:gd name="connsiteX538" fmla="*/ 1428 w 10000"/>
                        <a:gd name="connsiteY538" fmla="*/ 10000 h 10000"/>
                        <a:gd name="connsiteX539" fmla="*/ 1428 w 10000"/>
                        <a:gd name="connsiteY539" fmla="*/ 10000 h 10000"/>
                        <a:gd name="connsiteX540" fmla="*/ 1440 w 10000"/>
                        <a:gd name="connsiteY540" fmla="*/ 10000 h 10000"/>
                        <a:gd name="connsiteX541" fmla="*/ 1440 w 10000"/>
                        <a:gd name="connsiteY541" fmla="*/ 10000 h 10000"/>
                        <a:gd name="connsiteX542" fmla="*/ 1440 w 10000"/>
                        <a:gd name="connsiteY542" fmla="*/ 10000 h 10000"/>
                        <a:gd name="connsiteX543" fmla="*/ 1440 w 10000"/>
                        <a:gd name="connsiteY543" fmla="*/ 10000 h 10000"/>
                        <a:gd name="connsiteX544" fmla="*/ 1448 w 10000"/>
                        <a:gd name="connsiteY544" fmla="*/ 10000 h 10000"/>
                        <a:gd name="connsiteX545" fmla="*/ 1448 w 10000"/>
                        <a:gd name="connsiteY545" fmla="*/ 10000 h 10000"/>
                        <a:gd name="connsiteX546" fmla="*/ 1448 w 10000"/>
                        <a:gd name="connsiteY546" fmla="*/ 10000 h 10000"/>
                        <a:gd name="connsiteX547" fmla="*/ 1448 w 10000"/>
                        <a:gd name="connsiteY547" fmla="*/ 10000 h 10000"/>
                        <a:gd name="connsiteX548" fmla="*/ 1460 w 10000"/>
                        <a:gd name="connsiteY548" fmla="*/ 10000 h 10000"/>
                        <a:gd name="connsiteX549" fmla="*/ 1460 w 10000"/>
                        <a:gd name="connsiteY549" fmla="*/ 10000 h 10000"/>
                        <a:gd name="connsiteX550" fmla="*/ 1460 w 10000"/>
                        <a:gd name="connsiteY550" fmla="*/ 10000 h 10000"/>
                        <a:gd name="connsiteX551" fmla="*/ 1460 w 10000"/>
                        <a:gd name="connsiteY551" fmla="*/ 10000 h 10000"/>
                        <a:gd name="connsiteX552" fmla="*/ 1471 w 10000"/>
                        <a:gd name="connsiteY552" fmla="*/ 10000 h 10000"/>
                        <a:gd name="connsiteX553" fmla="*/ 1471 w 10000"/>
                        <a:gd name="connsiteY553" fmla="*/ 10000 h 10000"/>
                        <a:gd name="connsiteX554" fmla="*/ 1471 w 10000"/>
                        <a:gd name="connsiteY554" fmla="*/ 10000 h 10000"/>
                        <a:gd name="connsiteX555" fmla="*/ 1471 w 10000"/>
                        <a:gd name="connsiteY555" fmla="*/ 10000 h 10000"/>
                        <a:gd name="connsiteX556" fmla="*/ 1482 w 10000"/>
                        <a:gd name="connsiteY556" fmla="*/ 10000 h 10000"/>
                        <a:gd name="connsiteX557" fmla="*/ 1482 w 10000"/>
                        <a:gd name="connsiteY557" fmla="*/ 10000 h 10000"/>
                        <a:gd name="connsiteX558" fmla="*/ 1482 w 10000"/>
                        <a:gd name="connsiteY558" fmla="*/ 10000 h 10000"/>
                        <a:gd name="connsiteX559" fmla="*/ 1482 w 10000"/>
                        <a:gd name="connsiteY559" fmla="*/ 10000 h 10000"/>
                        <a:gd name="connsiteX560" fmla="*/ 1491 w 10000"/>
                        <a:gd name="connsiteY560" fmla="*/ 10000 h 10000"/>
                        <a:gd name="connsiteX561" fmla="*/ 1491 w 10000"/>
                        <a:gd name="connsiteY561" fmla="*/ 10000 h 10000"/>
                        <a:gd name="connsiteX562" fmla="*/ 1491 w 10000"/>
                        <a:gd name="connsiteY562" fmla="*/ 10000 h 10000"/>
                        <a:gd name="connsiteX563" fmla="*/ 1491 w 10000"/>
                        <a:gd name="connsiteY563" fmla="*/ 10000 h 10000"/>
                        <a:gd name="connsiteX564" fmla="*/ 1502 w 10000"/>
                        <a:gd name="connsiteY564" fmla="*/ 10000 h 10000"/>
                        <a:gd name="connsiteX565" fmla="*/ 1502 w 10000"/>
                        <a:gd name="connsiteY565" fmla="*/ 10000 h 10000"/>
                        <a:gd name="connsiteX566" fmla="*/ 1502 w 10000"/>
                        <a:gd name="connsiteY566" fmla="*/ 10000 h 10000"/>
                        <a:gd name="connsiteX567" fmla="*/ 1502 w 10000"/>
                        <a:gd name="connsiteY567" fmla="*/ 10000 h 10000"/>
                        <a:gd name="connsiteX568" fmla="*/ 1514 w 10000"/>
                        <a:gd name="connsiteY568" fmla="*/ 10000 h 10000"/>
                        <a:gd name="connsiteX569" fmla="*/ 1514 w 10000"/>
                        <a:gd name="connsiteY569" fmla="*/ 10000 h 10000"/>
                        <a:gd name="connsiteX570" fmla="*/ 1514 w 10000"/>
                        <a:gd name="connsiteY570" fmla="*/ 10000 h 10000"/>
                        <a:gd name="connsiteX571" fmla="*/ 1514 w 10000"/>
                        <a:gd name="connsiteY571" fmla="*/ 10000 h 10000"/>
                        <a:gd name="connsiteX572" fmla="*/ 1525 w 10000"/>
                        <a:gd name="connsiteY572" fmla="*/ 10000 h 10000"/>
                        <a:gd name="connsiteX573" fmla="*/ 1525 w 10000"/>
                        <a:gd name="connsiteY573" fmla="*/ 10000 h 10000"/>
                        <a:gd name="connsiteX574" fmla="*/ 1525 w 10000"/>
                        <a:gd name="connsiteY574" fmla="*/ 10000 h 10000"/>
                        <a:gd name="connsiteX575" fmla="*/ 1525 w 10000"/>
                        <a:gd name="connsiteY575" fmla="*/ 10000 h 10000"/>
                        <a:gd name="connsiteX576" fmla="*/ 1534 w 10000"/>
                        <a:gd name="connsiteY576" fmla="*/ 10000 h 10000"/>
                        <a:gd name="connsiteX577" fmla="*/ 1534 w 10000"/>
                        <a:gd name="connsiteY577" fmla="*/ 10000 h 10000"/>
                        <a:gd name="connsiteX578" fmla="*/ 1534 w 10000"/>
                        <a:gd name="connsiteY578" fmla="*/ 10000 h 10000"/>
                        <a:gd name="connsiteX579" fmla="*/ 1534 w 10000"/>
                        <a:gd name="connsiteY579" fmla="*/ 10000 h 10000"/>
                        <a:gd name="connsiteX580" fmla="*/ 1545 w 10000"/>
                        <a:gd name="connsiteY580" fmla="*/ 10000 h 10000"/>
                        <a:gd name="connsiteX581" fmla="*/ 1545 w 10000"/>
                        <a:gd name="connsiteY581" fmla="*/ 10000 h 10000"/>
                        <a:gd name="connsiteX582" fmla="*/ 1545 w 10000"/>
                        <a:gd name="connsiteY582" fmla="*/ 10000 h 10000"/>
                        <a:gd name="connsiteX583" fmla="*/ 1545 w 10000"/>
                        <a:gd name="connsiteY583" fmla="*/ 10000 h 10000"/>
                        <a:gd name="connsiteX584" fmla="*/ 1557 w 10000"/>
                        <a:gd name="connsiteY584" fmla="*/ 10000 h 10000"/>
                        <a:gd name="connsiteX585" fmla="*/ 1557 w 10000"/>
                        <a:gd name="connsiteY585" fmla="*/ 10000 h 10000"/>
                        <a:gd name="connsiteX586" fmla="*/ 1557 w 10000"/>
                        <a:gd name="connsiteY586" fmla="*/ 10000 h 10000"/>
                        <a:gd name="connsiteX587" fmla="*/ 1557 w 10000"/>
                        <a:gd name="connsiteY587" fmla="*/ 10000 h 10000"/>
                        <a:gd name="connsiteX588" fmla="*/ 1565 w 10000"/>
                        <a:gd name="connsiteY588" fmla="*/ 10000 h 10000"/>
                        <a:gd name="connsiteX589" fmla="*/ 1565 w 10000"/>
                        <a:gd name="connsiteY589" fmla="*/ 10000 h 10000"/>
                        <a:gd name="connsiteX590" fmla="*/ 1565 w 10000"/>
                        <a:gd name="connsiteY590" fmla="*/ 10000 h 10000"/>
                        <a:gd name="connsiteX591" fmla="*/ 1565 w 10000"/>
                        <a:gd name="connsiteY591" fmla="*/ 10000 h 10000"/>
                        <a:gd name="connsiteX592" fmla="*/ 1577 w 10000"/>
                        <a:gd name="connsiteY592" fmla="*/ 10000 h 10000"/>
                        <a:gd name="connsiteX593" fmla="*/ 1577 w 10000"/>
                        <a:gd name="connsiteY593" fmla="*/ 10000 h 10000"/>
                        <a:gd name="connsiteX594" fmla="*/ 1577 w 10000"/>
                        <a:gd name="connsiteY594" fmla="*/ 10000 h 10000"/>
                        <a:gd name="connsiteX595" fmla="*/ 1577 w 10000"/>
                        <a:gd name="connsiteY595" fmla="*/ 10000 h 10000"/>
                        <a:gd name="connsiteX596" fmla="*/ 1588 w 10000"/>
                        <a:gd name="connsiteY596" fmla="*/ 10000 h 10000"/>
                        <a:gd name="connsiteX597" fmla="*/ 1588 w 10000"/>
                        <a:gd name="connsiteY597" fmla="*/ 10000 h 10000"/>
                        <a:gd name="connsiteX598" fmla="*/ 1588 w 10000"/>
                        <a:gd name="connsiteY598" fmla="*/ 10000 h 10000"/>
                        <a:gd name="connsiteX599" fmla="*/ 1588 w 10000"/>
                        <a:gd name="connsiteY599" fmla="*/ 10000 h 10000"/>
                        <a:gd name="connsiteX600" fmla="*/ 1600 w 10000"/>
                        <a:gd name="connsiteY600" fmla="*/ 10000 h 10000"/>
                        <a:gd name="connsiteX601" fmla="*/ 1600 w 10000"/>
                        <a:gd name="connsiteY601" fmla="*/ 10000 h 10000"/>
                        <a:gd name="connsiteX602" fmla="*/ 1600 w 10000"/>
                        <a:gd name="connsiteY602" fmla="*/ 10000 h 10000"/>
                        <a:gd name="connsiteX603" fmla="*/ 1600 w 10000"/>
                        <a:gd name="connsiteY603" fmla="*/ 10000 h 10000"/>
                        <a:gd name="connsiteX604" fmla="*/ 1608 w 10000"/>
                        <a:gd name="connsiteY604" fmla="*/ 10000 h 10000"/>
                        <a:gd name="connsiteX605" fmla="*/ 1608 w 10000"/>
                        <a:gd name="connsiteY605" fmla="*/ 10000 h 10000"/>
                        <a:gd name="connsiteX606" fmla="*/ 1608 w 10000"/>
                        <a:gd name="connsiteY606" fmla="*/ 10000 h 10000"/>
                        <a:gd name="connsiteX607" fmla="*/ 1608 w 10000"/>
                        <a:gd name="connsiteY607" fmla="*/ 10000 h 10000"/>
                        <a:gd name="connsiteX608" fmla="*/ 1620 w 10000"/>
                        <a:gd name="connsiteY608" fmla="*/ 10000 h 10000"/>
                        <a:gd name="connsiteX609" fmla="*/ 1620 w 10000"/>
                        <a:gd name="connsiteY609" fmla="*/ 10000 h 10000"/>
                        <a:gd name="connsiteX610" fmla="*/ 1620 w 10000"/>
                        <a:gd name="connsiteY610" fmla="*/ 10000 h 10000"/>
                        <a:gd name="connsiteX611" fmla="*/ 1620 w 10000"/>
                        <a:gd name="connsiteY611" fmla="*/ 10000 h 10000"/>
                        <a:gd name="connsiteX612" fmla="*/ 1631 w 10000"/>
                        <a:gd name="connsiteY612" fmla="*/ 10000 h 10000"/>
                        <a:gd name="connsiteX613" fmla="*/ 1631 w 10000"/>
                        <a:gd name="connsiteY613" fmla="*/ 10000 h 10000"/>
                        <a:gd name="connsiteX614" fmla="*/ 1631 w 10000"/>
                        <a:gd name="connsiteY614" fmla="*/ 10000 h 10000"/>
                        <a:gd name="connsiteX615" fmla="*/ 1631 w 10000"/>
                        <a:gd name="connsiteY615" fmla="*/ 10000 h 10000"/>
                        <a:gd name="connsiteX616" fmla="*/ 1642 w 10000"/>
                        <a:gd name="connsiteY616" fmla="*/ 10000 h 10000"/>
                        <a:gd name="connsiteX617" fmla="*/ 1642 w 10000"/>
                        <a:gd name="connsiteY617" fmla="*/ 10000 h 10000"/>
                        <a:gd name="connsiteX618" fmla="*/ 1642 w 10000"/>
                        <a:gd name="connsiteY618" fmla="*/ 10000 h 10000"/>
                        <a:gd name="connsiteX619" fmla="*/ 1642 w 10000"/>
                        <a:gd name="connsiteY619" fmla="*/ 10000 h 10000"/>
                        <a:gd name="connsiteX620" fmla="*/ 1651 w 10000"/>
                        <a:gd name="connsiteY620" fmla="*/ 10000 h 10000"/>
                        <a:gd name="connsiteX621" fmla="*/ 1651 w 10000"/>
                        <a:gd name="connsiteY621" fmla="*/ 10000 h 10000"/>
                        <a:gd name="connsiteX622" fmla="*/ 1651 w 10000"/>
                        <a:gd name="connsiteY622" fmla="*/ 10000 h 10000"/>
                        <a:gd name="connsiteX623" fmla="*/ 1651 w 10000"/>
                        <a:gd name="connsiteY623" fmla="*/ 10000 h 10000"/>
                        <a:gd name="connsiteX624" fmla="*/ 1662 w 10000"/>
                        <a:gd name="connsiteY624" fmla="*/ 10000 h 10000"/>
                        <a:gd name="connsiteX625" fmla="*/ 1662 w 10000"/>
                        <a:gd name="connsiteY625" fmla="*/ 10000 h 10000"/>
                        <a:gd name="connsiteX626" fmla="*/ 1662 w 10000"/>
                        <a:gd name="connsiteY626" fmla="*/ 10000 h 10000"/>
                        <a:gd name="connsiteX627" fmla="*/ 1662 w 10000"/>
                        <a:gd name="connsiteY627" fmla="*/ 10000 h 10000"/>
                        <a:gd name="connsiteX628" fmla="*/ 1674 w 10000"/>
                        <a:gd name="connsiteY628" fmla="*/ 10000 h 10000"/>
                        <a:gd name="connsiteX629" fmla="*/ 1674 w 10000"/>
                        <a:gd name="connsiteY629" fmla="*/ 10000 h 10000"/>
                        <a:gd name="connsiteX630" fmla="*/ 1674 w 10000"/>
                        <a:gd name="connsiteY630" fmla="*/ 10000 h 10000"/>
                        <a:gd name="connsiteX631" fmla="*/ 1674 w 10000"/>
                        <a:gd name="connsiteY631" fmla="*/ 10000 h 10000"/>
                        <a:gd name="connsiteX632" fmla="*/ 1682 w 10000"/>
                        <a:gd name="connsiteY632" fmla="*/ 10000 h 10000"/>
                        <a:gd name="connsiteX633" fmla="*/ 1682 w 10000"/>
                        <a:gd name="connsiteY633" fmla="*/ 10000 h 10000"/>
                        <a:gd name="connsiteX634" fmla="*/ 1682 w 10000"/>
                        <a:gd name="connsiteY634" fmla="*/ 10000 h 10000"/>
                        <a:gd name="connsiteX635" fmla="*/ 1682 w 10000"/>
                        <a:gd name="connsiteY635" fmla="*/ 10000 h 10000"/>
                        <a:gd name="connsiteX636" fmla="*/ 1694 w 10000"/>
                        <a:gd name="connsiteY636" fmla="*/ 10000 h 10000"/>
                        <a:gd name="connsiteX637" fmla="*/ 1694 w 10000"/>
                        <a:gd name="connsiteY637" fmla="*/ 10000 h 10000"/>
                        <a:gd name="connsiteX638" fmla="*/ 1694 w 10000"/>
                        <a:gd name="connsiteY638" fmla="*/ 10000 h 10000"/>
                        <a:gd name="connsiteX639" fmla="*/ 1694 w 10000"/>
                        <a:gd name="connsiteY639" fmla="*/ 10000 h 10000"/>
                        <a:gd name="connsiteX640" fmla="*/ 1705 w 10000"/>
                        <a:gd name="connsiteY640" fmla="*/ 10000 h 10000"/>
                        <a:gd name="connsiteX641" fmla="*/ 1705 w 10000"/>
                        <a:gd name="connsiteY641" fmla="*/ 10000 h 10000"/>
                        <a:gd name="connsiteX642" fmla="*/ 1705 w 10000"/>
                        <a:gd name="connsiteY642" fmla="*/ 10000 h 10000"/>
                        <a:gd name="connsiteX643" fmla="*/ 1705 w 10000"/>
                        <a:gd name="connsiteY643" fmla="*/ 10000 h 10000"/>
                        <a:gd name="connsiteX644" fmla="*/ 1717 w 10000"/>
                        <a:gd name="connsiteY644" fmla="*/ 10000 h 10000"/>
                        <a:gd name="connsiteX645" fmla="*/ 1717 w 10000"/>
                        <a:gd name="connsiteY645" fmla="*/ 10000 h 10000"/>
                        <a:gd name="connsiteX646" fmla="*/ 1717 w 10000"/>
                        <a:gd name="connsiteY646" fmla="*/ 10000 h 10000"/>
                        <a:gd name="connsiteX647" fmla="*/ 1717 w 10000"/>
                        <a:gd name="connsiteY647" fmla="*/ 10000 h 10000"/>
                        <a:gd name="connsiteX648" fmla="*/ 1725 w 10000"/>
                        <a:gd name="connsiteY648" fmla="*/ 10000 h 10000"/>
                        <a:gd name="connsiteX649" fmla="*/ 1725 w 10000"/>
                        <a:gd name="connsiteY649" fmla="*/ 10000 h 10000"/>
                        <a:gd name="connsiteX650" fmla="*/ 1725 w 10000"/>
                        <a:gd name="connsiteY650" fmla="*/ 10000 h 10000"/>
                        <a:gd name="connsiteX651" fmla="*/ 1725 w 10000"/>
                        <a:gd name="connsiteY651" fmla="*/ 10000 h 10000"/>
                        <a:gd name="connsiteX652" fmla="*/ 1737 w 10000"/>
                        <a:gd name="connsiteY652" fmla="*/ 10000 h 10000"/>
                        <a:gd name="connsiteX653" fmla="*/ 1737 w 10000"/>
                        <a:gd name="connsiteY653" fmla="*/ 10000 h 10000"/>
                        <a:gd name="connsiteX654" fmla="*/ 1737 w 10000"/>
                        <a:gd name="connsiteY654" fmla="*/ 10000 h 10000"/>
                        <a:gd name="connsiteX655" fmla="*/ 1737 w 10000"/>
                        <a:gd name="connsiteY655" fmla="*/ 10000 h 10000"/>
                        <a:gd name="connsiteX656" fmla="*/ 1748 w 10000"/>
                        <a:gd name="connsiteY656" fmla="*/ 10000 h 10000"/>
                        <a:gd name="connsiteX657" fmla="*/ 1748 w 10000"/>
                        <a:gd name="connsiteY657" fmla="*/ 10000 h 10000"/>
                        <a:gd name="connsiteX658" fmla="*/ 1748 w 10000"/>
                        <a:gd name="connsiteY658" fmla="*/ 10000 h 10000"/>
                        <a:gd name="connsiteX659" fmla="*/ 1748 w 10000"/>
                        <a:gd name="connsiteY659" fmla="*/ 10000 h 10000"/>
                        <a:gd name="connsiteX660" fmla="*/ 1759 w 10000"/>
                        <a:gd name="connsiteY660" fmla="*/ 10000 h 10000"/>
                        <a:gd name="connsiteX661" fmla="*/ 1759 w 10000"/>
                        <a:gd name="connsiteY661" fmla="*/ 10000 h 10000"/>
                        <a:gd name="connsiteX662" fmla="*/ 1759 w 10000"/>
                        <a:gd name="connsiteY662" fmla="*/ 10000 h 10000"/>
                        <a:gd name="connsiteX663" fmla="*/ 1759 w 10000"/>
                        <a:gd name="connsiteY663" fmla="*/ 10000 h 10000"/>
                        <a:gd name="connsiteX664" fmla="*/ 1768 w 10000"/>
                        <a:gd name="connsiteY664" fmla="*/ 10000 h 10000"/>
                        <a:gd name="connsiteX665" fmla="*/ 1768 w 10000"/>
                        <a:gd name="connsiteY665" fmla="*/ 10000 h 10000"/>
                        <a:gd name="connsiteX666" fmla="*/ 1768 w 10000"/>
                        <a:gd name="connsiteY666" fmla="*/ 10000 h 10000"/>
                        <a:gd name="connsiteX667" fmla="*/ 1768 w 10000"/>
                        <a:gd name="connsiteY667" fmla="*/ 10000 h 10000"/>
                        <a:gd name="connsiteX668" fmla="*/ 1779 w 10000"/>
                        <a:gd name="connsiteY668" fmla="*/ 10000 h 10000"/>
                        <a:gd name="connsiteX669" fmla="*/ 1779 w 10000"/>
                        <a:gd name="connsiteY669" fmla="*/ 10000 h 10000"/>
                        <a:gd name="connsiteX670" fmla="*/ 1779 w 10000"/>
                        <a:gd name="connsiteY670" fmla="*/ 10000 h 10000"/>
                        <a:gd name="connsiteX671" fmla="*/ 1779 w 10000"/>
                        <a:gd name="connsiteY671" fmla="*/ 10000 h 10000"/>
                        <a:gd name="connsiteX672" fmla="*/ 1791 w 10000"/>
                        <a:gd name="connsiteY672" fmla="*/ 10000 h 10000"/>
                        <a:gd name="connsiteX673" fmla="*/ 1791 w 10000"/>
                        <a:gd name="connsiteY673" fmla="*/ 10000 h 10000"/>
                        <a:gd name="connsiteX674" fmla="*/ 1791 w 10000"/>
                        <a:gd name="connsiteY674" fmla="*/ 10000 h 10000"/>
                        <a:gd name="connsiteX675" fmla="*/ 1791 w 10000"/>
                        <a:gd name="connsiteY675" fmla="*/ 10000 h 10000"/>
                        <a:gd name="connsiteX676" fmla="*/ 1799 w 10000"/>
                        <a:gd name="connsiteY676" fmla="*/ 10000 h 10000"/>
                        <a:gd name="connsiteX677" fmla="*/ 1799 w 10000"/>
                        <a:gd name="connsiteY677" fmla="*/ 10000 h 10000"/>
                        <a:gd name="connsiteX678" fmla="*/ 1799 w 10000"/>
                        <a:gd name="connsiteY678" fmla="*/ 10000 h 10000"/>
                        <a:gd name="connsiteX679" fmla="*/ 1799 w 10000"/>
                        <a:gd name="connsiteY679" fmla="*/ 10000 h 10000"/>
                        <a:gd name="connsiteX680" fmla="*/ 1811 w 10000"/>
                        <a:gd name="connsiteY680" fmla="*/ 10000 h 10000"/>
                        <a:gd name="connsiteX681" fmla="*/ 1811 w 10000"/>
                        <a:gd name="connsiteY681" fmla="*/ 10000 h 10000"/>
                        <a:gd name="connsiteX682" fmla="*/ 1811 w 10000"/>
                        <a:gd name="connsiteY682" fmla="*/ 10000 h 10000"/>
                        <a:gd name="connsiteX683" fmla="*/ 1811 w 10000"/>
                        <a:gd name="connsiteY683" fmla="*/ 10000 h 10000"/>
                        <a:gd name="connsiteX684" fmla="*/ 1822 w 10000"/>
                        <a:gd name="connsiteY684" fmla="*/ 10000 h 10000"/>
                        <a:gd name="connsiteX685" fmla="*/ 1822 w 10000"/>
                        <a:gd name="connsiteY685" fmla="*/ 10000 h 10000"/>
                        <a:gd name="connsiteX686" fmla="*/ 1822 w 10000"/>
                        <a:gd name="connsiteY686" fmla="*/ 10000 h 10000"/>
                        <a:gd name="connsiteX687" fmla="*/ 1822 w 10000"/>
                        <a:gd name="connsiteY687" fmla="*/ 10000 h 10000"/>
                        <a:gd name="connsiteX688" fmla="*/ 1834 w 10000"/>
                        <a:gd name="connsiteY688" fmla="*/ 10000 h 10000"/>
                        <a:gd name="connsiteX689" fmla="*/ 1834 w 10000"/>
                        <a:gd name="connsiteY689" fmla="*/ 10000 h 10000"/>
                        <a:gd name="connsiteX690" fmla="*/ 1834 w 10000"/>
                        <a:gd name="connsiteY690" fmla="*/ 10000 h 10000"/>
                        <a:gd name="connsiteX691" fmla="*/ 1834 w 10000"/>
                        <a:gd name="connsiteY691" fmla="*/ 10000 h 10000"/>
                        <a:gd name="connsiteX692" fmla="*/ 1842 w 10000"/>
                        <a:gd name="connsiteY692" fmla="*/ 10000 h 10000"/>
                        <a:gd name="connsiteX693" fmla="*/ 1842 w 10000"/>
                        <a:gd name="connsiteY693" fmla="*/ 10000 h 10000"/>
                        <a:gd name="connsiteX694" fmla="*/ 1842 w 10000"/>
                        <a:gd name="connsiteY694" fmla="*/ 10000 h 10000"/>
                        <a:gd name="connsiteX695" fmla="*/ 1842 w 10000"/>
                        <a:gd name="connsiteY695" fmla="*/ 10000 h 10000"/>
                        <a:gd name="connsiteX696" fmla="*/ 1854 w 10000"/>
                        <a:gd name="connsiteY696" fmla="*/ 10000 h 10000"/>
                        <a:gd name="connsiteX697" fmla="*/ 1854 w 10000"/>
                        <a:gd name="connsiteY697" fmla="*/ 10000 h 10000"/>
                        <a:gd name="connsiteX698" fmla="*/ 1854 w 10000"/>
                        <a:gd name="connsiteY698" fmla="*/ 10000 h 10000"/>
                        <a:gd name="connsiteX699" fmla="*/ 1854 w 10000"/>
                        <a:gd name="connsiteY699" fmla="*/ 10000 h 10000"/>
                        <a:gd name="connsiteX700" fmla="*/ 1865 w 10000"/>
                        <a:gd name="connsiteY700" fmla="*/ 10000 h 10000"/>
                        <a:gd name="connsiteX701" fmla="*/ 1865 w 10000"/>
                        <a:gd name="connsiteY701" fmla="*/ 10000 h 10000"/>
                        <a:gd name="connsiteX702" fmla="*/ 1865 w 10000"/>
                        <a:gd name="connsiteY702" fmla="*/ 10000 h 10000"/>
                        <a:gd name="connsiteX703" fmla="*/ 1865 w 10000"/>
                        <a:gd name="connsiteY703" fmla="*/ 10000 h 10000"/>
                        <a:gd name="connsiteX704" fmla="*/ 1877 w 10000"/>
                        <a:gd name="connsiteY704" fmla="*/ 10000 h 10000"/>
                        <a:gd name="connsiteX705" fmla="*/ 1877 w 10000"/>
                        <a:gd name="connsiteY705" fmla="*/ 10000 h 10000"/>
                        <a:gd name="connsiteX706" fmla="*/ 1877 w 10000"/>
                        <a:gd name="connsiteY706" fmla="*/ 10000 h 10000"/>
                        <a:gd name="connsiteX707" fmla="*/ 1877 w 10000"/>
                        <a:gd name="connsiteY707" fmla="*/ 10000 h 10000"/>
                        <a:gd name="connsiteX708" fmla="*/ 1885 w 10000"/>
                        <a:gd name="connsiteY708" fmla="*/ 10000 h 10000"/>
                        <a:gd name="connsiteX709" fmla="*/ 1885 w 10000"/>
                        <a:gd name="connsiteY709" fmla="*/ 10000 h 10000"/>
                        <a:gd name="connsiteX710" fmla="*/ 1885 w 10000"/>
                        <a:gd name="connsiteY710" fmla="*/ 10000 h 10000"/>
                        <a:gd name="connsiteX711" fmla="*/ 1885 w 10000"/>
                        <a:gd name="connsiteY711" fmla="*/ 10000 h 10000"/>
                        <a:gd name="connsiteX712" fmla="*/ 1897 w 10000"/>
                        <a:gd name="connsiteY712" fmla="*/ 10000 h 10000"/>
                        <a:gd name="connsiteX713" fmla="*/ 1897 w 10000"/>
                        <a:gd name="connsiteY713" fmla="*/ 10000 h 10000"/>
                        <a:gd name="connsiteX714" fmla="*/ 1897 w 10000"/>
                        <a:gd name="connsiteY714" fmla="*/ 10000 h 10000"/>
                        <a:gd name="connsiteX715" fmla="*/ 1897 w 10000"/>
                        <a:gd name="connsiteY715" fmla="*/ 10000 h 10000"/>
                        <a:gd name="connsiteX716" fmla="*/ 1908 w 10000"/>
                        <a:gd name="connsiteY716" fmla="*/ 10000 h 10000"/>
                        <a:gd name="connsiteX717" fmla="*/ 1908 w 10000"/>
                        <a:gd name="connsiteY717" fmla="*/ 10000 h 10000"/>
                        <a:gd name="connsiteX718" fmla="*/ 1908 w 10000"/>
                        <a:gd name="connsiteY718" fmla="*/ 10000 h 10000"/>
                        <a:gd name="connsiteX719" fmla="*/ 1908 w 10000"/>
                        <a:gd name="connsiteY719" fmla="*/ 10000 h 10000"/>
                        <a:gd name="connsiteX720" fmla="*/ 1919 w 10000"/>
                        <a:gd name="connsiteY720" fmla="*/ 10000 h 10000"/>
                        <a:gd name="connsiteX721" fmla="*/ 1919 w 10000"/>
                        <a:gd name="connsiteY721" fmla="*/ 10000 h 10000"/>
                        <a:gd name="connsiteX722" fmla="*/ 1919 w 10000"/>
                        <a:gd name="connsiteY722" fmla="*/ 10000 h 10000"/>
                        <a:gd name="connsiteX723" fmla="*/ 1919 w 10000"/>
                        <a:gd name="connsiteY723" fmla="*/ 10000 h 10000"/>
                        <a:gd name="connsiteX724" fmla="*/ 1928 w 10000"/>
                        <a:gd name="connsiteY724" fmla="*/ 10000 h 10000"/>
                        <a:gd name="connsiteX725" fmla="*/ 1928 w 10000"/>
                        <a:gd name="connsiteY725" fmla="*/ 10000 h 10000"/>
                        <a:gd name="connsiteX726" fmla="*/ 1928 w 10000"/>
                        <a:gd name="connsiteY726" fmla="*/ 10000 h 10000"/>
                        <a:gd name="connsiteX727" fmla="*/ 1928 w 10000"/>
                        <a:gd name="connsiteY727" fmla="*/ 10000 h 10000"/>
                        <a:gd name="connsiteX728" fmla="*/ 1939 w 10000"/>
                        <a:gd name="connsiteY728" fmla="*/ 10000 h 10000"/>
                        <a:gd name="connsiteX729" fmla="*/ 1939 w 10000"/>
                        <a:gd name="connsiteY729" fmla="*/ 10000 h 10000"/>
                        <a:gd name="connsiteX730" fmla="*/ 1939 w 10000"/>
                        <a:gd name="connsiteY730" fmla="*/ 10000 h 10000"/>
                        <a:gd name="connsiteX731" fmla="*/ 1939 w 10000"/>
                        <a:gd name="connsiteY731" fmla="*/ 10000 h 10000"/>
                        <a:gd name="connsiteX732" fmla="*/ 1951 w 10000"/>
                        <a:gd name="connsiteY732" fmla="*/ 10000 h 10000"/>
                        <a:gd name="connsiteX733" fmla="*/ 1951 w 10000"/>
                        <a:gd name="connsiteY733" fmla="*/ 10000 h 10000"/>
                        <a:gd name="connsiteX734" fmla="*/ 1951 w 10000"/>
                        <a:gd name="connsiteY734" fmla="*/ 10000 h 10000"/>
                        <a:gd name="connsiteX735" fmla="*/ 1951 w 10000"/>
                        <a:gd name="connsiteY735" fmla="*/ 10000 h 10000"/>
                        <a:gd name="connsiteX736" fmla="*/ 1959 w 10000"/>
                        <a:gd name="connsiteY736" fmla="*/ 10000 h 10000"/>
                        <a:gd name="connsiteX737" fmla="*/ 1959 w 10000"/>
                        <a:gd name="connsiteY737" fmla="*/ 10000 h 10000"/>
                        <a:gd name="connsiteX738" fmla="*/ 1959 w 10000"/>
                        <a:gd name="connsiteY738" fmla="*/ 10000 h 10000"/>
                        <a:gd name="connsiteX739" fmla="*/ 1959 w 10000"/>
                        <a:gd name="connsiteY739" fmla="*/ 10000 h 10000"/>
                        <a:gd name="connsiteX740" fmla="*/ 1971 w 10000"/>
                        <a:gd name="connsiteY740" fmla="*/ 10000 h 10000"/>
                        <a:gd name="connsiteX741" fmla="*/ 1971 w 10000"/>
                        <a:gd name="connsiteY741" fmla="*/ 10000 h 10000"/>
                        <a:gd name="connsiteX742" fmla="*/ 1971 w 10000"/>
                        <a:gd name="connsiteY742" fmla="*/ 10000 h 10000"/>
                        <a:gd name="connsiteX743" fmla="*/ 1971 w 10000"/>
                        <a:gd name="connsiteY743" fmla="*/ 10000 h 10000"/>
                        <a:gd name="connsiteX744" fmla="*/ 1982 w 10000"/>
                        <a:gd name="connsiteY744" fmla="*/ 10000 h 10000"/>
                        <a:gd name="connsiteX745" fmla="*/ 1982 w 10000"/>
                        <a:gd name="connsiteY745" fmla="*/ 10000 h 10000"/>
                        <a:gd name="connsiteX746" fmla="*/ 1982 w 10000"/>
                        <a:gd name="connsiteY746" fmla="*/ 10000 h 10000"/>
                        <a:gd name="connsiteX747" fmla="*/ 1982 w 10000"/>
                        <a:gd name="connsiteY747" fmla="*/ 10000 h 10000"/>
                        <a:gd name="connsiteX748" fmla="*/ 1994 w 10000"/>
                        <a:gd name="connsiteY748" fmla="*/ 10000 h 10000"/>
                        <a:gd name="connsiteX749" fmla="*/ 1994 w 10000"/>
                        <a:gd name="connsiteY749" fmla="*/ 10000 h 10000"/>
                        <a:gd name="connsiteX750" fmla="*/ 1994 w 10000"/>
                        <a:gd name="connsiteY750" fmla="*/ 10000 h 10000"/>
                        <a:gd name="connsiteX751" fmla="*/ 1994 w 10000"/>
                        <a:gd name="connsiteY751" fmla="*/ 10000 h 10000"/>
                        <a:gd name="connsiteX752" fmla="*/ 2002 w 10000"/>
                        <a:gd name="connsiteY752" fmla="*/ 10000 h 10000"/>
                        <a:gd name="connsiteX753" fmla="*/ 2002 w 10000"/>
                        <a:gd name="connsiteY753" fmla="*/ 10000 h 10000"/>
                        <a:gd name="connsiteX754" fmla="*/ 2002 w 10000"/>
                        <a:gd name="connsiteY754" fmla="*/ 10000 h 10000"/>
                        <a:gd name="connsiteX755" fmla="*/ 2002 w 10000"/>
                        <a:gd name="connsiteY755" fmla="*/ 10000 h 10000"/>
                        <a:gd name="connsiteX756" fmla="*/ 2014 w 10000"/>
                        <a:gd name="connsiteY756" fmla="*/ 10000 h 10000"/>
                        <a:gd name="connsiteX757" fmla="*/ 2014 w 10000"/>
                        <a:gd name="connsiteY757" fmla="*/ 10000 h 10000"/>
                        <a:gd name="connsiteX758" fmla="*/ 2014 w 10000"/>
                        <a:gd name="connsiteY758" fmla="*/ 10000 h 10000"/>
                        <a:gd name="connsiteX759" fmla="*/ 2014 w 10000"/>
                        <a:gd name="connsiteY759" fmla="*/ 10000 h 10000"/>
                        <a:gd name="connsiteX760" fmla="*/ 2025 w 10000"/>
                        <a:gd name="connsiteY760" fmla="*/ 10000 h 10000"/>
                        <a:gd name="connsiteX761" fmla="*/ 2025 w 10000"/>
                        <a:gd name="connsiteY761" fmla="*/ 10000 h 10000"/>
                        <a:gd name="connsiteX762" fmla="*/ 2025 w 10000"/>
                        <a:gd name="connsiteY762" fmla="*/ 10000 h 10000"/>
                        <a:gd name="connsiteX763" fmla="*/ 2025 w 10000"/>
                        <a:gd name="connsiteY763" fmla="*/ 10000 h 10000"/>
                        <a:gd name="connsiteX764" fmla="*/ 2037 w 10000"/>
                        <a:gd name="connsiteY764" fmla="*/ 10000 h 10000"/>
                        <a:gd name="connsiteX765" fmla="*/ 2037 w 10000"/>
                        <a:gd name="connsiteY765" fmla="*/ 10000 h 10000"/>
                        <a:gd name="connsiteX766" fmla="*/ 2037 w 10000"/>
                        <a:gd name="connsiteY766" fmla="*/ 10000 h 10000"/>
                        <a:gd name="connsiteX767" fmla="*/ 2037 w 10000"/>
                        <a:gd name="connsiteY767" fmla="*/ 10000 h 10000"/>
                        <a:gd name="connsiteX768" fmla="*/ 2045 w 10000"/>
                        <a:gd name="connsiteY768" fmla="*/ 10000 h 10000"/>
                        <a:gd name="connsiteX769" fmla="*/ 2045 w 10000"/>
                        <a:gd name="connsiteY769" fmla="*/ 10000 h 10000"/>
                        <a:gd name="connsiteX770" fmla="*/ 2045 w 10000"/>
                        <a:gd name="connsiteY770" fmla="*/ 10000 h 10000"/>
                        <a:gd name="connsiteX771" fmla="*/ 2045 w 10000"/>
                        <a:gd name="connsiteY771" fmla="*/ 10000 h 10000"/>
                        <a:gd name="connsiteX772" fmla="*/ 2057 w 10000"/>
                        <a:gd name="connsiteY772" fmla="*/ 10000 h 10000"/>
                        <a:gd name="connsiteX773" fmla="*/ 2057 w 10000"/>
                        <a:gd name="connsiteY773" fmla="*/ 10000 h 10000"/>
                        <a:gd name="connsiteX774" fmla="*/ 2057 w 10000"/>
                        <a:gd name="connsiteY774" fmla="*/ 10000 h 10000"/>
                        <a:gd name="connsiteX775" fmla="*/ 2057 w 10000"/>
                        <a:gd name="connsiteY775" fmla="*/ 10000 h 10000"/>
                        <a:gd name="connsiteX776" fmla="*/ 2068 w 10000"/>
                        <a:gd name="connsiteY776" fmla="*/ 10000 h 10000"/>
                        <a:gd name="connsiteX777" fmla="*/ 2068 w 10000"/>
                        <a:gd name="connsiteY777" fmla="*/ 10000 h 10000"/>
                        <a:gd name="connsiteX778" fmla="*/ 2068 w 10000"/>
                        <a:gd name="connsiteY778" fmla="*/ 10000 h 10000"/>
                        <a:gd name="connsiteX779" fmla="*/ 2068 w 10000"/>
                        <a:gd name="connsiteY779" fmla="*/ 10000 h 10000"/>
                        <a:gd name="connsiteX780" fmla="*/ 2077 w 10000"/>
                        <a:gd name="connsiteY780" fmla="*/ 10000 h 10000"/>
                        <a:gd name="connsiteX781" fmla="*/ 2077 w 10000"/>
                        <a:gd name="connsiteY781" fmla="*/ 10000 h 10000"/>
                        <a:gd name="connsiteX782" fmla="*/ 2077 w 10000"/>
                        <a:gd name="connsiteY782" fmla="*/ 10000 h 10000"/>
                        <a:gd name="connsiteX783" fmla="*/ 2077 w 10000"/>
                        <a:gd name="connsiteY783" fmla="*/ 10000 h 10000"/>
                        <a:gd name="connsiteX784" fmla="*/ 2088 w 10000"/>
                        <a:gd name="connsiteY784" fmla="*/ 10000 h 10000"/>
                        <a:gd name="connsiteX785" fmla="*/ 2088 w 10000"/>
                        <a:gd name="connsiteY785" fmla="*/ 10000 h 10000"/>
                        <a:gd name="connsiteX786" fmla="*/ 2088 w 10000"/>
                        <a:gd name="connsiteY786" fmla="*/ 10000 h 10000"/>
                        <a:gd name="connsiteX787" fmla="*/ 2088 w 10000"/>
                        <a:gd name="connsiteY787" fmla="*/ 10000 h 10000"/>
                        <a:gd name="connsiteX788" fmla="*/ 2099 w 10000"/>
                        <a:gd name="connsiteY788" fmla="*/ 10000 h 10000"/>
                        <a:gd name="connsiteX789" fmla="*/ 2099 w 10000"/>
                        <a:gd name="connsiteY789" fmla="*/ 10000 h 10000"/>
                        <a:gd name="connsiteX790" fmla="*/ 2099 w 10000"/>
                        <a:gd name="connsiteY790" fmla="*/ 7847 h 10000"/>
                        <a:gd name="connsiteX791" fmla="*/ 2099 w 10000"/>
                        <a:gd name="connsiteY791" fmla="*/ 9406 h 10000"/>
                        <a:gd name="connsiteX792" fmla="*/ 2111 w 10000"/>
                        <a:gd name="connsiteY792" fmla="*/ 10000 h 10000"/>
                        <a:gd name="connsiteX793" fmla="*/ 2111 w 10000"/>
                        <a:gd name="connsiteY793" fmla="*/ 10000 h 10000"/>
                        <a:gd name="connsiteX794" fmla="*/ 2111 w 10000"/>
                        <a:gd name="connsiteY794" fmla="*/ 10000 h 10000"/>
                        <a:gd name="connsiteX795" fmla="*/ 2111 w 10000"/>
                        <a:gd name="connsiteY795" fmla="*/ 10000 h 10000"/>
                        <a:gd name="connsiteX796" fmla="*/ 2119 w 10000"/>
                        <a:gd name="connsiteY796" fmla="*/ 10000 h 10000"/>
                        <a:gd name="connsiteX797" fmla="*/ 2119 w 10000"/>
                        <a:gd name="connsiteY797" fmla="*/ 10000 h 10000"/>
                        <a:gd name="connsiteX798" fmla="*/ 2119 w 10000"/>
                        <a:gd name="connsiteY798" fmla="*/ 10000 h 10000"/>
                        <a:gd name="connsiteX799" fmla="*/ 2119 w 10000"/>
                        <a:gd name="connsiteY799" fmla="*/ 10000 h 10000"/>
                        <a:gd name="connsiteX800" fmla="*/ 2131 w 10000"/>
                        <a:gd name="connsiteY800" fmla="*/ 10000 h 10000"/>
                        <a:gd name="connsiteX801" fmla="*/ 2131 w 10000"/>
                        <a:gd name="connsiteY801" fmla="*/ 10000 h 10000"/>
                        <a:gd name="connsiteX802" fmla="*/ 2131 w 10000"/>
                        <a:gd name="connsiteY802" fmla="*/ 10000 h 10000"/>
                        <a:gd name="connsiteX803" fmla="*/ 2131 w 10000"/>
                        <a:gd name="connsiteY803" fmla="*/ 10000 h 10000"/>
                        <a:gd name="connsiteX804" fmla="*/ 2142 w 10000"/>
                        <a:gd name="connsiteY804" fmla="*/ 10000 h 10000"/>
                        <a:gd name="connsiteX805" fmla="*/ 2142 w 10000"/>
                        <a:gd name="connsiteY805" fmla="*/ 10000 h 10000"/>
                        <a:gd name="connsiteX806" fmla="*/ 2142 w 10000"/>
                        <a:gd name="connsiteY806" fmla="*/ 10000 h 10000"/>
                        <a:gd name="connsiteX807" fmla="*/ 2142 w 10000"/>
                        <a:gd name="connsiteY807" fmla="*/ 10000 h 10000"/>
                        <a:gd name="connsiteX808" fmla="*/ 2154 w 10000"/>
                        <a:gd name="connsiteY808" fmla="*/ 10000 h 10000"/>
                        <a:gd name="connsiteX809" fmla="*/ 2154 w 10000"/>
                        <a:gd name="connsiteY809" fmla="*/ 10000 h 10000"/>
                        <a:gd name="connsiteX810" fmla="*/ 2154 w 10000"/>
                        <a:gd name="connsiteY810" fmla="*/ 10000 h 10000"/>
                        <a:gd name="connsiteX811" fmla="*/ 2154 w 10000"/>
                        <a:gd name="connsiteY811" fmla="*/ 10000 h 10000"/>
                        <a:gd name="connsiteX812" fmla="*/ 2162 w 10000"/>
                        <a:gd name="connsiteY812" fmla="*/ 10000 h 10000"/>
                        <a:gd name="connsiteX813" fmla="*/ 2162 w 10000"/>
                        <a:gd name="connsiteY813" fmla="*/ 10000 h 10000"/>
                        <a:gd name="connsiteX814" fmla="*/ 2162 w 10000"/>
                        <a:gd name="connsiteY814" fmla="*/ 10000 h 10000"/>
                        <a:gd name="connsiteX815" fmla="*/ 2162 w 10000"/>
                        <a:gd name="connsiteY815" fmla="*/ 10000 h 10000"/>
                        <a:gd name="connsiteX816" fmla="*/ 2174 w 10000"/>
                        <a:gd name="connsiteY816" fmla="*/ 10000 h 10000"/>
                        <a:gd name="connsiteX817" fmla="*/ 2174 w 10000"/>
                        <a:gd name="connsiteY817" fmla="*/ 10000 h 10000"/>
                        <a:gd name="connsiteX818" fmla="*/ 2174 w 10000"/>
                        <a:gd name="connsiteY818" fmla="*/ 10000 h 10000"/>
                        <a:gd name="connsiteX819" fmla="*/ 2174 w 10000"/>
                        <a:gd name="connsiteY819" fmla="*/ 10000 h 10000"/>
                        <a:gd name="connsiteX820" fmla="*/ 2185 w 10000"/>
                        <a:gd name="connsiteY820" fmla="*/ 10000 h 10000"/>
                        <a:gd name="connsiteX821" fmla="*/ 2185 w 10000"/>
                        <a:gd name="connsiteY821" fmla="*/ 10000 h 10000"/>
                        <a:gd name="connsiteX822" fmla="*/ 2185 w 10000"/>
                        <a:gd name="connsiteY822" fmla="*/ 10000 h 10000"/>
                        <a:gd name="connsiteX823" fmla="*/ 2185 w 10000"/>
                        <a:gd name="connsiteY823" fmla="*/ 10000 h 10000"/>
                        <a:gd name="connsiteX824" fmla="*/ 2194 w 10000"/>
                        <a:gd name="connsiteY824" fmla="*/ 10000 h 10000"/>
                        <a:gd name="connsiteX825" fmla="*/ 2194 w 10000"/>
                        <a:gd name="connsiteY825" fmla="*/ 10000 h 10000"/>
                        <a:gd name="connsiteX826" fmla="*/ 2194 w 10000"/>
                        <a:gd name="connsiteY826" fmla="*/ 10000 h 10000"/>
                        <a:gd name="connsiteX827" fmla="*/ 2194 w 10000"/>
                        <a:gd name="connsiteY827" fmla="*/ 10000 h 10000"/>
                        <a:gd name="connsiteX828" fmla="*/ 2205 w 10000"/>
                        <a:gd name="connsiteY828" fmla="*/ 10000 h 10000"/>
                        <a:gd name="connsiteX829" fmla="*/ 2205 w 10000"/>
                        <a:gd name="connsiteY829" fmla="*/ 10000 h 10000"/>
                        <a:gd name="connsiteX830" fmla="*/ 2205 w 10000"/>
                        <a:gd name="connsiteY830" fmla="*/ 10000 h 10000"/>
                        <a:gd name="connsiteX831" fmla="*/ 2205 w 10000"/>
                        <a:gd name="connsiteY831" fmla="*/ 10000 h 10000"/>
                        <a:gd name="connsiteX832" fmla="*/ 2217 w 10000"/>
                        <a:gd name="connsiteY832" fmla="*/ 10000 h 10000"/>
                        <a:gd name="connsiteX833" fmla="*/ 2217 w 10000"/>
                        <a:gd name="connsiteY833" fmla="*/ 10000 h 10000"/>
                        <a:gd name="connsiteX834" fmla="*/ 2217 w 10000"/>
                        <a:gd name="connsiteY834" fmla="*/ 10000 h 10000"/>
                        <a:gd name="connsiteX835" fmla="*/ 2217 w 10000"/>
                        <a:gd name="connsiteY835" fmla="*/ 10000 h 10000"/>
                        <a:gd name="connsiteX836" fmla="*/ 2228 w 10000"/>
                        <a:gd name="connsiteY836" fmla="*/ 10000 h 10000"/>
                        <a:gd name="connsiteX837" fmla="*/ 2228 w 10000"/>
                        <a:gd name="connsiteY837" fmla="*/ 10000 h 10000"/>
                        <a:gd name="connsiteX838" fmla="*/ 2228 w 10000"/>
                        <a:gd name="connsiteY838" fmla="*/ 10000 h 10000"/>
                        <a:gd name="connsiteX839" fmla="*/ 2228 w 10000"/>
                        <a:gd name="connsiteY839" fmla="*/ 10000 h 10000"/>
                        <a:gd name="connsiteX840" fmla="*/ 2237 w 10000"/>
                        <a:gd name="connsiteY840" fmla="*/ 10000 h 10000"/>
                        <a:gd name="connsiteX841" fmla="*/ 2237 w 10000"/>
                        <a:gd name="connsiteY841" fmla="*/ 10000 h 10000"/>
                        <a:gd name="connsiteX842" fmla="*/ 2237 w 10000"/>
                        <a:gd name="connsiteY842" fmla="*/ 10000 h 10000"/>
                        <a:gd name="connsiteX843" fmla="*/ 2237 w 10000"/>
                        <a:gd name="connsiteY843" fmla="*/ 10000 h 10000"/>
                        <a:gd name="connsiteX844" fmla="*/ 2248 w 10000"/>
                        <a:gd name="connsiteY844" fmla="*/ 10000 h 10000"/>
                        <a:gd name="connsiteX845" fmla="*/ 2248 w 10000"/>
                        <a:gd name="connsiteY845" fmla="*/ 10000 h 10000"/>
                        <a:gd name="connsiteX846" fmla="*/ 2248 w 10000"/>
                        <a:gd name="connsiteY846" fmla="*/ 10000 h 10000"/>
                        <a:gd name="connsiteX847" fmla="*/ 2248 w 10000"/>
                        <a:gd name="connsiteY847" fmla="*/ 10000 h 10000"/>
                        <a:gd name="connsiteX848" fmla="*/ 2259 w 10000"/>
                        <a:gd name="connsiteY848" fmla="*/ 10000 h 10000"/>
                        <a:gd name="connsiteX849" fmla="*/ 2259 w 10000"/>
                        <a:gd name="connsiteY849" fmla="*/ 10000 h 10000"/>
                        <a:gd name="connsiteX850" fmla="*/ 2259 w 10000"/>
                        <a:gd name="connsiteY850" fmla="*/ 10000 h 10000"/>
                        <a:gd name="connsiteX851" fmla="*/ 2259 w 10000"/>
                        <a:gd name="connsiteY851" fmla="*/ 10000 h 10000"/>
                        <a:gd name="connsiteX852" fmla="*/ 2271 w 10000"/>
                        <a:gd name="connsiteY852" fmla="*/ 10000 h 10000"/>
                        <a:gd name="connsiteX853" fmla="*/ 2271 w 10000"/>
                        <a:gd name="connsiteY853" fmla="*/ 10000 h 10000"/>
                        <a:gd name="connsiteX854" fmla="*/ 2271 w 10000"/>
                        <a:gd name="connsiteY854" fmla="*/ 10000 h 10000"/>
                        <a:gd name="connsiteX855" fmla="*/ 2271 w 10000"/>
                        <a:gd name="connsiteY855" fmla="*/ 10000 h 10000"/>
                        <a:gd name="connsiteX856" fmla="*/ 2279 w 10000"/>
                        <a:gd name="connsiteY856" fmla="*/ 10000 h 10000"/>
                        <a:gd name="connsiteX857" fmla="*/ 2279 w 10000"/>
                        <a:gd name="connsiteY857" fmla="*/ 10000 h 10000"/>
                        <a:gd name="connsiteX858" fmla="*/ 2279 w 10000"/>
                        <a:gd name="connsiteY858" fmla="*/ 10000 h 10000"/>
                        <a:gd name="connsiteX859" fmla="*/ 2279 w 10000"/>
                        <a:gd name="connsiteY859" fmla="*/ 10000 h 10000"/>
                        <a:gd name="connsiteX860" fmla="*/ 2291 w 10000"/>
                        <a:gd name="connsiteY860" fmla="*/ 10000 h 10000"/>
                        <a:gd name="connsiteX861" fmla="*/ 2291 w 10000"/>
                        <a:gd name="connsiteY861" fmla="*/ 10000 h 10000"/>
                        <a:gd name="connsiteX862" fmla="*/ 2291 w 10000"/>
                        <a:gd name="connsiteY862" fmla="*/ 10000 h 10000"/>
                        <a:gd name="connsiteX863" fmla="*/ 2291 w 10000"/>
                        <a:gd name="connsiteY863" fmla="*/ 10000 h 10000"/>
                        <a:gd name="connsiteX864" fmla="*/ 2302 w 10000"/>
                        <a:gd name="connsiteY864" fmla="*/ 10000 h 10000"/>
                        <a:gd name="connsiteX865" fmla="*/ 2302 w 10000"/>
                        <a:gd name="connsiteY865" fmla="*/ 10000 h 10000"/>
                        <a:gd name="connsiteX866" fmla="*/ 2302 w 10000"/>
                        <a:gd name="connsiteY866" fmla="*/ 10000 h 10000"/>
                        <a:gd name="connsiteX867" fmla="*/ 2302 w 10000"/>
                        <a:gd name="connsiteY867" fmla="*/ 10000 h 10000"/>
                        <a:gd name="connsiteX868" fmla="*/ 2311 w 10000"/>
                        <a:gd name="connsiteY868" fmla="*/ 10000 h 10000"/>
                        <a:gd name="connsiteX869" fmla="*/ 2311 w 10000"/>
                        <a:gd name="connsiteY869" fmla="*/ 10000 h 10000"/>
                        <a:gd name="connsiteX870" fmla="*/ 2311 w 10000"/>
                        <a:gd name="connsiteY870" fmla="*/ 10000 h 10000"/>
                        <a:gd name="connsiteX871" fmla="*/ 2311 w 10000"/>
                        <a:gd name="connsiteY871" fmla="*/ 10000 h 10000"/>
                        <a:gd name="connsiteX872" fmla="*/ 2322 w 10000"/>
                        <a:gd name="connsiteY872" fmla="*/ 10000 h 10000"/>
                        <a:gd name="connsiteX873" fmla="*/ 2322 w 10000"/>
                        <a:gd name="connsiteY873" fmla="*/ 10000 h 10000"/>
                        <a:gd name="connsiteX874" fmla="*/ 2322 w 10000"/>
                        <a:gd name="connsiteY874" fmla="*/ 10000 h 10000"/>
                        <a:gd name="connsiteX875" fmla="*/ 2322 w 10000"/>
                        <a:gd name="connsiteY875" fmla="*/ 10000 h 10000"/>
                        <a:gd name="connsiteX876" fmla="*/ 2334 w 10000"/>
                        <a:gd name="connsiteY876" fmla="*/ 10000 h 10000"/>
                        <a:gd name="connsiteX877" fmla="*/ 2334 w 10000"/>
                        <a:gd name="connsiteY877" fmla="*/ 10000 h 10000"/>
                        <a:gd name="connsiteX878" fmla="*/ 2334 w 10000"/>
                        <a:gd name="connsiteY878" fmla="*/ 10000 h 10000"/>
                        <a:gd name="connsiteX879" fmla="*/ 2334 w 10000"/>
                        <a:gd name="connsiteY879" fmla="*/ 10000 h 10000"/>
                        <a:gd name="connsiteX880" fmla="*/ 2345 w 10000"/>
                        <a:gd name="connsiteY880" fmla="*/ 10000 h 10000"/>
                        <a:gd name="connsiteX881" fmla="*/ 2345 w 10000"/>
                        <a:gd name="connsiteY881" fmla="*/ 10000 h 10000"/>
                        <a:gd name="connsiteX882" fmla="*/ 2345 w 10000"/>
                        <a:gd name="connsiteY882" fmla="*/ 10000 h 10000"/>
                        <a:gd name="connsiteX883" fmla="*/ 2345 w 10000"/>
                        <a:gd name="connsiteY883" fmla="*/ 10000 h 10000"/>
                        <a:gd name="connsiteX884" fmla="*/ 2354 w 10000"/>
                        <a:gd name="connsiteY884" fmla="*/ 10000 h 10000"/>
                        <a:gd name="connsiteX885" fmla="*/ 2354 w 10000"/>
                        <a:gd name="connsiteY885" fmla="*/ 10000 h 10000"/>
                        <a:gd name="connsiteX886" fmla="*/ 2354 w 10000"/>
                        <a:gd name="connsiteY886" fmla="*/ 10000 h 10000"/>
                        <a:gd name="connsiteX887" fmla="*/ 2354 w 10000"/>
                        <a:gd name="connsiteY887" fmla="*/ 10000 h 10000"/>
                        <a:gd name="connsiteX888" fmla="*/ 2365 w 10000"/>
                        <a:gd name="connsiteY888" fmla="*/ 10000 h 10000"/>
                        <a:gd name="connsiteX889" fmla="*/ 2365 w 10000"/>
                        <a:gd name="connsiteY889" fmla="*/ 10000 h 10000"/>
                        <a:gd name="connsiteX890" fmla="*/ 2365 w 10000"/>
                        <a:gd name="connsiteY890" fmla="*/ 10000 h 10000"/>
                        <a:gd name="connsiteX891" fmla="*/ 2365 w 10000"/>
                        <a:gd name="connsiteY891" fmla="*/ 10000 h 10000"/>
                        <a:gd name="connsiteX892" fmla="*/ 2376 w 10000"/>
                        <a:gd name="connsiteY892" fmla="*/ 10000 h 10000"/>
                        <a:gd name="connsiteX893" fmla="*/ 2376 w 10000"/>
                        <a:gd name="connsiteY893" fmla="*/ 10000 h 10000"/>
                        <a:gd name="connsiteX894" fmla="*/ 2376 w 10000"/>
                        <a:gd name="connsiteY894" fmla="*/ 0 h 10000"/>
                        <a:gd name="connsiteX895" fmla="*/ 2376 w 10000"/>
                        <a:gd name="connsiteY895" fmla="*/ 9249 h 10000"/>
                        <a:gd name="connsiteX896" fmla="*/ 2388 w 10000"/>
                        <a:gd name="connsiteY896" fmla="*/ 9900 h 10000"/>
                        <a:gd name="connsiteX897" fmla="*/ 2388 w 10000"/>
                        <a:gd name="connsiteY897" fmla="*/ 10000 h 10000"/>
                        <a:gd name="connsiteX898" fmla="*/ 2388 w 10000"/>
                        <a:gd name="connsiteY898" fmla="*/ 9900 h 10000"/>
                        <a:gd name="connsiteX899" fmla="*/ 2388 w 10000"/>
                        <a:gd name="connsiteY899" fmla="*/ 10000 h 10000"/>
                        <a:gd name="connsiteX900" fmla="*/ 2396 w 10000"/>
                        <a:gd name="connsiteY900" fmla="*/ 10000 h 10000"/>
                        <a:gd name="connsiteX901" fmla="*/ 2396 w 10000"/>
                        <a:gd name="connsiteY901" fmla="*/ 10000 h 10000"/>
                        <a:gd name="connsiteX902" fmla="*/ 2396 w 10000"/>
                        <a:gd name="connsiteY902" fmla="*/ 10000 h 10000"/>
                        <a:gd name="connsiteX903" fmla="*/ 2396 w 10000"/>
                        <a:gd name="connsiteY903" fmla="*/ 10000 h 10000"/>
                        <a:gd name="connsiteX904" fmla="*/ 2408 w 10000"/>
                        <a:gd name="connsiteY904" fmla="*/ 10000 h 10000"/>
                        <a:gd name="connsiteX905" fmla="*/ 2408 w 10000"/>
                        <a:gd name="connsiteY905" fmla="*/ 10000 h 10000"/>
                        <a:gd name="connsiteX906" fmla="*/ 2408 w 10000"/>
                        <a:gd name="connsiteY906" fmla="*/ 10000 h 10000"/>
                        <a:gd name="connsiteX907" fmla="*/ 2408 w 10000"/>
                        <a:gd name="connsiteY907" fmla="*/ 10000 h 10000"/>
                        <a:gd name="connsiteX908" fmla="*/ 2419 w 10000"/>
                        <a:gd name="connsiteY908" fmla="*/ 10000 h 10000"/>
                        <a:gd name="connsiteX909" fmla="*/ 2419 w 10000"/>
                        <a:gd name="connsiteY909" fmla="*/ 10000 h 10000"/>
                        <a:gd name="connsiteX910" fmla="*/ 2419 w 10000"/>
                        <a:gd name="connsiteY910" fmla="*/ 10000 h 10000"/>
                        <a:gd name="connsiteX911" fmla="*/ 2419 w 10000"/>
                        <a:gd name="connsiteY911" fmla="*/ 10000 h 10000"/>
                        <a:gd name="connsiteX912" fmla="*/ 2428 w 10000"/>
                        <a:gd name="connsiteY912" fmla="*/ 10000 h 10000"/>
                        <a:gd name="connsiteX913" fmla="*/ 2428 w 10000"/>
                        <a:gd name="connsiteY913" fmla="*/ 10000 h 10000"/>
                        <a:gd name="connsiteX914" fmla="*/ 2428 w 10000"/>
                        <a:gd name="connsiteY914" fmla="*/ 10000 h 10000"/>
                        <a:gd name="connsiteX915" fmla="*/ 2428 w 10000"/>
                        <a:gd name="connsiteY915" fmla="*/ 10000 h 10000"/>
                        <a:gd name="connsiteX916" fmla="*/ 2439 w 10000"/>
                        <a:gd name="connsiteY916" fmla="*/ 10000 h 10000"/>
                        <a:gd name="connsiteX917" fmla="*/ 2439 w 10000"/>
                        <a:gd name="connsiteY917" fmla="*/ 10000 h 10000"/>
                        <a:gd name="connsiteX918" fmla="*/ 2439 w 10000"/>
                        <a:gd name="connsiteY918" fmla="*/ 10000 h 10000"/>
                        <a:gd name="connsiteX919" fmla="*/ 2439 w 10000"/>
                        <a:gd name="connsiteY919" fmla="*/ 10000 h 10000"/>
                        <a:gd name="connsiteX920" fmla="*/ 2451 w 10000"/>
                        <a:gd name="connsiteY920" fmla="*/ 10000 h 10000"/>
                        <a:gd name="connsiteX921" fmla="*/ 2451 w 10000"/>
                        <a:gd name="connsiteY921" fmla="*/ 10000 h 10000"/>
                        <a:gd name="connsiteX922" fmla="*/ 2451 w 10000"/>
                        <a:gd name="connsiteY922" fmla="*/ 10000 h 10000"/>
                        <a:gd name="connsiteX923" fmla="*/ 2451 w 10000"/>
                        <a:gd name="connsiteY923" fmla="*/ 10000 h 10000"/>
                        <a:gd name="connsiteX924" fmla="*/ 2462 w 10000"/>
                        <a:gd name="connsiteY924" fmla="*/ 10000 h 10000"/>
                        <a:gd name="connsiteX925" fmla="*/ 2462 w 10000"/>
                        <a:gd name="connsiteY925" fmla="*/ 10000 h 10000"/>
                        <a:gd name="connsiteX926" fmla="*/ 2462 w 10000"/>
                        <a:gd name="connsiteY926" fmla="*/ 10000 h 10000"/>
                        <a:gd name="connsiteX927" fmla="*/ 2462 w 10000"/>
                        <a:gd name="connsiteY927" fmla="*/ 10000 h 10000"/>
                        <a:gd name="connsiteX928" fmla="*/ 2471 w 10000"/>
                        <a:gd name="connsiteY928" fmla="*/ 10000 h 10000"/>
                        <a:gd name="connsiteX929" fmla="*/ 2471 w 10000"/>
                        <a:gd name="connsiteY929" fmla="*/ 10000 h 10000"/>
                        <a:gd name="connsiteX930" fmla="*/ 2471 w 10000"/>
                        <a:gd name="connsiteY930" fmla="*/ 10000 h 10000"/>
                        <a:gd name="connsiteX931" fmla="*/ 2471 w 10000"/>
                        <a:gd name="connsiteY931" fmla="*/ 10000 h 10000"/>
                        <a:gd name="connsiteX932" fmla="*/ 2482 w 10000"/>
                        <a:gd name="connsiteY932" fmla="*/ 10000 h 10000"/>
                        <a:gd name="connsiteX933" fmla="*/ 2482 w 10000"/>
                        <a:gd name="connsiteY933" fmla="*/ 10000 h 10000"/>
                        <a:gd name="connsiteX934" fmla="*/ 2482 w 10000"/>
                        <a:gd name="connsiteY934" fmla="*/ 10000 h 10000"/>
                        <a:gd name="connsiteX935" fmla="*/ 2482 w 10000"/>
                        <a:gd name="connsiteY935" fmla="*/ 10000 h 10000"/>
                        <a:gd name="connsiteX936" fmla="*/ 2494 w 10000"/>
                        <a:gd name="connsiteY936" fmla="*/ 10000 h 10000"/>
                        <a:gd name="connsiteX937" fmla="*/ 2494 w 10000"/>
                        <a:gd name="connsiteY937" fmla="*/ 10000 h 10000"/>
                        <a:gd name="connsiteX938" fmla="*/ 2494 w 10000"/>
                        <a:gd name="connsiteY938" fmla="*/ 10000 h 10000"/>
                        <a:gd name="connsiteX939" fmla="*/ 2494 w 10000"/>
                        <a:gd name="connsiteY939" fmla="*/ 10000 h 10000"/>
                        <a:gd name="connsiteX940" fmla="*/ 2505 w 10000"/>
                        <a:gd name="connsiteY940" fmla="*/ 10000 h 10000"/>
                        <a:gd name="connsiteX941" fmla="*/ 2505 w 10000"/>
                        <a:gd name="connsiteY941" fmla="*/ 10000 h 10000"/>
                        <a:gd name="connsiteX942" fmla="*/ 2505 w 10000"/>
                        <a:gd name="connsiteY942" fmla="*/ 10000 h 10000"/>
                        <a:gd name="connsiteX943" fmla="*/ 2505 w 10000"/>
                        <a:gd name="connsiteY943" fmla="*/ 10000 h 10000"/>
                        <a:gd name="connsiteX944" fmla="*/ 2514 w 10000"/>
                        <a:gd name="connsiteY944" fmla="*/ 10000 h 10000"/>
                        <a:gd name="connsiteX945" fmla="*/ 2514 w 10000"/>
                        <a:gd name="connsiteY945" fmla="*/ 10000 h 10000"/>
                        <a:gd name="connsiteX946" fmla="*/ 2514 w 10000"/>
                        <a:gd name="connsiteY946" fmla="*/ 10000 h 10000"/>
                        <a:gd name="connsiteX947" fmla="*/ 2514 w 10000"/>
                        <a:gd name="connsiteY947" fmla="*/ 10000 h 10000"/>
                        <a:gd name="connsiteX948" fmla="*/ 2525 w 10000"/>
                        <a:gd name="connsiteY948" fmla="*/ 10000 h 10000"/>
                        <a:gd name="connsiteX949" fmla="*/ 2525 w 10000"/>
                        <a:gd name="connsiteY949" fmla="*/ 10000 h 10000"/>
                        <a:gd name="connsiteX950" fmla="*/ 2525 w 10000"/>
                        <a:gd name="connsiteY950" fmla="*/ 10000 h 10000"/>
                        <a:gd name="connsiteX951" fmla="*/ 2525 w 10000"/>
                        <a:gd name="connsiteY951" fmla="*/ 10000 h 10000"/>
                        <a:gd name="connsiteX952" fmla="*/ 2536 w 10000"/>
                        <a:gd name="connsiteY952" fmla="*/ 10000 h 10000"/>
                        <a:gd name="connsiteX953" fmla="*/ 2536 w 10000"/>
                        <a:gd name="connsiteY953" fmla="*/ 10000 h 10000"/>
                        <a:gd name="connsiteX954" fmla="*/ 2536 w 10000"/>
                        <a:gd name="connsiteY954" fmla="*/ 10000 h 10000"/>
                        <a:gd name="connsiteX955" fmla="*/ 2536 w 10000"/>
                        <a:gd name="connsiteY955" fmla="*/ 10000 h 10000"/>
                        <a:gd name="connsiteX956" fmla="*/ 2545 w 10000"/>
                        <a:gd name="connsiteY956" fmla="*/ 10000 h 10000"/>
                        <a:gd name="connsiteX957" fmla="*/ 2545 w 10000"/>
                        <a:gd name="connsiteY957" fmla="*/ 10000 h 10000"/>
                        <a:gd name="connsiteX958" fmla="*/ 2545 w 10000"/>
                        <a:gd name="connsiteY958" fmla="*/ 10000 h 10000"/>
                        <a:gd name="connsiteX959" fmla="*/ 2545 w 10000"/>
                        <a:gd name="connsiteY959" fmla="*/ 10000 h 10000"/>
                        <a:gd name="connsiteX960" fmla="*/ 2556 w 10000"/>
                        <a:gd name="connsiteY960" fmla="*/ 10000 h 10000"/>
                        <a:gd name="connsiteX961" fmla="*/ 2556 w 10000"/>
                        <a:gd name="connsiteY961" fmla="*/ 10000 h 10000"/>
                        <a:gd name="connsiteX962" fmla="*/ 2556 w 10000"/>
                        <a:gd name="connsiteY962" fmla="*/ 10000 h 10000"/>
                        <a:gd name="connsiteX963" fmla="*/ 2556 w 10000"/>
                        <a:gd name="connsiteY963" fmla="*/ 10000 h 10000"/>
                        <a:gd name="connsiteX964" fmla="*/ 2568 w 10000"/>
                        <a:gd name="connsiteY964" fmla="*/ 10000 h 10000"/>
                        <a:gd name="connsiteX965" fmla="*/ 2568 w 10000"/>
                        <a:gd name="connsiteY965" fmla="*/ 10000 h 10000"/>
                        <a:gd name="connsiteX966" fmla="*/ 2568 w 10000"/>
                        <a:gd name="connsiteY966" fmla="*/ 10000 h 10000"/>
                        <a:gd name="connsiteX967" fmla="*/ 2568 w 10000"/>
                        <a:gd name="connsiteY967" fmla="*/ 10000 h 10000"/>
                        <a:gd name="connsiteX968" fmla="*/ 2579 w 10000"/>
                        <a:gd name="connsiteY968" fmla="*/ 10000 h 10000"/>
                        <a:gd name="connsiteX969" fmla="*/ 2579 w 10000"/>
                        <a:gd name="connsiteY969" fmla="*/ 10000 h 10000"/>
                        <a:gd name="connsiteX970" fmla="*/ 2579 w 10000"/>
                        <a:gd name="connsiteY970" fmla="*/ 10000 h 10000"/>
                        <a:gd name="connsiteX971" fmla="*/ 2579 w 10000"/>
                        <a:gd name="connsiteY971" fmla="*/ 10000 h 10000"/>
                        <a:gd name="connsiteX972" fmla="*/ 2588 w 10000"/>
                        <a:gd name="connsiteY972" fmla="*/ 10000 h 10000"/>
                        <a:gd name="connsiteX973" fmla="*/ 2588 w 10000"/>
                        <a:gd name="connsiteY973" fmla="*/ 10000 h 10000"/>
                        <a:gd name="connsiteX974" fmla="*/ 2588 w 10000"/>
                        <a:gd name="connsiteY974" fmla="*/ 10000 h 10000"/>
                        <a:gd name="connsiteX975" fmla="*/ 2588 w 10000"/>
                        <a:gd name="connsiteY975" fmla="*/ 10000 h 10000"/>
                        <a:gd name="connsiteX976" fmla="*/ 2599 w 10000"/>
                        <a:gd name="connsiteY976" fmla="*/ 10000 h 10000"/>
                        <a:gd name="connsiteX977" fmla="*/ 2599 w 10000"/>
                        <a:gd name="connsiteY977" fmla="*/ 10000 h 10000"/>
                        <a:gd name="connsiteX978" fmla="*/ 2599 w 10000"/>
                        <a:gd name="connsiteY978" fmla="*/ 10000 h 10000"/>
                        <a:gd name="connsiteX979" fmla="*/ 2599 w 10000"/>
                        <a:gd name="connsiteY979" fmla="*/ 10000 h 10000"/>
                        <a:gd name="connsiteX980" fmla="*/ 2611 w 10000"/>
                        <a:gd name="connsiteY980" fmla="*/ 10000 h 10000"/>
                        <a:gd name="connsiteX981" fmla="*/ 2611 w 10000"/>
                        <a:gd name="connsiteY981" fmla="*/ 10000 h 10000"/>
                        <a:gd name="connsiteX982" fmla="*/ 2611 w 10000"/>
                        <a:gd name="connsiteY982" fmla="*/ 10000 h 10000"/>
                        <a:gd name="connsiteX983" fmla="*/ 2611 w 10000"/>
                        <a:gd name="connsiteY983" fmla="*/ 10000 h 10000"/>
                        <a:gd name="connsiteX984" fmla="*/ 2622 w 10000"/>
                        <a:gd name="connsiteY984" fmla="*/ 10000 h 10000"/>
                        <a:gd name="connsiteX985" fmla="*/ 2622 w 10000"/>
                        <a:gd name="connsiteY985" fmla="*/ 10000 h 10000"/>
                        <a:gd name="connsiteX986" fmla="*/ 2622 w 10000"/>
                        <a:gd name="connsiteY986" fmla="*/ 10000 h 10000"/>
                        <a:gd name="connsiteX987" fmla="*/ 2622 w 10000"/>
                        <a:gd name="connsiteY987" fmla="*/ 10000 h 10000"/>
                        <a:gd name="connsiteX988" fmla="*/ 2631 w 10000"/>
                        <a:gd name="connsiteY988" fmla="*/ 10000 h 10000"/>
                        <a:gd name="connsiteX989" fmla="*/ 2631 w 10000"/>
                        <a:gd name="connsiteY989" fmla="*/ 10000 h 10000"/>
                        <a:gd name="connsiteX990" fmla="*/ 2631 w 10000"/>
                        <a:gd name="connsiteY990" fmla="*/ 10000 h 10000"/>
                        <a:gd name="connsiteX991" fmla="*/ 2631 w 10000"/>
                        <a:gd name="connsiteY991" fmla="*/ 10000 h 10000"/>
                        <a:gd name="connsiteX992" fmla="*/ 2642 w 10000"/>
                        <a:gd name="connsiteY992" fmla="*/ 10000 h 10000"/>
                        <a:gd name="connsiteX993" fmla="*/ 2642 w 10000"/>
                        <a:gd name="connsiteY993" fmla="*/ 10000 h 10000"/>
                        <a:gd name="connsiteX994" fmla="*/ 2642 w 10000"/>
                        <a:gd name="connsiteY994" fmla="*/ 10000 h 10000"/>
                        <a:gd name="connsiteX995" fmla="*/ 2642 w 10000"/>
                        <a:gd name="connsiteY995" fmla="*/ 10000 h 10000"/>
                        <a:gd name="connsiteX996" fmla="*/ 2654 w 10000"/>
                        <a:gd name="connsiteY996" fmla="*/ 10000 h 10000"/>
                        <a:gd name="connsiteX997" fmla="*/ 2654 w 10000"/>
                        <a:gd name="connsiteY997" fmla="*/ 10000 h 10000"/>
                        <a:gd name="connsiteX998" fmla="*/ 2654 w 10000"/>
                        <a:gd name="connsiteY998" fmla="*/ 10000 h 10000"/>
                        <a:gd name="connsiteX999" fmla="*/ 2654 w 10000"/>
                        <a:gd name="connsiteY999" fmla="*/ 10000 h 10000"/>
                        <a:gd name="connsiteX1000" fmla="*/ 2662 w 10000"/>
                        <a:gd name="connsiteY1000" fmla="*/ 10000 h 10000"/>
                        <a:gd name="connsiteX1001" fmla="*/ 2662 w 10000"/>
                        <a:gd name="connsiteY1001" fmla="*/ 10000 h 10000"/>
                        <a:gd name="connsiteX1002" fmla="*/ 2662 w 10000"/>
                        <a:gd name="connsiteY1002" fmla="*/ 10000 h 10000"/>
                        <a:gd name="connsiteX1003" fmla="*/ 2662 w 10000"/>
                        <a:gd name="connsiteY1003" fmla="*/ 10000 h 10000"/>
                        <a:gd name="connsiteX1004" fmla="*/ 2674 w 10000"/>
                        <a:gd name="connsiteY1004" fmla="*/ 10000 h 10000"/>
                        <a:gd name="connsiteX1005" fmla="*/ 2674 w 10000"/>
                        <a:gd name="connsiteY1005" fmla="*/ 10000 h 10000"/>
                        <a:gd name="connsiteX1006" fmla="*/ 2674 w 10000"/>
                        <a:gd name="connsiteY1006" fmla="*/ 10000 h 10000"/>
                        <a:gd name="connsiteX1007" fmla="*/ 2674 w 10000"/>
                        <a:gd name="connsiteY1007" fmla="*/ 10000 h 10000"/>
                        <a:gd name="connsiteX1008" fmla="*/ 2685 w 10000"/>
                        <a:gd name="connsiteY1008" fmla="*/ 10000 h 10000"/>
                        <a:gd name="connsiteX1009" fmla="*/ 2685 w 10000"/>
                        <a:gd name="connsiteY1009" fmla="*/ 10000 h 10000"/>
                        <a:gd name="connsiteX1010" fmla="*/ 2685 w 10000"/>
                        <a:gd name="connsiteY1010" fmla="*/ 10000 h 10000"/>
                        <a:gd name="connsiteX1011" fmla="*/ 2685 w 10000"/>
                        <a:gd name="connsiteY1011" fmla="*/ 10000 h 10000"/>
                        <a:gd name="connsiteX1012" fmla="*/ 2696 w 10000"/>
                        <a:gd name="connsiteY1012" fmla="*/ 10000 h 10000"/>
                        <a:gd name="connsiteX1013" fmla="*/ 2696 w 10000"/>
                        <a:gd name="connsiteY1013" fmla="*/ 10000 h 10000"/>
                        <a:gd name="connsiteX1014" fmla="*/ 2696 w 10000"/>
                        <a:gd name="connsiteY1014" fmla="*/ 10000 h 10000"/>
                        <a:gd name="connsiteX1015" fmla="*/ 2696 w 10000"/>
                        <a:gd name="connsiteY1015" fmla="*/ 10000 h 10000"/>
                        <a:gd name="connsiteX1016" fmla="*/ 2705 w 10000"/>
                        <a:gd name="connsiteY1016" fmla="*/ 10000 h 10000"/>
                        <a:gd name="connsiteX1017" fmla="*/ 2705 w 10000"/>
                        <a:gd name="connsiteY1017" fmla="*/ 10000 h 10000"/>
                        <a:gd name="connsiteX1018" fmla="*/ 2705 w 10000"/>
                        <a:gd name="connsiteY1018" fmla="*/ 10000 h 10000"/>
                        <a:gd name="connsiteX1019" fmla="*/ 2705 w 10000"/>
                        <a:gd name="connsiteY1019" fmla="*/ 10000 h 10000"/>
                        <a:gd name="connsiteX1020" fmla="*/ 2716 w 10000"/>
                        <a:gd name="connsiteY1020" fmla="*/ 10000 h 10000"/>
                        <a:gd name="connsiteX1021" fmla="*/ 2716 w 10000"/>
                        <a:gd name="connsiteY1021" fmla="*/ 10000 h 10000"/>
                        <a:gd name="connsiteX1022" fmla="*/ 2716 w 10000"/>
                        <a:gd name="connsiteY1022" fmla="*/ 10000 h 10000"/>
                        <a:gd name="connsiteX1023" fmla="*/ 2716 w 10000"/>
                        <a:gd name="connsiteY1023" fmla="*/ 10000 h 10000"/>
                        <a:gd name="connsiteX1024" fmla="*/ 2728 w 10000"/>
                        <a:gd name="connsiteY1024" fmla="*/ 10000 h 10000"/>
                        <a:gd name="connsiteX1025" fmla="*/ 2728 w 10000"/>
                        <a:gd name="connsiteY1025" fmla="*/ 10000 h 10000"/>
                        <a:gd name="connsiteX1026" fmla="*/ 2728 w 10000"/>
                        <a:gd name="connsiteY1026" fmla="*/ 10000 h 10000"/>
                        <a:gd name="connsiteX1027" fmla="*/ 2728 w 10000"/>
                        <a:gd name="connsiteY1027" fmla="*/ 10000 h 10000"/>
                        <a:gd name="connsiteX1028" fmla="*/ 2739 w 10000"/>
                        <a:gd name="connsiteY1028" fmla="*/ 10000 h 10000"/>
                        <a:gd name="connsiteX1029" fmla="*/ 2739 w 10000"/>
                        <a:gd name="connsiteY1029" fmla="*/ 10000 h 10000"/>
                        <a:gd name="connsiteX1030" fmla="*/ 2739 w 10000"/>
                        <a:gd name="connsiteY1030" fmla="*/ 10000 h 10000"/>
                        <a:gd name="connsiteX1031" fmla="*/ 2739 w 10000"/>
                        <a:gd name="connsiteY1031" fmla="*/ 10000 h 10000"/>
                        <a:gd name="connsiteX1032" fmla="*/ 2748 w 10000"/>
                        <a:gd name="connsiteY1032" fmla="*/ 10000 h 10000"/>
                        <a:gd name="connsiteX1033" fmla="*/ 2748 w 10000"/>
                        <a:gd name="connsiteY1033" fmla="*/ 10000 h 10000"/>
                        <a:gd name="connsiteX1034" fmla="*/ 2748 w 10000"/>
                        <a:gd name="connsiteY1034" fmla="*/ 10000 h 10000"/>
                        <a:gd name="connsiteX1035" fmla="*/ 2748 w 10000"/>
                        <a:gd name="connsiteY1035" fmla="*/ 10000 h 10000"/>
                        <a:gd name="connsiteX1036" fmla="*/ 2759 w 10000"/>
                        <a:gd name="connsiteY1036" fmla="*/ 10000 h 10000"/>
                        <a:gd name="connsiteX1037" fmla="*/ 2759 w 10000"/>
                        <a:gd name="connsiteY1037" fmla="*/ 10000 h 10000"/>
                        <a:gd name="connsiteX1038" fmla="*/ 2759 w 10000"/>
                        <a:gd name="connsiteY1038" fmla="*/ 10000 h 10000"/>
                        <a:gd name="connsiteX1039" fmla="*/ 2759 w 10000"/>
                        <a:gd name="connsiteY1039" fmla="*/ 10000 h 10000"/>
                        <a:gd name="connsiteX1040" fmla="*/ 2771 w 10000"/>
                        <a:gd name="connsiteY1040" fmla="*/ 10000 h 10000"/>
                        <a:gd name="connsiteX1041" fmla="*/ 2771 w 10000"/>
                        <a:gd name="connsiteY1041" fmla="*/ 10000 h 10000"/>
                        <a:gd name="connsiteX1042" fmla="*/ 2771 w 10000"/>
                        <a:gd name="connsiteY1042" fmla="*/ 10000 h 10000"/>
                        <a:gd name="connsiteX1043" fmla="*/ 2771 w 10000"/>
                        <a:gd name="connsiteY1043" fmla="*/ 10000 h 10000"/>
                        <a:gd name="connsiteX1044" fmla="*/ 2782 w 10000"/>
                        <a:gd name="connsiteY1044" fmla="*/ 10000 h 10000"/>
                        <a:gd name="connsiteX1045" fmla="*/ 2782 w 10000"/>
                        <a:gd name="connsiteY1045" fmla="*/ 10000 h 10000"/>
                        <a:gd name="connsiteX1046" fmla="*/ 2782 w 10000"/>
                        <a:gd name="connsiteY1046" fmla="*/ 10000 h 10000"/>
                        <a:gd name="connsiteX1047" fmla="*/ 2782 w 10000"/>
                        <a:gd name="connsiteY1047" fmla="*/ 10000 h 10000"/>
                        <a:gd name="connsiteX1048" fmla="*/ 2791 w 10000"/>
                        <a:gd name="connsiteY1048" fmla="*/ 10000 h 10000"/>
                        <a:gd name="connsiteX1049" fmla="*/ 2791 w 10000"/>
                        <a:gd name="connsiteY1049" fmla="*/ 10000 h 10000"/>
                        <a:gd name="connsiteX1050" fmla="*/ 2791 w 10000"/>
                        <a:gd name="connsiteY1050" fmla="*/ 10000 h 10000"/>
                        <a:gd name="connsiteX1051" fmla="*/ 2791 w 10000"/>
                        <a:gd name="connsiteY1051" fmla="*/ 10000 h 10000"/>
                        <a:gd name="connsiteX1052" fmla="*/ 2802 w 10000"/>
                        <a:gd name="connsiteY1052" fmla="*/ 10000 h 10000"/>
                        <a:gd name="connsiteX1053" fmla="*/ 2802 w 10000"/>
                        <a:gd name="connsiteY1053" fmla="*/ 10000 h 10000"/>
                        <a:gd name="connsiteX1054" fmla="*/ 2802 w 10000"/>
                        <a:gd name="connsiteY1054" fmla="*/ 10000 h 10000"/>
                        <a:gd name="connsiteX1055" fmla="*/ 2802 w 10000"/>
                        <a:gd name="connsiteY1055" fmla="*/ 10000 h 10000"/>
                        <a:gd name="connsiteX1056" fmla="*/ 2813 w 10000"/>
                        <a:gd name="connsiteY1056" fmla="*/ 10000 h 10000"/>
                        <a:gd name="connsiteX1057" fmla="*/ 2813 w 10000"/>
                        <a:gd name="connsiteY1057" fmla="*/ 10000 h 10000"/>
                        <a:gd name="connsiteX1058" fmla="*/ 2813 w 10000"/>
                        <a:gd name="connsiteY1058" fmla="*/ 10000 h 10000"/>
                        <a:gd name="connsiteX1059" fmla="*/ 2813 w 10000"/>
                        <a:gd name="connsiteY1059" fmla="*/ 10000 h 10000"/>
                        <a:gd name="connsiteX1060" fmla="*/ 2822 w 10000"/>
                        <a:gd name="connsiteY1060" fmla="*/ 10000 h 10000"/>
                        <a:gd name="connsiteX1061" fmla="*/ 2822 w 10000"/>
                        <a:gd name="connsiteY1061" fmla="*/ 10000 h 10000"/>
                        <a:gd name="connsiteX1062" fmla="*/ 2822 w 10000"/>
                        <a:gd name="connsiteY1062" fmla="*/ 10000 h 10000"/>
                        <a:gd name="connsiteX1063" fmla="*/ 2822 w 10000"/>
                        <a:gd name="connsiteY1063" fmla="*/ 10000 h 10000"/>
                        <a:gd name="connsiteX1064" fmla="*/ 2833 w 10000"/>
                        <a:gd name="connsiteY1064" fmla="*/ 10000 h 10000"/>
                        <a:gd name="connsiteX1065" fmla="*/ 2833 w 10000"/>
                        <a:gd name="connsiteY1065" fmla="*/ 10000 h 10000"/>
                        <a:gd name="connsiteX1066" fmla="*/ 2833 w 10000"/>
                        <a:gd name="connsiteY1066" fmla="*/ 10000 h 10000"/>
                        <a:gd name="connsiteX1067" fmla="*/ 2833 w 10000"/>
                        <a:gd name="connsiteY1067" fmla="*/ 10000 h 10000"/>
                        <a:gd name="connsiteX1068" fmla="*/ 2845 w 10000"/>
                        <a:gd name="connsiteY1068" fmla="*/ 10000 h 10000"/>
                        <a:gd name="connsiteX1069" fmla="*/ 2845 w 10000"/>
                        <a:gd name="connsiteY1069" fmla="*/ 10000 h 10000"/>
                        <a:gd name="connsiteX1070" fmla="*/ 2845 w 10000"/>
                        <a:gd name="connsiteY1070" fmla="*/ 10000 h 10000"/>
                        <a:gd name="connsiteX1071" fmla="*/ 2845 w 10000"/>
                        <a:gd name="connsiteY1071" fmla="*/ 10000 h 10000"/>
                        <a:gd name="connsiteX1072" fmla="*/ 2856 w 10000"/>
                        <a:gd name="connsiteY1072" fmla="*/ 10000 h 10000"/>
                        <a:gd name="connsiteX1073" fmla="*/ 2856 w 10000"/>
                        <a:gd name="connsiteY1073" fmla="*/ 10000 h 10000"/>
                        <a:gd name="connsiteX1074" fmla="*/ 2856 w 10000"/>
                        <a:gd name="connsiteY1074" fmla="*/ 10000 h 10000"/>
                        <a:gd name="connsiteX1075" fmla="*/ 2856 w 10000"/>
                        <a:gd name="connsiteY1075" fmla="*/ 10000 h 10000"/>
                        <a:gd name="connsiteX1076" fmla="*/ 2865 w 10000"/>
                        <a:gd name="connsiteY1076" fmla="*/ 10000 h 10000"/>
                        <a:gd name="connsiteX1077" fmla="*/ 2865 w 10000"/>
                        <a:gd name="connsiteY1077" fmla="*/ 10000 h 10000"/>
                        <a:gd name="connsiteX1078" fmla="*/ 2865 w 10000"/>
                        <a:gd name="connsiteY1078" fmla="*/ 10000 h 10000"/>
                        <a:gd name="connsiteX1079" fmla="*/ 2865 w 10000"/>
                        <a:gd name="connsiteY1079" fmla="*/ 10000 h 10000"/>
                        <a:gd name="connsiteX1080" fmla="*/ 2876 w 10000"/>
                        <a:gd name="connsiteY1080" fmla="*/ 10000 h 10000"/>
                        <a:gd name="connsiteX1081" fmla="*/ 2876 w 10000"/>
                        <a:gd name="connsiteY1081" fmla="*/ 10000 h 10000"/>
                        <a:gd name="connsiteX1082" fmla="*/ 2876 w 10000"/>
                        <a:gd name="connsiteY1082" fmla="*/ 10000 h 10000"/>
                        <a:gd name="connsiteX1083" fmla="*/ 2876 w 10000"/>
                        <a:gd name="connsiteY1083" fmla="*/ 10000 h 10000"/>
                        <a:gd name="connsiteX1084" fmla="*/ 2888 w 10000"/>
                        <a:gd name="connsiteY1084" fmla="*/ 10000 h 10000"/>
                        <a:gd name="connsiteX1085" fmla="*/ 2888 w 10000"/>
                        <a:gd name="connsiteY1085" fmla="*/ 10000 h 10000"/>
                        <a:gd name="connsiteX1086" fmla="*/ 2888 w 10000"/>
                        <a:gd name="connsiteY1086" fmla="*/ 10000 h 10000"/>
                        <a:gd name="connsiteX1087" fmla="*/ 2888 w 10000"/>
                        <a:gd name="connsiteY1087" fmla="*/ 10000 h 10000"/>
                        <a:gd name="connsiteX1088" fmla="*/ 2899 w 10000"/>
                        <a:gd name="connsiteY1088" fmla="*/ 10000 h 10000"/>
                        <a:gd name="connsiteX1089" fmla="*/ 2899 w 10000"/>
                        <a:gd name="connsiteY1089" fmla="*/ 10000 h 10000"/>
                        <a:gd name="connsiteX1090" fmla="*/ 2899 w 10000"/>
                        <a:gd name="connsiteY1090" fmla="*/ 10000 h 10000"/>
                        <a:gd name="connsiteX1091" fmla="*/ 2899 w 10000"/>
                        <a:gd name="connsiteY1091" fmla="*/ 10000 h 10000"/>
                        <a:gd name="connsiteX1092" fmla="*/ 2908 w 10000"/>
                        <a:gd name="connsiteY1092" fmla="*/ 10000 h 10000"/>
                        <a:gd name="connsiteX1093" fmla="*/ 2908 w 10000"/>
                        <a:gd name="connsiteY1093" fmla="*/ 10000 h 10000"/>
                        <a:gd name="connsiteX1094" fmla="*/ 2908 w 10000"/>
                        <a:gd name="connsiteY1094" fmla="*/ 10000 h 10000"/>
                        <a:gd name="connsiteX1095" fmla="*/ 2908 w 10000"/>
                        <a:gd name="connsiteY1095" fmla="*/ 10000 h 10000"/>
                        <a:gd name="connsiteX1096" fmla="*/ 2919 w 10000"/>
                        <a:gd name="connsiteY1096" fmla="*/ 10000 h 10000"/>
                        <a:gd name="connsiteX1097" fmla="*/ 2919 w 10000"/>
                        <a:gd name="connsiteY1097" fmla="*/ 10000 h 10000"/>
                        <a:gd name="connsiteX1098" fmla="*/ 2919 w 10000"/>
                        <a:gd name="connsiteY1098" fmla="*/ 10000 h 10000"/>
                        <a:gd name="connsiteX1099" fmla="*/ 2919 w 10000"/>
                        <a:gd name="connsiteY1099" fmla="*/ 10000 h 10000"/>
                        <a:gd name="connsiteX1100" fmla="*/ 2931 w 10000"/>
                        <a:gd name="connsiteY1100" fmla="*/ 10000 h 10000"/>
                        <a:gd name="connsiteX1101" fmla="*/ 2931 w 10000"/>
                        <a:gd name="connsiteY1101" fmla="*/ 10000 h 10000"/>
                        <a:gd name="connsiteX1102" fmla="*/ 2931 w 10000"/>
                        <a:gd name="connsiteY1102" fmla="*/ 10000 h 10000"/>
                        <a:gd name="connsiteX1103" fmla="*/ 2931 w 10000"/>
                        <a:gd name="connsiteY1103" fmla="*/ 10000 h 10000"/>
                        <a:gd name="connsiteX1104" fmla="*/ 2939 w 10000"/>
                        <a:gd name="connsiteY1104" fmla="*/ 10000 h 10000"/>
                        <a:gd name="connsiteX1105" fmla="*/ 2939 w 10000"/>
                        <a:gd name="connsiteY1105" fmla="*/ 10000 h 10000"/>
                        <a:gd name="connsiteX1106" fmla="*/ 2939 w 10000"/>
                        <a:gd name="connsiteY1106" fmla="*/ 10000 h 10000"/>
                        <a:gd name="connsiteX1107" fmla="*/ 2939 w 10000"/>
                        <a:gd name="connsiteY1107" fmla="*/ 10000 h 10000"/>
                        <a:gd name="connsiteX1108" fmla="*/ 2951 w 10000"/>
                        <a:gd name="connsiteY1108" fmla="*/ 10000 h 10000"/>
                        <a:gd name="connsiteX1109" fmla="*/ 2951 w 10000"/>
                        <a:gd name="connsiteY1109" fmla="*/ 10000 h 10000"/>
                        <a:gd name="connsiteX1110" fmla="*/ 2951 w 10000"/>
                        <a:gd name="connsiteY1110" fmla="*/ 10000 h 10000"/>
                        <a:gd name="connsiteX1111" fmla="*/ 2951 w 10000"/>
                        <a:gd name="connsiteY1111" fmla="*/ 10000 h 10000"/>
                        <a:gd name="connsiteX1112" fmla="*/ 2962 w 10000"/>
                        <a:gd name="connsiteY1112" fmla="*/ 10000 h 10000"/>
                        <a:gd name="connsiteX1113" fmla="*/ 2962 w 10000"/>
                        <a:gd name="connsiteY1113" fmla="*/ 10000 h 10000"/>
                        <a:gd name="connsiteX1114" fmla="*/ 2962 w 10000"/>
                        <a:gd name="connsiteY1114" fmla="*/ 10000 h 10000"/>
                        <a:gd name="connsiteX1115" fmla="*/ 2962 w 10000"/>
                        <a:gd name="connsiteY1115" fmla="*/ 10000 h 10000"/>
                        <a:gd name="connsiteX1116" fmla="*/ 2973 w 10000"/>
                        <a:gd name="connsiteY1116" fmla="*/ 10000 h 10000"/>
                        <a:gd name="connsiteX1117" fmla="*/ 2973 w 10000"/>
                        <a:gd name="connsiteY1117" fmla="*/ 10000 h 10000"/>
                        <a:gd name="connsiteX1118" fmla="*/ 2973 w 10000"/>
                        <a:gd name="connsiteY1118" fmla="*/ 10000 h 10000"/>
                        <a:gd name="connsiteX1119" fmla="*/ 2973 w 10000"/>
                        <a:gd name="connsiteY1119" fmla="*/ 10000 h 10000"/>
                        <a:gd name="connsiteX1120" fmla="*/ 2982 w 10000"/>
                        <a:gd name="connsiteY1120" fmla="*/ 10000 h 10000"/>
                        <a:gd name="connsiteX1121" fmla="*/ 2982 w 10000"/>
                        <a:gd name="connsiteY1121" fmla="*/ 10000 h 10000"/>
                        <a:gd name="connsiteX1122" fmla="*/ 2982 w 10000"/>
                        <a:gd name="connsiteY1122" fmla="*/ 10000 h 10000"/>
                        <a:gd name="connsiteX1123" fmla="*/ 2982 w 10000"/>
                        <a:gd name="connsiteY1123" fmla="*/ 10000 h 10000"/>
                        <a:gd name="connsiteX1124" fmla="*/ 2993 w 10000"/>
                        <a:gd name="connsiteY1124" fmla="*/ 10000 h 10000"/>
                        <a:gd name="connsiteX1125" fmla="*/ 2993 w 10000"/>
                        <a:gd name="connsiteY1125" fmla="*/ 10000 h 10000"/>
                        <a:gd name="connsiteX1126" fmla="*/ 2993 w 10000"/>
                        <a:gd name="connsiteY1126" fmla="*/ 10000 h 10000"/>
                        <a:gd name="connsiteX1127" fmla="*/ 2993 w 10000"/>
                        <a:gd name="connsiteY1127" fmla="*/ 10000 h 10000"/>
                        <a:gd name="connsiteX1128" fmla="*/ 3005 w 10000"/>
                        <a:gd name="connsiteY1128" fmla="*/ 10000 h 10000"/>
                        <a:gd name="connsiteX1129" fmla="*/ 3005 w 10000"/>
                        <a:gd name="connsiteY1129" fmla="*/ 10000 h 10000"/>
                        <a:gd name="connsiteX1130" fmla="*/ 3005 w 10000"/>
                        <a:gd name="connsiteY1130" fmla="*/ 10000 h 10000"/>
                        <a:gd name="connsiteX1131" fmla="*/ 3005 w 10000"/>
                        <a:gd name="connsiteY1131" fmla="*/ 10000 h 10000"/>
                        <a:gd name="connsiteX1132" fmla="*/ 3016 w 10000"/>
                        <a:gd name="connsiteY1132" fmla="*/ 10000 h 10000"/>
                        <a:gd name="connsiteX1133" fmla="*/ 3016 w 10000"/>
                        <a:gd name="connsiteY1133" fmla="*/ 10000 h 10000"/>
                        <a:gd name="connsiteX1134" fmla="*/ 3016 w 10000"/>
                        <a:gd name="connsiteY1134" fmla="*/ 10000 h 10000"/>
                        <a:gd name="connsiteX1135" fmla="*/ 3016 w 10000"/>
                        <a:gd name="connsiteY1135" fmla="*/ 10000 h 10000"/>
                        <a:gd name="connsiteX1136" fmla="*/ 3025 w 10000"/>
                        <a:gd name="connsiteY1136" fmla="*/ 10000 h 10000"/>
                        <a:gd name="connsiteX1137" fmla="*/ 3025 w 10000"/>
                        <a:gd name="connsiteY1137" fmla="*/ 10000 h 10000"/>
                        <a:gd name="connsiteX1138" fmla="*/ 3025 w 10000"/>
                        <a:gd name="connsiteY1138" fmla="*/ 10000 h 10000"/>
                        <a:gd name="connsiteX1139" fmla="*/ 3025 w 10000"/>
                        <a:gd name="connsiteY1139" fmla="*/ 10000 h 10000"/>
                        <a:gd name="connsiteX1140" fmla="*/ 3036 w 10000"/>
                        <a:gd name="connsiteY1140" fmla="*/ 10000 h 10000"/>
                        <a:gd name="connsiteX1141" fmla="*/ 3036 w 10000"/>
                        <a:gd name="connsiteY1141" fmla="*/ 10000 h 10000"/>
                        <a:gd name="connsiteX1142" fmla="*/ 3036 w 10000"/>
                        <a:gd name="connsiteY1142" fmla="*/ 10000 h 10000"/>
                        <a:gd name="connsiteX1143" fmla="*/ 3036 w 10000"/>
                        <a:gd name="connsiteY1143" fmla="*/ 10000 h 10000"/>
                        <a:gd name="connsiteX1144" fmla="*/ 3048 w 10000"/>
                        <a:gd name="connsiteY1144" fmla="*/ 10000 h 10000"/>
                        <a:gd name="connsiteX1145" fmla="*/ 3048 w 10000"/>
                        <a:gd name="connsiteY1145" fmla="*/ 10000 h 10000"/>
                        <a:gd name="connsiteX1146" fmla="*/ 3048 w 10000"/>
                        <a:gd name="connsiteY1146" fmla="*/ 10000 h 10000"/>
                        <a:gd name="connsiteX1147" fmla="*/ 3048 w 10000"/>
                        <a:gd name="connsiteY1147" fmla="*/ 10000 h 10000"/>
                        <a:gd name="connsiteX1148" fmla="*/ 3056 w 10000"/>
                        <a:gd name="connsiteY1148" fmla="*/ 10000 h 10000"/>
                        <a:gd name="connsiteX1149" fmla="*/ 3056 w 10000"/>
                        <a:gd name="connsiteY1149" fmla="*/ 10000 h 10000"/>
                        <a:gd name="connsiteX1150" fmla="*/ 3056 w 10000"/>
                        <a:gd name="connsiteY1150" fmla="*/ 10000 h 10000"/>
                        <a:gd name="connsiteX1151" fmla="*/ 3056 w 10000"/>
                        <a:gd name="connsiteY1151" fmla="*/ 10000 h 10000"/>
                        <a:gd name="connsiteX1152" fmla="*/ 3068 w 10000"/>
                        <a:gd name="connsiteY1152" fmla="*/ 10000 h 10000"/>
                        <a:gd name="connsiteX1153" fmla="*/ 3068 w 10000"/>
                        <a:gd name="connsiteY1153" fmla="*/ 10000 h 10000"/>
                        <a:gd name="connsiteX1154" fmla="*/ 3068 w 10000"/>
                        <a:gd name="connsiteY1154" fmla="*/ 10000 h 10000"/>
                        <a:gd name="connsiteX1155" fmla="*/ 3068 w 10000"/>
                        <a:gd name="connsiteY1155" fmla="*/ 10000 h 10000"/>
                        <a:gd name="connsiteX1156" fmla="*/ 3079 w 10000"/>
                        <a:gd name="connsiteY1156" fmla="*/ 10000 h 10000"/>
                        <a:gd name="connsiteX1157" fmla="*/ 3079 w 10000"/>
                        <a:gd name="connsiteY1157" fmla="*/ 10000 h 10000"/>
                        <a:gd name="connsiteX1158" fmla="*/ 3079 w 10000"/>
                        <a:gd name="connsiteY1158" fmla="*/ 10000 h 10000"/>
                        <a:gd name="connsiteX1159" fmla="*/ 3079 w 10000"/>
                        <a:gd name="connsiteY1159" fmla="*/ 10000 h 10000"/>
                        <a:gd name="connsiteX1160" fmla="*/ 3091 w 10000"/>
                        <a:gd name="connsiteY1160" fmla="*/ 10000 h 10000"/>
                        <a:gd name="connsiteX1161" fmla="*/ 3091 w 10000"/>
                        <a:gd name="connsiteY1161" fmla="*/ 10000 h 10000"/>
                        <a:gd name="connsiteX1162" fmla="*/ 3091 w 10000"/>
                        <a:gd name="connsiteY1162" fmla="*/ 10000 h 10000"/>
                        <a:gd name="connsiteX1163" fmla="*/ 3091 w 10000"/>
                        <a:gd name="connsiteY1163" fmla="*/ 10000 h 10000"/>
                        <a:gd name="connsiteX1164" fmla="*/ 3099 w 10000"/>
                        <a:gd name="connsiteY1164" fmla="*/ 10000 h 10000"/>
                        <a:gd name="connsiteX1165" fmla="*/ 3099 w 10000"/>
                        <a:gd name="connsiteY1165" fmla="*/ 10000 h 10000"/>
                        <a:gd name="connsiteX1166" fmla="*/ 3099 w 10000"/>
                        <a:gd name="connsiteY1166" fmla="*/ 10000 h 10000"/>
                        <a:gd name="connsiteX1167" fmla="*/ 3099 w 10000"/>
                        <a:gd name="connsiteY1167" fmla="*/ 10000 h 10000"/>
                        <a:gd name="connsiteX1168" fmla="*/ 3111 w 10000"/>
                        <a:gd name="connsiteY1168" fmla="*/ 10000 h 10000"/>
                        <a:gd name="connsiteX1169" fmla="*/ 3111 w 10000"/>
                        <a:gd name="connsiteY1169" fmla="*/ 10000 h 10000"/>
                        <a:gd name="connsiteX1170" fmla="*/ 3111 w 10000"/>
                        <a:gd name="connsiteY1170" fmla="*/ 10000 h 10000"/>
                        <a:gd name="connsiteX1171" fmla="*/ 3111 w 10000"/>
                        <a:gd name="connsiteY1171" fmla="*/ 10000 h 10000"/>
                        <a:gd name="connsiteX1172" fmla="*/ 3122 w 10000"/>
                        <a:gd name="connsiteY1172" fmla="*/ 10000 h 10000"/>
                        <a:gd name="connsiteX1173" fmla="*/ 3122 w 10000"/>
                        <a:gd name="connsiteY1173" fmla="*/ 10000 h 10000"/>
                        <a:gd name="connsiteX1174" fmla="*/ 3122 w 10000"/>
                        <a:gd name="connsiteY1174" fmla="*/ 10000 h 10000"/>
                        <a:gd name="connsiteX1175" fmla="*/ 3122 w 10000"/>
                        <a:gd name="connsiteY1175" fmla="*/ 10000 h 10000"/>
                        <a:gd name="connsiteX1176" fmla="*/ 3133 w 10000"/>
                        <a:gd name="connsiteY1176" fmla="*/ 10000 h 10000"/>
                        <a:gd name="connsiteX1177" fmla="*/ 3133 w 10000"/>
                        <a:gd name="connsiteY1177" fmla="*/ 10000 h 10000"/>
                        <a:gd name="connsiteX1178" fmla="*/ 3133 w 10000"/>
                        <a:gd name="connsiteY1178" fmla="*/ 10000 h 10000"/>
                        <a:gd name="connsiteX1179" fmla="*/ 3133 w 10000"/>
                        <a:gd name="connsiteY1179" fmla="*/ 10000 h 10000"/>
                        <a:gd name="connsiteX1180" fmla="*/ 3142 w 10000"/>
                        <a:gd name="connsiteY1180" fmla="*/ 10000 h 10000"/>
                        <a:gd name="connsiteX1181" fmla="*/ 3142 w 10000"/>
                        <a:gd name="connsiteY1181" fmla="*/ 10000 h 10000"/>
                        <a:gd name="connsiteX1182" fmla="*/ 3142 w 10000"/>
                        <a:gd name="connsiteY1182" fmla="*/ 10000 h 10000"/>
                        <a:gd name="connsiteX1183" fmla="*/ 3142 w 10000"/>
                        <a:gd name="connsiteY1183" fmla="*/ 10000 h 10000"/>
                        <a:gd name="connsiteX1184" fmla="*/ 3153 w 10000"/>
                        <a:gd name="connsiteY1184" fmla="*/ 10000 h 10000"/>
                        <a:gd name="connsiteX1185" fmla="*/ 3153 w 10000"/>
                        <a:gd name="connsiteY1185" fmla="*/ 10000 h 10000"/>
                        <a:gd name="connsiteX1186" fmla="*/ 3153 w 10000"/>
                        <a:gd name="connsiteY1186" fmla="*/ 10000 h 10000"/>
                        <a:gd name="connsiteX1187" fmla="*/ 3153 w 10000"/>
                        <a:gd name="connsiteY1187" fmla="*/ 10000 h 10000"/>
                        <a:gd name="connsiteX1188" fmla="*/ 3165 w 10000"/>
                        <a:gd name="connsiteY1188" fmla="*/ 10000 h 10000"/>
                        <a:gd name="connsiteX1189" fmla="*/ 3165 w 10000"/>
                        <a:gd name="connsiteY1189" fmla="*/ 10000 h 10000"/>
                        <a:gd name="connsiteX1190" fmla="*/ 3165 w 10000"/>
                        <a:gd name="connsiteY1190" fmla="*/ 10000 h 10000"/>
                        <a:gd name="connsiteX1191" fmla="*/ 3165 w 10000"/>
                        <a:gd name="connsiteY1191" fmla="*/ 10000 h 10000"/>
                        <a:gd name="connsiteX1192" fmla="*/ 3173 w 10000"/>
                        <a:gd name="connsiteY1192" fmla="*/ 10000 h 10000"/>
                        <a:gd name="connsiteX1193" fmla="*/ 3173 w 10000"/>
                        <a:gd name="connsiteY1193" fmla="*/ 10000 h 10000"/>
                        <a:gd name="connsiteX1194" fmla="*/ 3173 w 10000"/>
                        <a:gd name="connsiteY1194" fmla="*/ 10000 h 10000"/>
                        <a:gd name="connsiteX1195" fmla="*/ 3173 w 10000"/>
                        <a:gd name="connsiteY1195" fmla="*/ 10000 h 10000"/>
                        <a:gd name="connsiteX1196" fmla="*/ 3185 w 10000"/>
                        <a:gd name="connsiteY1196" fmla="*/ 10000 h 10000"/>
                        <a:gd name="connsiteX1197" fmla="*/ 3185 w 10000"/>
                        <a:gd name="connsiteY1197" fmla="*/ 10000 h 10000"/>
                        <a:gd name="connsiteX1198" fmla="*/ 3185 w 10000"/>
                        <a:gd name="connsiteY1198" fmla="*/ 10000 h 10000"/>
                        <a:gd name="connsiteX1199" fmla="*/ 3185 w 10000"/>
                        <a:gd name="connsiteY1199" fmla="*/ 10000 h 10000"/>
                        <a:gd name="connsiteX1200" fmla="*/ 3196 w 10000"/>
                        <a:gd name="connsiteY1200" fmla="*/ 10000 h 10000"/>
                        <a:gd name="connsiteX1201" fmla="*/ 3196 w 10000"/>
                        <a:gd name="connsiteY1201" fmla="*/ 10000 h 10000"/>
                        <a:gd name="connsiteX1202" fmla="*/ 3196 w 10000"/>
                        <a:gd name="connsiteY1202" fmla="*/ 10000 h 10000"/>
                        <a:gd name="connsiteX1203" fmla="*/ 3196 w 10000"/>
                        <a:gd name="connsiteY1203" fmla="*/ 10000 h 10000"/>
                        <a:gd name="connsiteX1204" fmla="*/ 3208 w 10000"/>
                        <a:gd name="connsiteY1204" fmla="*/ 10000 h 10000"/>
                        <a:gd name="connsiteX1205" fmla="*/ 3208 w 10000"/>
                        <a:gd name="connsiteY1205" fmla="*/ 10000 h 10000"/>
                        <a:gd name="connsiteX1206" fmla="*/ 3208 w 10000"/>
                        <a:gd name="connsiteY1206" fmla="*/ 10000 h 10000"/>
                        <a:gd name="connsiteX1207" fmla="*/ 3208 w 10000"/>
                        <a:gd name="connsiteY1207" fmla="*/ 10000 h 10000"/>
                        <a:gd name="connsiteX1208" fmla="*/ 3216 w 10000"/>
                        <a:gd name="connsiteY1208" fmla="*/ 10000 h 10000"/>
                        <a:gd name="connsiteX1209" fmla="*/ 3216 w 10000"/>
                        <a:gd name="connsiteY1209" fmla="*/ 10000 h 10000"/>
                        <a:gd name="connsiteX1210" fmla="*/ 3216 w 10000"/>
                        <a:gd name="connsiteY1210" fmla="*/ 10000 h 10000"/>
                        <a:gd name="connsiteX1211" fmla="*/ 3216 w 10000"/>
                        <a:gd name="connsiteY1211" fmla="*/ 10000 h 10000"/>
                        <a:gd name="connsiteX1212" fmla="*/ 3228 w 10000"/>
                        <a:gd name="connsiteY1212" fmla="*/ 10000 h 10000"/>
                        <a:gd name="connsiteX1213" fmla="*/ 3228 w 10000"/>
                        <a:gd name="connsiteY1213" fmla="*/ 10000 h 10000"/>
                        <a:gd name="connsiteX1214" fmla="*/ 3228 w 10000"/>
                        <a:gd name="connsiteY1214" fmla="*/ 10000 h 10000"/>
                        <a:gd name="connsiteX1215" fmla="*/ 3228 w 10000"/>
                        <a:gd name="connsiteY1215" fmla="*/ 10000 h 10000"/>
                        <a:gd name="connsiteX1216" fmla="*/ 3239 w 10000"/>
                        <a:gd name="connsiteY1216" fmla="*/ 10000 h 10000"/>
                        <a:gd name="connsiteX1217" fmla="*/ 3239 w 10000"/>
                        <a:gd name="connsiteY1217" fmla="*/ 10000 h 10000"/>
                        <a:gd name="connsiteX1218" fmla="*/ 3239 w 10000"/>
                        <a:gd name="connsiteY1218" fmla="*/ 10000 h 10000"/>
                        <a:gd name="connsiteX1219" fmla="*/ 3239 w 10000"/>
                        <a:gd name="connsiteY1219" fmla="*/ 10000 h 10000"/>
                        <a:gd name="connsiteX1220" fmla="*/ 3250 w 10000"/>
                        <a:gd name="connsiteY1220" fmla="*/ 10000 h 10000"/>
                        <a:gd name="connsiteX1221" fmla="*/ 3250 w 10000"/>
                        <a:gd name="connsiteY1221" fmla="*/ 10000 h 10000"/>
                        <a:gd name="connsiteX1222" fmla="*/ 3250 w 10000"/>
                        <a:gd name="connsiteY1222" fmla="*/ 10000 h 10000"/>
                        <a:gd name="connsiteX1223" fmla="*/ 3250 w 10000"/>
                        <a:gd name="connsiteY1223" fmla="*/ 10000 h 10000"/>
                        <a:gd name="connsiteX1224" fmla="*/ 3259 w 10000"/>
                        <a:gd name="connsiteY1224" fmla="*/ 10000 h 10000"/>
                        <a:gd name="connsiteX1225" fmla="*/ 3259 w 10000"/>
                        <a:gd name="connsiteY1225" fmla="*/ 10000 h 10000"/>
                        <a:gd name="connsiteX1226" fmla="*/ 3259 w 10000"/>
                        <a:gd name="connsiteY1226" fmla="*/ 10000 h 10000"/>
                        <a:gd name="connsiteX1227" fmla="*/ 3259 w 10000"/>
                        <a:gd name="connsiteY1227" fmla="*/ 10000 h 10000"/>
                        <a:gd name="connsiteX1228" fmla="*/ 3270 w 10000"/>
                        <a:gd name="connsiteY1228" fmla="*/ 10000 h 10000"/>
                        <a:gd name="connsiteX1229" fmla="*/ 3270 w 10000"/>
                        <a:gd name="connsiteY1229" fmla="*/ 10000 h 10000"/>
                        <a:gd name="connsiteX1230" fmla="*/ 3270 w 10000"/>
                        <a:gd name="connsiteY1230" fmla="*/ 10000 h 10000"/>
                        <a:gd name="connsiteX1231" fmla="*/ 3270 w 10000"/>
                        <a:gd name="connsiteY1231" fmla="*/ 10000 h 10000"/>
                        <a:gd name="connsiteX1232" fmla="*/ 3282 w 10000"/>
                        <a:gd name="connsiteY1232" fmla="*/ 10000 h 10000"/>
                        <a:gd name="connsiteX1233" fmla="*/ 3282 w 10000"/>
                        <a:gd name="connsiteY1233" fmla="*/ 10000 h 10000"/>
                        <a:gd name="connsiteX1234" fmla="*/ 3282 w 10000"/>
                        <a:gd name="connsiteY1234" fmla="*/ 10000 h 10000"/>
                        <a:gd name="connsiteX1235" fmla="*/ 3282 w 10000"/>
                        <a:gd name="connsiteY1235" fmla="*/ 10000 h 10000"/>
                        <a:gd name="connsiteX1236" fmla="*/ 3290 w 10000"/>
                        <a:gd name="connsiteY1236" fmla="*/ 10000 h 10000"/>
                        <a:gd name="connsiteX1237" fmla="*/ 3290 w 10000"/>
                        <a:gd name="connsiteY1237" fmla="*/ 10000 h 10000"/>
                        <a:gd name="connsiteX1238" fmla="*/ 3290 w 10000"/>
                        <a:gd name="connsiteY1238" fmla="*/ 10000 h 10000"/>
                        <a:gd name="connsiteX1239" fmla="*/ 3290 w 10000"/>
                        <a:gd name="connsiteY1239" fmla="*/ 10000 h 10000"/>
                        <a:gd name="connsiteX1240" fmla="*/ 3302 w 10000"/>
                        <a:gd name="connsiteY1240" fmla="*/ 10000 h 10000"/>
                        <a:gd name="connsiteX1241" fmla="*/ 3302 w 10000"/>
                        <a:gd name="connsiteY1241" fmla="*/ 10000 h 10000"/>
                        <a:gd name="connsiteX1242" fmla="*/ 3302 w 10000"/>
                        <a:gd name="connsiteY1242" fmla="*/ 10000 h 10000"/>
                        <a:gd name="connsiteX1243" fmla="*/ 3302 w 10000"/>
                        <a:gd name="connsiteY1243" fmla="*/ 10000 h 10000"/>
                        <a:gd name="connsiteX1244" fmla="*/ 3313 w 10000"/>
                        <a:gd name="connsiteY1244" fmla="*/ 10000 h 10000"/>
                        <a:gd name="connsiteX1245" fmla="*/ 3313 w 10000"/>
                        <a:gd name="connsiteY1245" fmla="*/ 10000 h 10000"/>
                        <a:gd name="connsiteX1246" fmla="*/ 3313 w 10000"/>
                        <a:gd name="connsiteY1246" fmla="*/ 10000 h 10000"/>
                        <a:gd name="connsiteX1247" fmla="*/ 3313 w 10000"/>
                        <a:gd name="connsiteY1247" fmla="*/ 10000 h 10000"/>
                        <a:gd name="connsiteX1248" fmla="*/ 3325 w 10000"/>
                        <a:gd name="connsiteY1248" fmla="*/ 10000 h 10000"/>
                        <a:gd name="connsiteX1249" fmla="*/ 3325 w 10000"/>
                        <a:gd name="connsiteY1249" fmla="*/ 10000 h 10000"/>
                        <a:gd name="connsiteX1250" fmla="*/ 3325 w 10000"/>
                        <a:gd name="connsiteY1250" fmla="*/ 10000 h 10000"/>
                        <a:gd name="connsiteX1251" fmla="*/ 3325 w 10000"/>
                        <a:gd name="connsiteY1251" fmla="*/ 10000 h 10000"/>
                        <a:gd name="connsiteX1252" fmla="*/ 3333 w 10000"/>
                        <a:gd name="connsiteY1252" fmla="*/ 10000 h 10000"/>
                        <a:gd name="connsiteX1253" fmla="*/ 3333 w 10000"/>
                        <a:gd name="connsiteY1253" fmla="*/ 10000 h 10000"/>
                        <a:gd name="connsiteX1254" fmla="*/ 3333 w 10000"/>
                        <a:gd name="connsiteY1254" fmla="*/ 10000 h 10000"/>
                        <a:gd name="connsiteX1255" fmla="*/ 3333 w 10000"/>
                        <a:gd name="connsiteY1255" fmla="*/ 10000 h 10000"/>
                        <a:gd name="connsiteX1256" fmla="*/ 3345 w 10000"/>
                        <a:gd name="connsiteY1256" fmla="*/ 10000 h 10000"/>
                        <a:gd name="connsiteX1257" fmla="*/ 3345 w 10000"/>
                        <a:gd name="connsiteY1257" fmla="*/ 10000 h 10000"/>
                        <a:gd name="connsiteX1258" fmla="*/ 3345 w 10000"/>
                        <a:gd name="connsiteY1258" fmla="*/ 10000 h 10000"/>
                        <a:gd name="connsiteX1259" fmla="*/ 3345 w 10000"/>
                        <a:gd name="connsiteY1259" fmla="*/ 10000 h 10000"/>
                        <a:gd name="connsiteX1260" fmla="*/ 3356 w 10000"/>
                        <a:gd name="connsiteY1260" fmla="*/ 10000 h 10000"/>
                        <a:gd name="connsiteX1261" fmla="*/ 3356 w 10000"/>
                        <a:gd name="connsiteY1261" fmla="*/ 10000 h 10000"/>
                        <a:gd name="connsiteX1262" fmla="*/ 3356 w 10000"/>
                        <a:gd name="connsiteY1262" fmla="*/ 10000 h 10000"/>
                        <a:gd name="connsiteX1263" fmla="*/ 3356 w 10000"/>
                        <a:gd name="connsiteY1263" fmla="*/ 10000 h 10000"/>
                        <a:gd name="connsiteX1264" fmla="*/ 3368 w 10000"/>
                        <a:gd name="connsiteY1264" fmla="*/ 10000 h 10000"/>
                        <a:gd name="connsiteX1265" fmla="*/ 3368 w 10000"/>
                        <a:gd name="connsiteY1265" fmla="*/ 10000 h 10000"/>
                        <a:gd name="connsiteX1266" fmla="*/ 3368 w 10000"/>
                        <a:gd name="connsiteY1266" fmla="*/ 10000 h 10000"/>
                        <a:gd name="connsiteX1267" fmla="*/ 3368 w 10000"/>
                        <a:gd name="connsiteY1267" fmla="*/ 10000 h 10000"/>
                        <a:gd name="connsiteX1268" fmla="*/ 3376 w 10000"/>
                        <a:gd name="connsiteY1268" fmla="*/ 10000 h 10000"/>
                        <a:gd name="connsiteX1269" fmla="*/ 3376 w 10000"/>
                        <a:gd name="connsiteY1269" fmla="*/ 10000 h 10000"/>
                        <a:gd name="connsiteX1270" fmla="*/ 3376 w 10000"/>
                        <a:gd name="connsiteY1270" fmla="*/ 10000 h 10000"/>
                        <a:gd name="connsiteX1271" fmla="*/ 3376 w 10000"/>
                        <a:gd name="connsiteY1271" fmla="*/ 10000 h 10000"/>
                        <a:gd name="connsiteX1272" fmla="*/ 3388 w 10000"/>
                        <a:gd name="connsiteY1272" fmla="*/ 10000 h 10000"/>
                        <a:gd name="connsiteX1273" fmla="*/ 3388 w 10000"/>
                        <a:gd name="connsiteY1273" fmla="*/ 10000 h 10000"/>
                        <a:gd name="connsiteX1274" fmla="*/ 3388 w 10000"/>
                        <a:gd name="connsiteY1274" fmla="*/ 10000 h 10000"/>
                        <a:gd name="connsiteX1275" fmla="*/ 3388 w 10000"/>
                        <a:gd name="connsiteY1275" fmla="*/ 10000 h 10000"/>
                        <a:gd name="connsiteX1276" fmla="*/ 3399 w 10000"/>
                        <a:gd name="connsiteY1276" fmla="*/ 10000 h 10000"/>
                        <a:gd name="connsiteX1277" fmla="*/ 3399 w 10000"/>
                        <a:gd name="connsiteY1277" fmla="*/ 10000 h 10000"/>
                        <a:gd name="connsiteX1278" fmla="*/ 3399 w 10000"/>
                        <a:gd name="connsiteY1278" fmla="*/ 10000 h 10000"/>
                        <a:gd name="connsiteX1279" fmla="*/ 3399 w 10000"/>
                        <a:gd name="connsiteY1279" fmla="*/ 10000 h 10000"/>
                        <a:gd name="connsiteX1280" fmla="*/ 3408 w 10000"/>
                        <a:gd name="connsiteY1280" fmla="*/ 10000 h 10000"/>
                        <a:gd name="connsiteX1281" fmla="*/ 3408 w 10000"/>
                        <a:gd name="connsiteY1281" fmla="*/ 10000 h 10000"/>
                        <a:gd name="connsiteX1282" fmla="*/ 3408 w 10000"/>
                        <a:gd name="connsiteY1282" fmla="*/ 10000 h 10000"/>
                        <a:gd name="connsiteX1283" fmla="*/ 3408 w 10000"/>
                        <a:gd name="connsiteY1283" fmla="*/ 10000 h 10000"/>
                        <a:gd name="connsiteX1284" fmla="*/ 3419 w 10000"/>
                        <a:gd name="connsiteY1284" fmla="*/ 10000 h 10000"/>
                        <a:gd name="connsiteX1285" fmla="*/ 3419 w 10000"/>
                        <a:gd name="connsiteY1285" fmla="*/ 10000 h 10000"/>
                        <a:gd name="connsiteX1286" fmla="*/ 3419 w 10000"/>
                        <a:gd name="connsiteY1286" fmla="*/ 10000 h 10000"/>
                        <a:gd name="connsiteX1287" fmla="*/ 3419 w 10000"/>
                        <a:gd name="connsiteY1287" fmla="*/ 10000 h 10000"/>
                        <a:gd name="connsiteX1288" fmla="*/ 3430 w 10000"/>
                        <a:gd name="connsiteY1288" fmla="*/ 10000 h 10000"/>
                        <a:gd name="connsiteX1289" fmla="*/ 3430 w 10000"/>
                        <a:gd name="connsiteY1289" fmla="*/ 10000 h 10000"/>
                        <a:gd name="connsiteX1290" fmla="*/ 3430 w 10000"/>
                        <a:gd name="connsiteY1290" fmla="*/ 10000 h 10000"/>
                        <a:gd name="connsiteX1291" fmla="*/ 3430 w 10000"/>
                        <a:gd name="connsiteY1291" fmla="*/ 10000 h 10000"/>
                        <a:gd name="connsiteX1292" fmla="*/ 3442 w 10000"/>
                        <a:gd name="connsiteY1292" fmla="*/ 10000 h 10000"/>
                        <a:gd name="connsiteX1293" fmla="*/ 3442 w 10000"/>
                        <a:gd name="connsiteY1293" fmla="*/ 10000 h 10000"/>
                        <a:gd name="connsiteX1294" fmla="*/ 3442 w 10000"/>
                        <a:gd name="connsiteY1294" fmla="*/ 10000 h 10000"/>
                        <a:gd name="connsiteX1295" fmla="*/ 3442 w 10000"/>
                        <a:gd name="connsiteY1295" fmla="*/ 10000 h 10000"/>
                        <a:gd name="connsiteX1296" fmla="*/ 3450 w 10000"/>
                        <a:gd name="connsiteY1296" fmla="*/ 10000 h 10000"/>
                        <a:gd name="connsiteX1297" fmla="*/ 3450 w 10000"/>
                        <a:gd name="connsiteY1297" fmla="*/ 10000 h 10000"/>
                        <a:gd name="connsiteX1298" fmla="*/ 3450 w 10000"/>
                        <a:gd name="connsiteY1298" fmla="*/ 10000 h 10000"/>
                        <a:gd name="connsiteX1299" fmla="*/ 3450 w 10000"/>
                        <a:gd name="connsiteY1299" fmla="*/ 10000 h 10000"/>
                        <a:gd name="connsiteX1300" fmla="*/ 3462 w 10000"/>
                        <a:gd name="connsiteY1300" fmla="*/ 10000 h 10000"/>
                        <a:gd name="connsiteX1301" fmla="*/ 3462 w 10000"/>
                        <a:gd name="connsiteY1301" fmla="*/ 10000 h 10000"/>
                        <a:gd name="connsiteX1302" fmla="*/ 3462 w 10000"/>
                        <a:gd name="connsiteY1302" fmla="*/ 10000 h 10000"/>
                        <a:gd name="connsiteX1303" fmla="*/ 3462 w 10000"/>
                        <a:gd name="connsiteY1303" fmla="*/ 10000 h 10000"/>
                        <a:gd name="connsiteX1304" fmla="*/ 3473 w 10000"/>
                        <a:gd name="connsiteY1304" fmla="*/ 10000 h 10000"/>
                        <a:gd name="connsiteX1305" fmla="*/ 3473 w 10000"/>
                        <a:gd name="connsiteY1305" fmla="*/ 10000 h 10000"/>
                        <a:gd name="connsiteX1306" fmla="*/ 3473 w 10000"/>
                        <a:gd name="connsiteY1306" fmla="*/ 10000 h 10000"/>
                        <a:gd name="connsiteX1307" fmla="*/ 3473 w 10000"/>
                        <a:gd name="connsiteY1307" fmla="*/ 10000 h 10000"/>
                        <a:gd name="connsiteX1308" fmla="*/ 3485 w 10000"/>
                        <a:gd name="connsiteY1308" fmla="*/ 10000 h 10000"/>
                        <a:gd name="connsiteX1309" fmla="*/ 3485 w 10000"/>
                        <a:gd name="connsiteY1309" fmla="*/ 10000 h 10000"/>
                        <a:gd name="connsiteX1310" fmla="*/ 3485 w 10000"/>
                        <a:gd name="connsiteY1310" fmla="*/ 10000 h 10000"/>
                        <a:gd name="connsiteX1311" fmla="*/ 3485 w 10000"/>
                        <a:gd name="connsiteY1311" fmla="*/ 10000 h 10000"/>
                        <a:gd name="connsiteX1312" fmla="*/ 3493 w 10000"/>
                        <a:gd name="connsiteY1312" fmla="*/ 10000 h 10000"/>
                        <a:gd name="connsiteX1313" fmla="*/ 3493 w 10000"/>
                        <a:gd name="connsiteY1313" fmla="*/ 10000 h 10000"/>
                        <a:gd name="connsiteX1314" fmla="*/ 3493 w 10000"/>
                        <a:gd name="connsiteY1314" fmla="*/ 10000 h 10000"/>
                        <a:gd name="connsiteX1315" fmla="*/ 3493 w 10000"/>
                        <a:gd name="connsiteY1315" fmla="*/ 10000 h 10000"/>
                        <a:gd name="connsiteX1316" fmla="*/ 3505 w 10000"/>
                        <a:gd name="connsiteY1316" fmla="*/ 10000 h 10000"/>
                        <a:gd name="connsiteX1317" fmla="*/ 3505 w 10000"/>
                        <a:gd name="connsiteY1317" fmla="*/ 10000 h 10000"/>
                        <a:gd name="connsiteX1318" fmla="*/ 3505 w 10000"/>
                        <a:gd name="connsiteY1318" fmla="*/ 10000 h 10000"/>
                        <a:gd name="connsiteX1319" fmla="*/ 3505 w 10000"/>
                        <a:gd name="connsiteY1319" fmla="*/ 10000 h 10000"/>
                        <a:gd name="connsiteX1320" fmla="*/ 3516 w 10000"/>
                        <a:gd name="connsiteY1320" fmla="*/ 10000 h 10000"/>
                        <a:gd name="connsiteX1321" fmla="*/ 3516 w 10000"/>
                        <a:gd name="connsiteY1321" fmla="*/ 10000 h 10000"/>
                        <a:gd name="connsiteX1322" fmla="*/ 3516 w 10000"/>
                        <a:gd name="connsiteY1322" fmla="*/ 10000 h 10000"/>
                        <a:gd name="connsiteX1323" fmla="*/ 3516 w 10000"/>
                        <a:gd name="connsiteY1323" fmla="*/ 10000 h 10000"/>
                        <a:gd name="connsiteX1324" fmla="*/ 3525 w 10000"/>
                        <a:gd name="connsiteY1324" fmla="*/ 10000 h 10000"/>
                        <a:gd name="connsiteX1325" fmla="*/ 3525 w 10000"/>
                        <a:gd name="connsiteY1325" fmla="*/ 10000 h 10000"/>
                        <a:gd name="connsiteX1326" fmla="*/ 3525 w 10000"/>
                        <a:gd name="connsiteY1326" fmla="*/ 10000 h 10000"/>
                        <a:gd name="connsiteX1327" fmla="*/ 3525 w 10000"/>
                        <a:gd name="connsiteY1327" fmla="*/ 10000 h 10000"/>
                        <a:gd name="connsiteX1328" fmla="*/ 3536 w 10000"/>
                        <a:gd name="connsiteY1328" fmla="*/ 10000 h 10000"/>
                        <a:gd name="connsiteX1329" fmla="*/ 3536 w 10000"/>
                        <a:gd name="connsiteY1329" fmla="*/ 10000 h 10000"/>
                        <a:gd name="connsiteX1330" fmla="*/ 3536 w 10000"/>
                        <a:gd name="connsiteY1330" fmla="*/ 10000 h 10000"/>
                        <a:gd name="connsiteX1331" fmla="*/ 3536 w 10000"/>
                        <a:gd name="connsiteY1331" fmla="*/ 10000 h 10000"/>
                        <a:gd name="connsiteX1332" fmla="*/ 3548 w 10000"/>
                        <a:gd name="connsiteY1332" fmla="*/ 10000 h 10000"/>
                        <a:gd name="connsiteX1333" fmla="*/ 3548 w 10000"/>
                        <a:gd name="connsiteY1333" fmla="*/ 10000 h 10000"/>
                        <a:gd name="connsiteX1334" fmla="*/ 3548 w 10000"/>
                        <a:gd name="connsiteY1334" fmla="*/ 10000 h 10000"/>
                        <a:gd name="connsiteX1335" fmla="*/ 3548 w 10000"/>
                        <a:gd name="connsiteY1335" fmla="*/ 10000 h 10000"/>
                        <a:gd name="connsiteX1336" fmla="*/ 3559 w 10000"/>
                        <a:gd name="connsiteY1336" fmla="*/ 10000 h 10000"/>
                        <a:gd name="connsiteX1337" fmla="*/ 3559 w 10000"/>
                        <a:gd name="connsiteY1337" fmla="*/ 10000 h 10000"/>
                        <a:gd name="connsiteX1338" fmla="*/ 3559 w 10000"/>
                        <a:gd name="connsiteY1338" fmla="*/ 10000 h 10000"/>
                        <a:gd name="connsiteX1339" fmla="*/ 3559 w 10000"/>
                        <a:gd name="connsiteY1339" fmla="*/ 10000 h 10000"/>
                        <a:gd name="connsiteX1340" fmla="*/ 3568 w 10000"/>
                        <a:gd name="connsiteY1340" fmla="*/ 10000 h 10000"/>
                        <a:gd name="connsiteX1341" fmla="*/ 3568 w 10000"/>
                        <a:gd name="connsiteY1341" fmla="*/ 10000 h 10000"/>
                        <a:gd name="connsiteX1342" fmla="*/ 3568 w 10000"/>
                        <a:gd name="connsiteY1342" fmla="*/ 10000 h 10000"/>
                        <a:gd name="connsiteX1343" fmla="*/ 3568 w 10000"/>
                        <a:gd name="connsiteY1343" fmla="*/ 10000 h 10000"/>
                        <a:gd name="connsiteX1344" fmla="*/ 3579 w 10000"/>
                        <a:gd name="connsiteY1344" fmla="*/ 10000 h 10000"/>
                        <a:gd name="connsiteX1345" fmla="*/ 3579 w 10000"/>
                        <a:gd name="connsiteY1345" fmla="*/ 10000 h 10000"/>
                        <a:gd name="connsiteX1346" fmla="*/ 3579 w 10000"/>
                        <a:gd name="connsiteY1346" fmla="*/ 10000 h 10000"/>
                        <a:gd name="connsiteX1347" fmla="*/ 3579 w 10000"/>
                        <a:gd name="connsiteY1347" fmla="*/ 10000 h 10000"/>
                        <a:gd name="connsiteX1348" fmla="*/ 3590 w 10000"/>
                        <a:gd name="connsiteY1348" fmla="*/ 10000 h 10000"/>
                        <a:gd name="connsiteX1349" fmla="*/ 3590 w 10000"/>
                        <a:gd name="connsiteY1349" fmla="*/ 10000 h 10000"/>
                        <a:gd name="connsiteX1350" fmla="*/ 3590 w 10000"/>
                        <a:gd name="connsiteY1350" fmla="*/ 10000 h 10000"/>
                        <a:gd name="connsiteX1351" fmla="*/ 3590 w 10000"/>
                        <a:gd name="connsiteY1351" fmla="*/ 10000 h 10000"/>
                        <a:gd name="connsiteX1352" fmla="*/ 3602 w 10000"/>
                        <a:gd name="connsiteY1352" fmla="*/ 10000 h 10000"/>
                        <a:gd name="connsiteX1353" fmla="*/ 3602 w 10000"/>
                        <a:gd name="connsiteY1353" fmla="*/ 10000 h 10000"/>
                        <a:gd name="connsiteX1354" fmla="*/ 3602 w 10000"/>
                        <a:gd name="connsiteY1354" fmla="*/ 10000 h 10000"/>
                        <a:gd name="connsiteX1355" fmla="*/ 3602 w 10000"/>
                        <a:gd name="connsiteY1355" fmla="*/ 10000 h 10000"/>
                        <a:gd name="connsiteX1356" fmla="*/ 3610 w 10000"/>
                        <a:gd name="connsiteY1356" fmla="*/ 10000 h 10000"/>
                        <a:gd name="connsiteX1357" fmla="*/ 3610 w 10000"/>
                        <a:gd name="connsiteY1357" fmla="*/ 10000 h 10000"/>
                        <a:gd name="connsiteX1358" fmla="*/ 3610 w 10000"/>
                        <a:gd name="connsiteY1358" fmla="*/ 10000 h 10000"/>
                        <a:gd name="connsiteX1359" fmla="*/ 3610 w 10000"/>
                        <a:gd name="connsiteY1359" fmla="*/ 10000 h 10000"/>
                        <a:gd name="connsiteX1360" fmla="*/ 3622 w 10000"/>
                        <a:gd name="connsiteY1360" fmla="*/ 10000 h 10000"/>
                        <a:gd name="connsiteX1361" fmla="*/ 3622 w 10000"/>
                        <a:gd name="connsiteY1361" fmla="*/ 10000 h 10000"/>
                        <a:gd name="connsiteX1362" fmla="*/ 3622 w 10000"/>
                        <a:gd name="connsiteY1362" fmla="*/ 10000 h 10000"/>
                        <a:gd name="connsiteX1363" fmla="*/ 3622 w 10000"/>
                        <a:gd name="connsiteY1363" fmla="*/ 10000 h 10000"/>
                        <a:gd name="connsiteX1364" fmla="*/ 3633 w 10000"/>
                        <a:gd name="connsiteY1364" fmla="*/ 10000 h 10000"/>
                        <a:gd name="connsiteX1365" fmla="*/ 3633 w 10000"/>
                        <a:gd name="connsiteY1365" fmla="*/ 10000 h 10000"/>
                        <a:gd name="connsiteX1366" fmla="*/ 3633 w 10000"/>
                        <a:gd name="connsiteY1366" fmla="*/ 10000 h 10000"/>
                        <a:gd name="connsiteX1367" fmla="*/ 3633 w 10000"/>
                        <a:gd name="connsiteY1367" fmla="*/ 10000 h 10000"/>
                        <a:gd name="connsiteX1368" fmla="*/ 3642 w 10000"/>
                        <a:gd name="connsiteY1368" fmla="*/ 10000 h 10000"/>
                        <a:gd name="connsiteX1369" fmla="*/ 3642 w 10000"/>
                        <a:gd name="connsiteY1369" fmla="*/ 10000 h 10000"/>
                        <a:gd name="connsiteX1370" fmla="*/ 3642 w 10000"/>
                        <a:gd name="connsiteY1370" fmla="*/ 10000 h 10000"/>
                        <a:gd name="connsiteX1371" fmla="*/ 3642 w 10000"/>
                        <a:gd name="connsiteY1371" fmla="*/ 10000 h 10000"/>
                        <a:gd name="connsiteX1372" fmla="*/ 3653 w 10000"/>
                        <a:gd name="connsiteY1372" fmla="*/ 10000 h 10000"/>
                        <a:gd name="connsiteX1373" fmla="*/ 3653 w 10000"/>
                        <a:gd name="connsiteY1373" fmla="*/ 10000 h 10000"/>
                        <a:gd name="connsiteX1374" fmla="*/ 3653 w 10000"/>
                        <a:gd name="connsiteY1374" fmla="*/ 10000 h 10000"/>
                        <a:gd name="connsiteX1375" fmla="*/ 3653 w 10000"/>
                        <a:gd name="connsiteY1375" fmla="*/ 10000 h 10000"/>
                        <a:gd name="connsiteX1376" fmla="*/ 3665 w 10000"/>
                        <a:gd name="connsiteY1376" fmla="*/ 10000 h 10000"/>
                        <a:gd name="connsiteX1377" fmla="*/ 3665 w 10000"/>
                        <a:gd name="connsiteY1377" fmla="*/ 10000 h 10000"/>
                        <a:gd name="connsiteX1378" fmla="*/ 3665 w 10000"/>
                        <a:gd name="connsiteY1378" fmla="*/ 10000 h 10000"/>
                        <a:gd name="connsiteX1379" fmla="*/ 3665 w 10000"/>
                        <a:gd name="connsiteY1379" fmla="*/ 10000 h 10000"/>
                        <a:gd name="connsiteX1380" fmla="*/ 3676 w 10000"/>
                        <a:gd name="connsiteY1380" fmla="*/ 10000 h 10000"/>
                        <a:gd name="connsiteX1381" fmla="*/ 3676 w 10000"/>
                        <a:gd name="connsiteY1381" fmla="*/ 10000 h 10000"/>
                        <a:gd name="connsiteX1382" fmla="*/ 3676 w 10000"/>
                        <a:gd name="connsiteY1382" fmla="*/ 10000 h 10000"/>
                        <a:gd name="connsiteX1383" fmla="*/ 3676 w 10000"/>
                        <a:gd name="connsiteY1383" fmla="*/ 10000 h 10000"/>
                        <a:gd name="connsiteX1384" fmla="*/ 3685 w 10000"/>
                        <a:gd name="connsiteY1384" fmla="*/ 10000 h 10000"/>
                        <a:gd name="connsiteX1385" fmla="*/ 3685 w 10000"/>
                        <a:gd name="connsiteY1385" fmla="*/ 10000 h 10000"/>
                        <a:gd name="connsiteX1386" fmla="*/ 3685 w 10000"/>
                        <a:gd name="connsiteY1386" fmla="*/ 10000 h 10000"/>
                        <a:gd name="connsiteX1387" fmla="*/ 3685 w 10000"/>
                        <a:gd name="connsiteY1387" fmla="*/ 10000 h 10000"/>
                        <a:gd name="connsiteX1388" fmla="*/ 3696 w 10000"/>
                        <a:gd name="connsiteY1388" fmla="*/ 10000 h 10000"/>
                        <a:gd name="connsiteX1389" fmla="*/ 3696 w 10000"/>
                        <a:gd name="connsiteY1389" fmla="*/ 10000 h 10000"/>
                        <a:gd name="connsiteX1390" fmla="*/ 3696 w 10000"/>
                        <a:gd name="connsiteY1390" fmla="*/ 10000 h 10000"/>
                        <a:gd name="connsiteX1391" fmla="*/ 3696 w 10000"/>
                        <a:gd name="connsiteY1391" fmla="*/ 10000 h 10000"/>
                        <a:gd name="connsiteX1392" fmla="*/ 3708 w 10000"/>
                        <a:gd name="connsiteY1392" fmla="*/ 10000 h 10000"/>
                        <a:gd name="connsiteX1393" fmla="*/ 3708 w 10000"/>
                        <a:gd name="connsiteY1393" fmla="*/ 10000 h 10000"/>
                        <a:gd name="connsiteX1394" fmla="*/ 3708 w 10000"/>
                        <a:gd name="connsiteY1394" fmla="*/ 10000 h 10000"/>
                        <a:gd name="connsiteX1395" fmla="*/ 3708 w 10000"/>
                        <a:gd name="connsiteY1395" fmla="*/ 10000 h 10000"/>
                        <a:gd name="connsiteX1396" fmla="*/ 3719 w 10000"/>
                        <a:gd name="connsiteY1396" fmla="*/ 10000 h 10000"/>
                        <a:gd name="connsiteX1397" fmla="*/ 3719 w 10000"/>
                        <a:gd name="connsiteY1397" fmla="*/ 10000 h 10000"/>
                        <a:gd name="connsiteX1398" fmla="*/ 3719 w 10000"/>
                        <a:gd name="connsiteY1398" fmla="*/ 10000 h 10000"/>
                        <a:gd name="connsiteX1399" fmla="*/ 3719 w 10000"/>
                        <a:gd name="connsiteY1399" fmla="*/ 10000 h 10000"/>
                        <a:gd name="connsiteX1400" fmla="*/ 3728 w 10000"/>
                        <a:gd name="connsiteY1400" fmla="*/ 10000 h 10000"/>
                        <a:gd name="connsiteX1401" fmla="*/ 3728 w 10000"/>
                        <a:gd name="connsiteY1401" fmla="*/ 10000 h 10000"/>
                        <a:gd name="connsiteX1402" fmla="*/ 3728 w 10000"/>
                        <a:gd name="connsiteY1402" fmla="*/ 10000 h 10000"/>
                        <a:gd name="connsiteX1403" fmla="*/ 3728 w 10000"/>
                        <a:gd name="connsiteY1403" fmla="*/ 10000 h 10000"/>
                        <a:gd name="connsiteX1404" fmla="*/ 3739 w 10000"/>
                        <a:gd name="connsiteY1404" fmla="*/ 10000 h 10000"/>
                        <a:gd name="connsiteX1405" fmla="*/ 3739 w 10000"/>
                        <a:gd name="connsiteY1405" fmla="*/ 10000 h 10000"/>
                        <a:gd name="connsiteX1406" fmla="*/ 3739 w 10000"/>
                        <a:gd name="connsiteY1406" fmla="*/ 10000 h 10000"/>
                        <a:gd name="connsiteX1407" fmla="*/ 3739 w 10000"/>
                        <a:gd name="connsiteY1407" fmla="*/ 10000 h 10000"/>
                        <a:gd name="connsiteX1408" fmla="*/ 3750 w 10000"/>
                        <a:gd name="connsiteY1408" fmla="*/ 10000 h 10000"/>
                        <a:gd name="connsiteX1409" fmla="*/ 3750 w 10000"/>
                        <a:gd name="connsiteY1409" fmla="*/ 10000 h 10000"/>
                        <a:gd name="connsiteX1410" fmla="*/ 3750 w 10000"/>
                        <a:gd name="connsiteY1410" fmla="*/ 10000 h 10000"/>
                        <a:gd name="connsiteX1411" fmla="*/ 3750 w 10000"/>
                        <a:gd name="connsiteY1411" fmla="*/ 10000 h 10000"/>
                        <a:gd name="connsiteX1412" fmla="*/ 3762 w 10000"/>
                        <a:gd name="connsiteY1412" fmla="*/ 10000 h 10000"/>
                        <a:gd name="connsiteX1413" fmla="*/ 3762 w 10000"/>
                        <a:gd name="connsiteY1413" fmla="*/ 10000 h 10000"/>
                        <a:gd name="connsiteX1414" fmla="*/ 3762 w 10000"/>
                        <a:gd name="connsiteY1414" fmla="*/ 10000 h 10000"/>
                        <a:gd name="connsiteX1415" fmla="*/ 3762 w 10000"/>
                        <a:gd name="connsiteY1415" fmla="*/ 10000 h 10000"/>
                        <a:gd name="connsiteX1416" fmla="*/ 3770 w 10000"/>
                        <a:gd name="connsiteY1416" fmla="*/ 10000 h 10000"/>
                        <a:gd name="connsiteX1417" fmla="*/ 3770 w 10000"/>
                        <a:gd name="connsiteY1417" fmla="*/ 10000 h 10000"/>
                        <a:gd name="connsiteX1418" fmla="*/ 3770 w 10000"/>
                        <a:gd name="connsiteY1418" fmla="*/ 10000 h 10000"/>
                        <a:gd name="connsiteX1419" fmla="*/ 3770 w 10000"/>
                        <a:gd name="connsiteY1419" fmla="*/ 10000 h 10000"/>
                        <a:gd name="connsiteX1420" fmla="*/ 3782 w 10000"/>
                        <a:gd name="connsiteY1420" fmla="*/ 10000 h 10000"/>
                        <a:gd name="connsiteX1421" fmla="*/ 3782 w 10000"/>
                        <a:gd name="connsiteY1421" fmla="*/ 10000 h 10000"/>
                        <a:gd name="connsiteX1422" fmla="*/ 3782 w 10000"/>
                        <a:gd name="connsiteY1422" fmla="*/ 10000 h 10000"/>
                        <a:gd name="connsiteX1423" fmla="*/ 3782 w 10000"/>
                        <a:gd name="connsiteY1423" fmla="*/ 10000 h 10000"/>
                        <a:gd name="connsiteX1424" fmla="*/ 3793 w 10000"/>
                        <a:gd name="connsiteY1424" fmla="*/ 10000 h 10000"/>
                        <a:gd name="connsiteX1425" fmla="*/ 3793 w 10000"/>
                        <a:gd name="connsiteY1425" fmla="*/ 10000 h 10000"/>
                        <a:gd name="connsiteX1426" fmla="*/ 3793 w 10000"/>
                        <a:gd name="connsiteY1426" fmla="*/ 10000 h 10000"/>
                        <a:gd name="connsiteX1427" fmla="*/ 3793 w 10000"/>
                        <a:gd name="connsiteY1427" fmla="*/ 10000 h 10000"/>
                        <a:gd name="connsiteX1428" fmla="*/ 3802 w 10000"/>
                        <a:gd name="connsiteY1428" fmla="*/ 10000 h 10000"/>
                        <a:gd name="connsiteX1429" fmla="*/ 3802 w 10000"/>
                        <a:gd name="connsiteY1429" fmla="*/ 10000 h 10000"/>
                        <a:gd name="connsiteX1430" fmla="*/ 3802 w 10000"/>
                        <a:gd name="connsiteY1430" fmla="*/ 10000 h 10000"/>
                        <a:gd name="connsiteX1431" fmla="*/ 3802 w 10000"/>
                        <a:gd name="connsiteY1431" fmla="*/ 10000 h 10000"/>
                        <a:gd name="connsiteX1432" fmla="*/ 3813 w 10000"/>
                        <a:gd name="connsiteY1432" fmla="*/ 10000 h 10000"/>
                        <a:gd name="connsiteX1433" fmla="*/ 3813 w 10000"/>
                        <a:gd name="connsiteY1433" fmla="*/ 10000 h 10000"/>
                        <a:gd name="connsiteX1434" fmla="*/ 3813 w 10000"/>
                        <a:gd name="connsiteY1434" fmla="*/ 10000 h 10000"/>
                        <a:gd name="connsiteX1435" fmla="*/ 3813 w 10000"/>
                        <a:gd name="connsiteY1435" fmla="*/ 10000 h 10000"/>
                        <a:gd name="connsiteX1436" fmla="*/ 3825 w 10000"/>
                        <a:gd name="connsiteY1436" fmla="*/ 10000 h 10000"/>
                        <a:gd name="connsiteX1437" fmla="*/ 3825 w 10000"/>
                        <a:gd name="connsiteY1437" fmla="*/ 10000 h 10000"/>
                        <a:gd name="connsiteX1438" fmla="*/ 3825 w 10000"/>
                        <a:gd name="connsiteY1438" fmla="*/ 10000 h 10000"/>
                        <a:gd name="connsiteX1439" fmla="*/ 3825 w 10000"/>
                        <a:gd name="connsiteY1439" fmla="*/ 10000 h 10000"/>
                        <a:gd name="connsiteX1440" fmla="*/ 3836 w 10000"/>
                        <a:gd name="connsiteY1440" fmla="*/ 10000 h 10000"/>
                        <a:gd name="connsiteX1441" fmla="*/ 3836 w 10000"/>
                        <a:gd name="connsiteY1441" fmla="*/ 10000 h 10000"/>
                        <a:gd name="connsiteX1442" fmla="*/ 3836 w 10000"/>
                        <a:gd name="connsiteY1442" fmla="*/ 10000 h 10000"/>
                        <a:gd name="connsiteX1443" fmla="*/ 3836 w 10000"/>
                        <a:gd name="connsiteY1443" fmla="*/ 10000 h 10000"/>
                        <a:gd name="connsiteX1444" fmla="*/ 3845 w 10000"/>
                        <a:gd name="connsiteY1444" fmla="*/ 10000 h 10000"/>
                        <a:gd name="connsiteX1445" fmla="*/ 3845 w 10000"/>
                        <a:gd name="connsiteY1445" fmla="*/ 10000 h 10000"/>
                        <a:gd name="connsiteX1446" fmla="*/ 3845 w 10000"/>
                        <a:gd name="connsiteY1446" fmla="*/ 10000 h 10000"/>
                        <a:gd name="connsiteX1447" fmla="*/ 3845 w 10000"/>
                        <a:gd name="connsiteY1447" fmla="*/ 10000 h 10000"/>
                        <a:gd name="connsiteX1448" fmla="*/ 3856 w 10000"/>
                        <a:gd name="connsiteY1448" fmla="*/ 10000 h 10000"/>
                        <a:gd name="connsiteX1449" fmla="*/ 3856 w 10000"/>
                        <a:gd name="connsiteY1449" fmla="*/ 10000 h 10000"/>
                        <a:gd name="connsiteX1450" fmla="*/ 3856 w 10000"/>
                        <a:gd name="connsiteY1450" fmla="*/ 10000 h 10000"/>
                        <a:gd name="connsiteX1451" fmla="*/ 3856 w 10000"/>
                        <a:gd name="connsiteY1451" fmla="*/ 10000 h 10000"/>
                        <a:gd name="connsiteX1452" fmla="*/ 3867 w 10000"/>
                        <a:gd name="connsiteY1452" fmla="*/ 10000 h 10000"/>
                        <a:gd name="connsiteX1453" fmla="*/ 3867 w 10000"/>
                        <a:gd name="connsiteY1453" fmla="*/ 10000 h 10000"/>
                        <a:gd name="connsiteX1454" fmla="*/ 3867 w 10000"/>
                        <a:gd name="connsiteY1454" fmla="*/ 10000 h 10000"/>
                        <a:gd name="connsiteX1455" fmla="*/ 3867 w 10000"/>
                        <a:gd name="connsiteY1455" fmla="*/ 10000 h 10000"/>
                        <a:gd name="connsiteX1456" fmla="*/ 3879 w 10000"/>
                        <a:gd name="connsiteY1456" fmla="*/ 10000 h 10000"/>
                        <a:gd name="connsiteX1457" fmla="*/ 3879 w 10000"/>
                        <a:gd name="connsiteY1457" fmla="*/ 10000 h 10000"/>
                        <a:gd name="connsiteX1458" fmla="*/ 3879 w 10000"/>
                        <a:gd name="connsiteY1458" fmla="*/ 10000 h 10000"/>
                        <a:gd name="connsiteX1459" fmla="*/ 3879 w 10000"/>
                        <a:gd name="connsiteY1459" fmla="*/ 10000 h 10000"/>
                        <a:gd name="connsiteX1460" fmla="*/ 3887 w 10000"/>
                        <a:gd name="connsiteY1460" fmla="*/ 10000 h 10000"/>
                        <a:gd name="connsiteX1461" fmla="*/ 3887 w 10000"/>
                        <a:gd name="connsiteY1461" fmla="*/ 10000 h 10000"/>
                        <a:gd name="connsiteX1462" fmla="*/ 3887 w 10000"/>
                        <a:gd name="connsiteY1462" fmla="*/ 10000 h 10000"/>
                        <a:gd name="connsiteX1463" fmla="*/ 3887 w 10000"/>
                        <a:gd name="connsiteY1463" fmla="*/ 10000 h 10000"/>
                        <a:gd name="connsiteX1464" fmla="*/ 3899 w 10000"/>
                        <a:gd name="connsiteY1464" fmla="*/ 10000 h 10000"/>
                        <a:gd name="connsiteX1465" fmla="*/ 3899 w 10000"/>
                        <a:gd name="connsiteY1465" fmla="*/ 10000 h 10000"/>
                        <a:gd name="connsiteX1466" fmla="*/ 3899 w 10000"/>
                        <a:gd name="connsiteY1466" fmla="*/ 10000 h 10000"/>
                        <a:gd name="connsiteX1467" fmla="*/ 3899 w 10000"/>
                        <a:gd name="connsiteY1467" fmla="*/ 10000 h 10000"/>
                        <a:gd name="connsiteX1468" fmla="*/ 3910 w 10000"/>
                        <a:gd name="connsiteY1468" fmla="*/ 10000 h 10000"/>
                        <a:gd name="connsiteX1469" fmla="*/ 3910 w 10000"/>
                        <a:gd name="connsiteY1469" fmla="*/ 10000 h 10000"/>
                        <a:gd name="connsiteX1470" fmla="*/ 3910 w 10000"/>
                        <a:gd name="connsiteY1470" fmla="*/ 10000 h 10000"/>
                        <a:gd name="connsiteX1471" fmla="*/ 3910 w 10000"/>
                        <a:gd name="connsiteY1471" fmla="*/ 10000 h 10000"/>
                        <a:gd name="connsiteX1472" fmla="*/ 3919 w 10000"/>
                        <a:gd name="connsiteY1472" fmla="*/ 10000 h 10000"/>
                        <a:gd name="connsiteX1473" fmla="*/ 3919 w 10000"/>
                        <a:gd name="connsiteY1473" fmla="*/ 10000 h 10000"/>
                        <a:gd name="connsiteX1474" fmla="*/ 3919 w 10000"/>
                        <a:gd name="connsiteY1474" fmla="*/ 10000 h 10000"/>
                        <a:gd name="connsiteX1475" fmla="*/ 3919 w 10000"/>
                        <a:gd name="connsiteY1475" fmla="*/ 10000 h 10000"/>
                        <a:gd name="connsiteX1476" fmla="*/ 3930 w 10000"/>
                        <a:gd name="connsiteY1476" fmla="*/ 10000 h 10000"/>
                        <a:gd name="connsiteX1477" fmla="*/ 3930 w 10000"/>
                        <a:gd name="connsiteY1477" fmla="*/ 10000 h 10000"/>
                        <a:gd name="connsiteX1478" fmla="*/ 3930 w 10000"/>
                        <a:gd name="connsiteY1478" fmla="*/ 10000 h 10000"/>
                        <a:gd name="connsiteX1479" fmla="*/ 3930 w 10000"/>
                        <a:gd name="connsiteY1479" fmla="*/ 10000 h 10000"/>
                        <a:gd name="connsiteX1480" fmla="*/ 3942 w 10000"/>
                        <a:gd name="connsiteY1480" fmla="*/ 10000 h 10000"/>
                        <a:gd name="connsiteX1481" fmla="*/ 3942 w 10000"/>
                        <a:gd name="connsiteY1481" fmla="*/ 10000 h 10000"/>
                        <a:gd name="connsiteX1482" fmla="*/ 3942 w 10000"/>
                        <a:gd name="connsiteY1482" fmla="*/ 10000 h 10000"/>
                        <a:gd name="connsiteX1483" fmla="*/ 3942 w 10000"/>
                        <a:gd name="connsiteY1483" fmla="*/ 10000 h 10000"/>
                        <a:gd name="connsiteX1484" fmla="*/ 3953 w 10000"/>
                        <a:gd name="connsiteY1484" fmla="*/ 10000 h 10000"/>
                        <a:gd name="connsiteX1485" fmla="*/ 3953 w 10000"/>
                        <a:gd name="connsiteY1485" fmla="*/ 10000 h 10000"/>
                        <a:gd name="connsiteX1486" fmla="*/ 3953 w 10000"/>
                        <a:gd name="connsiteY1486" fmla="*/ 10000 h 10000"/>
                        <a:gd name="connsiteX1487" fmla="*/ 3953 w 10000"/>
                        <a:gd name="connsiteY1487" fmla="*/ 10000 h 10000"/>
                        <a:gd name="connsiteX1488" fmla="*/ 3962 w 10000"/>
                        <a:gd name="connsiteY1488" fmla="*/ 10000 h 10000"/>
                        <a:gd name="connsiteX1489" fmla="*/ 3962 w 10000"/>
                        <a:gd name="connsiteY1489" fmla="*/ 10000 h 10000"/>
                        <a:gd name="connsiteX1490" fmla="*/ 3962 w 10000"/>
                        <a:gd name="connsiteY1490" fmla="*/ 10000 h 10000"/>
                        <a:gd name="connsiteX1491" fmla="*/ 3962 w 10000"/>
                        <a:gd name="connsiteY1491" fmla="*/ 10000 h 10000"/>
                        <a:gd name="connsiteX1492" fmla="*/ 3973 w 10000"/>
                        <a:gd name="connsiteY1492" fmla="*/ 10000 h 10000"/>
                        <a:gd name="connsiteX1493" fmla="*/ 3973 w 10000"/>
                        <a:gd name="connsiteY1493" fmla="*/ 10000 h 10000"/>
                        <a:gd name="connsiteX1494" fmla="*/ 3973 w 10000"/>
                        <a:gd name="connsiteY1494" fmla="*/ 10000 h 10000"/>
                        <a:gd name="connsiteX1495" fmla="*/ 3973 w 10000"/>
                        <a:gd name="connsiteY1495" fmla="*/ 10000 h 10000"/>
                        <a:gd name="connsiteX1496" fmla="*/ 3985 w 10000"/>
                        <a:gd name="connsiteY1496" fmla="*/ 10000 h 10000"/>
                        <a:gd name="connsiteX1497" fmla="*/ 3985 w 10000"/>
                        <a:gd name="connsiteY1497" fmla="*/ 10000 h 10000"/>
                        <a:gd name="connsiteX1498" fmla="*/ 3985 w 10000"/>
                        <a:gd name="connsiteY1498" fmla="*/ 10000 h 10000"/>
                        <a:gd name="connsiteX1499" fmla="*/ 3985 w 10000"/>
                        <a:gd name="connsiteY1499" fmla="*/ 10000 h 10000"/>
                        <a:gd name="connsiteX1500" fmla="*/ 3996 w 10000"/>
                        <a:gd name="connsiteY1500" fmla="*/ 10000 h 10000"/>
                        <a:gd name="connsiteX1501" fmla="*/ 3996 w 10000"/>
                        <a:gd name="connsiteY1501" fmla="*/ 10000 h 10000"/>
                        <a:gd name="connsiteX1502" fmla="*/ 3996 w 10000"/>
                        <a:gd name="connsiteY1502" fmla="*/ 10000 h 10000"/>
                        <a:gd name="connsiteX1503" fmla="*/ 3996 w 10000"/>
                        <a:gd name="connsiteY1503" fmla="*/ 10000 h 10000"/>
                        <a:gd name="connsiteX1504" fmla="*/ 4005 w 10000"/>
                        <a:gd name="connsiteY1504" fmla="*/ 10000 h 10000"/>
                        <a:gd name="connsiteX1505" fmla="*/ 4005 w 10000"/>
                        <a:gd name="connsiteY1505" fmla="*/ 10000 h 10000"/>
                        <a:gd name="connsiteX1506" fmla="*/ 4005 w 10000"/>
                        <a:gd name="connsiteY1506" fmla="*/ 10000 h 10000"/>
                        <a:gd name="connsiteX1507" fmla="*/ 4005 w 10000"/>
                        <a:gd name="connsiteY1507" fmla="*/ 10000 h 10000"/>
                        <a:gd name="connsiteX1508" fmla="*/ 4016 w 10000"/>
                        <a:gd name="connsiteY1508" fmla="*/ 10000 h 10000"/>
                        <a:gd name="connsiteX1509" fmla="*/ 4016 w 10000"/>
                        <a:gd name="connsiteY1509" fmla="*/ 10000 h 10000"/>
                        <a:gd name="connsiteX1510" fmla="*/ 4016 w 10000"/>
                        <a:gd name="connsiteY1510" fmla="*/ 10000 h 10000"/>
                        <a:gd name="connsiteX1511" fmla="*/ 4016 w 10000"/>
                        <a:gd name="connsiteY1511" fmla="*/ 10000 h 10000"/>
                        <a:gd name="connsiteX1512" fmla="*/ 4027 w 10000"/>
                        <a:gd name="connsiteY1512" fmla="*/ 10000 h 10000"/>
                        <a:gd name="connsiteX1513" fmla="*/ 4027 w 10000"/>
                        <a:gd name="connsiteY1513" fmla="*/ 10000 h 10000"/>
                        <a:gd name="connsiteX1514" fmla="*/ 4027 w 10000"/>
                        <a:gd name="connsiteY1514" fmla="*/ 10000 h 10000"/>
                        <a:gd name="connsiteX1515" fmla="*/ 4027 w 10000"/>
                        <a:gd name="connsiteY1515" fmla="*/ 10000 h 10000"/>
                        <a:gd name="connsiteX1516" fmla="*/ 4036 w 10000"/>
                        <a:gd name="connsiteY1516" fmla="*/ 10000 h 10000"/>
                        <a:gd name="connsiteX1517" fmla="*/ 4036 w 10000"/>
                        <a:gd name="connsiteY1517" fmla="*/ 10000 h 10000"/>
                        <a:gd name="connsiteX1518" fmla="*/ 4036 w 10000"/>
                        <a:gd name="connsiteY1518" fmla="*/ 10000 h 10000"/>
                        <a:gd name="connsiteX1519" fmla="*/ 4036 w 10000"/>
                        <a:gd name="connsiteY1519" fmla="*/ 10000 h 10000"/>
                        <a:gd name="connsiteX1520" fmla="*/ 4047 w 10000"/>
                        <a:gd name="connsiteY1520" fmla="*/ 10000 h 10000"/>
                        <a:gd name="connsiteX1521" fmla="*/ 4047 w 10000"/>
                        <a:gd name="connsiteY1521" fmla="*/ 10000 h 10000"/>
                        <a:gd name="connsiteX1522" fmla="*/ 4047 w 10000"/>
                        <a:gd name="connsiteY1522" fmla="*/ 10000 h 10000"/>
                        <a:gd name="connsiteX1523" fmla="*/ 4047 w 10000"/>
                        <a:gd name="connsiteY1523" fmla="*/ 10000 h 10000"/>
                        <a:gd name="connsiteX1524" fmla="*/ 4059 w 10000"/>
                        <a:gd name="connsiteY1524" fmla="*/ 10000 h 10000"/>
                        <a:gd name="connsiteX1525" fmla="*/ 4059 w 10000"/>
                        <a:gd name="connsiteY1525" fmla="*/ 10000 h 10000"/>
                        <a:gd name="connsiteX1526" fmla="*/ 4059 w 10000"/>
                        <a:gd name="connsiteY1526" fmla="*/ 10000 h 10000"/>
                        <a:gd name="connsiteX1527" fmla="*/ 4059 w 10000"/>
                        <a:gd name="connsiteY1527" fmla="*/ 10000 h 10000"/>
                        <a:gd name="connsiteX1528" fmla="*/ 4070 w 10000"/>
                        <a:gd name="connsiteY1528" fmla="*/ 10000 h 10000"/>
                        <a:gd name="connsiteX1529" fmla="*/ 4070 w 10000"/>
                        <a:gd name="connsiteY1529" fmla="*/ 10000 h 10000"/>
                        <a:gd name="connsiteX1530" fmla="*/ 4070 w 10000"/>
                        <a:gd name="connsiteY1530" fmla="*/ 10000 h 10000"/>
                        <a:gd name="connsiteX1531" fmla="*/ 4070 w 10000"/>
                        <a:gd name="connsiteY1531" fmla="*/ 10000 h 10000"/>
                        <a:gd name="connsiteX1532" fmla="*/ 4079 w 10000"/>
                        <a:gd name="connsiteY1532" fmla="*/ 10000 h 10000"/>
                        <a:gd name="connsiteX1533" fmla="*/ 4079 w 10000"/>
                        <a:gd name="connsiteY1533" fmla="*/ 10000 h 10000"/>
                        <a:gd name="connsiteX1534" fmla="*/ 4079 w 10000"/>
                        <a:gd name="connsiteY1534" fmla="*/ 10000 h 10000"/>
                        <a:gd name="connsiteX1535" fmla="*/ 4079 w 10000"/>
                        <a:gd name="connsiteY1535" fmla="*/ 10000 h 10000"/>
                        <a:gd name="connsiteX1536" fmla="*/ 4090 w 10000"/>
                        <a:gd name="connsiteY1536" fmla="*/ 10000 h 10000"/>
                        <a:gd name="connsiteX1537" fmla="*/ 4090 w 10000"/>
                        <a:gd name="connsiteY1537" fmla="*/ 10000 h 10000"/>
                        <a:gd name="connsiteX1538" fmla="*/ 4090 w 10000"/>
                        <a:gd name="connsiteY1538" fmla="*/ 10000 h 10000"/>
                        <a:gd name="connsiteX1539" fmla="*/ 4090 w 10000"/>
                        <a:gd name="connsiteY1539" fmla="*/ 10000 h 10000"/>
                        <a:gd name="connsiteX1540" fmla="*/ 4102 w 10000"/>
                        <a:gd name="connsiteY1540" fmla="*/ 10000 h 10000"/>
                        <a:gd name="connsiteX1541" fmla="*/ 4102 w 10000"/>
                        <a:gd name="connsiteY1541" fmla="*/ 10000 h 10000"/>
                        <a:gd name="connsiteX1542" fmla="*/ 4102 w 10000"/>
                        <a:gd name="connsiteY1542" fmla="*/ 10000 h 10000"/>
                        <a:gd name="connsiteX1543" fmla="*/ 4102 w 10000"/>
                        <a:gd name="connsiteY1543" fmla="*/ 10000 h 10000"/>
                        <a:gd name="connsiteX1544" fmla="*/ 4113 w 10000"/>
                        <a:gd name="connsiteY1544" fmla="*/ 10000 h 10000"/>
                        <a:gd name="connsiteX1545" fmla="*/ 4113 w 10000"/>
                        <a:gd name="connsiteY1545" fmla="*/ 10000 h 10000"/>
                        <a:gd name="connsiteX1546" fmla="*/ 4113 w 10000"/>
                        <a:gd name="connsiteY1546" fmla="*/ 10000 h 10000"/>
                        <a:gd name="connsiteX1547" fmla="*/ 4113 w 10000"/>
                        <a:gd name="connsiteY1547" fmla="*/ 10000 h 10000"/>
                        <a:gd name="connsiteX1548" fmla="*/ 4122 w 10000"/>
                        <a:gd name="connsiteY1548" fmla="*/ 10000 h 10000"/>
                        <a:gd name="connsiteX1549" fmla="*/ 4122 w 10000"/>
                        <a:gd name="connsiteY1549" fmla="*/ 10000 h 10000"/>
                        <a:gd name="connsiteX1550" fmla="*/ 4122 w 10000"/>
                        <a:gd name="connsiteY1550" fmla="*/ 10000 h 10000"/>
                        <a:gd name="connsiteX1551" fmla="*/ 4122 w 10000"/>
                        <a:gd name="connsiteY1551" fmla="*/ 10000 h 10000"/>
                        <a:gd name="connsiteX1552" fmla="*/ 4133 w 10000"/>
                        <a:gd name="connsiteY1552" fmla="*/ 10000 h 10000"/>
                        <a:gd name="connsiteX1553" fmla="*/ 4133 w 10000"/>
                        <a:gd name="connsiteY1553" fmla="*/ 10000 h 10000"/>
                        <a:gd name="connsiteX1554" fmla="*/ 4133 w 10000"/>
                        <a:gd name="connsiteY1554" fmla="*/ 10000 h 10000"/>
                        <a:gd name="connsiteX1555" fmla="*/ 4133 w 10000"/>
                        <a:gd name="connsiteY1555" fmla="*/ 10000 h 10000"/>
                        <a:gd name="connsiteX1556" fmla="*/ 4145 w 10000"/>
                        <a:gd name="connsiteY1556" fmla="*/ 10000 h 10000"/>
                        <a:gd name="connsiteX1557" fmla="*/ 4145 w 10000"/>
                        <a:gd name="connsiteY1557" fmla="*/ 10000 h 10000"/>
                        <a:gd name="connsiteX1558" fmla="*/ 4145 w 10000"/>
                        <a:gd name="connsiteY1558" fmla="*/ 10000 h 10000"/>
                        <a:gd name="connsiteX1559" fmla="*/ 4145 w 10000"/>
                        <a:gd name="connsiteY1559" fmla="*/ 10000 h 10000"/>
                        <a:gd name="connsiteX1560" fmla="*/ 4153 w 10000"/>
                        <a:gd name="connsiteY1560" fmla="*/ 10000 h 10000"/>
                        <a:gd name="connsiteX1561" fmla="*/ 4153 w 10000"/>
                        <a:gd name="connsiteY1561" fmla="*/ 10000 h 10000"/>
                        <a:gd name="connsiteX1562" fmla="*/ 4153 w 10000"/>
                        <a:gd name="connsiteY1562" fmla="*/ 10000 h 10000"/>
                        <a:gd name="connsiteX1563" fmla="*/ 4153 w 10000"/>
                        <a:gd name="connsiteY1563" fmla="*/ 10000 h 10000"/>
                        <a:gd name="connsiteX1564" fmla="*/ 4165 w 10000"/>
                        <a:gd name="connsiteY1564" fmla="*/ 10000 h 10000"/>
                        <a:gd name="connsiteX1565" fmla="*/ 4165 w 10000"/>
                        <a:gd name="connsiteY1565" fmla="*/ 10000 h 10000"/>
                        <a:gd name="connsiteX1566" fmla="*/ 4165 w 10000"/>
                        <a:gd name="connsiteY1566" fmla="*/ 10000 h 10000"/>
                        <a:gd name="connsiteX1567" fmla="*/ 4165 w 10000"/>
                        <a:gd name="connsiteY1567" fmla="*/ 10000 h 10000"/>
                        <a:gd name="connsiteX1568" fmla="*/ 4176 w 10000"/>
                        <a:gd name="connsiteY1568" fmla="*/ 10000 h 10000"/>
                        <a:gd name="connsiteX1569" fmla="*/ 4176 w 10000"/>
                        <a:gd name="connsiteY1569" fmla="*/ 10000 h 10000"/>
                        <a:gd name="connsiteX1570" fmla="*/ 4176 w 10000"/>
                        <a:gd name="connsiteY1570" fmla="*/ 10000 h 10000"/>
                        <a:gd name="connsiteX1571" fmla="*/ 4176 w 10000"/>
                        <a:gd name="connsiteY1571" fmla="*/ 10000 h 10000"/>
                        <a:gd name="connsiteX1572" fmla="*/ 4187 w 10000"/>
                        <a:gd name="connsiteY1572" fmla="*/ 10000 h 10000"/>
                        <a:gd name="connsiteX1573" fmla="*/ 4187 w 10000"/>
                        <a:gd name="connsiteY1573" fmla="*/ 10000 h 10000"/>
                        <a:gd name="connsiteX1574" fmla="*/ 4187 w 10000"/>
                        <a:gd name="connsiteY1574" fmla="*/ 10000 h 10000"/>
                        <a:gd name="connsiteX1575" fmla="*/ 4187 w 10000"/>
                        <a:gd name="connsiteY1575" fmla="*/ 10000 h 10000"/>
                        <a:gd name="connsiteX1576" fmla="*/ 4196 w 10000"/>
                        <a:gd name="connsiteY1576" fmla="*/ 10000 h 10000"/>
                        <a:gd name="connsiteX1577" fmla="*/ 4196 w 10000"/>
                        <a:gd name="connsiteY1577" fmla="*/ 10000 h 10000"/>
                        <a:gd name="connsiteX1578" fmla="*/ 4196 w 10000"/>
                        <a:gd name="connsiteY1578" fmla="*/ 10000 h 10000"/>
                        <a:gd name="connsiteX1579" fmla="*/ 4196 w 10000"/>
                        <a:gd name="connsiteY1579" fmla="*/ 10000 h 10000"/>
                        <a:gd name="connsiteX1580" fmla="*/ 4207 w 10000"/>
                        <a:gd name="connsiteY1580" fmla="*/ 10000 h 10000"/>
                        <a:gd name="connsiteX1581" fmla="*/ 4207 w 10000"/>
                        <a:gd name="connsiteY1581" fmla="*/ 10000 h 10000"/>
                        <a:gd name="connsiteX1582" fmla="*/ 4207 w 10000"/>
                        <a:gd name="connsiteY1582" fmla="*/ 10000 h 10000"/>
                        <a:gd name="connsiteX1583" fmla="*/ 4207 w 10000"/>
                        <a:gd name="connsiteY1583" fmla="*/ 10000 h 10000"/>
                        <a:gd name="connsiteX1584" fmla="*/ 4219 w 10000"/>
                        <a:gd name="connsiteY1584" fmla="*/ 10000 h 10000"/>
                        <a:gd name="connsiteX1585" fmla="*/ 4219 w 10000"/>
                        <a:gd name="connsiteY1585" fmla="*/ 10000 h 10000"/>
                        <a:gd name="connsiteX1586" fmla="*/ 4219 w 10000"/>
                        <a:gd name="connsiteY1586" fmla="*/ 10000 h 10000"/>
                        <a:gd name="connsiteX1587" fmla="*/ 4219 w 10000"/>
                        <a:gd name="connsiteY1587" fmla="*/ 10000 h 10000"/>
                        <a:gd name="connsiteX1588" fmla="*/ 4230 w 10000"/>
                        <a:gd name="connsiteY1588" fmla="*/ 10000 h 10000"/>
                        <a:gd name="connsiteX1589" fmla="*/ 4230 w 10000"/>
                        <a:gd name="connsiteY1589" fmla="*/ 10000 h 10000"/>
                        <a:gd name="connsiteX1590" fmla="*/ 4230 w 10000"/>
                        <a:gd name="connsiteY1590" fmla="*/ 10000 h 10000"/>
                        <a:gd name="connsiteX1591" fmla="*/ 4230 w 10000"/>
                        <a:gd name="connsiteY1591" fmla="*/ 10000 h 10000"/>
                        <a:gd name="connsiteX1592" fmla="*/ 4239 w 10000"/>
                        <a:gd name="connsiteY1592" fmla="*/ 10000 h 10000"/>
                        <a:gd name="connsiteX1593" fmla="*/ 4239 w 10000"/>
                        <a:gd name="connsiteY1593" fmla="*/ 10000 h 10000"/>
                        <a:gd name="connsiteX1594" fmla="*/ 4239 w 10000"/>
                        <a:gd name="connsiteY1594" fmla="*/ 10000 h 10000"/>
                        <a:gd name="connsiteX1595" fmla="*/ 4239 w 10000"/>
                        <a:gd name="connsiteY1595" fmla="*/ 10000 h 10000"/>
                        <a:gd name="connsiteX1596" fmla="*/ 4250 w 10000"/>
                        <a:gd name="connsiteY1596" fmla="*/ 10000 h 10000"/>
                        <a:gd name="connsiteX1597" fmla="*/ 4250 w 10000"/>
                        <a:gd name="connsiteY1597" fmla="*/ 10000 h 10000"/>
                        <a:gd name="connsiteX1598" fmla="*/ 4250 w 10000"/>
                        <a:gd name="connsiteY1598" fmla="*/ 10000 h 10000"/>
                        <a:gd name="connsiteX1599" fmla="*/ 4250 w 10000"/>
                        <a:gd name="connsiteY1599" fmla="*/ 10000 h 10000"/>
                        <a:gd name="connsiteX1600" fmla="*/ 4262 w 10000"/>
                        <a:gd name="connsiteY1600" fmla="*/ 10000 h 10000"/>
                        <a:gd name="connsiteX1601" fmla="*/ 4262 w 10000"/>
                        <a:gd name="connsiteY1601" fmla="*/ 10000 h 10000"/>
                        <a:gd name="connsiteX1602" fmla="*/ 4262 w 10000"/>
                        <a:gd name="connsiteY1602" fmla="*/ 10000 h 10000"/>
                        <a:gd name="connsiteX1603" fmla="*/ 4262 w 10000"/>
                        <a:gd name="connsiteY1603" fmla="*/ 10000 h 10000"/>
                        <a:gd name="connsiteX1604" fmla="*/ 4270 w 10000"/>
                        <a:gd name="connsiteY1604" fmla="*/ 10000 h 10000"/>
                        <a:gd name="connsiteX1605" fmla="*/ 4270 w 10000"/>
                        <a:gd name="connsiteY1605" fmla="*/ 10000 h 10000"/>
                        <a:gd name="connsiteX1606" fmla="*/ 4270 w 10000"/>
                        <a:gd name="connsiteY1606" fmla="*/ 10000 h 10000"/>
                        <a:gd name="connsiteX1607" fmla="*/ 4270 w 10000"/>
                        <a:gd name="connsiteY1607" fmla="*/ 10000 h 10000"/>
                        <a:gd name="connsiteX1608" fmla="*/ 4282 w 10000"/>
                        <a:gd name="connsiteY1608" fmla="*/ 10000 h 10000"/>
                        <a:gd name="connsiteX1609" fmla="*/ 4282 w 10000"/>
                        <a:gd name="connsiteY1609" fmla="*/ 10000 h 10000"/>
                        <a:gd name="connsiteX1610" fmla="*/ 4282 w 10000"/>
                        <a:gd name="connsiteY1610" fmla="*/ 10000 h 10000"/>
                        <a:gd name="connsiteX1611" fmla="*/ 4282 w 10000"/>
                        <a:gd name="connsiteY1611" fmla="*/ 10000 h 10000"/>
                        <a:gd name="connsiteX1612" fmla="*/ 4293 w 10000"/>
                        <a:gd name="connsiteY1612" fmla="*/ 10000 h 10000"/>
                        <a:gd name="connsiteX1613" fmla="*/ 4293 w 10000"/>
                        <a:gd name="connsiteY1613" fmla="*/ 10000 h 10000"/>
                        <a:gd name="connsiteX1614" fmla="*/ 4293 w 10000"/>
                        <a:gd name="connsiteY1614" fmla="*/ 10000 h 10000"/>
                        <a:gd name="connsiteX1615" fmla="*/ 4293 w 10000"/>
                        <a:gd name="connsiteY1615" fmla="*/ 10000 h 10000"/>
                        <a:gd name="connsiteX1616" fmla="*/ 4304 w 10000"/>
                        <a:gd name="connsiteY1616" fmla="*/ 10000 h 10000"/>
                        <a:gd name="connsiteX1617" fmla="*/ 4304 w 10000"/>
                        <a:gd name="connsiteY1617" fmla="*/ 10000 h 10000"/>
                        <a:gd name="connsiteX1618" fmla="*/ 4304 w 10000"/>
                        <a:gd name="connsiteY1618" fmla="*/ 10000 h 10000"/>
                        <a:gd name="connsiteX1619" fmla="*/ 4304 w 10000"/>
                        <a:gd name="connsiteY1619" fmla="*/ 10000 h 10000"/>
                        <a:gd name="connsiteX1620" fmla="*/ 4313 w 10000"/>
                        <a:gd name="connsiteY1620" fmla="*/ 10000 h 10000"/>
                        <a:gd name="connsiteX1621" fmla="*/ 4313 w 10000"/>
                        <a:gd name="connsiteY1621" fmla="*/ 10000 h 10000"/>
                        <a:gd name="connsiteX1622" fmla="*/ 4313 w 10000"/>
                        <a:gd name="connsiteY1622" fmla="*/ 10000 h 10000"/>
                        <a:gd name="connsiteX1623" fmla="*/ 4313 w 10000"/>
                        <a:gd name="connsiteY1623" fmla="*/ 10000 h 10000"/>
                        <a:gd name="connsiteX1624" fmla="*/ 4324 w 10000"/>
                        <a:gd name="connsiteY1624" fmla="*/ 10000 h 10000"/>
                        <a:gd name="connsiteX1625" fmla="*/ 4324 w 10000"/>
                        <a:gd name="connsiteY1625" fmla="*/ 10000 h 10000"/>
                        <a:gd name="connsiteX1626" fmla="*/ 4324 w 10000"/>
                        <a:gd name="connsiteY1626" fmla="*/ 10000 h 10000"/>
                        <a:gd name="connsiteX1627" fmla="*/ 4324 w 10000"/>
                        <a:gd name="connsiteY1627" fmla="*/ 10000 h 10000"/>
                        <a:gd name="connsiteX1628" fmla="*/ 4336 w 10000"/>
                        <a:gd name="connsiteY1628" fmla="*/ 10000 h 10000"/>
                        <a:gd name="connsiteX1629" fmla="*/ 4336 w 10000"/>
                        <a:gd name="connsiteY1629" fmla="*/ 10000 h 10000"/>
                        <a:gd name="connsiteX1630" fmla="*/ 4336 w 10000"/>
                        <a:gd name="connsiteY1630" fmla="*/ 10000 h 10000"/>
                        <a:gd name="connsiteX1631" fmla="*/ 4336 w 10000"/>
                        <a:gd name="connsiteY1631" fmla="*/ 10000 h 10000"/>
                        <a:gd name="connsiteX1632" fmla="*/ 4347 w 10000"/>
                        <a:gd name="connsiteY1632" fmla="*/ 10000 h 10000"/>
                        <a:gd name="connsiteX1633" fmla="*/ 4347 w 10000"/>
                        <a:gd name="connsiteY1633" fmla="*/ 10000 h 10000"/>
                        <a:gd name="connsiteX1634" fmla="*/ 4347 w 10000"/>
                        <a:gd name="connsiteY1634" fmla="*/ 10000 h 10000"/>
                        <a:gd name="connsiteX1635" fmla="*/ 4347 w 10000"/>
                        <a:gd name="connsiteY1635" fmla="*/ 10000 h 10000"/>
                        <a:gd name="connsiteX1636" fmla="*/ 4356 w 10000"/>
                        <a:gd name="connsiteY1636" fmla="*/ 10000 h 10000"/>
                        <a:gd name="connsiteX1637" fmla="*/ 4356 w 10000"/>
                        <a:gd name="connsiteY1637" fmla="*/ 10000 h 10000"/>
                        <a:gd name="connsiteX1638" fmla="*/ 4356 w 10000"/>
                        <a:gd name="connsiteY1638" fmla="*/ 10000 h 10000"/>
                        <a:gd name="connsiteX1639" fmla="*/ 4356 w 10000"/>
                        <a:gd name="connsiteY1639" fmla="*/ 10000 h 10000"/>
                        <a:gd name="connsiteX1640" fmla="*/ 4367 w 10000"/>
                        <a:gd name="connsiteY1640" fmla="*/ 10000 h 10000"/>
                        <a:gd name="connsiteX1641" fmla="*/ 4367 w 10000"/>
                        <a:gd name="connsiteY1641" fmla="*/ 10000 h 10000"/>
                        <a:gd name="connsiteX1642" fmla="*/ 4367 w 10000"/>
                        <a:gd name="connsiteY1642" fmla="*/ 10000 h 10000"/>
                        <a:gd name="connsiteX1643" fmla="*/ 4367 w 10000"/>
                        <a:gd name="connsiteY1643" fmla="*/ 10000 h 10000"/>
                        <a:gd name="connsiteX1644" fmla="*/ 4379 w 10000"/>
                        <a:gd name="connsiteY1644" fmla="*/ 10000 h 10000"/>
                        <a:gd name="connsiteX1645" fmla="*/ 4379 w 10000"/>
                        <a:gd name="connsiteY1645" fmla="*/ 10000 h 10000"/>
                        <a:gd name="connsiteX1646" fmla="*/ 4379 w 10000"/>
                        <a:gd name="connsiteY1646" fmla="*/ 10000 h 10000"/>
                        <a:gd name="connsiteX1647" fmla="*/ 4379 w 10000"/>
                        <a:gd name="connsiteY1647" fmla="*/ 10000 h 10000"/>
                        <a:gd name="connsiteX1648" fmla="*/ 4387 w 10000"/>
                        <a:gd name="connsiteY1648" fmla="*/ 10000 h 10000"/>
                        <a:gd name="connsiteX1649" fmla="*/ 4387 w 10000"/>
                        <a:gd name="connsiteY1649" fmla="*/ 10000 h 10000"/>
                        <a:gd name="connsiteX1650" fmla="*/ 4387 w 10000"/>
                        <a:gd name="connsiteY1650" fmla="*/ 10000 h 10000"/>
                        <a:gd name="connsiteX1651" fmla="*/ 4387 w 10000"/>
                        <a:gd name="connsiteY1651" fmla="*/ 10000 h 10000"/>
                        <a:gd name="connsiteX1652" fmla="*/ 4399 w 10000"/>
                        <a:gd name="connsiteY1652" fmla="*/ 10000 h 10000"/>
                        <a:gd name="connsiteX1653" fmla="*/ 4399 w 10000"/>
                        <a:gd name="connsiteY1653" fmla="*/ 10000 h 10000"/>
                        <a:gd name="connsiteX1654" fmla="*/ 4399 w 10000"/>
                        <a:gd name="connsiteY1654" fmla="*/ 10000 h 10000"/>
                        <a:gd name="connsiteX1655" fmla="*/ 4399 w 10000"/>
                        <a:gd name="connsiteY1655" fmla="*/ 10000 h 10000"/>
                        <a:gd name="connsiteX1656" fmla="*/ 4410 w 10000"/>
                        <a:gd name="connsiteY1656" fmla="*/ 10000 h 10000"/>
                        <a:gd name="connsiteX1657" fmla="*/ 4410 w 10000"/>
                        <a:gd name="connsiteY1657" fmla="*/ 10000 h 10000"/>
                        <a:gd name="connsiteX1658" fmla="*/ 4410 w 10000"/>
                        <a:gd name="connsiteY1658" fmla="*/ 10000 h 10000"/>
                        <a:gd name="connsiteX1659" fmla="*/ 4410 w 10000"/>
                        <a:gd name="connsiteY1659" fmla="*/ 10000 h 10000"/>
                        <a:gd name="connsiteX1660" fmla="*/ 4422 w 10000"/>
                        <a:gd name="connsiteY1660" fmla="*/ 10000 h 10000"/>
                        <a:gd name="connsiteX1661" fmla="*/ 4422 w 10000"/>
                        <a:gd name="connsiteY1661" fmla="*/ 10000 h 10000"/>
                        <a:gd name="connsiteX1662" fmla="*/ 4422 w 10000"/>
                        <a:gd name="connsiteY1662" fmla="*/ 10000 h 10000"/>
                        <a:gd name="connsiteX1663" fmla="*/ 4422 w 10000"/>
                        <a:gd name="connsiteY1663" fmla="*/ 10000 h 10000"/>
                        <a:gd name="connsiteX1664" fmla="*/ 4430 w 10000"/>
                        <a:gd name="connsiteY1664" fmla="*/ 10000 h 10000"/>
                        <a:gd name="connsiteX1665" fmla="*/ 4430 w 10000"/>
                        <a:gd name="connsiteY1665" fmla="*/ 10000 h 10000"/>
                        <a:gd name="connsiteX1666" fmla="*/ 4430 w 10000"/>
                        <a:gd name="connsiteY1666" fmla="*/ 10000 h 10000"/>
                        <a:gd name="connsiteX1667" fmla="*/ 4430 w 10000"/>
                        <a:gd name="connsiteY1667" fmla="*/ 10000 h 10000"/>
                        <a:gd name="connsiteX1668" fmla="*/ 4442 w 10000"/>
                        <a:gd name="connsiteY1668" fmla="*/ 10000 h 10000"/>
                        <a:gd name="connsiteX1669" fmla="*/ 4442 w 10000"/>
                        <a:gd name="connsiteY1669" fmla="*/ 10000 h 10000"/>
                        <a:gd name="connsiteX1670" fmla="*/ 4442 w 10000"/>
                        <a:gd name="connsiteY1670" fmla="*/ 10000 h 10000"/>
                        <a:gd name="connsiteX1671" fmla="*/ 4442 w 10000"/>
                        <a:gd name="connsiteY1671" fmla="*/ 10000 h 10000"/>
                        <a:gd name="connsiteX1672" fmla="*/ 4453 w 10000"/>
                        <a:gd name="connsiteY1672" fmla="*/ 10000 h 10000"/>
                        <a:gd name="connsiteX1673" fmla="*/ 4453 w 10000"/>
                        <a:gd name="connsiteY1673" fmla="*/ 10000 h 10000"/>
                        <a:gd name="connsiteX1674" fmla="*/ 4453 w 10000"/>
                        <a:gd name="connsiteY1674" fmla="*/ 10000 h 10000"/>
                        <a:gd name="connsiteX1675" fmla="*/ 4453 w 10000"/>
                        <a:gd name="connsiteY1675" fmla="*/ 10000 h 10000"/>
                        <a:gd name="connsiteX1676" fmla="*/ 4464 w 10000"/>
                        <a:gd name="connsiteY1676" fmla="*/ 10000 h 10000"/>
                        <a:gd name="connsiteX1677" fmla="*/ 4464 w 10000"/>
                        <a:gd name="connsiteY1677" fmla="*/ 10000 h 10000"/>
                        <a:gd name="connsiteX1678" fmla="*/ 4464 w 10000"/>
                        <a:gd name="connsiteY1678" fmla="*/ 10000 h 10000"/>
                        <a:gd name="connsiteX1679" fmla="*/ 4464 w 10000"/>
                        <a:gd name="connsiteY1679" fmla="*/ 10000 h 10000"/>
                        <a:gd name="connsiteX1680" fmla="*/ 4473 w 10000"/>
                        <a:gd name="connsiteY1680" fmla="*/ 10000 h 10000"/>
                        <a:gd name="connsiteX1681" fmla="*/ 4473 w 10000"/>
                        <a:gd name="connsiteY1681" fmla="*/ 10000 h 10000"/>
                        <a:gd name="connsiteX1682" fmla="*/ 4473 w 10000"/>
                        <a:gd name="connsiteY1682" fmla="*/ 10000 h 10000"/>
                        <a:gd name="connsiteX1683" fmla="*/ 4473 w 10000"/>
                        <a:gd name="connsiteY1683" fmla="*/ 10000 h 10000"/>
                        <a:gd name="connsiteX1684" fmla="*/ 4484 w 10000"/>
                        <a:gd name="connsiteY1684" fmla="*/ 10000 h 10000"/>
                        <a:gd name="connsiteX1685" fmla="*/ 4484 w 10000"/>
                        <a:gd name="connsiteY1685" fmla="*/ 10000 h 10000"/>
                        <a:gd name="connsiteX1686" fmla="*/ 4484 w 10000"/>
                        <a:gd name="connsiteY1686" fmla="*/ 10000 h 10000"/>
                        <a:gd name="connsiteX1687" fmla="*/ 4484 w 10000"/>
                        <a:gd name="connsiteY1687" fmla="*/ 10000 h 10000"/>
                        <a:gd name="connsiteX1688" fmla="*/ 4496 w 10000"/>
                        <a:gd name="connsiteY1688" fmla="*/ 10000 h 10000"/>
                        <a:gd name="connsiteX1689" fmla="*/ 4496 w 10000"/>
                        <a:gd name="connsiteY1689" fmla="*/ 10000 h 10000"/>
                        <a:gd name="connsiteX1690" fmla="*/ 4496 w 10000"/>
                        <a:gd name="connsiteY1690" fmla="*/ 10000 h 10000"/>
                        <a:gd name="connsiteX1691" fmla="*/ 4496 w 10000"/>
                        <a:gd name="connsiteY1691" fmla="*/ 10000 h 10000"/>
                        <a:gd name="connsiteX1692" fmla="*/ 4504 w 10000"/>
                        <a:gd name="connsiteY1692" fmla="*/ 10000 h 10000"/>
                        <a:gd name="connsiteX1693" fmla="*/ 4504 w 10000"/>
                        <a:gd name="connsiteY1693" fmla="*/ 10000 h 10000"/>
                        <a:gd name="connsiteX1694" fmla="*/ 4504 w 10000"/>
                        <a:gd name="connsiteY1694" fmla="*/ 10000 h 10000"/>
                        <a:gd name="connsiteX1695" fmla="*/ 4504 w 10000"/>
                        <a:gd name="connsiteY1695" fmla="*/ 10000 h 10000"/>
                        <a:gd name="connsiteX1696" fmla="*/ 4516 w 10000"/>
                        <a:gd name="connsiteY1696" fmla="*/ 10000 h 10000"/>
                        <a:gd name="connsiteX1697" fmla="*/ 4516 w 10000"/>
                        <a:gd name="connsiteY1697" fmla="*/ 10000 h 10000"/>
                        <a:gd name="connsiteX1698" fmla="*/ 4516 w 10000"/>
                        <a:gd name="connsiteY1698" fmla="*/ 10000 h 10000"/>
                        <a:gd name="connsiteX1699" fmla="*/ 4516 w 10000"/>
                        <a:gd name="connsiteY1699" fmla="*/ 10000 h 10000"/>
                        <a:gd name="connsiteX1700" fmla="*/ 4527 w 10000"/>
                        <a:gd name="connsiteY1700" fmla="*/ 10000 h 10000"/>
                        <a:gd name="connsiteX1701" fmla="*/ 4527 w 10000"/>
                        <a:gd name="connsiteY1701" fmla="*/ 10000 h 10000"/>
                        <a:gd name="connsiteX1702" fmla="*/ 4527 w 10000"/>
                        <a:gd name="connsiteY1702" fmla="*/ 10000 h 10000"/>
                        <a:gd name="connsiteX1703" fmla="*/ 4527 w 10000"/>
                        <a:gd name="connsiteY1703" fmla="*/ 10000 h 10000"/>
                        <a:gd name="connsiteX1704" fmla="*/ 4539 w 10000"/>
                        <a:gd name="connsiteY1704" fmla="*/ 10000 h 10000"/>
                        <a:gd name="connsiteX1705" fmla="*/ 4539 w 10000"/>
                        <a:gd name="connsiteY1705" fmla="*/ 10000 h 10000"/>
                        <a:gd name="connsiteX1706" fmla="*/ 4539 w 10000"/>
                        <a:gd name="connsiteY1706" fmla="*/ 10000 h 10000"/>
                        <a:gd name="connsiteX1707" fmla="*/ 4539 w 10000"/>
                        <a:gd name="connsiteY1707" fmla="*/ 10000 h 10000"/>
                        <a:gd name="connsiteX1708" fmla="*/ 4547 w 10000"/>
                        <a:gd name="connsiteY1708" fmla="*/ 10000 h 10000"/>
                        <a:gd name="connsiteX1709" fmla="*/ 4547 w 10000"/>
                        <a:gd name="connsiteY1709" fmla="*/ 10000 h 10000"/>
                        <a:gd name="connsiteX1710" fmla="*/ 4547 w 10000"/>
                        <a:gd name="connsiteY1710" fmla="*/ 10000 h 10000"/>
                        <a:gd name="connsiteX1711" fmla="*/ 4547 w 10000"/>
                        <a:gd name="connsiteY1711" fmla="*/ 10000 h 10000"/>
                        <a:gd name="connsiteX1712" fmla="*/ 4559 w 10000"/>
                        <a:gd name="connsiteY1712" fmla="*/ 10000 h 10000"/>
                        <a:gd name="connsiteX1713" fmla="*/ 4559 w 10000"/>
                        <a:gd name="connsiteY1713" fmla="*/ 10000 h 10000"/>
                        <a:gd name="connsiteX1714" fmla="*/ 4559 w 10000"/>
                        <a:gd name="connsiteY1714" fmla="*/ 10000 h 10000"/>
                        <a:gd name="connsiteX1715" fmla="*/ 4559 w 10000"/>
                        <a:gd name="connsiteY1715" fmla="*/ 10000 h 10000"/>
                        <a:gd name="connsiteX1716" fmla="*/ 4570 w 10000"/>
                        <a:gd name="connsiteY1716" fmla="*/ 10000 h 10000"/>
                        <a:gd name="connsiteX1717" fmla="*/ 4570 w 10000"/>
                        <a:gd name="connsiteY1717" fmla="*/ 10000 h 10000"/>
                        <a:gd name="connsiteX1718" fmla="*/ 4570 w 10000"/>
                        <a:gd name="connsiteY1718" fmla="*/ 10000 h 10000"/>
                        <a:gd name="connsiteX1719" fmla="*/ 4570 w 10000"/>
                        <a:gd name="connsiteY1719" fmla="*/ 10000 h 10000"/>
                        <a:gd name="connsiteX1720" fmla="*/ 4582 w 10000"/>
                        <a:gd name="connsiteY1720" fmla="*/ 10000 h 10000"/>
                        <a:gd name="connsiteX1721" fmla="*/ 4582 w 10000"/>
                        <a:gd name="connsiteY1721" fmla="*/ 10000 h 10000"/>
                        <a:gd name="connsiteX1722" fmla="*/ 4582 w 10000"/>
                        <a:gd name="connsiteY1722" fmla="*/ 10000 h 10000"/>
                        <a:gd name="connsiteX1723" fmla="*/ 4582 w 10000"/>
                        <a:gd name="connsiteY1723" fmla="*/ 10000 h 10000"/>
                        <a:gd name="connsiteX1724" fmla="*/ 4590 w 10000"/>
                        <a:gd name="connsiteY1724" fmla="*/ 10000 h 10000"/>
                        <a:gd name="connsiteX1725" fmla="*/ 4590 w 10000"/>
                        <a:gd name="connsiteY1725" fmla="*/ 10000 h 10000"/>
                        <a:gd name="connsiteX1726" fmla="*/ 4590 w 10000"/>
                        <a:gd name="connsiteY1726" fmla="*/ 10000 h 10000"/>
                        <a:gd name="connsiteX1727" fmla="*/ 4590 w 10000"/>
                        <a:gd name="connsiteY1727" fmla="*/ 10000 h 10000"/>
                        <a:gd name="connsiteX1728" fmla="*/ 4602 w 10000"/>
                        <a:gd name="connsiteY1728" fmla="*/ 10000 h 10000"/>
                        <a:gd name="connsiteX1729" fmla="*/ 4602 w 10000"/>
                        <a:gd name="connsiteY1729" fmla="*/ 10000 h 10000"/>
                        <a:gd name="connsiteX1730" fmla="*/ 4602 w 10000"/>
                        <a:gd name="connsiteY1730" fmla="*/ 10000 h 10000"/>
                        <a:gd name="connsiteX1731" fmla="*/ 4602 w 10000"/>
                        <a:gd name="connsiteY1731" fmla="*/ 10000 h 10000"/>
                        <a:gd name="connsiteX1732" fmla="*/ 4613 w 10000"/>
                        <a:gd name="connsiteY1732" fmla="*/ 10000 h 10000"/>
                        <a:gd name="connsiteX1733" fmla="*/ 4613 w 10000"/>
                        <a:gd name="connsiteY1733" fmla="*/ 10000 h 10000"/>
                        <a:gd name="connsiteX1734" fmla="*/ 4613 w 10000"/>
                        <a:gd name="connsiteY1734" fmla="*/ 10000 h 10000"/>
                        <a:gd name="connsiteX1735" fmla="*/ 4613 w 10000"/>
                        <a:gd name="connsiteY1735" fmla="*/ 10000 h 10000"/>
                        <a:gd name="connsiteX1736" fmla="*/ 4622 w 10000"/>
                        <a:gd name="connsiteY1736" fmla="*/ 10000 h 10000"/>
                        <a:gd name="connsiteX1737" fmla="*/ 4622 w 10000"/>
                        <a:gd name="connsiteY1737" fmla="*/ 10000 h 10000"/>
                        <a:gd name="connsiteX1738" fmla="*/ 4622 w 10000"/>
                        <a:gd name="connsiteY1738" fmla="*/ 10000 h 10000"/>
                        <a:gd name="connsiteX1739" fmla="*/ 4622 w 10000"/>
                        <a:gd name="connsiteY1739" fmla="*/ 10000 h 10000"/>
                        <a:gd name="connsiteX1740" fmla="*/ 4633 w 10000"/>
                        <a:gd name="connsiteY1740" fmla="*/ 10000 h 10000"/>
                        <a:gd name="connsiteX1741" fmla="*/ 4633 w 10000"/>
                        <a:gd name="connsiteY1741" fmla="*/ 10000 h 10000"/>
                        <a:gd name="connsiteX1742" fmla="*/ 4633 w 10000"/>
                        <a:gd name="connsiteY1742" fmla="*/ 10000 h 10000"/>
                        <a:gd name="connsiteX1743" fmla="*/ 4633 w 10000"/>
                        <a:gd name="connsiteY1743" fmla="*/ 10000 h 10000"/>
                        <a:gd name="connsiteX1744" fmla="*/ 4644 w 10000"/>
                        <a:gd name="connsiteY1744" fmla="*/ 10000 h 10000"/>
                        <a:gd name="connsiteX1745" fmla="*/ 4644 w 10000"/>
                        <a:gd name="connsiteY1745" fmla="*/ 10000 h 10000"/>
                        <a:gd name="connsiteX1746" fmla="*/ 4644 w 10000"/>
                        <a:gd name="connsiteY1746" fmla="*/ 10000 h 10000"/>
                        <a:gd name="connsiteX1747" fmla="*/ 4644 w 10000"/>
                        <a:gd name="connsiteY1747" fmla="*/ 10000 h 10000"/>
                        <a:gd name="connsiteX1748" fmla="*/ 4656 w 10000"/>
                        <a:gd name="connsiteY1748" fmla="*/ 10000 h 10000"/>
                        <a:gd name="connsiteX1749" fmla="*/ 4656 w 10000"/>
                        <a:gd name="connsiteY1749" fmla="*/ 10000 h 10000"/>
                        <a:gd name="connsiteX1750" fmla="*/ 4656 w 10000"/>
                        <a:gd name="connsiteY1750" fmla="*/ 10000 h 10000"/>
                        <a:gd name="connsiteX1751" fmla="*/ 4656 w 10000"/>
                        <a:gd name="connsiteY1751" fmla="*/ 10000 h 10000"/>
                        <a:gd name="connsiteX1752" fmla="*/ 4664 w 10000"/>
                        <a:gd name="connsiteY1752" fmla="*/ 10000 h 10000"/>
                        <a:gd name="connsiteX1753" fmla="*/ 4664 w 10000"/>
                        <a:gd name="connsiteY1753" fmla="*/ 10000 h 10000"/>
                        <a:gd name="connsiteX1754" fmla="*/ 4664 w 10000"/>
                        <a:gd name="connsiteY1754" fmla="*/ 10000 h 10000"/>
                        <a:gd name="connsiteX1755" fmla="*/ 4664 w 10000"/>
                        <a:gd name="connsiteY1755" fmla="*/ 10000 h 10000"/>
                        <a:gd name="connsiteX1756" fmla="*/ 4676 w 10000"/>
                        <a:gd name="connsiteY1756" fmla="*/ 10000 h 10000"/>
                        <a:gd name="connsiteX1757" fmla="*/ 4676 w 10000"/>
                        <a:gd name="connsiteY1757" fmla="*/ 10000 h 10000"/>
                        <a:gd name="connsiteX1758" fmla="*/ 4676 w 10000"/>
                        <a:gd name="connsiteY1758" fmla="*/ 10000 h 10000"/>
                        <a:gd name="connsiteX1759" fmla="*/ 4676 w 10000"/>
                        <a:gd name="connsiteY1759" fmla="*/ 10000 h 10000"/>
                        <a:gd name="connsiteX1760" fmla="*/ 4687 w 10000"/>
                        <a:gd name="connsiteY1760" fmla="*/ 10000 h 10000"/>
                        <a:gd name="connsiteX1761" fmla="*/ 4687 w 10000"/>
                        <a:gd name="connsiteY1761" fmla="*/ 10000 h 10000"/>
                        <a:gd name="connsiteX1762" fmla="*/ 4687 w 10000"/>
                        <a:gd name="connsiteY1762" fmla="*/ 10000 h 10000"/>
                        <a:gd name="connsiteX1763" fmla="*/ 4687 w 10000"/>
                        <a:gd name="connsiteY1763" fmla="*/ 10000 h 10000"/>
                        <a:gd name="connsiteX1764" fmla="*/ 4699 w 10000"/>
                        <a:gd name="connsiteY1764" fmla="*/ 10000 h 10000"/>
                        <a:gd name="connsiteX1765" fmla="*/ 4699 w 10000"/>
                        <a:gd name="connsiteY1765" fmla="*/ 10000 h 10000"/>
                        <a:gd name="connsiteX1766" fmla="*/ 4699 w 10000"/>
                        <a:gd name="connsiteY1766" fmla="*/ 10000 h 10000"/>
                        <a:gd name="connsiteX1767" fmla="*/ 4699 w 10000"/>
                        <a:gd name="connsiteY1767" fmla="*/ 10000 h 10000"/>
                        <a:gd name="connsiteX1768" fmla="*/ 4707 w 10000"/>
                        <a:gd name="connsiteY1768" fmla="*/ 10000 h 10000"/>
                        <a:gd name="connsiteX1769" fmla="*/ 4707 w 10000"/>
                        <a:gd name="connsiteY1769" fmla="*/ 10000 h 10000"/>
                        <a:gd name="connsiteX1770" fmla="*/ 4707 w 10000"/>
                        <a:gd name="connsiteY1770" fmla="*/ 10000 h 10000"/>
                        <a:gd name="connsiteX1771" fmla="*/ 4707 w 10000"/>
                        <a:gd name="connsiteY1771" fmla="*/ 10000 h 10000"/>
                        <a:gd name="connsiteX1772" fmla="*/ 4719 w 10000"/>
                        <a:gd name="connsiteY1772" fmla="*/ 10000 h 10000"/>
                        <a:gd name="connsiteX1773" fmla="*/ 4719 w 10000"/>
                        <a:gd name="connsiteY1773" fmla="*/ 10000 h 10000"/>
                        <a:gd name="connsiteX1774" fmla="*/ 4719 w 10000"/>
                        <a:gd name="connsiteY1774" fmla="*/ 10000 h 10000"/>
                        <a:gd name="connsiteX1775" fmla="*/ 4719 w 10000"/>
                        <a:gd name="connsiteY1775" fmla="*/ 10000 h 10000"/>
                        <a:gd name="connsiteX1776" fmla="*/ 4730 w 10000"/>
                        <a:gd name="connsiteY1776" fmla="*/ 10000 h 10000"/>
                        <a:gd name="connsiteX1777" fmla="*/ 4730 w 10000"/>
                        <a:gd name="connsiteY1777" fmla="*/ 10000 h 10000"/>
                        <a:gd name="connsiteX1778" fmla="*/ 4730 w 10000"/>
                        <a:gd name="connsiteY1778" fmla="*/ 10000 h 10000"/>
                        <a:gd name="connsiteX1779" fmla="*/ 4730 w 10000"/>
                        <a:gd name="connsiteY1779" fmla="*/ 10000 h 10000"/>
                        <a:gd name="connsiteX1780" fmla="*/ 4742 w 10000"/>
                        <a:gd name="connsiteY1780" fmla="*/ 10000 h 10000"/>
                        <a:gd name="connsiteX1781" fmla="*/ 4742 w 10000"/>
                        <a:gd name="connsiteY1781" fmla="*/ 10000 h 10000"/>
                        <a:gd name="connsiteX1782" fmla="*/ 4742 w 10000"/>
                        <a:gd name="connsiteY1782" fmla="*/ 10000 h 10000"/>
                        <a:gd name="connsiteX1783" fmla="*/ 4742 w 10000"/>
                        <a:gd name="connsiteY1783" fmla="*/ 10000 h 10000"/>
                        <a:gd name="connsiteX1784" fmla="*/ 4750 w 10000"/>
                        <a:gd name="connsiteY1784" fmla="*/ 10000 h 10000"/>
                        <a:gd name="connsiteX1785" fmla="*/ 4750 w 10000"/>
                        <a:gd name="connsiteY1785" fmla="*/ 10000 h 10000"/>
                        <a:gd name="connsiteX1786" fmla="*/ 4750 w 10000"/>
                        <a:gd name="connsiteY1786" fmla="*/ 10000 h 10000"/>
                        <a:gd name="connsiteX1787" fmla="*/ 4750 w 10000"/>
                        <a:gd name="connsiteY1787" fmla="*/ 10000 h 10000"/>
                        <a:gd name="connsiteX1788" fmla="*/ 4761 w 10000"/>
                        <a:gd name="connsiteY1788" fmla="*/ 10000 h 10000"/>
                        <a:gd name="connsiteX1789" fmla="*/ 4761 w 10000"/>
                        <a:gd name="connsiteY1789" fmla="*/ 10000 h 10000"/>
                        <a:gd name="connsiteX1790" fmla="*/ 4761 w 10000"/>
                        <a:gd name="connsiteY1790" fmla="*/ 10000 h 10000"/>
                        <a:gd name="connsiteX1791" fmla="*/ 4761 w 10000"/>
                        <a:gd name="connsiteY1791" fmla="*/ 10000 h 10000"/>
                        <a:gd name="connsiteX1792" fmla="*/ 4773 w 10000"/>
                        <a:gd name="connsiteY1792" fmla="*/ 10000 h 10000"/>
                        <a:gd name="connsiteX1793" fmla="*/ 4773 w 10000"/>
                        <a:gd name="connsiteY1793" fmla="*/ 10000 h 10000"/>
                        <a:gd name="connsiteX1794" fmla="*/ 4773 w 10000"/>
                        <a:gd name="connsiteY1794" fmla="*/ 10000 h 10000"/>
                        <a:gd name="connsiteX1795" fmla="*/ 4773 w 10000"/>
                        <a:gd name="connsiteY1795" fmla="*/ 10000 h 10000"/>
                        <a:gd name="connsiteX1796" fmla="*/ 4781 w 10000"/>
                        <a:gd name="connsiteY1796" fmla="*/ 10000 h 10000"/>
                        <a:gd name="connsiteX1797" fmla="*/ 4781 w 10000"/>
                        <a:gd name="connsiteY1797" fmla="*/ 10000 h 10000"/>
                        <a:gd name="connsiteX1798" fmla="*/ 4781 w 10000"/>
                        <a:gd name="connsiteY1798" fmla="*/ 10000 h 10000"/>
                        <a:gd name="connsiteX1799" fmla="*/ 4781 w 10000"/>
                        <a:gd name="connsiteY1799" fmla="*/ 10000 h 10000"/>
                        <a:gd name="connsiteX1800" fmla="*/ 4793 w 10000"/>
                        <a:gd name="connsiteY1800" fmla="*/ 10000 h 10000"/>
                        <a:gd name="connsiteX1801" fmla="*/ 4793 w 10000"/>
                        <a:gd name="connsiteY1801" fmla="*/ 10000 h 10000"/>
                        <a:gd name="connsiteX1802" fmla="*/ 4793 w 10000"/>
                        <a:gd name="connsiteY1802" fmla="*/ 10000 h 10000"/>
                        <a:gd name="connsiteX1803" fmla="*/ 4793 w 10000"/>
                        <a:gd name="connsiteY1803" fmla="*/ 10000 h 10000"/>
                        <a:gd name="connsiteX1804" fmla="*/ 4804 w 10000"/>
                        <a:gd name="connsiteY1804" fmla="*/ 10000 h 10000"/>
                        <a:gd name="connsiteX1805" fmla="*/ 4804 w 10000"/>
                        <a:gd name="connsiteY1805" fmla="*/ 10000 h 10000"/>
                        <a:gd name="connsiteX1806" fmla="*/ 4804 w 10000"/>
                        <a:gd name="connsiteY1806" fmla="*/ 10000 h 10000"/>
                        <a:gd name="connsiteX1807" fmla="*/ 4804 w 10000"/>
                        <a:gd name="connsiteY1807" fmla="*/ 10000 h 10000"/>
                        <a:gd name="connsiteX1808" fmla="*/ 4816 w 10000"/>
                        <a:gd name="connsiteY1808" fmla="*/ 10000 h 10000"/>
                        <a:gd name="connsiteX1809" fmla="*/ 4816 w 10000"/>
                        <a:gd name="connsiteY1809" fmla="*/ 10000 h 10000"/>
                        <a:gd name="connsiteX1810" fmla="*/ 4816 w 10000"/>
                        <a:gd name="connsiteY1810" fmla="*/ 10000 h 10000"/>
                        <a:gd name="connsiteX1811" fmla="*/ 4816 w 10000"/>
                        <a:gd name="connsiteY1811" fmla="*/ 10000 h 10000"/>
                        <a:gd name="connsiteX1812" fmla="*/ 4824 w 10000"/>
                        <a:gd name="connsiteY1812" fmla="*/ 10000 h 10000"/>
                        <a:gd name="connsiteX1813" fmla="*/ 4824 w 10000"/>
                        <a:gd name="connsiteY1813" fmla="*/ 10000 h 10000"/>
                        <a:gd name="connsiteX1814" fmla="*/ 4824 w 10000"/>
                        <a:gd name="connsiteY1814" fmla="*/ 10000 h 10000"/>
                        <a:gd name="connsiteX1815" fmla="*/ 4824 w 10000"/>
                        <a:gd name="connsiteY1815" fmla="*/ 10000 h 10000"/>
                        <a:gd name="connsiteX1816" fmla="*/ 4836 w 10000"/>
                        <a:gd name="connsiteY1816" fmla="*/ 10000 h 10000"/>
                        <a:gd name="connsiteX1817" fmla="*/ 4836 w 10000"/>
                        <a:gd name="connsiteY1817" fmla="*/ 10000 h 10000"/>
                        <a:gd name="connsiteX1818" fmla="*/ 4836 w 10000"/>
                        <a:gd name="connsiteY1818" fmla="*/ 10000 h 10000"/>
                        <a:gd name="connsiteX1819" fmla="*/ 4836 w 10000"/>
                        <a:gd name="connsiteY1819" fmla="*/ 10000 h 10000"/>
                        <a:gd name="connsiteX1820" fmla="*/ 4847 w 10000"/>
                        <a:gd name="connsiteY1820" fmla="*/ 10000 h 10000"/>
                        <a:gd name="connsiteX1821" fmla="*/ 4847 w 10000"/>
                        <a:gd name="connsiteY1821" fmla="*/ 10000 h 10000"/>
                        <a:gd name="connsiteX1822" fmla="*/ 4847 w 10000"/>
                        <a:gd name="connsiteY1822" fmla="*/ 10000 h 10000"/>
                        <a:gd name="connsiteX1823" fmla="*/ 4847 w 10000"/>
                        <a:gd name="connsiteY1823" fmla="*/ 10000 h 10000"/>
                        <a:gd name="connsiteX1824" fmla="*/ 4859 w 10000"/>
                        <a:gd name="connsiteY1824" fmla="*/ 10000 h 10000"/>
                        <a:gd name="connsiteX1825" fmla="*/ 4859 w 10000"/>
                        <a:gd name="connsiteY1825" fmla="*/ 10000 h 10000"/>
                        <a:gd name="connsiteX1826" fmla="*/ 4859 w 10000"/>
                        <a:gd name="connsiteY1826" fmla="*/ 10000 h 10000"/>
                        <a:gd name="connsiteX1827" fmla="*/ 4859 w 10000"/>
                        <a:gd name="connsiteY1827" fmla="*/ 10000 h 10000"/>
                        <a:gd name="connsiteX1828" fmla="*/ 4867 w 10000"/>
                        <a:gd name="connsiteY1828" fmla="*/ 10000 h 10000"/>
                        <a:gd name="connsiteX1829" fmla="*/ 4867 w 10000"/>
                        <a:gd name="connsiteY1829" fmla="*/ 10000 h 10000"/>
                        <a:gd name="connsiteX1830" fmla="*/ 4867 w 10000"/>
                        <a:gd name="connsiteY1830" fmla="*/ 10000 h 10000"/>
                        <a:gd name="connsiteX1831" fmla="*/ 4867 w 10000"/>
                        <a:gd name="connsiteY1831" fmla="*/ 10000 h 10000"/>
                        <a:gd name="connsiteX1832" fmla="*/ 4879 w 10000"/>
                        <a:gd name="connsiteY1832" fmla="*/ 10000 h 10000"/>
                        <a:gd name="connsiteX1833" fmla="*/ 4879 w 10000"/>
                        <a:gd name="connsiteY1833" fmla="*/ 10000 h 10000"/>
                        <a:gd name="connsiteX1834" fmla="*/ 4879 w 10000"/>
                        <a:gd name="connsiteY1834" fmla="*/ 10000 h 10000"/>
                        <a:gd name="connsiteX1835" fmla="*/ 4879 w 10000"/>
                        <a:gd name="connsiteY1835" fmla="*/ 10000 h 10000"/>
                        <a:gd name="connsiteX1836" fmla="*/ 4890 w 10000"/>
                        <a:gd name="connsiteY1836" fmla="*/ 10000 h 10000"/>
                        <a:gd name="connsiteX1837" fmla="*/ 4890 w 10000"/>
                        <a:gd name="connsiteY1837" fmla="*/ 10000 h 10000"/>
                        <a:gd name="connsiteX1838" fmla="*/ 4890 w 10000"/>
                        <a:gd name="connsiteY1838" fmla="*/ 10000 h 10000"/>
                        <a:gd name="connsiteX1839" fmla="*/ 4890 w 10000"/>
                        <a:gd name="connsiteY1839" fmla="*/ 10000 h 10000"/>
                        <a:gd name="connsiteX1840" fmla="*/ 4899 w 10000"/>
                        <a:gd name="connsiteY1840" fmla="*/ 10000 h 10000"/>
                        <a:gd name="connsiteX1841" fmla="*/ 4899 w 10000"/>
                        <a:gd name="connsiteY1841" fmla="*/ 10000 h 10000"/>
                        <a:gd name="connsiteX1842" fmla="*/ 4899 w 10000"/>
                        <a:gd name="connsiteY1842" fmla="*/ 10000 h 10000"/>
                        <a:gd name="connsiteX1843" fmla="*/ 4899 w 10000"/>
                        <a:gd name="connsiteY1843" fmla="*/ 10000 h 10000"/>
                        <a:gd name="connsiteX1844" fmla="*/ 4910 w 10000"/>
                        <a:gd name="connsiteY1844" fmla="*/ 10000 h 10000"/>
                        <a:gd name="connsiteX1845" fmla="*/ 4910 w 10000"/>
                        <a:gd name="connsiteY1845" fmla="*/ 10000 h 10000"/>
                        <a:gd name="connsiteX1846" fmla="*/ 4910 w 10000"/>
                        <a:gd name="connsiteY1846" fmla="*/ 10000 h 10000"/>
                        <a:gd name="connsiteX1847" fmla="*/ 4910 w 10000"/>
                        <a:gd name="connsiteY1847" fmla="*/ 10000 h 10000"/>
                        <a:gd name="connsiteX1848" fmla="*/ 4921 w 10000"/>
                        <a:gd name="connsiteY1848" fmla="*/ 10000 h 10000"/>
                        <a:gd name="connsiteX1849" fmla="*/ 4921 w 10000"/>
                        <a:gd name="connsiteY1849" fmla="*/ 10000 h 10000"/>
                        <a:gd name="connsiteX1850" fmla="*/ 4921 w 10000"/>
                        <a:gd name="connsiteY1850" fmla="*/ 10000 h 10000"/>
                        <a:gd name="connsiteX1851" fmla="*/ 4921 w 10000"/>
                        <a:gd name="connsiteY1851" fmla="*/ 10000 h 10000"/>
                        <a:gd name="connsiteX1852" fmla="*/ 4933 w 10000"/>
                        <a:gd name="connsiteY1852" fmla="*/ 10000 h 10000"/>
                        <a:gd name="connsiteX1853" fmla="*/ 4933 w 10000"/>
                        <a:gd name="connsiteY1853" fmla="*/ 10000 h 10000"/>
                        <a:gd name="connsiteX1854" fmla="*/ 4941 w 10000"/>
                        <a:gd name="connsiteY1854" fmla="*/ 8755 h 10000"/>
                        <a:gd name="connsiteX1855" fmla="*/ 4941 w 10000"/>
                        <a:gd name="connsiteY1855" fmla="*/ 10000 h 10000"/>
                        <a:gd name="connsiteX1856" fmla="*/ 4941 w 10000"/>
                        <a:gd name="connsiteY1856" fmla="*/ 8755 h 10000"/>
                        <a:gd name="connsiteX1857" fmla="*/ 4941 w 10000"/>
                        <a:gd name="connsiteY1857" fmla="*/ 10000 h 10000"/>
                        <a:gd name="connsiteX1858" fmla="*/ 4953 w 10000"/>
                        <a:gd name="connsiteY1858" fmla="*/ 10000 h 10000"/>
                        <a:gd name="connsiteX1859" fmla="*/ 4953 w 10000"/>
                        <a:gd name="connsiteY1859" fmla="*/ 10000 h 10000"/>
                        <a:gd name="connsiteX1860" fmla="*/ 4953 w 10000"/>
                        <a:gd name="connsiteY1860" fmla="*/ 10000 h 10000"/>
                        <a:gd name="connsiteX1861" fmla="*/ 4953 w 10000"/>
                        <a:gd name="connsiteY1861" fmla="*/ 10000 h 10000"/>
                        <a:gd name="connsiteX1862" fmla="*/ 4964 w 10000"/>
                        <a:gd name="connsiteY1862" fmla="*/ 10000 h 10000"/>
                        <a:gd name="connsiteX1863" fmla="*/ 4964 w 10000"/>
                        <a:gd name="connsiteY1863" fmla="*/ 10000 h 10000"/>
                        <a:gd name="connsiteX1864" fmla="*/ 4964 w 10000"/>
                        <a:gd name="connsiteY1864" fmla="*/ 10000 h 10000"/>
                        <a:gd name="connsiteX1865" fmla="*/ 4964 w 10000"/>
                        <a:gd name="connsiteY1865" fmla="*/ 10000 h 10000"/>
                        <a:gd name="connsiteX1866" fmla="*/ 4976 w 10000"/>
                        <a:gd name="connsiteY1866" fmla="*/ 10000 h 10000"/>
                        <a:gd name="connsiteX1867" fmla="*/ 4976 w 10000"/>
                        <a:gd name="connsiteY1867" fmla="*/ 10000 h 10000"/>
                        <a:gd name="connsiteX1868" fmla="*/ 4976 w 10000"/>
                        <a:gd name="connsiteY1868" fmla="*/ 10000 h 10000"/>
                        <a:gd name="connsiteX1869" fmla="*/ 4976 w 10000"/>
                        <a:gd name="connsiteY1869" fmla="*/ 10000 h 10000"/>
                        <a:gd name="connsiteX1870" fmla="*/ 4984 w 10000"/>
                        <a:gd name="connsiteY1870" fmla="*/ 10000 h 10000"/>
                        <a:gd name="connsiteX1871" fmla="*/ 4984 w 10000"/>
                        <a:gd name="connsiteY1871" fmla="*/ 10000 h 10000"/>
                        <a:gd name="connsiteX1872" fmla="*/ 4984 w 10000"/>
                        <a:gd name="connsiteY1872" fmla="*/ 10000 h 10000"/>
                        <a:gd name="connsiteX1873" fmla="*/ 4984 w 10000"/>
                        <a:gd name="connsiteY1873" fmla="*/ 10000 h 10000"/>
                        <a:gd name="connsiteX1874" fmla="*/ 4996 w 10000"/>
                        <a:gd name="connsiteY1874" fmla="*/ 10000 h 10000"/>
                        <a:gd name="connsiteX1875" fmla="*/ 4996 w 10000"/>
                        <a:gd name="connsiteY1875" fmla="*/ 10000 h 10000"/>
                        <a:gd name="connsiteX1876" fmla="*/ 4996 w 10000"/>
                        <a:gd name="connsiteY1876" fmla="*/ 10000 h 10000"/>
                        <a:gd name="connsiteX1877" fmla="*/ 4996 w 10000"/>
                        <a:gd name="connsiteY1877" fmla="*/ 10000 h 10000"/>
                        <a:gd name="connsiteX1878" fmla="*/ 5007 w 10000"/>
                        <a:gd name="connsiteY1878" fmla="*/ 10000 h 10000"/>
                        <a:gd name="connsiteX1879" fmla="*/ 5007 w 10000"/>
                        <a:gd name="connsiteY1879" fmla="*/ 10000 h 10000"/>
                        <a:gd name="connsiteX1880" fmla="*/ 5007 w 10000"/>
                        <a:gd name="connsiteY1880" fmla="*/ 10000 h 10000"/>
                        <a:gd name="connsiteX1881" fmla="*/ 5007 w 10000"/>
                        <a:gd name="connsiteY1881" fmla="*/ 10000 h 10000"/>
                        <a:gd name="connsiteX1882" fmla="*/ 5016 w 10000"/>
                        <a:gd name="connsiteY1882" fmla="*/ 10000 h 10000"/>
                        <a:gd name="connsiteX1883" fmla="*/ 5016 w 10000"/>
                        <a:gd name="connsiteY1883" fmla="*/ 10000 h 10000"/>
                        <a:gd name="connsiteX1884" fmla="*/ 5016 w 10000"/>
                        <a:gd name="connsiteY1884" fmla="*/ 10000 h 10000"/>
                        <a:gd name="connsiteX1885" fmla="*/ 5016 w 10000"/>
                        <a:gd name="connsiteY1885" fmla="*/ 10000 h 10000"/>
                        <a:gd name="connsiteX1886" fmla="*/ 5027 w 10000"/>
                        <a:gd name="connsiteY1886" fmla="*/ 10000 h 10000"/>
                        <a:gd name="connsiteX1887" fmla="*/ 5027 w 10000"/>
                        <a:gd name="connsiteY1887" fmla="*/ 10000 h 10000"/>
                        <a:gd name="connsiteX1888" fmla="*/ 5027 w 10000"/>
                        <a:gd name="connsiteY1888" fmla="*/ 10000 h 10000"/>
                        <a:gd name="connsiteX1889" fmla="*/ 5027 w 10000"/>
                        <a:gd name="connsiteY1889" fmla="*/ 10000 h 10000"/>
                        <a:gd name="connsiteX1890" fmla="*/ 5039 w 10000"/>
                        <a:gd name="connsiteY1890" fmla="*/ 10000 h 10000"/>
                        <a:gd name="connsiteX1891" fmla="*/ 5039 w 10000"/>
                        <a:gd name="connsiteY1891" fmla="*/ 10000 h 10000"/>
                        <a:gd name="connsiteX1892" fmla="*/ 5039 w 10000"/>
                        <a:gd name="connsiteY1892" fmla="*/ 10000 h 10000"/>
                        <a:gd name="connsiteX1893" fmla="*/ 5039 w 10000"/>
                        <a:gd name="connsiteY1893" fmla="*/ 10000 h 10000"/>
                        <a:gd name="connsiteX1894" fmla="*/ 5050 w 10000"/>
                        <a:gd name="connsiteY1894" fmla="*/ 10000 h 10000"/>
                        <a:gd name="connsiteX1895" fmla="*/ 5050 w 10000"/>
                        <a:gd name="connsiteY1895" fmla="*/ 10000 h 10000"/>
                        <a:gd name="connsiteX1896" fmla="*/ 5050 w 10000"/>
                        <a:gd name="connsiteY1896" fmla="*/ 10000 h 10000"/>
                        <a:gd name="connsiteX1897" fmla="*/ 5050 w 10000"/>
                        <a:gd name="connsiteY1897" fmla="*/ 10000 h 10000"/>
                        <a:gd name="connsiteX1898" fmla="*/ 5059 w 10000"/>
                        <a:gd name="connsiteY1898" fmla="*/ 10000 h 10000"/>
                        <a:gd name="connsiteX1899" fmla="*/ 5059 w 10000"/>
                        <a:gd name="connsiteY1899" fmla="*/ 10000 h 10000"/>
                        <a:gd name="connsiteX1900" fmla="*/ 5059 w 10000"/>
                        <a:gd name="connsiteY1900" fmla="*/ 10000 h 10000"/>
                        <a:gd name="connsiteX1901" fmla="*/ 5059 w 10000"/>
                        <a:gd name="connsiteY1901" fmla="*/ 10000 h 10000"/>
                        <a:gd name="connsiteX1902" fmla="*/ 5070 w 10000"/>
                        <a:gd name="connsiteY1902" fmla="*/ 10000 h 10000"/>
                        <a:gd name="connsiteX1903" fmla="*/ 5070 w 10000"/>
                        <a:gd name="connsiteY1903" fmla="*/ 10000 h 10000"/>
                        <a:gd name="connsiteX1904" fmla="*/ 5070 w 10000"/>
                        <a:gd name="connsiteY1904" fmla="*/ 10000 h 10000"/>
                        <a:gd name="connsiteX1905" fmla="*/ 5070 w 10000"/>
                        <a:gd name="connsiteY1905" fmla="*/ 10000 h 10000"/>
                        <a:gd name="connsiteX1906" fmla="*/ 5081 w 10000"/>
                        <a:gd name="connsiteY1906" fmla="*/ 10000 h 10000"/>
                        <a:gd name="connsiteX1907" fmla="*/ 5081 w 10000"/>
                        <a:gd name="connsiteY1907" fmla="*/ 10000 h 10000"/>
                        <a:gd name="connsiteX1908" fmla="*/ 5081 w 10000"/>
                        <a:gd name="connsiteY1908" fmla="*/ 10000 h 10000"/>
                        <a:gd name="connsiteX1909" fmla="*/ 5081 w 10000"/>
                        <a:gd name="connsiteY1909" fmla="*/ 10000 h 10000"/>
                        <a:gd name="connsiteX1910" fmla="*/ 5093 w 10000"/>
                        <a:gd name="connsiteY1910" fmla="*/ 10000 h 10000"/>
                        <a:gd name="connsiteX1911" fmla="*/ 5093 w 10000"/>
                        <a:gd name="connsiteY1911" fmla="*/ 10000 h 10000"/>
                        <a:gd name="connsiteX1912" fmla="*/ 5093 w 10000"/>
                        <a:gd name="connsiteY1912" fmla="*/ 10000 h 10000"/>
                        <a:gd name="connsiteX1913" fmla="*/ 5093 w 10000"/>
                        <a:gd name="connsiteY1913" fmla="*/ 10000 h 10000"/>
                        <a:gd name="connsiteX1914" fmla="*/ 5101 w 10000"/>
                        <a:gd name="connsiteY1914" fmla="*/ 10000 h 10000"/>
                        <a:gd name="connsiteX1915" fmla="*/ 5101 w 10000"/>
                        <a:gd name="connsiteY1915" fmla="*/ 10000 h 10000"/>
                        <a:gd name="connsiteX1916" fmla="*/ 5101 w 10000"/>
                        <a:gd name="connsiteY1916" fmla="*/ 10000 h 10000"/>
                        <a:gd name="connsiteX1917" fmla="*/ 5101 w 10000"/>
                        <a:gd name="connsiteY1917" fmla="*/ 10000 h 10000"/>
                        <a:gd name="connsiteX1918" fmla="*/ 5113 w 10000"/>
                        <a:gd name="connsiteY1918" fmla="*/ 10000 h 10000"/>
                        <a:gd name="connsiteX1919" fmla="*/ 5113 w 10000"/>
                        <a:gd name="connsiteY1919" fmla="*/ 10000 h 10000"/>
                        <a:gd name="connsiteX1920" fmla="*/ 5113 w 10000"/>
                        <a:gd name="connsiteY1920" fmla="*/ 10000 h 10000"/>
                        <a:gd name="connsiteX1921" fmla="*/ 5113 w 10000"/>
                        <a:gd name="connsiteY1921" fmla="*/ 10000 h 10000"/>
                        <a:gd name="connsiteX1922" fmla="*/ 5124 w 10000"/>
                        <a:gd name="connsiteY1922" fmla="*/ 10000 h 10000"/>
                        <a:gd name="connsiteX1923" fmla="*/ 5124 w 10000"/>
                        <a:gd name="connsiteY1923" fmla="*/ 10000 h 10000"/>
                        <a:gd name="connsiteX1924" fmla="*/ 5124 w 10000"/>
                        <a:gd name="connsiteY1924" fmla="*/ 10000 h 10000"/>
                        <a:gd name="connsiteX1925" fmla="*/ 5124 w 10000"/>
                        <a:gd name="connsiteY1925" fmla="*/ 10000 h 10000"/>
                        <a:gd name="connsiteX1926" fmla="*/ 5133 w 10000"/>
                        <a:gd name="connsiteY1926" fmla="*/ 10000 h 10000"/>
                        <a:gd name="connsiteX1927" fmla="*/ 5133 w 10000"/>
                        <a:gd name="connsiteY1927" fmla="*/ 10000 h 10000"/>
                        <a:gd name="connsiteX1928" fmla="*/ 5133 w 10000"/>
                        <a:gd name="connsiteY1928" fmla="*/ 10000 h 10000"/>
                        <a:gd name="connsiteX1929" fmla="*/ 5133 w 10000"/>
                        <a:gd name="connsiteY1929" fmla="*/ 10000 h 10000"/>
                        <a:gd name="connsiteX1930" fmla="*/ 5144 w 10000"/>
                        <a:gd name="connsiteY1930" fmla="*/ 10000 h 10000"/>
                        <a:gd name="connsiteX1931" fmla="*/ 5144 w 10000"/>
                        <a:gd name="connsiteY1931" fmla="*/ 10000 h 10000"/>
                        <a:gd name="connsiteX1932" fmla="*/ 5144 w 10000"/>
                        <a:gd name="connsiteY1932" fmla="*/ 10000 h 10000"/>
                        <a:gd name="connsiteX1933" fmla="*/ 5144 w 10000"/>
                        <a:gd name="connsiteY1933" fmla="*/ 10000 h 10000"/>
                        <a:gd name="connsiteX1934" fmla="*/ 5156 w 10000"/>
                        <a:gd name="connsiteY1934" fmla="*/ 10000 h 10000"/>
                        <a:gd name="connsiteX1935" fmla="*/ 5156 w 10000"/>
                        <a:gd name="connsiteY1935" fmla="*/ 10000 h 10000"/>
                        <a:gd name="connsiteX1936" fmla="*/ 5156 w 10000"/>
                        <a:gd name="connsiteY1936" fmla="*/ 10000 h 10000"/>
                        <a:gd name="connsiteX1937" fmla="*/ 5156 w 10000"/>
                        <a:gd name="connsiteY1937" fmla="*/ 10000 h 10000"/>
                        <a:gd name="connsiteX1938" fmla="*/ 5167 w 10000"/>
                        <a:gd name="connsiteY1938" fmla="*/ 10000 h 10000"/>
                        <a:gd name="connsiteX1939" fmla="*/ 5167 w 10000"/>
                        <a:gd name="connsiteY1939" fmla="*/ 10000 h 10000"/>
                        <a:gd name="connsiteX1940" fmla="*/ 5167 w 10000"/>
                        <a:gd name="connsiteY1940" fmla="*/ 10000 h 10000"/>
                        <a:gd name="connsiteX1941" fmla="*/ 5167 w 10000"/>
                        <a:gd name="connsiteY1941" fmla="*/ 10000 h 10000"/>
                        <a:gd name="connsiteX1942" fmla="*/ 5176 w 10000"/>
                        <a:gd name="connsiteY1942" fmla="*/ 10000 h 10000"/>
                        <a:gd name="connsiteX1943" fmla="*/ 5176 w 10000"/>
                        <a:gd name="connsiteY1943" fmla="*/ 10000 h 10000"/>
                        <a:gd name="connsiteX1944" fmla="*/ 5176 w 10000"/>
                        <a:gd name="connsiteY1944" fmla="*/ 10000 h 10000"/>
                        <a:gd name="connsiteX1945" fmla="*/ 5176 w 10000"/>
                        <a:gd name="connsiteY1945" fmla="*/ 10000 h 10000"/>
                        <a:gd name="connsiteX1946" fmla="*/ 5187 w 10000"/>
                        <a:gd name="connsiteY1946" fmla="*/ 10000 h 10000"/>
                        <a:gd name="connsiteX1947" fmla="*/ 5187 w 10000"/>
                        <a:gd name="connsiteY1947" fmla="*/ 10000 h 10000"/>
                        <a:gd name="connsiteX1948" fmla="*/ 5187 w 10000"/>
                        <a:gd name="connsiteY1948" fmla="*/ 10000 h 10000"/>
                        <a:gd name="connsiteX1949" fmla="*/ 5187 w 10000"/>
                        <a:gd name="connsiteY1949" fmla="*/ 10000 h 10000"/>
                        <a:gd name="connsiteX1950" fmla="*/ 5199 w 10000"/>
                        <a:gd name="connsiteY1950" fmla="*/ 10000 h 10000"/>
                        <a:gd name="connsiteX1951" fmla="*/ 5199 w 10000"/>
                        <a:gd name="connsiteY1951" fmla="*/ 10000 h 10000"/>
                        <a:gd name="connsiteX1952" fmla="*/ 5199 w 10000"/>
                        <a:gd name="connsiteY1952" fmla="*/ 10000 h 10000"/>
                        <a:gd name="connsiteX1953" fmla="*/ 5199 w 10000"/>
                        <a:gd name="connsiteY1953" fmla="*/ 10000 h 10000"/>
                        <a:gd name="connsiteX1954" fmla="*/ 5210 w 10000"/>
                        <a:gd name="connsiteY1954" fmla="*/ 10000 h 10000"/>
                        <a:gd name="connsiteX1955" fmla="*/ 5210 w 10000"/>
                        <a:gd name="connsiteY1955" fmla="*/ 10000 h 10000"/>
                        <a:gd name="connsiteX1956" fmla="*/ 5210 w 10000"/>
                        <a:gd name="connsiteY1956" fmla="*/ 10000 h 10000"/>
                        <a:gd name="connsiteX1957" fmla="*/ 5210 w 10000"/>
                        <a:gd name="connsiteY1957" fmla="*/ 10000 h 10000"/>
                        <a:gd name="connsiteX1958" fmla="*/ 5219 w 10000"/>
                        <a:gd name="connsiteY1958" fmla="*/ 10000 h 10000"/>
                        <a:gd name="connsiteX1959" fmla="*/ 5219 w 10000"/>
                        <a:gd name="connsiteY1959" fmla="*/ 10000 h 10000"/>
                        <a:gd name="connsiteX1960" fmla="*/ 5219 w 10000"/>
                        <a:gd name="connsiteY1960" fmla="*/ 10000 h 10000"/>
                        <a:gd name="connsiteX1961" fmla="*/ 5219 w 10000"/>
                        <a:gd name="connsiteY1961" fmla="*/ 10000 h 10000"/>
                        <a:gd name="connsiteX1962" fmla="*/ 5230 w 10000"/>
                        <a:gd name="connsiteY1962" fmla="*/ 10000 h 10000"/>
                        <a:gd name="connsiteX1963" fmla="*/ 5230 w 10000"/>
                        <a:gd name="connsiteY1963" fmla="*/ 10000 h 10000"/>
                        <a:gd name="connsiteX1964" fmla="*/ 5230 w 10000"/>
                        <a:gd name="connsiteY1964" fmla="*/ 10000 h 10000"/>
                        <a:gd name="connsiteX1965" fmla="*/ 5230 w 10000"/>
                        <a:gd name="connsiteY1965" fmla="*/ 10000 h 10000"/>
                        <a:gd name="connsiteX1966" fmla="*/ 5241 w 10000"/>
                        <a:gd name="connsiteY1966" fmla="*/ 10000 h 10000"/>
                        <a:gd name="connsiteX1967" fmla="*/ 5241 w 10000"/>
                        <a:gd name="connsiteY1967" fmla="*/ 10000 h 10000"/>
                        <a:gd name="connsiteX1968" fmla="*/ 5241 w 10000"/>
                        <a:gd name="connsiteY1968" fmla="*/ 10000 h 10000"/>
                        <a:gd name="connsiteX1969" fmla="*/ 5241 w 10000"/>
                        <a:gd name="connsiteY1969" fmla="*/ 10000 h 10000"/>
                        <a:gd name="connsiteX1970" fmla="*/ 5250 w 10000"/>
                        <a:gd name="connsiteY1970" fmla="*/ 6604 h 10000"/>
                        <a:gd name="connsiteX1971" fmla="*/ 5250 w 10000"/>
                        <a:gd name="connsiteY1971" fmla="*/ 10000 h 10000"/>
                        <a:gd name="connsiteX1972" fmla="*/ 5250 w 10000"/>
                        <a:gd name="connsiteY1972" fmla="*/ 1603 h 10000"/>
                        <a:gd name="connsiteX1973" fmla="*/ 5250 w 10000"/>
                        <a:gd name="connsiteY1973" fmla="*/ 10000 h 10000"/>
                        <a:gd name="connsiteX1974" fmla="*/ 5261 w 10000"/>
                        <a:gd name="connsiteY1974" fmla="*/ 10000 h 10000"/>
                        <a:gd name="connsiteX1975" fmla="*/ 5261 w 10000"/>
                        <a:gd name="connsiteY1975" fmla="*/ 10000 h 10000"/>
                        <a:gd name="connsiteX1976" fmla="*/ 5261 w 10000"/>
                        <a:gd name="connsiteY1976" fmla="*/ 10000 h 10000"/>
                        <a:gd name="connsiteX1977" fmla="*/ 5261 w 10000"/>
                        <a:gd name="connsiteY1977" fmla="*/ 10000 h 10000"/>
                        <a:gd name="connsiteX1978" fmla="*/ 5273 w 10000"/>
                        <a:gd name="connsiteY1978" fmla="*/ 10000 h 10000"/>
                        <a:gd name="connsiteX1979" fmla="*/ 5273 w 10000"/>
                        <a:gd name="connsiteY1979" fmla="*/ 10000 h 10000"/>
                        <a:gd name="connsiteX1980" fmla="*/ 5273 w 10000"/>
                        <a:gd name="connsiteY1980" fmla="*/ 10000 h 10000"/>
                        <a:gd name="connsiteX1981" fmla="*/ 5273 w 10000"/>
                        <a:gd name="connsiteY1981" fmla="*/ 10000 h 10000"/>
                        <a:gd name="connsiteX1982" fmla="*/ 5284 w 10000"/>
                        <a:gd name="connsiteY1982" fmla="*/ 10000 h 10000"/>
                        <a:gd name="connsiteX1983" fmla="*/ 5284 w 10000"/>
                        <a:gd name="connsiteY1983" fmla="*/ 10000 h 10000"/>
                        <a:gd name="connsiteX1984" fmla="*/ 5284 w 10000"/>
                        <a:gd name="connsiteY1984" fmla="*/ 10000 h 10000"/>
                        <a:gd name="connsiteX1985" fmla="*/ 5284 w 10000"/>
                        <a:gd name="connsiteY1985" fmla="*/ 10000 h 10000"/>
                        <a:gd name="connsiteX1986" fmla="*/ 5293 w 10000"/>
                        <a:gd name="connsiteY1986" fmla="*/ 10000 h 10000"/>
                        <a:gd name="connsiteX1987" fmla="*/ 5293 w 10000"/>
                        <a:gd name="connsiteY1987" fmla="*/ 10000 h 10000"/>
                        <a:gd name="connsiteX1988" fmla="*/ 5293 w 10000"/>
                        <a:gd name="connsiteY1988" fmla="*/ 10000 h 10000"/>
                        <a:gd name="connsiteX1989" fmla="*/ 5293 w 10000"/>
                        <a:gd name="connsiteY1989" fmla="*/ 10000 h 10000"/>
                        <a:gd name="connsiteX1990" fmla="*/ 5304 w 10000"/>
                        <a:gd name="connsiteY1990" fmla="*/ 10000 h 10000"/>
                        <a:gd name="connsiteX1991" fmla="*/ 5304 w 10000"/>
                        <a:gd name="connsiteY1991" fmla="*/ 10000 h 10000"/>
                        <a:gd name="connsiteX1992" fmla="*/ 5304 w 10000"/>
                        <a:gd name="connsiteY1992" fmla="*/ 10000 h 10000"/>
                        <a:gd name="connsiteX1993" fmla="*/ 5304 w 10000"/>
                        <a:gd name="connsiteY1993" fmla="*/ 10000 h 10000"/>
                        <a:gd name="connsiteX1994" fmla="*/ 5316 w 10000"/>
                        <a:gd name="connsiteY1994" fmla="*/ 10000 h 10000"/>
                        <a:gd name="connsiteX1995" fmla="*/ 5316 w 10000"/>
                        <a:gd name="connsiteY1995" fmla="*/ 10000 h 10000"/>
                        <a:gd name="connsiteX1996" fmla="*/ 5316 w 10000"/>
                        <a:gd name="connsiteY1996" fmla="*/ 10000 h 10000"/>
                        <a:gd name="connsiteX1997" fmla="*/ 5316 w 10000"/>
                        <a:gd name="connsiteY1997" fmla="*/ 10000 h 10000"/>
                        <a:gd name="connsiteX1998" fmla="*/ 5327 w 10000"/>
                        <a:gd name="connsiteY1998" fmla="*/ 10000 h 10000"/>
                        <a:gd name="connsiteX1999" fmla="*/ 5327 w 10000"/>
                        <a:gd name="connsiteY1999" fmla="*/ 10000 h 10000"/>
                        <a:gd name="connsiteX2000" fmla="*/ 5327 w 10000"/>
                        <a:gd name="connsiteY2000" fmla="*/ 10000 h 10000"/>
                        <a:gd name="connsiteX2001" fmla="*/ 5327 w 10000"/>
                        <a:gd name="connsiteY2001" fmla="*/ 10000 h 10000"/>
                        <a:gd name="connsiteX2002" fmla="*/ 5336 w 10000"/>
                        <a:gd name="connsiteY2002" fmla="*/ 10000 h 10000"/>
                        <a:gd name="connsiteX2003" fmla="*/ 5336 w 10000"/>
                        <a:gd name="connsiteY2003" fmla="*/ 10000 h 10000"/>
                        <a:gd name="connsiteX2004" fmla="*/ 5336 w 10000"/>
                        <a:gd name="connsiteY2004" fmla="*/ 10000 h 10000"/>
                        <a:gd name="connsiteX2005" fmla="*/ 5336 w 10000"/>
                        <a:gd name="connsiteY2005" fmla="*/ 10000 h 10000"/>
                        <a:gd name="connsiteX2006" fmla="*/ 5347 w 10000"/>
                        <a:gd name="connsiteY2006" fmla="*/ 10000 h 10000"/>
                        <a:gd name="connsiteX2007" fmla="*/ 5347 w 10000"/>
                        <a:gd name="connsiteY2007" fmla="*/ 10000 h 10000"/>
                        <a:gd name="connsiteX2008" fmla="*/ 5347 w 10000"/>
                        <a:gd name="connsiteY2008" fmla="*/ 10000 h 10000"/>
                        <a:gd name="connsiteX2009" fmla="*/ 5347 w 10000"/>
                        <a:gd name="connsiteY2009" fmla="*/ 10000 h 10000"/>
                        <a:gd name="connsiteX2010" fmla="*/ 5358 w 10000"/>
                        <a:gd name="connsiteY2010" fmla="*/ 10000 h 10000"/>
                        <a:gd name="connsiteX2011" fmla="*/ 5358 w 10000"/>
                        <a:gd name="connsiteY2011" fmla="*/ 10000 h 10000"/>
                        <a:gd name="connsiteX2012" fmla="*/ 5358 w 10000"/>
                        <a:gd name="connsiteY2012" fmla="*/ 10000 h 10000"/>
                        <a:gd name="connsiteX2013" fmla="*/ 5358 w 10000"/>
                        <a:gd name="connsiteY2013" fmla="*/ 10000 h 10000"/>
                        <a:gd name="connsiteX2014" fmla="*/ 5367 w 10000"/>
                        <a:gd name="connsiteY2014" fmla="*/ 10000 h 10000"/>
                        <a:gd name="connsiteX2015" fmla="*/ 5367 w 10000"/>
                        <a:gd name="connsiteY2015" fmla="*/ 10000 h 10000"/>
                        <a:gd name="connsiteX2016" fmla="*/ 5367 w 10000"/>
                        <a:gd name="connsiteY2016" fmla="*/ 10000 h 10000"/>
                        <a:gd name="connsiteX2017" fmla="*/ 5367 w 10000"/>
                        <a:gd name="connsiteY2017" fmla="*/ 10000 h 10000"/>
                        <a:gd name="connsiteX2018" fmla="*/ 5378 w 10000"/>
                        <a:gd name="connsiteY2018" fmla="*/ 10000 h 10000"/>
                        <a:gd name="connsiteX2019" fmla="*/ 5378 w 10000"/>
                        <a:gd name="connsiteY2019" fmla="*/ 10000 h 10000"/>
                        <a:gd name="connsiteX2020" fmla="*/ 5378 w 10000"/>
                        <a:gd name="connsiteY2020" fmla="*/ 10000 h 10000"/>
                        <a:gd name="connsiteX2021" fmla="*/ 5378 w 10000"/>
                        <a:gd name="connsiteY2021" fmla="*/ 10000 h 10000"/>
                        <a:gd name="connsiteX2022" fmla="*/ 5390 w 10000"/>
                        <a:gd name="connsiteY2022" fmla="*/ 10000 h 10000"/>
                        <a:gd name="connsiteX2023" fmla="*/ 5390 w 10000"/>
                        <a:gd name="connsiteY2023" fmla="*/ 10000 h 10000"/>
                        <a:gd name="connsiteX2024" fmla="*/ 5390 w 10000"/>
                        <a:gd name="connsiteY2024" fmla="*/ 10000 h 10000"/>
                        <a:gd name="connsiteX2025" fmla="*/ 5390 w 10000"/>
                        <a:gd name="connsiteY2025" fmla="*/ 10000 h 10000"/>
                        <a:gd name="connsiteX2026" fmla="*/ 5401 w 10000"/>
                        <a:gd name="connsiteY2026" fmla="*/ 10000 h 10000"/>
                        <a:gd name="connsiteX2027" fmla="*/ 5401 w 10000"/>
                        <a:gd name="connsiteY2027" fmla="*/ 10000 h 10000"/>
                        <a:gd name="connsiteX2028" fmla="*/ 5401 w 10000"/>
                        <a:gd name="connsiteY2028" fmla="*/ 10000 h 10000"/>
                        <a:gd name="connsiteX2029" fmla="*/ 5401 w 10000"/>
                        <a:gd name="connsiteY2029" fmla="*/ 10000 h 10000"/>
                        <a:gd name="connsiteX2030" fmla="*/ 5410 w 10000"/>
                        <a:gd name="connsiteY2030" fmla="*/ 10000 h 10000"/>
                        <a:gd name="connsiteX2031" fmla="*/ 5410 w 10000"/>
                        <a:gd name="connsiteY2031" fmla="*/ 10000 h 10000"/>
                        <a:gd name="connsiteX2032" fmla="*/ 5410 w 10000"/>
                        <a:gd name="connsiteY2032" fmla="*/ 10000 h 10000"/>
                        <a:gd name="connsiteX2033" fmla="*/ 5410 w 10000"/>
                        <a:gd name="connsiteY2033" fmla="*/ 10000 h 10000"/>
                        <a:gd name="connsiteX2034" fmla="*/ 5421 w 10000"/>
                        <a:gd name="connsiteY2034" fmla="*/ 10000 h 10000"/>
                        <a:gd name="connsiteX2035" fmla="*/ 5421 w 10000"/>
                        <a:gd name="connsiteY2035" fmla="*/ 10000 h 10000"/>
                        <a:gd name="connsiteX2036" fmla="*/ 5421 w 10000"/>
                        <a:gd name="connsiteY2036" fmla="*/ 10000 h 10000"/>
                        <a:gd name="connsiteX2037" fmla="*/ 5421 w 10000"/>
                        <a:gd name="connsiteY2037" fmla="*/ 10000 h 10000"/>
                        <a:gd name="connsiteX2038" fmla="*/ 5433 w 10000"/>
                        <a:gd name="connsiteY2038" fmla="*/ 10000 h 10000"/>
                        <a:gd name="connsiteX2039" fmla="*/ 5433 w 10000"/>
                        <a:gd name="connsiteY2039" fmla="*/ 10000 h 10000"/>
                        <a:gd name="connsiteX2040" fmla="*/ 5433 w 10000"/>
                        <a:gd name="connsiteY2040" fmla="*/ 10000 h 10000"/>
                        <a:gd name="connsiteX2041" fmla="*/ 5433 w 10000"/>
                        <a:gd name="connsiteY2041" fmla="*/ 10000 h 10000"/>
                        <a:gd name="connsiteX2042" fmla="*/ 5444 w 10000"/>
                        <a:gd name="connsiteY2042" fmla="*/ 10000 h 10000"/>
                        <a:gd name="connsiteX2043" fmla="*/ 5444 w 10000"/>
                        <a:gd name="connsiteY2043" fmla="*/ 10000 h 10000"/>
                        <a:gd name="connsiteX2044" fmla="*/ 5444 w 10000"/>
                        <a:gd name="connsiteY2044" fmla="*/ 10000 h 10000"/>
                        <a:gd name="connsiteX2045" fmla="*/ 5444 w 10000"/>
                        <a:gd name="connsiteY2045" fmla="*/ 10000 h 10000"/>
                        <a:gd name="connsiteX2046" fmla="*/ 5453 w 10000"/>
                        <a:gd name="connsiteY2046" fmla="*/ 10000 h 10000"/>
                        <a:gd name="connsiteX2047" fmla="*/ 5453 w 10000"/>
                        <a:gd name="connsiteY2047" fmla="*/ 10000 h 10000"/>
                        <a:gd name="connsiteX2048" fmla="*/ 5453 w 10000"/>
                        <a:gd name="connsiteY2048" fmla="*/ 10000 h 10000"/>
                        <a:gd name="connsiteX2049" fmla="*/ 5453 w 10000"/>
                        <a:gd name="connsiteY2049" fmla="*/ 10000 h 10000"/>
                        <a:gd name="connsiteX2050" fmla="*/ 5464 w 10000"/>
                        <a:gd name="connsiteY2050" fmla="*/ 10000 h 10000"/>
                        <a:gd name="connsiteX2051" fmla="*/ 5464 w 10000"/>
                        <a:gd name="connsiteY2051" fmla="*/ 10000 h 10000"/>
                        <a:gd name="connsiteX2052" fmla="*/ 5464 w 10000"/>
                        <a:gd name="connsiteY2052" fmla="*/ 10000 h 10000"/>
                        <a:gd name="connsiteX2053" fmla="*/ 5464 w 10000"/>
                        <a:gd name="connsiteY2053" fmla="*/ 10000 h 10000"/>
                        <a:gd name="connsiteX2054" fmla="*/ 5476 w 10000"/>
                        <a:gd name="connsiteY2054" fmla="*/ 10000 h 10000"/>
                        <a:gd name="connsiteX2055" fmla="*/ 5476 w 10000"/>
                        <a:gd name="connsiteY2055" fmla="*/ 10000 h 10000"/>
                        <a:gd name="connsiteX2056" fmla="*/ 5476 w 10000"/>
                        <a:gd name="connsiteY2056" fmla="*/ 10000 h 10000"/>
                        <a:gd name="connsiteX2057" fmla="*/ 5476 w 10000"/>
                        <a:gd name="connsiteY2057" fmla="*/ 10000 h 10000"/>
                        <a:gd name="connsiteX2058" fmla="*/ 5484 w 10000"/>
                        <a:gd name="connsiteY2058" fmla="*/ 10000 h 10000"/>
                        <a:gd name="connsiteX2059" fmla="*/ 5484 w 10000"/>
                        <a:gd name="connsiteY2059" fmla="*/ 10000 h 10000"/>
                        <a:gd name="connsiteX2060" fmla="*/ 5484 w 10000"/>
                        <a:gd name="connsiteY2060" fmla="*/ 10000 h 10000"/>
                        <a:gd name="connsiteX2061" fmla="*/ 5484 w 10000"/>
                        <a:gd name="connsiteY2061" fmla="*/ 10000 h 10000"/>
                        <a:gd name="connsiteX2062" fmla="*/ 5496 w 10000"/>
                        <a:gd name="connsiteY2062" fmla="*/ 10000 h 10000"/>
                        <a:gd name="connsiteX2063" fmla="*/ 5496 w 10000"/>
                        <a:gd name="connsiteY2063" fmla="*/ 10000 h 10000"/>
                        <a:gd name="connsiteX2064" fmla="*/ 5496 w 10000"/>
                        <a:gd name="connsiteY2064" fmla="*/ 10000 h 10000"/>
                        <a:gd name="connsiteX2065" fmla="*/ 5496 w 10000"/>
                        <a:gd name="connsiteY2065" fmla="*/ 10000 h 10000"/>
                        <a:gd name="connsiteX2066" fmla="*/ 5507 w 10000"/>
                        <a:gd name="connsiteY2066" fmla="*/ 10000 h 10000"/>
                        <a:gd name="connsiteX2067" fmla="*/ 5507 w 10000"/>
                        <a:gd name="connsiteY2067" fmla="*/ 10000 h 10000"/>
                        <a:gd name="connsiteX2068" fmla="*/ 5507 w 10000"/>
                        <a:gd name="connsiteY2068" fmla="*/ 10000 h 10000"/>
                        <a:gd name="connsiteX2069" fmla="*/ 5507 w 10000"/>
                        <a:gd name="connsiteY2069" fmla="*/ 10000 h 10000"/>
                        <a:gd name="connsiteX2070" fmla="*/ 5518 w 10000"/>
                        <a:gd name="connsiteY2070" fmla="*/ 10000 h 10000"/>
                        <a:gd name="connsiteX2071" fmla="*/ 5518 w 10000"/>
                        <a:gd name="connsiteY2071" fmla="*/ 10000 h 10000"/>
                        <a:gd name="connsiteX2072" fmla="*/ 5518 w 10000"/>
                        <a:gd name="connsiteY2072" fmla="*/ 10000 h 10000"/>
                        <a:gd name="connsiteX2073" fmla="*/ 5518 w 10000"/>
                        <a:gd name="connsiteY2073" fmla="*/ 10000 h 10000"/>
                        <a:gd name="connsiteX2074" fmla="*/ 5527 w 10000"/>
                        <a:gd name="connsiteY2074" fmla="*/ 10000 h 10000"/>
                        <a:gd name="connsiteX2075" fmla="*/ 5527 w 10000"/>
                        <a:gd name="connsiteY2075" fmla="*/ 10000 h 10000"/>
                        <a:gd name="connsiteX2076" fmla="*/ 5527 w 10000"/>
                        <a:gd name="connsiteY2076" fmla="*/ 10000 h 10000"/>
                        <a:gd name="connsiteX2077" fmla="*/ 5527 w 10000"/>
                        <a:gd name="connsiteY2077" fmla="*/ 10000 h 10000"/>
                        <a:gd name="connsiteX2078" fmla="*/ 5538 w 10000"/>
                        <a:gd name="connsiteY2078" fmla="*/ 10000 h 10000"/>
                        <a:gd name="connsiteX2079" fmla="*/ 5538 w 10000"/>
                        <a:gd name="connsiteY2079" fmla="*/ 10000 h 10000"/>
                        <a:gd name="connsiteX2080" fmla="*/ 5538 w 10000"/>
                        <a:gd name="connsiteY2080" fmla="*/ 9507 h 10000"/>
                        <a:gd name="connsiteX2081" fmla="*/ 5538 w 10000"/>
                        <a:gd name="connsiteY2081" fmla="*/ 9754 h 10000"/>
                        <a:gd name="connsiteX2082" fmla="*/ 5550 w 10000"/>
                        <a:gd name="connsiteY2082" fmla="*/ 10000 h 10000"/>
                        <a:gd name="connsiteX2083" fmla="*/ 5550 w 10000"/>
                        <a:gd name="connsiteY2083" fmla="*/ 10000 h 10000"/>
                        <a:gd name="connsiteX2084" fmla="*/ 5550 w 10000"/>
                        <a:gd name="connsiteY2084" fmla="*/ 10000 h 10000"/>
                        <a:gd name="connsiteX2085" fmla="*/ 5550 w 10000"/>
                        <a:gd name="connsiteY2085" fmla="*/ 10000 h 10000"/>
                        <a:gd name="connsiteX2086" fmla="*/ 5561 w 10000"/>
                        <a:gd name="connsiteY2086" fmla="*/ 10000 h 10000"/>
                        <a:gd name="connsiteX2087" fmla="*/ 5561 w 10000"/>
                        <a:gd name="connsiteY2087" fmla="*/ 10000 h 10000"/>
                        <a:gd name="connsiteX2088" fmla="*/ 5561 w 10000"/>
                        <a:gd name="connsiteY2088" fmla="*/ 10000 h 10000"/>
                        <a:gd name="connsiteX2089" fmla="*/ 5561 w 10000"/>
                        <a:gd name="connsiteY2089" fmla="*/ 10000 h 10000"/>
                        <a:gd name="connsiteX2090" fmla="*/ 5570 w 10000"/>
                        <a:gd name="connsiteY2090" fmla="*/ 10000 h 10000"/>
                        <a:gd name="connsiteX2091" fmla="*/ 5570 w 10000"/>
                        <a:gd name="connsiteY2091" fmla="*/ 10000 h 10000"/>
                        <a:gd name="connsiteX2092" fmla="*/ 5570 w 10000"/>
                        <a:gd name="connsiteY2092" fmla="*/ 10000 h 10000"/>
                        <a:gd name="connsiteX2093" fmla="*/ 5570 w 10000"/>
                        <a:gd name="connsiteY2093" fmla="*/ 10000 h 10000"/>
                        <a:gd name="connsiteX2094" fmla="*/ 5581 w 10000"/>
                        <a:gd name="connsiteY2094" fmla="*/ 10000 h 10000"/>
                        <a:gd name="connsiteX2095" fmla="*/ 5581 w 10000"/>
                        <a:gd name="connsiteY2095" fmla="*/ 10000 h 10000"/>
                        <a:gd name="connsiteX2096" fmla="*/ 5581 w 10000"/>
                        <a:gd name="connsiteY2096" fmla="*/ 10000 h 10000"/>
                        <a:gd name="connsiteX2097" fmla="*/ 5581 w 10000"/>
                        <a:gd name="connsiteY2097" fmla="*/ 10000 h 10000"/>
                        <a:gd name="connsiteX2098" fmla="*/ 5593 w 10000"/>
                        <a:gd name="connsiteY2098" fmla="*/ 10000 h 10000"/>
                        <a:gd name="connsiteX2099" fmla="*/ 5593 w 10000"/>
                        <a:gd name="connsiteY2099" fmla="*/ 10000 h 10000"/>
                        <a:gd name="connsiteX2100" fmla="*/ 5593 w 10000"/>
                        <a:gd name="connsiteY2100" fmla="*/ 10000 h 10000"/>
                        <a:gd name="connsiteX2101" fmla="*/ 5593 w 10000"/>
                        <a:gd name="connsiteY2101" fmla="*/ 10000 h 10000"/>
                        <a:gd name="connsiteX2102" fmla="*/ 5604 w 10000"/>
                        <a:gd name="connsiteY2102" fmla="*/ 10000 h 10000"/>
                        <a:gd name="connsiteX2103" fmla="*/ 5604 w 10000"/>
                        <a:gd name="connsiteY2103" fmla="*/ 10000 h 10000"/>
                        <a:gd name="connsiteX2104" fmla="*/ 5604 w 10000"/>
                        <a:gd name="connsiteY2104" fmla="*/ 10000 h 10000"/>
                        <a:gd name="connsiteX2105" fmla="*/ 5604 w 10000"/>
                        <a:gd name="connsiteY2105" fmla="*/ 10000 h 10000"/>
                        <a:gd name="connsiteX2106" fmla="*/ 5613 w 10000"/>
                        <a:gd name="connsiteY2106" fmla="*/ 10000 h 10000"/>
                        <a:gd name="connsiteX2107" fmla="*/ 5613 w 10000"/>
                        <a:gd name="connsiteY2107" fmla="*/ 10000 h 10000"/>
                        <a:gd name="connsiteX2108" fmla="*/ 5613 w 10000"/>
                        <a:gd name="connsiteY2108" fmla="*/ 10000 h 10000"/>
                        <a:gd name="connsiteX2109" fmla="*/ 5613 w 10000"/>
                        <a:gd name="connsiteY2109" fmla="*/ 10000 h 10000"/>
                        <a:gd name="connsiteX2110" fmla="*/ 5624 w 10000"/>
                        <a:gd name="connsiteY2110" fmla="*/ 10000 h 10000"/>
                        <a:gd name="connsiteX2111" fmla="*/ 5624 w 10000"/>
                        <a:gd name="connsiteY2111" fmla="*/ 10000 h 10000"/>
                        <a:gd name="connsiteX2112" fmla="*/ 5624 w 10000"/>
                        <a:gd name="connsiteY2112" fmla="*/ 10000 h 10000"/>
                        <a:gd name="connsiteX2113" fmla="*/ 5624 w 10000"/>
                        <a:gd name="connsiteY2113" fmla="*/ 10000 h 10000"/>
                        <a:gd name="connsiteX2114" fmla="*/ 5636 w 10000"/>
                        <a:gd name="connsiteY2114" fmla="*/ 10000 h 10000"/>
                        <a:gd name="connsiteX2115" fmla="*/ 5636 w 10000"/>
                        <a:gd name="connsiteY2115" fmla="*/ 10000 h 10000"/>
                        <a:gd name="connsiteX2116" fmla="*/ 5636 w 10000"/>
                        <a:gd name="connsiteY2116" fmla="*/ 10000 h 10000"/>
                        <a:gd name="connsiteX2117" fmla="*/ 5636 w 10000"/>
                        <a:gd name="connsiteY2117" fmla="*/ 10000 h 10000"/>
                        <a:gd name="connsiteX2118" fmla="*/ 5644 w 10000"/>
                        <a:gd name="connsiteY2118" fmla="*/ 10000 h 10000"/>
                        <a:gd name="connsiteX2119" fmla="*/ 5644 w 10000"/>
                        <a:gd name="connsiteY2119" fmla="*/ 10000 h 10000"/>
                        <a:gd name="connsiteX2120" fmla="*/ 5644 w 10000"/>
                        <a:gd name="connsiteY2120" fmla="*/ 10000 h 10000"/>
                        <a:gd name="connsiteX2121" fmla="*/ 5644 w 10000"/>
                        <a:gd name="connsiteY2121" fmla="*/ 10000 h 10000"/>
                        <a:gd name="connsiteX2122" fmla="*/ 5656 w 10000"/>
                        <a:gd name="connsiteY2122" fmla="*/ 10000 h 10000"/>
                        <a:gd name="connsiteX2123" fmla="*/ 5656 w 10000"/>
                        <a:gd name="connsiteY2123" fmla="*/ 10000 h 10000"/>
                        <a:gd name="connsiteX2124" fmla="*/ 5656 w 10000"/>
                        <a:gd name="connsiteY2124" fmla="*/ 10000 h 10000"/>
                        <a:gd name="connsiteX2125" fmla="*/ 5656 w 10000"/>
                        <a:gd name="connsiteY2125" fmla="*/ 10000 h 10000"/>
                        <a:gd name="connsiteX2126" fmla="*/ 5667 w 10000"/>
                        <a:gd name="connsiteY2126" fmla="*/ 10000 h 10000"/>
                        <a:gd name="connsiteX2127" fmla="*/ 5667 w 10000"/>
                        <a:gd name="connsiteY2127" fmla="*/ 10000 h 10000"/>
                        <a:gd name="connsiteX2128" fmla="*/ 5667 w 10000"/>
                        <a:gd name="connsiteY2128" fmla="*/ 10000 h 10000"/>
                        <a:gd name="connsiteX2129" fmla="*/ 5667 w 10000"/>
                        <a:gd name="connsiteY2129" fmla="*/ 10000 h 10000"/>
                        <a:gd name="connsiteX2130" fmla="*/ 5678 w 10000"/>
                        <a:gd name="connsiteY2130" fmla="*/ 10000 h 10000"/>
                        <a:gd name="connsiteX2131" fmla="*/ 5678 w 10000"/>
                        <a:gd name="connsiteY2131" fmla="*/ 10000 h 10000"/>
                        <a:gd name="connsiteX2132" fmla="*/ 5678 w 10000"/>
                        <a:gd name="connsiteY2132" fmla="*/ 10000 h 10000"/>
                        <a:gd name="connsiteX2133" fmla="*/ 5678 w 10000"/>
                        <a:gd name="connsiteY2133" fmla="*/ 10000 h 10000"/>
                        <a:gd name="connsiteX2134" fmla="*/ 5687 w 10000"/>
                        <a:gd name="connsiteY2134" fmla="*/ 10000 h 10000"/>
                        <a:gd name="connsiteX2135" fmla="*/ 5687 w 10000"/>
                        <a:gd name="connsiteY2135" fmla="*/ 10000 h 10000"/>
                        <a:gd name="connsiteX2136" fmla="*/ 5687 w 10000"/>
                        <a:gd name="connsiteY2136" fmla="*/ 10000 h 10000"/>
                        <a:gd name="connsiteX2137" fmla="*/ 5687 w 10000"/>
                        <a:gd name="connsiteY2137" fmla="*/ 10000 h 10000"/>
                        <a:gd name="connsiteX2138" fmla="*/ 5698 w 10000"/>
                        <a:gd name="connsiteY2138" fmla="*/ 10000 h 10000"/>
                        <a:gd name="connsiteX2139" fmla="*/ 5698 w 10000"/>
                        <a:gd name="connsiteY2139" fmla="*/ 10000 h 10000"/>
                        <a:gd name="connsiteX2140" fmla="*/ 5698 w 10000"/>
                        <a:gd name="connsiteY2140" fmla="*/ 10000 h 10000"/>
                        <a:gd name="connsiteX2141" fmla="*/ 5698 w 10000"/>
                        <a:gd name="connsiteY2141" fmla="*/ 10000 h 10000"/>
                        <a:gd name="connsiteX2142" fmla="*/ 5710 w 10000"/>
                        <a:gd name="connsiteY2142" fmla="*/ 10000 h 10000"/>
                        <a:gd name="connsiteX2143" fmla="*/ 5710 w 10000"/>
                        <a:gd name="connsiteY2143" fmla="*/ 10000 h 10000"/>
                        <a:gd name="connsiteX2144" fmla="*/ 5710 w 10000"/>
                        <a:gd name="connsiteY2144" fmla="*/ 10000 h 10000"/>
                        <a:gd name="connsiteX2145" fmla="*/ 5710 w 10000"/>
                        <a:gd name="connsiteY2145" fmla="*/ 10000 h 10000"/>
                        <a:gd name="connsiteX2146" fmla="*/ 5721 w 10000"/>
                        <a:gd name="connsiteY2146" fmla="*/ 10000 h 10000"/>
                        <a:gd name="connsiteX2147" fmla="*/ 5721 w 10000"/>
                        <a:gd name="connsiteY2147" fmla="*/ 10000 h 10000"/>
                        <a:gd name="connsiteX2148" fmla="*/ 5721 w 10000"/>
                        <a:gd name="connsiteY2148" fmla="*/ 10000 h 10000"/>
                        <a:gd name="connsiteX2149" fmla="*/ 5721 w 10000"/>
                        <a:gd name="connsiteY2149" fmla="*/ 10000 h 10000"/>
                        <a:gd name="connsiteX2150" fmla="*/ 5730 w 10000"/>
                        <a:gd name="connsiteY2150" fmla="*/ 10000 h 10000"/>
                        <a:gd name="connsiteX2151" fmla="*/ 5730 w 10000"/>
                        <a:gd name="connsiteY2151" fmla="*/ 10000 h 10000"/>
                        <a:gd name="connsiteX2152" fmla="*/ 5730 w 10000"/>
                        <a:gd name="connsiteY2152" fmla="*/ 10000 h 10000"/>
                        <a:gd name="connsiteX2153" fmla="*/ 5730 w 10000"/>
                        <a:gd name="connsiteY2153" fmla="*/ 10000 h 10000"/>
                        <a:gd name="connsiteX2154" fmla="*/ 5741 w 10000"/>
                        <a:gd name="connsiteY2154" fmla="*/ 10000 h 10000"/>
                        <a:gd name="connsiteX2155" fmla="*/ 5741 w 10000"/>
                        <a:gd name="connsiteY2155" fmla="*/ 10000 h 10000"/>
                        <a:gd name="connsiteX2156" fmla="*/ 5741 w 10000"/>
                        <a:gd name="connsiteY2156" fmla="*/ 10000 h 10000"/>
                        <a:gd name="connsiteX2157" fmla="*/ 5741 w 10000"/>
                        <a:gd name="connsiteY2157" fmla="*/ 10000 h 10000"/>
                        <a:gd name="connsiteX2158" fmla="*/ 5753 w 10000"/>
                        <a:gd name="connsiteY2158" fmla="*/ 10000 h 10000"/>
                        <a:gd name="connsiteX2159" fmla="*/ 5753 w 10000"/>
                        <a:gd name="connsiteY2159" fmla="*/ 10000 h 10000"/>
                        <a:gd name="connsiteX2160" fmla="*/ 5753 w 10000"/>
                        <a:gd name="connsiteY2160" fmla="*/ 10000 h 10000"/>
                        <a:gd name="connsiteX2161" fmla="*/ 5753 w 10000"/>
                        <a:gd name="connsiteY2161" fmla="*/ 10000 h 10000"/>
                        <a:gd name="connsiteX2162" fmla="*/ 5761 w 10000"/>
                        <a:gd name="connsiteY2162" fmla="*/ 10000 h 10000"/>
                        <a:gd name="connsiteX2163" fmla="*/ 5761 w 10000"/>
                        <a:gd name="connsiteY2163" fmla="*/ 10000 h 10000"/>
                        <a:gd name="connsiteX2164" fmla="*/ 5761 w 10000"/>
                        <a:gd name="connsiteY2164" fmla="*/ 10000 h 10000"/>
                        <a:gd name="connsiteX2165" fmla="*/ 5761 w 10000"/>
                        <a:gd name="connsiteY2165" fmla="*/ 10000 h 10000"/>
                        <a:gd name="connsiteX2166" fmla="*/ 5773 w 10000"/>
                        <a:gd name="connsiteY2166" fmla="*/ 10000 h 10000"/>
                        <a:gd name="connsiteX2167" fmla="*/ 5773 w 10000"/>
                        <a:gd name="connsiteY2167" fmla="*/ 10000 h 10000"/>
                        <a:gd name="connsiteX2168" fmla="*/ 5773 w 10000"/>
                        <a:gd name="connsiteY2168" fmla="*/ 10000 h 10000"/>
                        <a:gd name="connsiteX2169" fmla="*/ 5773 w 10000"/>
                        <a:gd name="connsiteY2169" fmla="*/ 10000 h 10000"/>
                        <a:gd name="connsiteX2170" fmla="*/ 5784 w 10000"/>
                        <a:gd name="connsiteY2170" fmla="*/ 10000 h 10000"/>
                        <a:gd name="connsiteX2171" fmla="*/ 5784 w 10000"/>
                        <a:gd name="connsiteY2171" fmla="*/ 10000 h 10000"/>
                        <a:gd name="connsiteX2172" fmla="*/ 5784 w 10000"/>
                        <a:gd name="connsiteY2172" fmla="*/ 10000 h 10000"/>
                        <a:gd name="connsiteX2173" fmla="*/ 5784 w 10000"/>
                        <a:gd name="connsiteY2173" fmla="*/ 10000 h 10000"/>
                        <a:gd name="connsiteX2174" fmla="*/ 5795 w 10000"/>
                        <a:gd name="connsiteY2174" fmla="*/ 10000 h 10000"/>
                        <a:gd name="connsiteX2175" fmla="*/ 5795 w 10000"/>
                        <a:gd name="connsiteY2175" fmla="*/ 10000 h 10000"/>
                        <a:gd name="connsiteX2176" fmla="*/ 5804 w 10000"/>
                        <a:gd name="connsiteY2176" fmla="*/ 10000 h 10000"/>
                        <a:gd name="connsiteX2177" fmla="*/ 5804 w 10000"/>
                        <a:gd name="connsiteY2177" fmla="*/ 10000 h 10000"/>
                        <a:gd name="connsiteX2178" fmla="*/ 5815 w 10000"/>
                        <a:gd name="connsiteY2178" fmla="*/ 10000 h 10000"/>
                        <a:gd name="connsiteX2179" fmla="*/ 5815 w 10000"/>
                        <a:gd name="connsiteY2179" fmla="*/ 10000 h 10000"/>
                        <a:gd name="connsiteX2180" fmla="*/ 5815 w 10000"/>
                        <a:gd name="connsiteY2180" fmla="*/ 10000 h 10000"/>
                        <a:gd name="connsiteX2181" fmla="*/ 5815 w 10000"/>
                        <a:gd name="connsiteY2181" fmla="*/ 10000 h 10000"/>
                        <a:gd name="connsiteX2182" fmla="*/ 5827 w 10000"/>
                        <a:gd name="connsiteY2182" fmla="*/ 10000 h 10000"/>
                        <a:gd name="connsiteX2183" fmla="*/ 5827 w 10000"/>
                        <a:gd name="connsiteY2183" fmla="*/ 10000 h 10000"/>
                        <a:gd name="connsiteX2184" fmla="*/ 5827 w 10000"/>
                        <a:gd name="connsiteY2184" fmla="*/ 10000 h 10000"/>
                        <a:gd name="connsiteX2185" fmla="*/ 5827 w 10000"/>
                        <a:gd name="connsiteY2185" fmla="*/ 10000 h 10000"/>
                        <a:gd name="connsiteX2186" fmla="*/ 5838 w 10000"/>
                        <a:gd name="connsiteY2186" fmla="*/ 10000 h 10000"/>
                        <a:gd name="connsiteX2187" fmla="*/ 5838 w 10000"/>
                        <a:gd name="connsiteY2187" fmla="*/ 10000 h 10000"/>
                        <a:gd name="connsiteX2188" fmla="*/ 5838 w 10000"/>
                        <a:gd name="connsiteY2188" fmla="*/ 10000 h 10000"/>
                        <a:gd name="connsiteX2189" fmla="*/ 5838 w 10000"/>
                        <a:gd name="connsiteY2189" fmla="*/ 10000 h 10000"/>
                        <a:gd name="connsiteX2190" fmla="*/ 5847 w 10000"/>
                        <a:gd name="connsiteY2190" fmla="*/ 10000 h 10000"/>
                        <a:gd name="connsiteX2191" fmla="*/ 5847 w 10000"/>
                        <a:gd name="connsiteY2191" fmla="*/ 10000 h 10000"/>
                        <a:gd name="connsiteX2192" fmla="*/ 5847 w 10000"/>
                        <a:gd name="connsiteY2192" fmla="*/ 10000 h 10000"/>
                        <a:gd name="connsiteX2193" fmla="*/ 5847 w 10000"/>
                        <a:gd name="connsiteY2193" fmla="*/ 10000 h 10000"/>
                        <a:gd name="connsiteX2194" fmla="*/ 5858 w 10000"/>
                        <a:gd name="connsiteY2194" fmla="*/ 10000 h 10000"/>
                        <a:gd name="connsiteX2195" fmla="*/ 5858 w 10000"/>
                        <a:gd name="connsiteY2195" fmla="*/ 10000 h 10000"/>
                        <a:gd name="connsiteX2196" fmla="*/ 5858 w 10000"/>
                        <a:gd name="connsiteY2196" fmla="*/ 10000 h 10000"/>
                        <a:gd name="connsiteX2197" fmla="*/ 5858 w 10000"/>
                        <a:gd name="connsiteY2197" fmla="*/ 10000 h 10000"/>
                        <a:gd name="connsiteX2198" fmla="*/ 5870 w 10000"/>
                        <a:gd name="connsiteY2198" fmla="*/ 10000 h 10000"/>
                        <a:gd name="connsiteX2199" fmla="*/ 5870 w 10000"/>
                        <a:gd name="connsiteY2199" fmla="*/ 10000 h 10000"/>
                        <a:gd name="connsiteX2200" fmla="*/ 5870 w 10000"/>
                        <a:gd name="connsiteY2200" fmla="*/ 10000 h 10000"/>
                        <a:gd name="connsiteX2201" fmla="*/ 5870 w 10000"/>
                        <a:gd name="connsiteY2201" fmla="*/ 10000 h 10000"/>
                        <a:gd name="connsiteX2202" fmla="*/ 5878 w 10000"/>
                        <a:gd name="connsiteY2202" fmla="*/ 10000 h 10000"/>
                        <a:gd name="connsiteX2203" fmla="*/ 5878 w 10000"/>
                        <a:gd name="connsiteY2203" fmla="*/ 10000 h 10000"/>
                        <a:gd name="connsiteX2204" fmla="*/ 5878 w 10000"/>
                        <a:gd name="connsiteY2204" fmla="*/ 10000 h 10000"/>
                        <a:gd name="connsiteX2205" fmla="*/ 5878 w 10000"/>
                        <a:gd name="connsiteY2205" fmla="*/ 10000 h 10000"/>
                        <a:gd name="connsiteX2206" fmla="*/ 5890 w 10000"/>
                        <a:gd name="connsiteY2206" fmla="*/ 10000 h 10000"/>
                        <a:gd name="connsiteX2207" fmla="*/ 5890 w 10000"/>
                        <a:gd name="connsiteY2207" fmla="*/ 10000 h 10000"/>
                        <a:gd name="connsiteX2208" fmla="*/ 5890 w 10000"/>
                        <a:gd name="connsiteY2208" fmla="*/ 10000 h 10000"/>
                        <a:gd name="connsiteX2209" fmla="*/ 5890 w 10000"/>
                        <a:gd name="connsiteY2209" fmla="*/ 10000 h 10000"/>
                        <a:gd name="connsiteX2210" fmla="*/ 5901 w 10000"/>
                        <a:gd name="connsiteY2210" fmla="*/ 10000 h 10000"/>
                        <a:gd name="connsiteX2211" fmla="*/ 5901 w 10000"/>
                        <a:gd name="connsiteY2211" fmla="*/ 10000 h 10000"/>
                        <a:gd name="connsiteX2212" fmla="*/ 5901 w 10000"/>
                        <a:gd name="connsiteY2212" fmla="*/ 10000 h 10000"/>
                        <a:gd name="connsiteX2213" fmla="*/ 5901 w 10000"/>
                        <a:gd name="connsiteY2213" fmla="*/ 10000 h 10000"/>
                        <a:gd name="connsiteX2214" fmla="*/ 5913 w 10000"/>
                        <a:gd name="connsiteY2214" fmla="*/ 10000 h 10000"/>
                        <a:gd name="connsiteX2215" fmla="*/ 5913 w 10000"/>
                        <a:gd name="connsiteY2215" fmla="*/ 10000 h 10000"/>
                        <a:gd name="connsiteX2216" fmla="*/ 5913 w 10000"/>
                        <a:gd name="connsiteY2216" fmla="*/ 10000 h 10000"/>
                        <a:gd name="connsiteX2217" fmla="*/ 5913 w 10000"/>
                        <a:gd name="connsiteY2217" fmla="*/ 10000 h 10000"/>
                        <a:gd name="connsiteX2218" fmla="*/ 5921 w 10000"/>
                        <a:gd name="connsiteY2218" fmla="*/ 10000 h 10000"/>
                        <a:gd name="connsiteX2219" fmla="*/ 5921 w 10000"/>
                        <a:gd name="connsiteY2219" fmla="*/ 10000 h 10000"/>
                        <a:gd name="connsiteX2220" fmla="*/ 5921 w 10000"/>
                        <a:gd name="connsiteY2220" fmla="*/ 10000 h 10000"/>
                        <a:gd name="connsiteX2221" fmla="*/ 5921 w 10000"/>
                        <a:gd name="connsiteY2221" fmla="*/ 10000 h 10000"/>
                        <a:gd name="connsiteX2222" fmla="*/ 5933 w 10000"/>
                        <a:gd name="connsiteY2222" fmla="*/ 10000 h 10000"/>
                        <a:gd name="connsiteX2223" fmla="*/ 5933 w 10000"/>
                        <a:gd name="connsiteY2223" fmla="*/ 10000 h 10000"/>
                        <a:gd name="connsiteX2224" fmla="*/ 5933 w 10000"/>
                        <a:gd name="connsiteY2224" fmla="*/ 10000 h 10000"/>
                        <a:gd name="connsiteX2225" fmla="*/ 5933 w 10000"/>
                        <a:gd name="connsiteY2225" fmla="*/ 10000 h 10000"/>
                        <a:gd name="connsiteX2226" fmla="*/ 5944 w 10000"/>
                        <a:gd name="connsiteY2226" fmla="*/ 10000 h 10000"/>
                        <a:gd name="connsiteX2227" fmla="*/ 5944 w 10000"/>
                        <a:gd name="connsiteY2227" fmla="*/ 10000 h 10000"/>
                        <a:gd name="connsiteX2228" fmla="*/ 5944 w 10000"/>
                        <a:gd name="connsiteY2228" fmla="*/ 10000 h 10000"/>
                        <a:gd name="connsiteX2229" fmla="*/ 5944 w 10000"/>
                        <a:gd name="connsiteY2229" fmla="*/ 10000 h 10000"/>
                        <a:gd name="connsiteX2230" fmla="*/ 5955 w 10000"/>
                        <a:gd name="connsiteY2230" fmla="*/ 10000 h 10000"/>
                        <a:gd name="connsiteX2231" fmla="*/ 5955 w 10000"/>
                        <a:gd name="connsiteY2231" fmla="*/ 10000 h 10000"/>
                        <a:gd name="connsiteX2232" fmla="*/ 5955 w 10000"/>
                        <a:gd name="connsiteY2232" fmla="*/ 10000 h 10000"/>
                        <a:gd name="connsiteX2233" fmla="*/ 5955 w 10000"/>
                        <a:gd name="connsiteY2233" fmla="*/ 10000 h 10000"/>
                        <a:gd name="connsiteX2234" fmla="*/ 5964 w 10000"/>
                        <a:gd name="connsiteY2234" fmla="*/ 10000 h 10000"/>
                        <a:gd name="connsiteX2235" fmla="*/ 5964 w 10000"/>
                        <a:gd name="connsiteY2235" fmla="*/ 10000 h 10000"/>
                        <a:gd name="connsiteX2236" fmla="*/ 5964 w 10000"/>
                        <a:gd name="connsiteY2236" fmla="*/ 10000 h 10000"/>
                        <a:gd name="connsiteX2237" fmla="*/ 5964 w 10000"/>
                        <a:gd name="connsiteY2237" fmla="*/ 10000 h 10000"/>
                        <a:gd name="connsiteX2238" fmla="*/ 5975 w 10000"/>
                        <a:gd name="connsiteY2238" fmla="*/ 10000 h 10000"/>
                        <a:gd name="connsiteX2239" fmla="*/ 5975 w 10000"/>
                        <a:gd name="connsiteY2239" fmla="*/ 10000 h 10000"/>
                        <a:gd name="connsiteX2240" fmla="*/ 5975 w 10000"/>
                        <a:gd name="connsiteY2240" fmla="*/ 10000 h 10000"/>
                        <a:gd name="connsiteX2241" fmla="*/ 5975 w 10000"/>
                        <a:gd name="connsiteY2241" fmla="*/ 10000 h 10000"/>
                        <a:gd name="connsiteX2242" fmla="*/ 5987 w 10000"/>
                        <a:gd name="connsiteY2242" fmla="*/ 10000 h 10000"/>
                        <a:gd name="connsiteX2243" fmla="*/ 5987 w 10000"/>
                        <a:gd name="connsiteY2243" fmla="*/ 10000 h 10000"/>
                        <a:gd name="connsiteX2244" fmla="*/ 5987 w 10000"/>
                        <a:gd name="connsiteY2244" fmla="*/ 10000 h 10000"/>
                        <a:gd name="connsiteX2245" fmla="*/ 5987 w 10000"/>
                        <a:gd name="connsiteY2245" fmla="*/ 10000 h 10000"/>
                        <a:gd name="connsiteX2246" fmla="*/ 5995 w 10000"/>
                        <a:gd name="connsiteY2246" fmla="*/ 10000 h 10000"/>
                        <a:gd name="connsiteX2247" fmla="*/ 5995 w 10000"/>
                        <a:gd name="connsiteY2247" fmla="*/ 10000 h 10000"/>
                        <a:gd name="connsiteX2248" fmla="*/ 5995 w 10000"/>
                        <a:gd name="connsiteY2248" fmla="*/ 10000 h 10000"/>
                        <a:gd name="connsiteX2249" fmla="*/ 5995 w 10000"/>
                        <a:gd name="connsiteY2249" fmla="*/ 10000 h 10000"/>
                        <a:gd name="connsiteX2250" fmla="*/ 6007 w 10000"/>
                        <a:gd name="connsiteY2250" fmla="*/ 10000 h 10000"/>
                        <a:gd name="connsiteX2251" fmla="*/ 6007 w 10000"/>
                        <a:gd name="connsiteY2251" fmla="*/ 10000 h 10000"/>
                        <a:gd name="connsiteX2252" fmla="*/ 6007 w 10000"/>
                        <a:gd name="connsiteY2252" fmla="*/ 10000 h 10000"/>
                        <a:gd name="connsiteX2253" fmla="*/ 6007 w 10000"/>
                        <a:gd name="connsiteY2253" fmla="*/ 10000 h 10000"/>
                        <a:gd name="connsiteX2254" fmla="*/ 6018 w 10000"/>
                        <a:gd name="connsiteY2254" fmla="*/ 10000 h 10000"/>
                        <a:gd name="connsiteX2255" fmla="*/ 6018 w 10000"/>
                        <a:gd name="connsiteY2255" fmla="*/ 10000 h 10000"/>
                        <a:gd name="connsiteX2256" fmla="*/ 6018 w 10000"/>
                        <a:gd name="connsiteY2256" fmla="*/ 10000 h 10000"/>
                        <a:gd name="connsiteX2257" fmla="*/ 6018 w 10000"/>
                        <a:gd name="connsiteY2257" fmla="*/ 10000 h 10000"/>
                        <a:gd name="connsiteX2258" fmla="*/ 6030 w 10000"/>
                        <a:gd name="connsiteY2258" fmla="*/ 10000 h 10000"/>
                        <a:gd name="connsiteX2259" fmla="*/ 6030 w 10000"/>
                        <a:gd name="connsiteY2259" fmla="*/ 10000 h 10000"/>
                        <a:gd name="connsiteX2260" fmla="*/ 6030 w 10000"/>
                        <a:gd name="connsiteY2260" fmla="*/ 10000 h 10000"/>
                        <a:gd name="connsiteX2261" fmla="*/ 6030 w 10000"/>
                        <a:gd name="connsiteY2261" fmla="*/ 10000 h 10000"/>
                        <a:gd name="connsiteX2262" fmla="*/ 6038 w 10000"/>
                        <a:gd name="connsiteY2262" fmla="*/ 9552 h 10000"/>
                        <a:gd name="connsiteX2263" fmla="*/ 6038 w 10000"/>
                        <a:gd name="connsiteY2263" fmla="*/ 10000 h 10000"/>
                        <a:gd name="connsiteX2264" fmla="*/ 6038 w 10000"/>
                        <a:gd name="connsiteY2264" fmla="*/ 9002 h 10000"/>
                        <a:gd name="connsiteX2265" fmla="*/ 6038 w 10000"/>
                        <a:gd name="connsiteY2265" fmla="*/ 10000 h 10000"/>
                        <a:gd name="connsiteX2266" fmla="*/ 6050 w 10000"/>
                        <a:gd name="connsiteY2266" fmla="*/ 10000 h 10000"/>
                        <a:gd name="connsiteX2267" fmla="*/ 6050 w 10000"/>
                        <a:gd name="connsiteY2267" fmla="*/ 10000 h 10000"/>
                        <a:gd name="connsiteX2268" fmla="*/ 6050 w 10000"/>
                        <a:gd name="connsiteY2268" fmla="*/ 10000 h 10000"/>
                        <a:gd name="connsiteX2269" fmla="*/ 6050 w 10000"/>
                        <a:gd name="connsiteY2269" fmla="*/ 10000 h 10000"/>
                        <a:gd name="connsiteX2270" fmla="*/ 6061 w 10000"/>
                        <a:gd name="connsiteY2270" fmla="*/ 10000 h 10000"/>
                        <a:gd name="connsiteX2271" fmla="*/ 6061 w 10000"/>
                        <a:gd name="connsiteY2271" fmla="*/ 10000 h 10000"/>
                        <a:gd name="connsiteX2272" fmla="*/ 6061 w 10000"/>
                        <a:gd name="connsiteY2272" fmla="*/ 10000 h 10000"/>
                        <a:gd name="connsiteX2273" fmla="*/ 6061 w 10000"/>
                        <a:gd name="connsiteY2273" fmla="*/ 10000 h 10000"/>
                        <a:gd name="connsiteX2274" fmla="*/ 6073 w 10000"/>
                        <a:gd name="connsiteY2274" fmla="*/ 10000 h 10000"/>
                        <a:gd name="connsiteX2275" fmla="*/ 6073 w 10000"/>
                        <a:gd name="connsiteY2275" fmla="*/ 10000 h 10000"/>
                        <a:gd name="connsiteX2276" fmla="*/ 6073 w 10000"/>
                        <a:gd name="connsiteY2276" fmla="*/ 10000 h 10000"/>
                        <a:gd name="connsiteX2277" fmla="*/ 6073 w 10000"/>
                        <a:gd name="connsiteY2277" fmla="*/ 10000 h 10000"/>
                        <a:gd name="connsiteX2278" fmla="*/ 6081 w 10000"/>
                        <a:gd name="connsiteY2278" fmla="*/ 10000 h 10000"/>
                        <a:gd name="connsiteX2279" fmla="*/ 6081 w 10000"/>
                        <a:gd name="connsiteY2279" fmla="*/ 10000 h 10000"/>
                        <a:gd name="connsiteX2280" fmla="*/ 6081 w 10000"/>
                        <a:gd name="connsiteY2280" fmla="*/ 10000 h 10000"/>
                        <a:gd name="connsiteX2281" fmla="*/ 6081 w 10000"/>
                        <a:gd name="connsiteY2281" fmla="*/ 10000 h 10000"/>
                        <a:gd name="connsiteX2282" fmla="*/ 6093 w 10000"/>
                        <a:gd name="connsiteY2282" fmla="*/ 10000 h 10000"/>
                        <a:gd name="connsiteX2283" fmla="*/ 6093 w 10000"/>
                        <a:gd name="connsiteY2283" fmla="*/ 10000 h 10000"/>
                        <a:gd name="connsiteX2284" fmla="*/ 6093 w 10000"/>
                        <a:gd name="connsiteY2284" fmla="*/ 10000 h 10000"/>
                        <a:gd name="connsiteX2285" fmla="*/ 6093 w 10000"/>
                        <a:gd name="connsiteY2285" fmla="*/ 10000 h 10000"/>
                        <a:gd name="connsiteX2286" fmla="*/ 6104 w 10000"/>
                        <a:gd name="connsiteY2286" fmla="*/ 10000 h 10000"/>
                        <a:gd name="connsiteX2287" fmla="*/ 6104 w 10000"/>
                        <a:gd name="connsiteY2287" fmla="*/ 10000 h 10000"/>
                        <a:gd name="connsiteX2288" fmla="*/ 6104 w 10000"/>
                        <a:gd name="connsiteY2288" fmla="*/ 10000 h 10000"/>
                        <a:gd name="connsiteX2289" fmla="*/ 6104 w 10000"/>
                        <a:gd name="connsiteY2289" fmla="*/ 10000 h 10000"/>
                        <a:gd name="connsiteX2290" fmla="*/ 6113 w 10000"/>
                        <a:gd name="connsiteY2290" fmla="*/ 10000 h 10000"/>
                        <a:gd name="connsiteX2291" fmla="*/ 6113 w 10000"/>
                        <a:gd name="connsiteY2291" fmla="*/ 10000 h 10000"/>
                        <a:gd name="connsiteX2292" fmla="*/ 6113 w 10000"/>
                        <a:gd name="connsiteY2292" fmla="*/ 10000 h 10000"/>
                        <a:gd name="connsiteX2293" fmla="*/ 6113 w 10000"/>
                        <a:gd name="connsiteY2293" fmla="*/ 10000 h 10000"/>
                        <a:gd name="connsiteX2294" fmla="*/ 6124 w 10000"/>
                        <a:gd name="connsiteY2294" fmla="*/ 10000 h 10000"/>
                        <a:gd name="connsiteX2295" fmla="*/ 6124 w 10000"/>
                        <a:gd name="connsiteY2295" fmla="*/ 10000 h 10000"/>
                        <a:gd name="connsiteX2296" fmla="*/ 6124 w 10000"/>
                        <a:gd name="connsiteY2296" fmla="*/ 10000 h 10000"/>
                        <a:gd name="connsiteX2297" fmla="*/ 6124 w 10000"/>
                        <a:gd name="connsiteY2297" fmla="*/ 10000 h 10000"/>
                        <a:gd name="connsiteX2298" fmla="*/ 6135 w 10000"/>
                        <a:gd name="connsiteY2298" fmla="*/ 10000 h 10000"/>
                        <a:gd name="connsiteX2299" fmla="*/ 6135 w 10000"/>
                        <a:gd name="connsiteY2299" fmla="*/ 10000 h 10000"/>
                        <a:gd name="connsiteX2300" fmla="*/ 6135 w 10000"/>
                        <a:gd name="connsiteY2300" fmla="*/ 10000 h 10000"/>
                        <a:gd name="connsiteX2301" fmla="*/ 6135 w 10000"/>
                        <a:gd name="connsiteY2301" fmla="*/ 10000 h 10000"/>
                        <a:gd name="connsiteX2302" fmla="*/ 6147 w 10000"/>
                        <a:gd name="connsiteY2302" fmla="*/ 10000 h 10000"/>
                        <a:gd name="connsiteX2303" fmla="*/ 6147 w 10000"/>
                        <a:gd name="connsiteY2303" fmla="*/ 10000 h 10000"/>
                        <a:gd name="connsiteX2304" fmla="*/ 6147 w 10000"/>
                        <a:gd name="connsiteY2304" fmla="*/ 10000 h 10000"/>
                        <a:gd name="connsiteX2305" fmla="*/ 6147 w 10000"/>
                        <a:gd name="connsiteY2305" fmla="*/ 10000 h 10000"/>
                        <a:gd name="connsiteX2306" fmla="*/ 6155 w 10000"/>
                        <a:gd name="connsiteY2306" fmla="*/ 10000 h 10000"/>
                        <a:gd name="connsiteX2307" fmla="*/ 6155 w 10000"/>
                        <a:gd name="connsiteY2307" fmla="*/ 10000 h 10000"/>
                        <a:gd name="connsiteX2308" fmla="*/ 6155 w 10000"/>
                        <a:gd name="connsiteY2308" fmla="*/ 10000 h 10000"/>
                        <a:gd name="connsiteX2309" fmla="*/ 6155 w 10000"/>
                        <a:gd name="connsiteY2309" fmla="*/ 10000 h 10000"/>
                        <a:gd name="connsiteX2310" fmla="*/ 6167 w 10000"/>
                        <a:gd name="connsiteY2310" fmla="*/ 10000 h 10000"/>
                        <a:gd name="connsiteX2311" fmla="*/ 6167 w 10000"/>
                        <a:gd name="connsiteY2311" fmla="*/ 10000 h 10000"/>
                        <a:gd name="connsiteX2312" fmla="*/ 6167 w 10000"/>
                        <a:gd name="connsiteY2312" fmla="*/ 10000 h 10000"/>
                        <a:gd name="connsiteX2313" fmla="*/ 6167 w 10000"/>
                        <a:gd name="connsiteY2313" fmla="*/ 10000 h 10000"/>
                        <a:gd name="connsiteX2314" fmla="*/ 6178 w 10000"/>
                        <a:gd name="connsiteY2314" fmla="*/ 10000 h 10000"/>
                        <a:gd name="connsiteX2315" fmla="*/ 6178 w 10000"/>
                        <a:gd name="connsiteY2315" fmla="*/ 10000 h 10000"/>
                        <a:gd name="connsiteX2316" fmla="*/ 6178 w 10000"/>
                        <a:gd name="connsiteY2316" fmla="*/ 10000 h 10000"/>
                        <a:gd name="connsiteX2317" fmla="*/ 6178 w 10000"/>
                        <a:gd name="connsiteY2317" fmla="*/ 10000 h 10000"/>
                        <a:gd name="connsiteX2318" fmla="*/ 6190 w 10000"/>
                        <a:gd name="connsiteY2318" fmla="*/ 10000 h 10000"/>
                        <a:gd name="connsiteX2319" fmla="*/ 6190 w 10000"/>
                        <a:gd name="connsiteY2319" fmla="*/ 10000 h 10000"/>
                        <a:gd name="connsiteX2320" fmla="*/ 6190 w 10000"/>
                        <a:gd name="connsiteY2320" fmla="*/ 10000 h 10000"/>
                        <a:gd name="connsiteX2321" fmla="*/ 6190 w 10000"/>
                        <a:gd name="connsiteY2321" fmla="*/ 10000 h 10000"/>
                        <a:gd name="connsiteX2322" fmla="*/ 6198 w 10000"/>
                        <a:gd name="connsiteY2322" fmla="*/ 10000 h 10000"/>
                        <a:gd name="connsiteX2323" fmla="*/ 6198 w 10000"/>
                        <a:gd name="connsiteY2323" fmla="*/ 10000 h 10000"/>
                        <a:gd name="connsiteX2324" fmla="*/ 6198 w 10000"/>
                        <a:gd name="connsiteY2324" fmla="*/ 10000 h 10000"/>
                        <a:gd name="connsiteX2325" fmla="*/ 6198 w 10000"/>
                        <a:gd name="connsiteY2325" fmla="*/ 10000 h 10000"/>
                        <a:gd name="connsiteX2326" fmla="*/ 6210 w 10000"/>
                        <a:gd name="connsiteY2326" fmla="*/ 10000 h 10000"/>
                        <a:gd name="connsiteX2327" fmla="*/ 6210 w 10000"/>
                        <a:gd name="connsiteY2327" fmla="*/ 10000 h 10000"/>
                        <a:gd name="connsiteX2328" fmla="*/ 6210 w 10000"/>
                        <a:gd name="connsiteY2328" fmla="*/ 10000 h 10000"/>
                        <a:gd name="connsiteX2329" fmla="*/ 6210 w 10000"/>
                        <a:gd name="connsiteY2329" fmla="*/ 10000 h 10000"/>
                        <a:gd name="connsiteX2330" fmla="*/ 6221 w 10000"/>
                        <a:gd name="connsiteY2330" fmla="*/ 10000 h 10000"/>
                        <a:gd name="connsiteX2331" fmla="*/ 6221 w 10000"/>
                        <a:gd name="connsiteY2331" fmla="*/ 10000 h 10000"/>
                        <a:gd name="connsiteX2332" fmla="*/ 6221 w 10000"/>
                        <a:gd name="connsiteY2332" fmla="*/ 10000 h 10000"/>
                        <a:gd name="connsiteX2333" fmla="*/ 6221 w 10000"/>
                        <a:gd name="connsiteY2333" fmla="*/ 10000 h 10000"/>
                        <a:gd name="connsiteX2334" fmla="*/ 6230 w 10000"/>
                        <a:gd name="connsiteY2334" fmla="*/ 10000 h 10000"/>
                        <a:gd name="connsiteX2335" fmla="*/ 6230 w 10000"/>
                        <a:gd name="connsiteY2335" fmla="*/ 10000 h 10000"/>
                        <a:gd name="connsiteX2336" fmla="*/ 6230 w 10000"/>
                        <a:gd name="connsiteY2336" fmla="*/ 10000 h 10000"/>
                        <a:gd name="connsiteX2337" fmla="*/ 6230 w 10000"/>
                        <a:gd name="connsiteY2337" fmla="*/ 10000 h 10000"/>
                        <a:gd name="connsiteX2338" fmla="*/ 6241 w 10000"/>
                        <a:gd name="connsiteY2338" fmla="*/ 10000 h 10000"/>
                        <a:gd name="connsiteX2339" fmla="*/ 6241 w 10000"/>
                        <a:gd name="connsiteY2339" fmla="*/ 10000 h 10000"/>
                        <a:gd name="connsiteX2340" fmla="*/ 6241 w 10000"/>
                        <a:gd name="connsiteY2340" fmla="*/ 10000 h 10000"/>
                        <a:gd name="connsiteX2341" fmla="*/ 6241 w 10000"/>
                        <a:gd name="connsiteY2341" fmla="*/ 10000 h 10000"/>
                        <a:gd name="connsiteX2342" fmla="*/ 6252 w 10000"/>
                        <a:gd name="connsiteY2342" fmla="*/ 10000 h 10000"/>
                        <a:gd name="connsiteX2343" fmla="*/ 6252 w 10000"/>
                        <a:gd name="connsiteY2343" fmla="*/ 10000 h 10000"/>
                        <a:gd name="connsiteX2344" fmla="*/ 6252 w 10000"/>
                        <a:gd name="connsiteY2344" fmla="*/ 10000 h 10000"/>
                        <a:gd name="connsiteX2345" fmla="*/ 6252 w 10000"/>
                        <a:gd name="connsiteY2345" fmla="*/ 10000 h 10000"/>
                        <a:gd name="connsiteX2346" fmla="*/ 6264 w 10000"/>
                        <a:gd name="connsiteY2346" fmla="*/ 10000 h 10000"/>
                        <a:gd name="connsiteX2347" fmla="*/ 6264 w 10000"/>
                        <a:gd name="connsiteY2347" fmla="*/ 10000 h 10000"/>
                        <a:gd name="connsiteX2348" fmla="*/ 6264 w 10000"/>
                        <a:gd name="connsiteY2348" fmla="*/ 10000 h 10000"/>
                        <a:gd name="connsiteX2349" fmla="*/ 6264 w 10000"/>
                        <a:gd name="connsiteY2349" fmla="*/ 10000 h 10000"/>
                        <a:gd name="connsiteX2350" fmla="*/ 6272 w 10000"/>
                        <a:gd name="connsiteY2350" fmla="*/ 10000 h 10000"/>
                        <a:gd name="connsiteX2351" fmla="*/ 6272 w 10000"/>
                        <a:gd name="connsiteY2351" fmla="*/ 10000 h 10000"/>
                        <a:gd name="connsiteX2352" fmla="*/ 6272 w 10000"/>
                        <a:gd name="connsiteY2352" fmla="*/ 10000 h 10000"/>
                        <a:gd name="connsiteX2353" fmla="*/ 6272 w 10000"/>
                        <a:gd name="connsiteY2353" fmla="*/ 10000 h 10000"/>
                        <a:gd name="connsiteX2354" fmla="*/ 6284 w 10000"/>
                        <a:gd name="connsiteY2354" fmla="*/ 10000 h 10000"/>
                        <a:gd name="connsiteX2355" fmla="*/ 6284 w 10000"/>
                        <a:gd name="connsiteY2355" fmla="*/ 10000 h 10000"/>
                        <a:gd name="connsiteX2356" fmla="*/ 6284 w 10000"/>
                        <a:gd name="connsiteY2356" fmla="*/ 10000 h 10000"/>
                        <a:gd name="connsiteX2357" fmla="*/ 6284 w 10000"/>
                        <a:gd name="connsiteY2357" fmla="*/ 10000 h 10000"/>
                        <a:gd name="connsiteX2358" fmla="*/ 6295 w 10000"/>
                        <a:gd name="connsiteY2358" fmla="*/ 10000 h 10000"/>
                        <a:gd name="connsiteX2359" fmla="*/ 6295 w 10000"/>
                        <a:gd name="connsiteY2359" fmla="*/ 10000 h 10000"/>
                        <a:gd name="connsiteX2360" fmla="*/ 6295 w 10000"/>
                        <a:gd name="connsiteY2360" fmla="*/ 10000 h 10000"/>
                        <a:gd name="connsiteX2361" fmla="*/ 6295 w 10000"/>
                        <a:gd name="connsiteY2361" fmla="*/ 10000 h 10000"/>
                        <a:gd name="connsiteX2362" fmla="*/ 6307 w 10000"/>
                        <a:gd name="connsiteY2362" fmla="*/ 10000 h 10000"/>
                        <a:gd name="connsiteX2363" fmla="*/ 6307 w 10000"/>
                        <a:gd name="connsiteY2363" fmla="*/ 10000 h 10000"/>
                        <a:gd name="connsiteX2364" fmla="*/ 6307 w 10000"/>
                        <a:gd name="connsiteY2364" fmla="*/ 10000 h 10000"/>
                        <a:gd name="connsiteX2365" fmla="*/ 6307 w 10000"/>
                        <a:gd name="connsiteY2365" fmla="*/ 10000 h 10000"/>
                        <a:gd name="connsiteX2366" fmla="*/ 6315 w 10000"/>
                        <a:gd name="connsiteY2366" fmla="*/ 10000 h 10000"/>
                        <a:gd name="connsiteX2367" fmla="*/ 6315 w 10000"/>
                        <a:gd name="connsiteY2367" fmla="*/ 10000 h 10000"/>
                        <a:gd name="connsiteX2368" fmla="*/ 6315 w 10000"/>
                        <a:gd name="connsiteY2368" fmla="*/ 10000 h 10000"/>
                        <a:gd name="connsiteX2369" fmla="*/ 6315 w 10000"/>
                        <a:gd name="connsiteY2369" fmla="*/ 10000 h 10000"/>
                        <a:gd name="connsiteX2370" fmla="*/ 6327 w 10000"/>
                        <a:gd name="connsiteY2370" fmla="*/ 10000 h 10000"/>
                        <a:gd name="connsiteX2371" fmla="*/ 6327 w 10000"/>
                        <a:gd name="connsiteY2371" fmla="*/ 10000 h 10000"/>
                        <a:gd name="connsiteX2372" fmla="*/ 6327 w 10000"/>
                        <a:gd name="connsiteY2372" fmla="*/ 10000 h 10000"/>
                        <a:gd name="connsiteX2373" fmla="*/ 6327 w 10000"/>
                        <a:gd name="connsiteY2373" fmla="*/ 10000 h 10000"/>
                        <a:gd name="connsiteX2374" fmla="*/ 6338 w 10000"/>
                        <a:gd name="connsiteY2374" fmla="*/ 10000 h 10000"/>
                        <a:gd name="connsiteX2375" fmla="*/ 6338 w 10000"/>
                        <a:gd name="connsiteY2375" fmla="*/ 10000 h 10000"/>
                        <a:gd name="connsiteX2376" fmla="*/ 6338 w 10000"/>
                        <a:gd name="connsiteY2376" fmla="*/ 10000 h 10000"/>
                        <a:gd name="connsiteX2377" fmla="*/ 6338 w 10000"/>
                        <a:gd name="connsiteY2377" fmla="*/ 10000 h 10000"/>
                        <a:gd name="connsiteX2378" fmla="*/ 6347 w 10000"/>
                        <a:gd name="connsiteY2378" fmla="*/ 10000 h 10000"/>
                        <a:gd name="connsiteX2379" fmla="*/ 6347 w 10000"/>
                        <a:gd name="connsiteY2379" fmla="*/ 10000 h 10000"/>
                        <a:gd name="connsiteX2380" fmla="*/ 6347 w 10000"/>
                        <a:gd name="connsiteY2380" fmla="*/ 10000 h 10000"/>
                        <a:gd name="connsiteX2381" fmla="*/ 6347 w 10000"/>
                        <a:gd name="connsiteY2381" fmla="*/ 10000 h 10000"/>
                        <a:gd name="connsiteX2382" fmla="*/ 6358 w 10000"/>
                        <a:gd name="connsiteY2382" fmla="*/ 10000 h 10000"/>
                        <a:gd name="connsiteX2383" fmla="*/ 6358 w 10000"/>
                        <a:gd name="connsiteY2383" fmla="*/ 10000 h 10000"/>
                        <a:gd name="connsiteX2384" fmla="*/ 6358 w 10000"/>
                        <a:gd name="connsiteY2384" fmla="*/ 10000 h 10000"/>
                        <a:gd name="connsiteX2385" fmla="*/ 6358 w 10000"/>
                        <a:gd name="connsiteY2385" fmla="*/ 10000 h 10000"/>
                        <a:gd name="connsiteX2386" fmla="*/ 6370 w 10000"/>
                        <a:gd name="connsiteY2386" fmla="*/ 10000 h 10000"/>
                        <a:gd name="connsiteX2387" fmla="*/ 6370 w 10000"/>
                        <a:gd name="connsiteY2387" fmla="*/ 10000 h 10000"/>
                        <a:gd name="connsiteX2388" fmla="*/ 6370 w 10000"/>
                        <a:gd name="connsiteY2388" fmla="*/ 10000 h 10000"/>
                        <a:gd name="connsiteX2389" fmla="*/ 6370 w 10000"/>
                        <a:gd name="connsiteY2389" fmla="*/ 10000 h 10000"/>
                        <a:gd name="connsiteX2390" fmla="*/ 6381 w 10000"/>
                        <a:gd name="connsiteY2390" fmla="*/ 10000 h 10000"/>
                        <a:gd name="connsiteX2391" fmla="*/ 6381 w 10000"/>
                        <a:gd name="connsiteY2391" fmla="*/ 10000 h 10000"/>
                        <a:gd name="connsiteX2392" fmla="*/ 6381 w 10000"/>
                        <a:gd name="connsiteY2392" fmla="*/ 10000 h 10000"/>
                        <a:gd name="connsiteX2393" fmla="*/ 6381 w 10000"/>
                        <a:gd name="connsiteY2393" fmla="*/ 10000 h 10000"/>
                        <a:gd name="connsiteX2394" fmla="*/ 6390 w 10000"/>
                        <a:gd name="connsiteY2394" fmla="*/ 10000 h 10000"/>
                        <a:gd name="connsiteX2395" fmla="*/ 6390 w 10000"/>
                        <a:gd name="connsiteY2395" fmla="*/ 10000 h 10000"/>
                        <a:gd name="connsiteX2396" fmla="*/ 6390 w 10000"/>
                        <a:gd name="connsiteY2396" fmla="*/ 10000 h 10000"/>
                        <a:gd name="connsiteX2397" fmla="*/ 6390 w 10000"/>
                        <a:gd name="connsiteY2397" fmla="*/ 10000 h 10000"/>
                        <a:gd name="connsiteX2398" fmla="*/ 6401 w 10000"/>
                        <a:gd name="connsiteY2398" fmla="*/ 10000 h 10000"/>
                        <a:gd name="connsiteX2399" fmla="*/ 6401 w 10000"/>
                        <a:gd name="connsiteY2399" fmla="*/ 10000 h 10000"/>
                        <a:gd name="connsiteX2400" fmla="*/ 6401 w 10000"/>
                        <a:gd name="connsiteY2400" fmla="*/ 10000 h 10000"/>
                        <a:gd name="connsiteX2401" fmla="*/ 6401 w 10000"/>
                        <a:gd name="connsiteY2401" fmla="*/ 10000 h 10000"/>
                        <a:gd name="connsiteX2402" fmla="*/ 6412 w 10000"/>
                        <a:gd name="connsiteY2402" fmla="*/ 10000 h 10000"/>
                        <a:gd name="connsiteX2403" fmla="*/ 6412 w 10000"/>
                        <a:gd name="connsiteY2403" fmla="*/ 10000 h 10000"/>
                        <a:gd name="connsiteX2404" fmla="*/ 6412 w 10000"/>
                        <a:gd name="connsiteY2404" fmla="*/ 10000 h 10000"/>
                        <a:gd name="connsiteX2405" fmla="*/ 6412 w 10000"/>
                        <a:gd name="connsiteY2405" fmla="*/ 10000 h 10000"/>
                        <a:gd name="connsiteX2406" fmla="*/ 6424 w 10000"/>
                        <a:gd name="connsiteY2406" fmla="*/ 10000 h 10000"/>
                        <a:gd name="connsiteX2407" fmla="*/ 6424 w 10000"/>
                        <a:gd name="connsiteY2407" fmla="*/ 10000 h 10000"/>
                        <a:gd name="connsiteX2408" fmla="*/ 6424 w 10000"/>
                        <a:gd name="connsiteY2408" fmla="*/ 10000 h 10000"/>
                        <a:gd name="connsiteX2409" fmla="*/ 6424 w 10000"/>
                        <a:gd name="connsiteY2409" fmla="*/ 10000 h 10000"/>
                        <a:gd name="connsiteX2410" fmla="*/ 6432 w 10000"/>
                        <a:gd name="connsiteY2410" fmla="*/ 10000 h 10000"/>
                        <a:gd name="connsiteX2411" fmla="*/ 6432 w 10000"/>
                        <a:gd name="connsiteY2411" fmla="*/ 10000 h 10000"/>
                        <a:gd name="connsiteX2412" fmla="*/ 6432 w 10000"/>
                        <a:gd name="connsiteY2412" fmla="*/ 10000 h 10000"/>
                        <a:gd name="connsiteX2413" fmla="*/ 6432 w 10000"/>
                        <a:gd name="connsiteY2413" fmla="*/ 10000 h 10000"/>
                        <a:gd name="connsiteX2414" fmla="*/ 6444 w 10000"/>
                        <a:gd name="connsiteY2414" fmla="*/ 10000 h 10000"/>
                        <a:gd name="connsiteX2415" fmla="*/ 6444 w 10000"/>
                        <a:gd name="connsiteY2415" fmla="*/ 10000 h 10000"/>
                        <a:gd name="connsiteX2416" fmla="*/ 6444 w 10000"/>
                        <a:gd name="connsiteY2416" fmla="*/ 10000 h 10000"/>
                        <a:gd name="connsiteX2417" fmla="*/ 6444 w 10000"/>
                        <a:gd name="connsiteY2417" fmla="*/ 10000 h 10000"/>
                        <a:gd name="connsiteX2418" fmla="*/ 6455 w 10000"/>
                        <a:gd name="connsiteY2418" fmla="*/ 10000 h 10000"/>
                        <a:gd name="connsiteX2419" fmla="*/ 6455 w 10000"/>
                        <a:gd name="connsiteY2419" fmla="*/ 10000 h 10000"/>
                        <a:gd name="connsiteX2420" fmla="*/ 6455 w 10000"/>
                        <a:gd name="connsiteY2420" fmla="*/ 10000 h 10000"/>
                        <a:gd name="connsiteX2421" fmla="*/ 6455 w 10000"/>
                        <a:gd name="connsiteY2421" fmla="*/ 10000 h 10000"/>
                        <a:gd name="connsiteX2422" fmla="*/ 6464 w 10000"/>
                        <a:gd name="connsiteY2422" fmla="*/ 10000 h 10000"/>
                        <a:gd name="connsiteX2423" fmla="*/ 6464 w 10000"/>
                        <a:gd name="connsiteY2423" fmla="*/ 10000 h 10000"/>
                        <a:gd name="connsiteX2424" fmla="*/ 6464 w 10000"/>
                        <a:gd name="connsiteY2424" fmla="*/ 10000 h 10000"/>
                        <a:gd name="connsiteX2425" fmla="*/ 6464 w 10000"/>
                        <a:gd name="connsiteY2425" fmla="*/ 10000 h 10000"/>
                        <a:gd name="connsiteX2426" fmla="*/ 6475 w 10000"/>
                        <a:gd name="connsiteY2426" fmla="*/ 10000 h 10000"/>
                        <a:gd name="connsiteX2427" fmla="*/ 6475 w 10000"/>
                        <a:gd name="connsiteY2427" fmla="*/ 10000 h 10000"/>
                        <a:gd name="connsiteX2428" fmla="*/ 6475 w 10000"/>
                        <a:gd name="connsiteY2428" fmla="*/ 10000 h 10000"/>
                        <a:gd name="connsiteX2429" fmla="*/ 6475 w 10000"/>
                        <a:gd name="connsiteY2429" fmla="*/ 10000 h 10000"/>
                        <a:gd name="connsiteX2430" fmla="*/ 6487 w 10000"/>
                        <a:gd name="connsiteY2430" fmla="*/ 10000 h 10000"/>
                        <a:gd name="connsiteX2431" fmla="*/ 6487 w 10000"/>
                        <a:gd name="connsiteY2431" fmla="*/ 10000 h 10000"/>
                        <a:gd name="connsiteX2432" fmla="*/ 6487 w 10000"/>
                        <a:gd name="connsiteY2432" fmla="*/ 10000 h 10000"/>
                        <a:gd name="connsiteX2433" fmla="*/ 6487 w 10000"/>
                        <a:gd name="connsiteY2433" fmla="*/ 10000 h 10000"/>
                        <a:gd name="connsiteX2434" fmla="*/ 6498 w 10000"/>
                        <a:gd name="connsiteY2434" fmla="*/ 10000 h 10000"/>
                        <a:gd name="connsiteX2435" fmla="*/ 6498 w 10000"/>
                        <a:gd name="connsiteY2435" fmla="*/ 10000 h 10000"/>
                        <a:gd name="connsiteX2436" fmla="*/ 6498 w 10000"/>
                        <a:gd name="connsiteY2436" fmla="*/ 10000 h 10000"/>
                        <a:gd name="connsiteX2437" fmla="*/ 6498 w 10000"/>
                        <a:gd name="connsiteY2437" fmla="*/ 10000 h 10000"/>
                        <a:gd name="connsiteX2438" fmla="*/ 6507 w 10000"/>
                        <a:gd name="connsiteY2438" fmla="*/ 10000 h 10000"/>
                        <a:gd name="connsiteX2439" fmla="*/ 6507 w 10000"/>
                        <a:gd name="connsiteY2439" fmla="*/ 10000 h 10000"/>
                        <a:gd name="connsiteX2440" fmla="*/ 6507 w 10000"/>
                        <a:gd name="connsiteY2440" fmla="*/ 10000 h 10000"/>
                        <a:gd name="connsiteX2441" fmla="*/ 6507 w 10000"/>
                        <a:gd name="connsiteY2441" fmla="*/ 10000 h 10000"/>
                        <a:gd name="connsiteX2442" fmla="*/ 6518 w 10000"/>
                        <a:gd name="connsiteY2442" fmla="*/ 10000 h 10000"/>
                        <a:gd name="connsiteX2443" fmla="*/ 6518 w 10000"/>
                        <a:gd name="connsiteY2443" fmla="*/ 10000 h 10000"/>
                        <a:gd name="connsiteX2444" fmla="*/ 6518 w 10000"/>
                        <a:gd name="connsiteY2444" fmla="*/ 10000 h 10000"/>
                        <a:gd name="connsiteX2445" fmla="*/ 6518 w 10000"/>
                        <a:gd name="connsiteY2445" fmla="*/ 10000 h 10000"/>
                        <a:gd name="connsiteX2446" fmla="*/ 6530 w 10000"/>
                        <a:gd name="connsiteY2446" fmla="*/ 10000 h 10000"/>
                        <a:gd name="connsiteX2447" fmla="*/ 6530 w 10000"/>
                        <a:gd name="connsiteY2447" fmla="*/ 10000 h 10000"/>
                        <a:gd name="connsiteX2448" fmla="*/ 6530 w 10000"/>
                        <a:gd name="connsiteY2448" fmla="*/ 10000 h 10000"/>
                        <a:gd name="connsiteX2449" fmla="*/ 6530 w 10000"/>
                        <a:gd name="connsiteY2449" fmla="*/ 10000 h 10000"/>
                        <a:gd name="connsiteX2450" fmla="*/ 6541 w 10000"/>
                        <a:gd name="connsiteY2450" fmla="*/ 10000 h 10000"/>
                        <a:gd name="connsiteX2451" fmla="*/ 6541 w 10000"/>
                        <a:gd name="connsiteY2451" fmla="*/ 10000 h 10000"/>
                        <a:gd name="connsiteX2452" fmla="*/ 6541 w 10000"/>
                        <a:gd name="connsiteY2452" fmla="*/ 10000 h 10000"/>
                        <a:gd name="connsiteX2453" fmla="*/ 6541 w 10000"/>
                        <a:gd name="connsiteY2453" fmla="*/ 10000 h 10000"/>
                        <a:gd name="connsiteX2454" fmla="*/ 6550 w 10000"/>
                        <a:gd name="connsiteY2454" fmla="*/ 10000 h 10000"/>
                        <a:gd name="connsiteX2455" fmla="*/ 6550 w 10000"/>
                        <a:gd name="connsiteY2455" fmla="*/ 10000 h 10000"/>
                        <a:gd name="connsiteX2456" fmla="*/ 6550 w 10000"/>
                        <a:gd name="connsiteY2456" fmla="*/ 10000 h 10000"/>
                        <a:gd name="connsiteX2457" fmla="*/ 6550 w 10000"/>
                        <a:gd name="connsiteY2457" fmla="*/ 10000 h 10000"/>
                        <a:gd name="connsiteX2458" fmla="*/ 6561 w 10000"/>
                        <a:gd name="connsiteY2458" fmla="*/ 10000 h 10000"/>
                        <a:gd name="connsiteX2459" fmla="*/ 6561 w 10000"/>
                        <a:gd name="connsiteY2459" fmla="*/ 10000 h 10000"/>
                        <a:gd name="connsiteX2460" fmla="*/ 6561 w 10000"/>
                        <a:gd name="connsiteY2460" fmla="*/ 10000 h 10000"/>
                        <a:gd name="connsiteX2461" fmla="*/ 6561 w 10000"/>
                        <a:gd name="connsiteY2461" fmla="*/ 10000 h 10000"/>
                        <a:gd name="connsiteX2462" fmla="*/ 6572 w 10000"/>
                        <a:gd name="connsiteY2462" fmla="*/ 10000 h 10000"/>
                        <a:gd name="connsiteX2463" fmla="*/ 6572 w 10000"/>
                        <a:gd name="connsiteY2463" fmla="*/ 10000 h 10000"/>
                        <a:gd name="connsiteX2464" fmla="*/ 6572 w 10000"/>
                        <a:gd name="connsiteY2464" fmla="*/ 10000 h 10000"/>
                        <a:gd name="connsiteX2465" fmla="*/ 6572 w 10000"/>
                        <a:gd name="connsiteY2465" fmla="*/ 10000 h 10000"/>
                        <a:gd name="connsiteX2466" fmla="*/ 6584 w 10000"/>
                        <a:gd name="connsiteY2466" fmla="*/ 10000 h 10000"/>
                        <a:gd name="connsiteX2467" fmla="*/ 6584 w 10000"/>
                        <a:gd name="connsiteY2467" fmla="*/ 10000 h 10000"/>
                        <a:gd name="connsiteX2468" fmla="*/ 6584 w 10000"/>
                        <a:gd name="connsiteY2468" fmla="*/ 10000 h 10000"/>
                        <a:gd name="connsiteX2469" fmla="*/ 6584 w 10000"/>
                        <a:gd name="connsiteY2469" fmla="*/ 10000 h 10000"/>
                        <a:gd name="connsiteX2470" fmla="*/ 6592 w 10000"/>
                        <a:gd name="connsiteY2470" fmla="*/ 10000 h 10000"/>
                        <a:gd name="connsiteX2471" fmla="*/ 6592 w 10000"/>
                        <a:gd name="connsiteY2471" fmla="*/ 10000 h 10000"/>
                        <a:gd name="connsiteX2472" fmla="*/ 6592 w 10000"/>
                        <a:gd name="connsiteY2472" fmla="*/ 10000 h 10000"/>
                        <a:gd name="connsiteX2473" fmla="*/ 6592 w 10000"/>
                        <a:gd name="connsiteY2473" fmla="*/ 10000 h 10000"/>
                        <a:gd name="connsiteX2474" fmla="*/ 6604 w 10000"/>
                        <a:gd name="connsiteY2474" fmla="*/ 10000 h 10000"/>
                        <a:gd name="connsiteX2475" fmla="*/ 6604 w 10000"/>
                        <a:gd name="connsiteY2475" fmla="*/ 10000 h 10000"/>
                        <a:gd name="connsiteX2476" fmla="*/ 6604 w 10000"/>
                        <a:gd name="connsiteY2476" fmla="*/ 10000 h 10000"/>
                        <a:gd name="connsiteX2477" fmla="*/ 6604 w 10000"/>
                        <a:gd name="connsiteY2477" fmla="*/ 10000 h 10000"/>
                        <a:gd name="connsiteX2478" fmla="*/ 6615 w 10000"/>
                        <a:gd name="connsiteY2478" fmla="*/ 10000 h 10000"/>
                        <a:gd name="connsiteX2479" fmla="*/ 6615 w 10000"/>
                        <a:gd name="connsiteY2479" fmla="*/ 10000 h 10000"/>
                        <a:gd name="connsiteX2480" fmla="*/ 6615 w 10000"/>
                        <a:gd name="connsiteY2480" fmla="*/ 10000 h 10000"/>
                        <a:gd name="connsiteX2481" fmla="*/ 6615 w 10000"/>
                        <a:gd name="connsiteY2481" fmla="*/ 10000 h 10000"/>
                        <a:gd name="connsiteX2482" fmla="*/ 6624 w 10000"/>
                        <a:gd name="connsiteY2482" fmla="*/ 10000 h 10000"/>
                        <a:gd name="connsiteX2483" fmla="*/ 6624 w 10000"/>
                        <a:gd name="connsiteY2483" fmla="*/ 10000 h 10000"/>
                        <a:gd name="connsiteX2484" fmla="*/ 6624 w 10000"/>
                        <a:gd name="connsiteY2484" fmla="*/ 10000 h 10000"/>
                        <a:gd name="connsiteX2485" fmla="*/ 6624 w 10000"/>
                        <a:gd name="connsiteY2485" fmla="*/ 10000 h 10000"/>
                        <a:gd name="connsiteX2486" fmla="*/ 6635 w 10000"/>
                        <a:gd name="connsiteY2486" fmla="*/ 10000 h 10000"/>
                        <a:gd name="connsiteX2487" fmla="*/ 6635 w 10000"/>
                        <a:gd name="connsiteY2487" fmla="*/ 10000 h 10000"/>
                        <a:gd name="connsiteX2488" fmla="*/ 6635 w 10000"/>
                        <a:gd name="connsiteY2488" fmla="*/ 10000 h 10000"/>
                        <a:gd name="connsiteX2489" fmla="*/ 6635 w 10000"/>
                        <a:gd name="connsiteY2489" fmla="*/ 10000 h 10000"/>
                        <a:gd name="connsiteX2490" fmla="*/ 6647 w 10000"/>
                        <a:gd name="connsiteY2490" fmla="*/ 10000 h 10000"/>
                        <a:gd name="connsiteX2491" fmla="*/ 6647 w 10000"/>
                        <a:gd name="connsiteY2491" fmla="*/ 10000 h 10000"/>
                        <a:gd name="connsiteX2492" fmla="*/ 6647 w 10000"/>
                        <a:gd name="connsiteY2492" fmla="*/ 10000 h 10000"/>
                        <a:gd name="connsiteX2493" fmla="*/ 6647 w 10000"/>
                        <a:gd name="connsiteY2493" fmla="*/ 10000 h 10000"/>
                        <a:gd name="connsiteX2494" fmla="*/ 6658 w 10000"/>
                        <a:gd name="connsiteY2494" fmla="*/ 10000 h 10000"/>
                        <a:gd name="connsiteX2495" fmla="*/ 6658 w 10000"/>
                        <a:gd name="connsiteY2495" fmla="*/ 10000 h 10000"/>
                        <a:gd name="connsiteX2496" fmla="*/ 6658 w 10000"/>
                        <a:gd name="connsiteY2496" fmla="*/ 10000 h 10000"/>
                        <a:gd name="connsiteX2497" fmla="*/ 6658 w 10000"/>
                        <a:gd name="connsiteY2497" fmla="*/ 10000 h 10000"/>
                        <a:gd name="connsiteX2498" fmla="*/ 6667 w 10000"/>
                        <a:gd name="connsiteY2498" fmla="*/ 10000 h 10000"/>
                        <a:gd name="connsiteX2499" fmla="*/ 6667 w 10000"/>
                        <a:gd name="connsiteY2499" fmla="*/ 10000 h 10000"/>
                        <a:gd name="connsiteX2500" fmla="*/ 6667 w 10000"/>
                        <a:gd name="connsiteY2500" fmla="*/ 10000 h 10000"/>
                        <a:gd name="connsiteX2501" fmla="*/ 6667 w 10000"/>
                        <a:gd name="connsiteY2501" fmla="*/ 10000 h 10000"/>
                        <a:gd name="connsiteX2502" fmla="*/ 6678 w 10000"/>
                        <a:gd name="connsiteY2502" fmla="*/ 10000 h 10000"/>
                        <a:gd name="connsiteX2503" fmla="*/ 6678 w 10000"/>
                        <a:gd name="connsiteY2503" fmla="*/ 10000 h 10000"/>
                        <a:gd name="connsiteX2504" fmla="*/ 6678 w 10000"/>
                        <a:gd name="connsiteY2504" fmla="*/ 10000 h 10000"/>
                        <a:gd name="connsiteX2505" fmla="*/ 6678 w 10000"/>
                        <a:gd name="connsiteY2505" fmla="*/ 10000 h 10000"/>
                        <a:gd name="connsiteX2506" fmla="*/ 6690 w 10000"/>
                        <a:gd name="connsiteY2506" fmla="*/ 10000 h 10000"/>
                        <a:gd name="connsiteX2507" fmla="*/ 6690 w 10000"/>
                        <a:gd name="connsiteY2507" fmla="*/ 10000 h 10000"/>
                        <a:gd name="connsiteX2508" fmla="*/ 6690 w 10000"/>
                        <a:gd name="connsiteY2508" fmla="*/ 10000 h 10000"/>
                        <a:gd name="connsiteX2509" fmla="*/ 6690 w 10000"/>
                        <a:gd name="connsiteY2509" fmla="*/ 10000 h 10000"/>
                        <a:gd name="connsiteX2510" fmla="*/ 6701 w 10000"/>
                        <a:gd name="connsiteY2510" fmla="*/ 10000 h 10000"/>
                        <a:gd name="connsiteX2511" fmla="*/ 6701 w 10000"/>
                        <a:gd name="connsiteY2511" fmla="*/ 10000 h 10000"/>
                        <a:gd name="connsiteX2512" fmla="*/ 6701 w 10000"/>
                        <a:gd name="connsiteY2512" fmla="*/ 10000 h 10000"/>
                        <a:gd name="connsiteX2513" fmla="*/ 6701 w 10000"/>
                        <a:gd name="connsiteY2513" fmla="*/ 10000 h 10000"/>
                        <a:gd name="connsiteX2514" fmla="*/ 6710 w 10000"/>
                        <a:gd name="connsiteY2514" fmla="*/ 10000 h 10000"/>
                        <a:gd name="connsiteX2515" fmla="*/ 6710 w 10000"/>
                        <a:gd name="connsiteY2515" fmla="*/ 10000 h 10000"/>
                        <a:gd name="connsiteX2516" fmla="*/ 6710 w 10000"/>
                        <a:gd name="connsiteY2516" fmla="*/ 10000 h 10000"/>
                        <a:gd name="connsiteX2517" fmla="*/ 6710 w 10000"/>
                        <a:gd name="connsiteY2517" fmla="*/ 10000 h 10000"/>
                        <a:gd name="connsiteX2518" fmla="*/ 6721 w 10000"/>
                        <a:gd name="connsiteY2518" fmla="*/ 10000 h 10000"/>
                        <a:gd name="connsiteX2519" fmla="*/ 6721 w 10000"/>
                        <a:gd name="connsiteY2519" fmla="*/ 10000 h 10000"/>
                        <a:gd name="connsiteX2520" fmla="*/ 6721 w 10000"/>
                        <a:gd name="connsiteY2520" fmla="*/ 10000 h 10000"/>
                        <a:gd name="connsiteX2521" fmla="*/ 6721 w 10000"/>
                        <a:gd name="connsiteY2521" fmla="*/ 10000 h 10000"/>
                        <a:gd name="connsiteX2522" fmla="*/ 6732 w 10000"/>
                        <a:gd name="connsiteY2522" fmla="*/ 10000 h 10000"/>
                        <a:gd name="connsiteX2523" fmla="*/ 6732 w 10000"/>
                        <a:gd name="connsiteY2523" fmla="*/ 10000 h 10000"/>
                        <a:gd name="connsiteX2524" fmla="*/ 6732 w 10000"/>
                        <a:gd name="connsiteY2524" fmla="*/ 10000 h 10000"/>
                        <a:gd name="connsiteX2525" fmla="*/ 6732 w 10000"/>
                        <a:gd name="connsiteY2525" fmla="*/ 10000 h 10000"/>
                        <a:gd name="connsiteX2526" fmla="*/ 6741 w 10000"/>
                        <a:gd name="connsiteY2526" fmla="*/ 10000 h 10000"/>
                        <a:gd name="connsiteX2527" fmla="*/ 6741 w 10000"/>
                        <a:gd name="connsiteY2527" fmla="*/ 10000 h 10000"/>
                        <a:gd name="connsiteX2528" fmla="*/ 6741 w 10000"/>
                        <a:gd name="connsiteY2528" fmla="*/ 10000 h 10000"/>
                        <a:gd name="connsiteX2529" fmla="*/ 6741 w 10000"/>
                        <a:gd name="connsiteY2529" fmla="*/ 10000 h 10000"/>
                        <a:gd name="connsiteX2530" fmla="*/ 6752 w 10000"/>
                        <a:gd name="connsiteY2530" fmla="*/ 10000 h 10000"/>
                        <a:gd name="connsiteX2531" fmla="*/ 6752 w 10000"/>
                        <a:gd name="connsiteY2531" fmla="*/ 10000 h 10000"/>
                        <a:gd name="connsiteX2532" fmla="*/ 6752 w 10000"/>
                        <a:gd name="connsiteY2532" fmla="*/ 10000 h 10000"/>
                        <a:gd name="connsiteX2533" fmla="*/ 6752 w 10000"/>
                        <a:gd name="connsiteY2533" fmla="*/ 10000 h 10000"/>
                        <a:gd name="connsiteX2534" fmla="*/ 6764 w 10000"/>
                        <a:gd name="connsiteY2534" fmla="*/ 10000 h 10000"/>
                        <a:gd name="connsiteX2535" fmla="*/ 6764 w 10000"/>
                        <a:gd name="connsiteY2535" fmla="*/ 10000 h 10000"/>
                        <a:gd name="connsiteX2536" fmla="*/ 6764 w 10000"/>
                        <a:gd name="connsiteY2536" fmla="*/ 10000 h 10000"/>
                        <a:gd name="connsiteX2537" fmla="*/ 6764 w 10000"/>
                        <a:gd name="connsiteY2537" fmla="*/ 10000 h 10000"/>
                        <a:gd name="connsiteX2538" fmla="*/ 6775 w 10000"/>
                        <a:gd name="connsiteY2538" fmla="*/ 10000 h 10000"/>
                        <a:gd name="connsiteX2539" fmla="*/ 6775 w 10000"/>
                        <a:gd name="connsiteY2539" fmla="*/ 10000 h 10000"/>
                        <a:gd name="connsiteX2540" fmla="*/ 6775 w 10000"/>
                        <a:gd name="connsiteY2540" fmla="*/ 10000 h 10000"/>
                        <a:gd name="connsiteX2541" fmla="*/ 6775 w 10000"/>
                        <a:gd name="connsiteY2541" fmla="*/ 10000 h 10000"/>
                        <a:gd name="connsiteX2542" fmla="*/ 6784 w 10000"/>
                        <a:gd name="connsiteY2542" fmla="*/ 10000 h 10000"/>
                        <a:gd name="connsiteX2543" fmla="*/ 6784 w 10000"/>
                        <a:gd name="connsiteY2543" fmla="*/ 10000 h 10000"/>
                        <a:gd name="connsiteX2544" fmla="*/ 6784 w 10000"/>
                        <a:gd name="connsiteY2544" fmla="*/ 10000 h 10000"/>
                        <a:gd name="connsiteX2545" fmla="*/ 6784 w 10000"/>
                        <a:gd name="connsiteY2545" fmla="*/ 10000 h 10000"/>
                        <a:gd name="connsiteX2546" fmla="*/ 6795 w 10000"/>
                        <a:gd name="connsiteY2546" fmla="*/ 10000 h 10000"/>
                        <a:gd name="connsiteX2547" fmla="*/ 6795 w 10000"/>
                        <a:gd name="connsiteY2547" fmla="*/ 10000 h 10000"/>
                        <a:gd name="connsiteX2548" fmla="*/ 6795 w 10000"/>
                        <a:gd name="connsiteY2548" fmla="*/ 10000 h 10000"/>
                        <a:gd name="connsiteX2549" fmla="*/ 6795 w 10000"/>
                        <a:gd name="connsiteY2549" fmla="*/ 10000 h 10000"/>
                        <a:gd name="connsiteX2550" fmla="*/ 6807 w 10000"/>
                        <a:gd name="connsiteY2550" fmla="*/ 10000 h 10000"/>
                        <a:gd name="connsiteX2551" fmla="*/ 6807 w 10000"/>
                        <a:gd name="connsiteY2551" fmla="*/ 10000 h 10000"/>
                        <a:gd name="connsiteX2552" fmla="*/ 6807 w 10000"/>
                        <a:gd name="connsiteY2552" fmla="*/ 10000 h 10000"/>
                        <a:gd name="connsiteX2553" fmla="*/ 6807 w 10000"/>
                        <a:gd name="connsiteY2553" fmla="*/ 10000 h 10000"/>
                        <a:gd name="connsiteX2554" fmla="*/ 6818 w 10000"/>
                        <a:gd name="connsiteY2554" fmla="*/ 10000 h 10000"/>
                        <a:gd name="connsiteX2555" fmla="*/ 6818 w 10000"/>
                        <a:gd name="connsiteY2555" fmla="*/ 10000 h 10000"/>
                        <a:gd name="connsiteX2556" fmla="*/ 6818 w 10000"/>
                        <a:gd name="connsiteY2556" fmla="*/ 10000 h 10000"/>
                        <a:gd name="connsiteX2557" fmla="*/ 6818 w 10000"/>
                        <a:gd name="connsiteY2557" fmla="*/ 10000 h 10000"/>
                        <a:gd name="connsiteX2558" fmla="*/ 6827 w 10000"/>
                        <a:gd name="connsiteY2558" fmla="*/ 10000 h 10000"/>
                        <a:gd name="connsiteX2559" fmla="*/ 6827 w 10000"/>
                        <a:gd name="connsiteY2559" fmla="*/ 10000 h 10000"/>
                        <a:gd name="connsiteX2560" fmla="*/ 6827 w 10000"/>
                        <a:gd name="connsiteY2560" fmla="*/ 10000 h 10000"/>
                        <a:gd name="connsiteX2561" fmla="*/ 6827 w 10000"/>
                        <a:gd name="connsiteY2561" fmla="*/ 10000 h 10000"/>
                        <a:gd name="connsiteX2562" fmla="*/ 6838 w 10000"/>
                        <a:gd name="connsiteY2562" fmla="*/ 10000 h 10000"/>
                        <a:gd name="connsiteX2563" fmla="*/ 6838 w 10000"/>
                        <a:gd name="connsiteY2563" fmla="*/ 10000 h 10000"/>
                        <a:gd name="connsiteX2564" fmla="*/ 6838 w 10000"/>
                        <a:gd name="connsiteY2564" fmla="*/ 10000 h 10000"/>
                        <a:gd name="connsiteX2565" fmla="*/ 6838 w 10000"/>
                        <a:gd name="connsiteY2565" fmla="*/ 10000 h 10000"/>
                        <a:gd name="connsiteX2566" fmla="*/ 6849 w 10000"/>
                        <a:gd name="connsiteY2566" fmla="*/ 10000 h 10000"/>
                        <a:gd name="connsiteX2567" fmla="*/ 6849 w 10000"/>
                        <a:gd name="connsiteY2567" fmla="*/ 10000 h 10000"/>
                        <a:gd name="connsiteX2568" fmla="*/ 6849 w 10000"/>
                        <a:gd name="connsiteY2568" fmla="*/ 10000 h 10000"/>
                        <a:gd name="connsiteX2569" fmla="*/ 6849 w 10000"/>
                        <a:gd name="connsiteY2569" fmla="*/ 10000 h 10000"/>
                        <a:gd name="connsiteX2570" fmla="*/ 6858 w 10000"/>
                        <a:gd name="connsiteY2570" fmla="*/ 10000 h 10000"/>
                        <a:gd name="connsiteX2571" fmla="*/ 6858 w 10000"/>
                        <a:gd name="connsiteY2571" fmla="*/ 10000 h 10000"/>
                        <a:gd name="connsiteX2572" fmla="*/ 6858 w 10000"/>
                        <a:gd name="connsiteY2572" fmla="*/ 10000 h 10000"/>
                        <a:gd name="connsiteX2573" fmla="*/ 6858 w 10000"/>
                        <a:gd name="connsiteY2573" fmla="*/ 10000 h 10000"/>
                        <a:gd name="connsiteX2574" fmla="*/ 6869 w 10000"/>
                        <a:gd name="connsiteY2574" fmla="*/ 10000 h 10000"/>
                        <a:gd name="connsiteX2575" fmla="*/ 6869 w 10000"/>
                        <a:gd name="connsiteY2575" fmla="*/ 10000 h 10000"/>
                        <a:gd name="connsiteX2576" fmla="*/ 6869 w 10000"/>
                        <a:gd name="connsiteY2576" fmla="*/ 10000 h 10000"/>
                        <a:gd name="connsiteX2577" fmla="*/ 6869 w 10000"/>
                        <a:gd name="connsiteY2577" fmla="*/ 10000 h 10000"/>
                        <a:gd name="connsiteX2578" fmla="*/ 6881 w 10000"/>
                        <a:gd name="connsiteY2578" fmla="*/ 10000 h 10000"/>
                        <a:gd name="connsiteX2579" fmla="*/ 6881 w 10000"/>
                        <a:gd name="connsiteY2579" fmla="*/ 10000 h 10000"/>
                        <a:gd name="connsiteX2580" fmla="*/ 6881 w 10000"/>
                        <a:gd name="connsiteY2580" fmla="*/ 10000 h 10000"/>
                        <a:gd name="connsiteX2581" fmla="*/ 6881 w 10000"/>
                        <a:gd name="connsiteY2581" fmla="*/ 10000 h 10000"/>
                        <a:gd name="connsiteX2582" fmla="*/ 6892 w 10000"/>
                        <a:gd name="connsiteY2582" fmla="*/ 10000 h 10000"/>
                        <a:gd name="connsiteX2583" fmla="*/ 6892 w 10000"/>
                        <a:gd name="connsiteY2583" fmla="*/ 10000 h 10000"/>
                        <a:gd name="connsiteX2584" fmla="*/ 6892 w 10000"/>
                        <a:gd name="connsiteY2584" fmla="*/ 10000 h 10000"/>
                        <a:gd name="connsiteX2585" fmla="*/ 6892 w 10000"/>
                        <a:gd name="connsiteY2585" fmla="*/ 10000 h 10000"/>
                        <a:gd name="connsiteX2586" fmla="*/ 6901 w 10000"/>
                        <a:gd name="connsiteY2586" fmla="*/ 10000 h 10000"/>
                        <a:gd name="connsiteX2587" fmla="*/ 6901 w 10000"/>
                        <a:gd name="connsiteY2587" fmla="*/ 10000 h 10000"/>
                        <a:gd name="connsiteX2588" fmla="*/ 6901 w 10000"/>
                        <a:gd name="connsiteY2588" fmla="*/ 10000 h 10000"/>
                        <a:gd name="connsiteX2589" fmla="*/ 6901 w 10000"/>
                        <a:gd name="connsiteY2589" fmla="*/ 10000 h 10000"/>
                        <a:gd name="connsiteX2590" fmla="*/ 6912 w 10000"/>
                        <a:gd name="connsiteY2590" fmla="*/ 10000 h 10000"/>
                        <a:gd name="connsiteX2591" fmla="*/ 6912 w 10000"/>
                        <a:gd name="connsiteY2591" fmla="*/ 10000 h 10000"/>
                        <a:gd name="connsiteX2592" fmla="*/ 6912 w 10000"/>
                        <a:gd name="connsiteY2592" fmla="*/ 10000 h 10000"/>
                        <a:gd name="connsiteX2593" fmla="*/ 6912 w 10000"/>
                        <a:gd name="connsiteY2593" fmla="*/ 10000 h 10000"/>
                        <a:gd name="connsiteX2594" fmla="*/ 6924 w 10000"/>
                        <a:gd name="connsiteY2594" fmla="*/ 10000 h 10000"/>
                        <a:gd name="connsiteX2595" fmla="*/ 6924 w 10000"/>
                        <a:gd name="connsiteY2595" fmla="*/ 10000 h 10000"/>
                        <a:gd name="connsiteX2596" fmla="*/ 6924 w 10000"/>
                        <a:gd name="connsiteY2596" fmla="*/ 10000 h 10000"/>
                        <a:gd name="connsiteX2597" fmla="*/ 6924 w 10000"/>
                        <a:gd name="connsiteY2597" fmla="*/ 10000 h 10000"/>
                        <a:gd name="connsiteX2598" fmla="*/ 6935 w 10000"/>
                        <a:gd name="connsiteY2598" fmla="*/ 10000 h 10000"/>
                        <a:gd name="connsiteX2599" fmla="*/ 6935 w 10000"/>
                        <a:gd name="connsiteY2599" fmla="*/ 10000 h 10000"/>
                        <a:gd name="connsiteX2600" fmla="*/ 6935 w 10000"/>
                        <a:gd name="connsiteY2600" fmla="*/ 10000 h 10000"/>
                        <a:gd name="connsiteX2601" fmla="*/ 6935 w 10000"/>
                        <a:gd name="connsiteY2601" fmla="*/ 10000 h 10000"/>
                        <a:gd name="connsiteX2602" fmla="*/ 6944 w 10000"/>
                        <a:gd name="connsiteY2602" fmla="*/ 10000 h 10000"/>
                        <a:gd name="connsiteX2603" fmla="*/ 6944 w 10000"/>
                        <a:gd name="connsiteY2603" fmla="*/ 10000 h 10000"/>
                        <a:gd name="connsiteX2604" fmla="*/ 6944 w 10000"/>
                        <a:gd name="connsiteY2604" fmla="*/ 10000 h 10000"/>
                        <a:gd name="connsiteX2605" fmla="*/ 6944 w 10000"/>
                        <a:gd name="connsiteY2605" fmla="*/ 10000 h 10000"/>
                        <a:gd name="connsiteX2606" fmla="*/ 6955 w 10000"/>
                        <a:gd name="connsiteY2606" fmla="*/ 10000 h 10000"/>
                        <a:gd name="connsiteX2607" fmla="*/ 6955 w 10000"/>
                        <a:gd name="connsiteY2607" fmla="*/ 10000 h 10000"/>
                        <a:gd name="connsiteX2608" fmla="*/ 6955 w 10000"/>
                        <a:gd name="connsiteY2608" fmla="*/ 10000 h 10000"/>
                        <a:gd name="connsiteX2609" fmla="*/ 6955 w 10000"/>
                        <a:gd name="connsiteY2609" fmla="*/ 10000 h 10000"/>
                        <a:gd name="connsiteX2610" fmla="*/ 6967 w 10000"/>
                        <a:gd name="connsiteY2610" fmla="*/ 10000 h 10000"/>
                        <a:gd name="connsiteX2611" fmla="*/ 6967 w 10000"/>
                        <a:gd name="connsiteY2611" fmla="*/ 10000 h 10000"/>
                        <a:gd name="connsiteX2612" fmla="*/ 6967 w 10000"/>
                        <a:gd name="connsiteY2612" fmla="*/ 10000 h 10000"/>
                        <a:gd name="connsiteX2613" fmla="*/ 6967 w 10000"/>
                        <a:gd name="connsiteY2613" fmla="*/ 10000 h 10000"/>
                        <a:gd name="connsiteX2614" fmla="*/ 6975 w 10000"/>
                        <a:gd name="connsiteY2614" fmla="*/ 10000 h 10000"/>
                        <a:gd name="connsiteX2615" fmla="*/ 6975 w 10000"/>
                        <a:gd name="connsiteY2615" fmla="*/ 10000 h 10000"/>
                        <a:gd name="connsiteX2616" fmla="*/ 6975 w 10000"/>
                        <a:gd name="connsiteY2616" fmla="*/ 10000 h 10000"/>
                        <a:gd name="connsiteX2617" fmla="*/ 6975 w 10000"/>
                        <a:gd name="connsiteY2617" fmla="*/ 10000 h 10000"/>
                        <a:gd name="connsiteX2618" fmla="*/ 6987 w 10000"/>
                        <a:gd name="connsiteY2618" fmla="*/ 10000 h 10000"/>
                        <a:gd name="connsiteX2619" fmla="*/ 6987 w 10000"/>
                        <a:gd name="connsiteY2619" fmla="*/ 10000 h 10000"/>
                        <a:gd name="connsiteX2620" fmla="*/ 6987 w 10000"/>
                        <a:gd name="connsiteY2620" fmla="*/ 10000 h 10000"/>
                        <a:gd name="connsiteX2621" fmla="*/ 6987 w 10000"/>
                        <a:gd name="connsiteY2621" fmla="*/ 10000 h 10000"/>
                        <a:gd name="connsiteX2622" fmla="*/ 6998 w 10000"/>
                        <a:gd name="connsiteY2622" fmla="*/ 10000 h 10000"/>
                        <a:gd name="connsiteX2623" fmla="*/ 6998 w 10000"/>
                        <a:gd name="connsiteY2623" fmla="*/ 10000 h 10000"/>
                        <a:gd name="connsiteX2624" fmla="*/ 6998 w 10000"/>
                        <a:gd name="connsiteY2624" fmla="*/ 10000 h 10000"/>
                        <a:gd name="connsiteX2625" fmla="*/ 6998 w 10000"/>
                        <a:gd name="connsiteY2625" fmla="*/ 10000 h 10000"/>
                        <a:gd name="connsiteX2626" fmla="*/ 7009 w 10000"/>
                        <a:gd name="connsiteY2626" fmla="*/ 10000 h 10000"/>
                        <a:gd name="connsiteX2627" fmla="*/ 7009 w 10000"/>
                        <a:gd name="connsiteY2627" fmla="*/ 10000 h 10000"/>
                        <a:gd name="connsiteX2628" fmla="*/ 7009 w 10000"/>
                        <a:gd name="connsiteY2628" fmla="*/ 10000 h 10000"/>
                        <a:gd name="connsiteX2629" fmla="*/ 7009 w 10000"/>
                        <a:gd name="connsiteY2629" fmla="*/ 10000 h 10000"/>
                        <a:gd name="connsiteX2630" fmla="*/ 7018 w 10000"/>
                        <a:gd name="connsiteY2630" fmla="*/ 10000 h 10000"/>
                        <a:gd name="connsiteX2631" fmla="*/ 7018 w 10000"/>
                        <a:gd name="connsiteY2631" fmla="*/ 10000 h 10000"/>
                        <a:gd name="connsiteX2632" fmla="*/ 7018 w 10000"/>
                        <a:gd name="connsiteY2632" fmla="*/ 10000 h 10000"/>
                        <a:gd name="connsiteX2633" fmla="*/ 7018 w 10000"/>
                        <a:gd name="connsiteY2633" fmla="*/ 10000 h 10000"/>
                        <a:gd name="connsiteX2634" fmla="*/ 7029 w 10000"/>
                        <a:gd name="connsiteY2634" fmla="*/ 10000 h 10000"/>
                        <a:gd name="connsiteX2635" fmla="*/ 7029 w 10000"/>
                        <a:gd name="connsiteY2635" fmla="*/ 10000 h 10000"/>
                        <a:gd name="connsiteX2636" fmla="*/ 7029 w 10000"/>
                        <a:gd name="connsiteY2636" fmla="*/ 10000 h 10000"/>
                        <a:gd name="connsiteX2637" fmla="*/ 7029 w 10000"/>
                        <a:gd name="connsiteY2637" fmla="*/ 10000 h 10000"/>
                        <a:gd name="connsiteX2638" fmla="*/ 7041 w 10000"/>
                        <a:gd name="connsiteY2638" fmla="*/ 10000 h 10000"/>
                        <a:gd name="connsiteX2639" fmla="*/ 7041 w 10000"/>
                        <a:gd name="connsiteY2639" fmla="*/ 10000 h 10000"/>
                        <a:gd name="connsiteX2640" fmla="*/ 7041 w 10000"/>
                        <a:gd name="connsiteY2640" fmla="*/ 10000 h 10000"/>
                        <a:gd name="connsiteX2641" fmla="*/ 7041 w 10000"/>
                        <a:gd name="connsiteY2641" fmla="*/ 10000 h 10000"/>
                        <a:gd name="connsiteX2642" fmla="*/ 7052 w 10000"/>
                        <a:gd name="connsiteY2642" fmla="*/ 10000 h 10000"/>
                        <a:gd name="connsiteX2643" fmla="*/ 7052 w 10000"/>
                        <a:gd name="connsiteY2643" fmla="*/ 10000 h 10000"/>
                        <a:gd name="connsiteX2644" fmla="*/ 7052 w 10000"/>
                        <a:gd name="connsiteY2644" fmla="*/ 10000 h 10000"/>
                        <a:gd name="connsiteX2645" fmla="*/ 7052 w 10000"/>
                        <a:gd name="connsiteY2645" fmla="*/ 10000 h 10000"/>
                        <a:gd name="connsiteX2646" fmla="*/ 7061 w 10000"/>
                        <a:gd name="connsiteY2646" fmla="*/ 10000 h 10000"/>
                        <a:gd name="connsiteX2647" fmla="*/ 7061 w 10000"/>
                        <a:gd name="connsiteY2647" fmla="*/ 10000 h 10000"/>
                        <a:gd name="connsiteX2648" fmla="*/ 7061 w 10000"/>
                        <a:gd name="connsiteY2648" fmla="*/ 10000 h 10000"/>
                        <a:gd name="connsiteX2649" fmla="*/ 7061 w 10000"/>
                        <a:gd name="connsiteY2649" fmla="*/ 10000 h 10000"/>
                        <a:gd name="connsiteX2650" fmla="*/ 7072 w 10000"/>
                        <a:gd name="connsiteY2650" fmla="*/ 10000 h 10000"/>
                        <a:gd name="connsiteX2651" fmla="*/ 7072 w 10000"/>
                        <a:gd name="connsiteY2651" fmla="*/ 10000 h 10000"/>
                        <a:gd name="connsiteX2652" fmla="*/ 7072 w 10000"/>
                        <a:gd name="connsiteY2652" fmla="*/ 10000 h 10000"/>
                        <a:gd name="connsiteX2653" fmla="*/ 7072 w 10000"/>
                        <a:gd name="connsiteY2653" fmla="*/ 10000 h 10000"/>
                        <a:gd name="connsiteX2654" fmla="*/ 7084 w 10000"/>
                        <a:gd name="connsiteY2654" fmla="*/ 10000 h 10000"/>
                        <a:gd name="connsiteX2655" fmla="*/ 7084 w 10000"/>
                        <a:gd name="connsiteY2655" fmla="*/ 10000 h 10000"/>
                        <a:gd name="connsiteX2656" fmla="*/ 7084 w 10000"/>
                        <a:gd name="connsiteY2656" fmla="*/ 10000 h 10000"/>
                        <a:gd name="connsiteX2657" fmla="*/ 7084 w 10000"/>
                        <a:gd name="connsiteY2657" fmla="*/ 10000 h 10000"/>
                        <a:gd name="connsiteX2658" fmla="*/ 7092 w 10000"/>
                        <a:gd name="connsiteY2658" fmla="*/ 10000 h 10000"/>
                        <a:gd name="connsiteX2659" fmla="*/ 7092 w 10000"/>
                        <a:gd name="connsiteY2659" fmla="*/ 10000 h 10000"/>
                        <a:gd name="connsiteX2660" fmla="*/ 7092 w 10000"/>
                        <a:gd name="connsiteY2660" fmla="*/ 10000 h 10000"/>
                        <a:gd name="connsiteX2661" fmla="*/ 7092 w 10000"/>
                        <a:gd name="connsiteY2661" fmla="*/ 10000 h 10000"/>
                        <a:gd name="connsiteX2662" fmla="*/ 7104 w 10000"/>
                        <a:gd name="connsiteY2662" fmla="*/ 10000 h 10000"/>
                        <a:gd name="connsiteX2663" fmla="*/ 7104 w 10000"/>
                        <a:gd name="connsiteY2663" fmla="*/ 10000 h 10000"/>
                        <a:gd name="connsiteX2664" fmla="*/ 7104 w 10000"/>
                        <a:gd name="connsiteY2664" fmla="*/ 10000 h 10000"/>
                        <a:gd name="connsiteX2665" fmla="*/ 7104 w 10000"/>
                        <a:gd name="connsiteY2665" fmla="*/ 10000 h 10000"/>
                        <a:gd name="connsiteX2666" fmla="*/ 7115 w 10000"/>
                        <a:gd name="connsiteY2666" fmla="*/ 10000 h 10000"/>
                        <a:gd name="connsiteX2667" fmla="*/ 7115 w 10000"/>
                        <a:gd name="connsiteY2667" fmla="*/ 10000 h 10000"/>
                        <a:gd name="connsiteX2668" fmla="*/ 7115 w 10000"/>
                        <a:gd name="connsiteY2668" fmla="*/ 10000 h 10000"/>
                        <a:gd name="connsiteX2669" fmla="*/ 7115 w 10000"/>
                        <a:gd name="connsiteY2669" fmla="*/ 10000 h 10000"/>
                        <a:gd name="connsiteX2670" fmla="*/ 7127 w 10000"/>
                        <a:gd name="connsiteY2670" fmla="*/ 10000 h 10000"/>
                        <a:gd name="connsiteX2671" fmla="*/ 7127 w 10000"/>
                        <a:gd name="connsiteY2671" fmla="*/ 10000 h 10000"/>
                        <a:gd name="connsiteX2672" fmla="*/ 7127 w 10000"/>
                        <a:gd name="connsiteY2672" fmla="*/ 10000 h 10000"/>
                        <a:gd name="connsiteX2673" fmla="*/ 7127 w 10000"/>
                        <a:gd name="connsiteY2673" fmla="*/ 10000 h 10000"/>
                        <a:gd name="connsiteX2674" fmla="*/ 7135 w 10000"/>
                        <a:gd name="connsiteY2674" fmla="*/ 10000 h 10000"/>
                        <a:gd name="connsiteX2675" fmla="*/ 7135 w 10000"/>
                        <a:gd name="connsiteY2675" fmla="*/ 10000 h 10000"/>
                        <a:gd name="connsiteX2676" fmla="*/ 7135 w 10000"/>
                        <a:gd name="connsiteY2676" fmla="*/ 10000 h 10000"/>
                        <a:gd name="connsiteX2677" fmla="*/ 7135 w 10000"/>
                        <a:gd name="connsiteY2677" fmla="*/ 10000 h 10000"/>
                        <a:gd name="connsiteX2678" fmla="*/ 7147 w 10000"/>
                        <a:gd name="connsiteY2678" fmla="*/ 10000 h 10000"/>
                        <a:gd name="connsiteX2679" fmla="*/ 7147 w 10000"/>
                        <a:gd name="connsiteY2679" fmla="*/ 10000 h 10000"/>
                        <a:gd name="connsiteX2680" fmla="*/ 7147 w 10000"/>
                        <a:gd name="connsiteY2680" fmla="*/ 10000 h 10000"/>
                        <a:gd name="connsiteX2681" fmla="*/ 7147 w 10000"/>
                        <a:gd name="connsiteY2681" fmla="*/ 10000 h 10000"/>
                        <a:gd name="connsiteX2682" fmla="*/ 7158 w 10000"/>
                        <a:gd name="connsiteY2682" fmla="*/ 10000 h 10000"/>
                        <a:gd name="connsiteX2683" fmla="*/ 7158 w 10000"/>
                        <a:gd name="connsiteY2683" fmla="*/ 10000 h 10000"/>
                        <a:gd name="connsiteX2684" fmla="*/ 7158 w 10000"/>
                        <a:gd name="connsiteY2684" fmla="*/ 10000 h 10000"/>
                        <a:gd name="connsiteX2685" fmla="*/ 7158 w 10000"/>
                        <a:gd name="connsiteY2685" fmla="*/ 10000 h 10000"/>
                        <a:gd name="connsiteX2686" fmla="*/ 7169 w 10000"/>
                        <a:gd name="connsiteY2686" fmla="*/ 10000 h 10000"/>
                        <a:gd name="connsiteX2687" fmla="*/ 7169 w 10000"/>
                        <a:gd name="connsiteY2687" fmla="*/ 10000 h 10000"/>
                        <a:gd name="connsiteX2688" fmla="*/ 7169 w 10000"/>
                        <a:gd name="connsiteY2688" fmla="*/ 10000 h 10000"/>
                        <a:gd name="connsiteX2689" fmla="*/ 7169 w 10000"/>
                        <a:gd name="connsiteY2689" fmla="*/ 10000 h 10000"/>
                        <a:gd name="connsiteX2690" fmla="*/ 7178 w 10000"/>
                        <a:gd name="connsiteY2690" fmla="*/ 10000 h 10000"/>
                        <a:gd name="connsiteX2691" fmla="*/ 7178 w 10000"/>
                        <a:gd name="connsiteY2691" fmla="*/ 10000 h 10000"/>
                        <a:gd name="connsiteX2692" fmla="*/ 7178 w 10000"/>
                        <a:gd name="connsiteY2692" fmla="*/ 10000 h 10000"/>
                        <a:gd name="connsiteX2693" fmla="*/ 7178 w 10000"/>
                        <a:gd name="connsiteY2693" fmla="*/ 10000 h 10000"/>
                        <a:gd name="connsiteX2694" fmla="*/ 7189 w 10000"/>
                        <a:gd name="connsiteY2694" fmla="*/ 10000 h 10000"/>
                        <a:gd name="connsiteX2695" fmla="*/ 7189 w 10000"/>
                        <a:gd name="connsiteY2695" fmla="*/ 10000 h 10000"/>
                        <a:gd name="connsiteX2696" fmla="*/ 7189 w 10000"/>
                        <a:gd name="connsiteY2696" fmla="*/ 10000 h 10000"/>
                        <a:gd name="connsiteX2697" fmla="*/ 7189 w 10000"/>
                        <a:gd name="connsiteY2697" fmla="*/ 10000 h 10000"/>
                        <a:gd name="connsiteX2698" fmla="*/ 7201 w 10000"/>
                        <a:gd name="connsiteY2698" fmla="*/ 10000 h 10000"/>
                        <a:gd name="connsiteX2699" fmla="*/ 7201 w 10000"/>
                        <a:gd name="connsiteY2699" fmla="*/ 10000 h 10000"/>
                        <a:gd name="connsiteX2700" fmla="*/ 7201 w 10000"/>
                        <a:gd name="connsiteY2700" fmla="*/ 10000 h 10000"/>
                        <a:gd name="connsiteX2701" fmla="*/ 7201 w 10000"/>
                        <a:gd name="connsiteY2701" fmla="*/ 10000 h 10000"/>
                        <a:gd name="connsiteX2702" fmla="*/ 7209 w 10000"/>
                        <a:gd name="connsiteY2702" fmla="*/ 10000 h 10000"/>
                        <a:gd name="connsiteX2703" fmla="*/ 7209 w 10000"/>
                        <a:gd name="connsiteY2703" fmla="*/ 10000 h 10000"/>
                        <a:gd name="connsiteX2704" fmla="*/ 7209 w 10000"/>
                        <a:gd name="connsiteY2704" fmla="*/ 10000 h 10000"/>
                        <a:gd name="connsiteX2705" fmla="*/ 7209 w 10000"/>
                        <a:gd name="connsiteY2705" fmla="*/ 10000 h 10000"/>
                        <a:gd name="connsiteX2706" fmla="*/ 7221 w 10000"/>
                        <a:gd name="connsiteY2706" fmla="*/ 10000 h 10000"/>
                        <a:gd name="connsiteX2707" fmla="*/ 7221 w 10000"/>
                        <a:gd name="connsiteY2707" fmla="*/ 10000 h 10000"/>
                        <a:gd name="connsiteX2708" fmla="*/ 7221 w 10000"/>
                        <a:gd name="connsiteY2708" fmla="*/ 10000 h 10000"/>
                        <a:gd name="connsiteX2709" fmla="*/ 7221 w 10000"/>
                        <a:gd name="connsiteY2709" fmla="*/ 10000 h 10000"/>
                        <a:gd name="connsiteX2710" fmla="*/ 7232 w 10000"/>
                        <a:gd name="connsiteY2710" fmla="*/ 10000 h 10000"/>
                        <a:gd name="connsiteX2711" fmla="*/ 7232 w 10000"/>
                        <a:gd name="connsiteY2711" fmla="*/ 10000 h 10000"/>
                        <a:gd name="connsiteX2712" fmla="*/ 7232 w 10000"/>
                        <a:gd name="connsiteY2712" fmla="*/ 10000 h 10000"/>
                        <a:gd name="connsiteX2713" fmla="*/ 7232 w 10000"/>
                        <a:gd name="connsiteY2713" fmla="*/ 10000 h 10000"/>
                        <a:gd name="connsiteX2714" fmla="*/ 7244 w 10000"/>
                        <a:gd name="connsiteY2714" fmla="*/ 10000 h 10000"/>
                        <a:gd name="connsiteX2715" fmla="*/ 7244 w 10000"/>
                        <a:gd name="connsiteY2715" fmla="*/ 10000 h 10000"/>
                        <a:gd name="connsiteX2716" fmla="*/ 7244 w 10000"/>
                        <a:gd name="connsiteY2716" fmla="*/ 10000 h 10000"/>
                        <a:gd name="connsiteX2717" fmla="*/ 7244 w 10000"/>
                        <a:gd name="connsiteY2717" fmla="*/ 10000 h 10000"/>
                        <a:gd name="connsiteX2718" fmla="*/ 7252 w 10000"/>
                        <a:gd name="connsiteY2718" fmla="*/ 10000 h 10000"/>
                        <a:gd name="connsiteX2719" fmla="*/ 7252 w 10000"/>
                        <a:gd name="connsiteY2719" fmla="*/ 10000 h 10000"/>
                        <a:gd name="connsiteX2720" fmla="*/ 7252 w 10000"/>
                        <a:gd name="connsiteY2720" fmla="*/ 10000 h 10000"/>
                        <a:gd name="connsiteX2721" fmla="*/ 7252 w 10000"/>
                        <a:gd name="connsiteY2721" fmla="*/ 10000 h 10000"/>
                        <a:gd name="connsiteX2722" fmla="*/ 7264 w 10000"/>
                        <a:gd name="connsiteY2722" fmla="*/ 10000 h 10000"/>
                        <a:gd name="connsiteX2723" fmla="*/ 7264 w 10000"/>
                        <a:gd name="connsiteY2723" fmla="*/ 10000 h 10000"/>
                        <a:gd name="connsiteX2724" fmla="*/ 7264 w 10000"/>
                        <a:gd name="connsiteY2724" fmla="*/ 10000 h 10000"/>
                        <a:gd name="connsiteX2725" fmla="*/ 7264 w 10000"/>
                        <a:gd name="connsiteY2725" fmla="*/ 10000 h 10000"/>
                        <a:gd name="connsiteX2726" fmla="*/ 7275 w 10000"/>
                        <a:gd name="connsiteY2726" fmla="*/ 10000 h 10000"/>
                        <a:gd name="connsiteX2727" fmla="*/ 7275 w 10000"/>
                        <a:gd name="connsiteY2727" fmla="*/ 10000 h 10000"/>
                        <a:gd name="connsiteX2728" fmla="*/ 7275 w 10000"/>
                        <a:gd name="connsiteY2728" fmla="*/ 10000 h 10000"/>
                        <a:gd name="connsiteX2729" fmla="*/ 7275 w 10000"/>
                        <a:gd name="connsiteY2729" fmla="*/ 10000 h 10000"/>
                        <a:gd name="connsiteX2730" fmla="*/ 7286 w 10000"/>
                        <a:gd name="connsiteY2730" fmla="*/ 10000 h 10000"/>
                        <a:gd name="connsiteX2731" fmla="*/ 7286 w 10000"/>
                        <a:gd name="connsiteY2731" fmla="*/ 10000 h 10000"/>
                        <a:gd name="connsiteX2732" fmla="*/ 7286 w 10000"/>
                        <a:gd name="connsiteY2732" fmla="*/ 10000 h 10000"/>
                        <a:gd name="connsiteX2733" fmla="*/ 7286 w 10000"/>
                        <a:gd name="connsiteY2733" fmla="*/ 10000 h 10000"/>
                        <a:gd name="connsiteX2734" fmla="*/ 7295 w 10000"/>
                        <a:gd name="connsiteY2734" fmla="*/ 10000 h 10000"/>
                        <a:gd name="connsiteX2735" fmla="*/ 7295 w 10000"/>
                        <a:gd name="connsiteY2735" fmla="*/ 10000 h 10000"/>
                        <a:gd name="connsiteX2736" fmla="*/ 7295 w 10000"/>
                        <a:gd name="connsiteY2736" fmla="*/ 10000 h 10000"/>
                        <a:gd name="connsiteX2737" fmla="*/ 7295 w 10000"/>
                        <a:gd name="connsiteY2737" fmla="*/ 10000 h 10000"/>
                        <a:gd name="connsiteX2738" fmla="*/ 7306 w 10000"/>
                        <a:gd name="connsiteY2738" fmla="*/ 10000 h 10000"/>
                        <a:gd name="connsiteX2739" fmla="*/ 7306 w 10000"/>
                        <a:gd name="connsiteY2739" fmla="*/ 10000 h 10000"/>
                        <a:gd name="connsiteX2740" fmla="*/ 7306 w 10000"/>
                        <a:gd name="connsiteY2740" fmla="*/ 10000 h 10000"/>
                        <a:gd name="connsiteX2741" fmla="*/ 7306 w 10000"/>
                        <a:gd name="connsiteY2741" fmla="*/ 10000 h 10000"/>
                        <a:gd name="connsiteX2742" fmla="*/ 7318 w 10000"/>
                        <a:gd name="connsiteY2742" fmla="*/ 10000 h 10000"/>
                        <a:gd name="connsiteX2743" fmla="*/ 7318 w 10000"/>
                        <a:gd name="connsiteY2743" fmla="*/ 10000 h 10000"/>
                        <a:gd name="connsiteX2744" fmla="*/ 7318 w 10000"/>
                        <a:gd name="connsiteY2744" fmla="*/ 10000 h 10000"/>
                        <a:gd name="connsiteX2745" fmla="*/ 7318 w 10000"/>
                        <a:gd name="connsiteY2745" fmla="*/ 10000 h 10000"/>
                        <a:gd name="connsiteX2746" fmla="*/ 7326 w 10000"/>
                        <a:gd name="connsiteY2746" fmla="*/ 10000 h 10000"/>
                        <a:gd name="connsiteX2747" fmla="*/ 7326 w 10000"/>
                        <a:gd name="connsiteY2747" fmla="*/ 10000 h 10000"/>
                        <a:gd name="connsiteX2748" fmla="*/ 7326 w 10000"/>
                        <a:gd name="connsiteY2748" fmla="*/ 10000 h 10000"/>
                        <a:gd name="connsiteX2749" fmla="*/ 7326 w 10000"/>
                        <a:gd name="connsiteY2749" fmla="*/ 10000 h 10000"/>
                        <a:gd name="connsiteX2750" fmla="*/ 7338 w 10000"/>
                        <a:gd name="connsiteY2750" fmla="*/ 10000 h 10000"/>
                        <a:gd name="connsiteX2751" fmla="*/ 7338 w 10000"/>
                        <a:gd name="connsiteY2751" fmla="*/ 10000 h 10000"/>
                        <a:gd name="connsiteX2752" fmla="*/ 7338 w 10000"/>
                        <a:gd name="connsiteY2752" fmla="*/ 10000 h 10000"/>
                        <a:gd name="connsiteX2753" fmla="*/ 7338 w 10000"/>
                        <a:gd name="connsiteY2753" fmla="*/ 10000 h 10000"/>
                        <a:gd name="connsiteX2754" fmla="*/ 7349 w 10000"/>
                        <a:gd name="connsiteY2754" fmla="*/ 10000 h 10000"/>
                        <a:gd name="connsiteX2755" fmla="*/ 7349 w 10000"/>
                        <a:gd name="connsiteY2755" fmla="*/ 10000 h 10000"/>
                        <a:gd name="connsiteX2756" fmla="*/ 7349 w 10000"/>
                        <a:gd name="connsiteY2756" fmla="*/ 10000 h 10000"/>
                        <a:gd name="connsiteX2757" fmla="*/ 7349 w 10000"/>
                        <a:gd name="connsiteY2757" fmla="*/ 10000 h 10000"/>
                        <a:gd name="connsiteX2758" fmla="*/ 7361 w 10000"/>
                        <a:gd name="connsiteY2758" fmla="*/ 10000 h 10000"/>
                        <a:gd name="connsiteX2759" fmla="*/ 7361 w 10000"/>
                        <a:gd name="connsiteY2759" fmla="*/ 10000 h 10000"/>
                        <a:gd name="connsiteX2760" fmla="*/ 7361 w 10000"/>
                        <a:gd name="connsiteY2760" fmla="*/ 10000 h 10000"/>
                        <a:gd name="connsiteX2761" fmla="*/ 7361 w 10000"/>
                        <a:gd name="connsiteY2761" fmla="*/ 10000 h 10000"/>
                        <a:gd name="connsiteX2762" fmla="*/ 7369 w 10000"/>
                        <a:gd name="connsiteY2762" fmla="*/ 10000 h 10000"/>
                        <a:gd name="connsiteX2763" fmla="*/ 7369 w 10000"/>
                        <a:gd name="connsiteY2763" fmla="*/ 10000 h 10000"/>
                        <a:gd name="connsiteX2764" fmla="*/ 7369 w 10000"/>
                        <a:gd name="connsiteY2764" fmla="*/ 10000 h 10000"/>
                        <a:gd name="connsiteX2765" fmla="*/ 7369 w 10000"/>
                        <a:gd name="connsiteY2765" fmla="*/ 10000 h 10000"/>
                        <a:gd name="connsiteX2766" fmla="*/ 7381 w 10000"/>
                        <a:gd name="connsiteY2766" fmla="*/ 10000 h 10000"/>
                        <a:gd name="connsiteX2767" fmla="*/ 7381 w 10000"/>
                        <a:gd name="connsiteY2767" fmla="*/ 10000 h 10000"/>
                        <a:gd name="connsiteX2768" fmla="*/ 7381 w 10000"/>
                        <a:gd name="connsiteY2768" fmla="*/ 10000 h 10000"/>
                        <a:gd name="connsiteX2769" fmla="*/ 7381 w 10000"/>
                        <a:gd name="connsiteY2769" fmla="*/ 10000 h 10000"/>
                        <a:gd name="connsiteX2770" fmla="*/ 7392 w 10000"/>
                        <a:gd name="connsiteY2770" fmla="*/ 10000 h 10000"/>
                        <a:gd name="connsiteX2771" fmla="*/ 7392 w 10000"/>
                        <a:gd name="connsiteY2771" fmla="*/ 10000 h 10000"/>
                        <a:gd name="connsiteX2772" fmla="*/ 7392 w 10000"/>
                        <a:gd name="connsiteY2772" fmla="*/ 10000 h 10000"/>
                        <a:gd name="connsiteX2773" fmla="*/ 7392 w 10000"/>
                        <a:gd name="connsiteY2773" fmla="*/ 10000 h 10000"/>
                        <a:gd name="connsiteX2774" fmla="*/ 7404 w 10000"/>
                        <a:gd name="connsiteY2774" fmla="*/ 10000 h 10000"/>
                        <a:gd name="connsiteX2775" fmla="*/ 7404 w 10000"/>
                        <a:gd name="connsiteY2775" fmla="*/ 10000 h 10000"/>
                        <a:gd name="connsiteX2776" fmla="*/ 7404 w 10000"/>
                        <a:gd name="connsiteY2776" fmla="*/ 10000 h 10000"/>
                        <a:gd name="connsiteX2777" fmla="*/ 7404 w 10000"/>
                        <a:gd name="connsiteY2777" fmla="*/ 10000 h 10000"/>
                        <a:gd name="connsiteX2778" fmla="*/ 7412 w 10000"/>
                        <a:gd name="connsiteY2778" fmla="*/ 10000 h 10000"/>
                        <a:gd name="connsiteX2779" fmla="*/ 7412 w 10000"/>
                        <a:gd name="connsiteY2779" fmla="*/ 10000 h 10000"/>
                        <a:gd name="connsiteX2780" fmla="*/ 7412 w 10000"/>
                        <a:gd name="connsiteY2780" fmla="*/ 10000 h 10000"/>
                        <a:gd name="connsiteX2781" fmla="*/ 7412 w 10000"/>
                        <a:gd name="connsiteY2781" fmla="*/ 10000 h 10000"/>
                        <a:gd name="connsiteX2782" fmla="*/ 7424 w 10000"/>
                        <a:gd name="connsiteY2782" fmla="*/ 10000 h 10000"/>
                        <a:gd name="connsiteX2783" fmla="*/ 7424 w 10000"/>
                        <a:gd name="connsiteY2783" fmla="*/ 10000 h 10000"/>
                        <a:gd name="connsiteX2784" fmla="*/ 7424 w 10000"/>
                        <a:gd name="connsiteY2784" fmla="*/ 10000 h 10000"/>
                        <a:gd name="connsiteX2785" fmla="*/ 7424 w 10000"/>
                        <a:gd name="connsiteY2785" fmla="*/ 10000 h 10000"/>
                        <a:gd name="connsiteX2786" fmla="*/ 7435 w 10000"/>
                        <a:gd name="connsiteY2786" fmla="*/ 10000 h 10000"/>
                        <a:gd name="connsiteX2787" fmla="*/ 7435 w 10000"/>
                        <a:gd name="connsiteY2787" fmla="*/ 10000 h 10000"/>
                        <a:gd name="connsiteX2788" fmla="*/ 7435 w 10000"/>
                        <a:gd name="connsiteY2788" fmla="*/ 10000 h 10000"/>
                        <a:gd name="connsiteX2789" fmla="*/ 7435 w 10000"/>
                        <a:gd name="connsiteY2789" fmla="*/ 10000 h 10000"/>
                        <a:gd name="connsiteX2790" fmla="*/ 7444 w 10000"/>
                        <a:gd name="connsiteY2790" fmla="*/ 10000 h 10000"/>
                        <a:gd name="connsiteX2791" fmla="*/ 7444 w 10000"/>
                        <a:gd name="connsiteY2791" fmla="*/ 10000 h 10000"/>
                        <a:gd name="connsiteX2792" fmla="*/ 7444 w 10000"/>
                        <a:gd name="connsiteY2792" fmla="*/ 10000 h 10000"/>
                        <a:gd name="connsiteX2793" fmla="*/ 7444 w 10000"/>
                        <a:gd name="connsiteY2793" fmla="*/ 10000 h 10000"/>
                        <a:gd name="connsiteX2794" fmla="*/ 7455 w 10000"/>
                        <a:gd name="connsiteY2794" fmla="*/ 10000 h 10000"/>
                        <a:gd name="connsiteX2795" fmla="*/ 7455 w 10000"/>
                        <a:gd name="connsiteY2795" fmla="*/ 10000 h 10000"/>
                        <a:gd name="connsiteX2796" fmla="*/ 7455 w 10000"/>
                        <a:gd name="connsiteY2796" fmla="*/ 10000 h 10000"/>
                        <a:gd name="connsiteX2797" fmla="*/ 7455 w 10000"/>
                        <a:gd name="connsiteY2797" fmla="*/ 10000 h 10000"/>
                        <a:gd name="connsiteX2798" fmla="*/ 7466 w 10000"/>
                        <a:gd name="connsiteY2798" fmla="*/ 10000 h 10000"/>
                        <a:gd name="connsiteX2799" fmla="*/ 7466 w 10000"/>
                        <a:gd name="connsiteY2799" fmla="*/ 10000 h 10000"/>
                        <a:gd name="connsiteX2800" fmla="*/ 7466 w 10000"/>
                        <a:gd name="connsiteY2800" fmla="*/ 10000 h 10000"/>
                        <a:gd name="connsiteX2801" fmla="*/ 7466 w 10000"/>
                        <a:gd name="connsiteY2801" fmla="*/ 10000 h 10000"/>
                        <a:gd name="connsiteX2802" fmla="*/ 7478 w 10000"/>
                        <a:gd name="connsiteY2802" fmla="*/ 10000 h 10000"/>
                        <a:gd name="connsiteX2803" fmla="*/ 7478 w 10000"/>
                        <a:gd name="connsiteY2803" fmla="*/ 10000 h 10000"/>
                        <a:gd name="connsiteX2804" fmla="*/ 7478 w 10000"/>
                        <a:gd name="connsiteY2804" fmla="*/ 9507 h 10000"/>
                        <a:gd name="connsiteX2805" fmla="*/ 7478 w 10000"/>
                        <a:gd name="connsiteY2805" fmla="*/ 9552 h 10000"/>
                        <a:gd name="connsiteX2806" fmla="*/ 7486 w 10000"/>
                        <a:gd name="connsiteY2806" fmla="*/ 9854 h 10000"/>
                        <a:gd name="connsiteX2807" fmla="*/ 7486 w 10000"/>
                        <a:gd name="connsiteY2807" fmla="*/ 10000 h 10000"/>
                        <a:gd name="connsiteX2808" fmla="*/ 7486 w 10000"/>
                        <a:gd name="connsiteY2808" fmla="*/ 9854 h 10000"/>
                        <a:gd name="connsiteX2809" fmla="*/ 7486 w 10000"/>
                        <a:gd name="connsiteY2809" fmla="*/ 10000 h 10000"/>
                        <a:gd name="connsiteX2810" fmla="*/ 7498 w 10000"/>
                        <a:gd name="connsiteY2810" fmla="*/ 10000 h 10000"/>
                        <a:gd name="connsiteX2811" fmla="*/ 7498 w 10000"/>
                        <a:gd name="connsiteY2811" fmla="*/ 10000 h 10000"/>
                        <a:gd name="connsiteX2812" fmla="*/ 7498 w 10000"/>
                        <a:gd name="connsiteY2812" fmla="*/ 10000 h 10000"/>
                        <a:gd name="connsiteX2813" fmla="*/ 7498 w 10000"/>
                        <a:gd name="connsiteY2813" fmla="*/ 10000 h 10000"/>
                        <a:gd name="connsiteX2814" fmla="*/ 7509 w 10000"/>
                        <a:gd name="connsiteY2814" fmla="*/ 10000 h 10000"/>
                        <a:gd name="connsiteX2815" fmla="*/ 7509 w 10000"/>
                        <a:gd name="connsiteY2815" fmla="*/ 10000 h 10000"/>
                        <a:gd name="connsiteX2816" fmla="*/ 7509 w 10000"/>
                        <a:gd name="connsiteY2816" fmla="*/ 10000 h 10000"/>
                        <a:gd name="connsiteX2817" fmla="*/ 7509 w 10000"/>
                        <a:gd name="connsiteY2817" fmla="*/ 10000 h 10000"/>
                        <a:gd name="connsiteX2818" fmla="*/ 7521 w 10000"/>
                        <a:gd name="connsiteY2818" fmla="*/ 10000 h 10000"/>
                        <a:gd name="connsiteX2819" fmla="*/ 7521 w 10000"/>
                        <a:gd name="connsiteY2819" fmla="*/ 10000 h 10000"/>
                        <a:gd name="connsiteX2820" fmla="*/ 7521 w 10000"/>
                        <a:gd name="connsiteY2820" fmla="*/ 10000 h 10000"/>
                        <a:gd name="connsiteX2821" fmla="*/ 7521 w 10000"/>
                        <a:gd name="connsiteY2821" fmla="*/ 10000 h 10000"/>
                        <a:gd name="connsiteX2822" fmla="*/ 7529 w 10000"/>
                        <a:gd name="connsiteY2822" fmla="*/ 10000 h 10000"/>
                        <a:gd name="connsiteX2823" fmla="*/ 7529 w 10000"/>
                        <a:gd name="connsiteY2823" fmla="*/ 10000 h 10000"/>
                        <a:gd name="connsiteX2824" fmla="*/ 7529 w 10000"/>
                        <a:gd name="connsiteY2824" fmla="*/ 10000 h 10000"/>
                        <a:gd name="connsiteX2825" fmla="*/ 7529 w 10000"/>
                        <a:gd name="connsiteY2825" fmla="*/ 10000 h 10000"/>
                        <a:gd name="connsiteX2826" fmla="*/ 7541 w 10000"/>
                        <a:gd name="connsiteY2826" fmla="*/ 10000 h 10000"/>
                        <a:gd name="connsiteX2827" fmla="*/ 7541 w 10000"/>
                        <a:gd name="connsiteY2827" fmla="*/ 10000 h 10000"/>
                        <a:gd name="connsiteX2828" fmla="*/ 7541 w 10000"/>
                        <a:gd name="connsiteY2828" fmla="*/ 10000 h 10000"/>
                        <a:gd name="connsiteX2829" fmla="*/ 7541 w 10000"/>
                        <a:gd name="connsiteY2829" fmla="*/ 10000 h 10000"/>
                        <a:gd name="connsiteX2830" fmla="*/ 7552 w 10000"/>
                        <a:gd name="connsiteY2830" fmla="*/ 10000 h 10000"/>
                        <a:gd name="connsiteX2831" fmla="*/ 7552 w 10000"/>
                        <a:gd name="connsiteY2831" fmla="*/ 10000 h 10000"/>
                        <a:gd name="connsiteX2832" fmla="*/ 7552 w 10000"/>
                        <a:gd name="connsiteY2832" fmla="*/ 10000 h 10000"/>
                        <a:gd name="connsiteX2833" fmla="*/ 7552 w 10000"/>
                        <a:gd name="connsiteY2833" fmla="*/ 10000 h 10000"/>
                        <a:gd name="connsiteX2834" fmla="*/ 7564 w 10000"/>
                        <a:gd name="connsiteY2834" fmla="*/ 10000 h 10000"/>
                        <a:gd name="connsiteX2835" fmla="*/ 7564 w 10000"/>
                        <a:gd name="connsiteY2835" fmla="*/ 10000 h 10000"/>
                        <a:gd name="connsiteX2836" fmla="*/ 7564 w 10000"/>
                        <a:gd name="connsiteY2836" fmla="*/ 10000 h 10000"/>
                        <a:gd name="connsiteX2837" fmla="*/ 7564 w 10000"/>
                        <a:gd name="connsiteY2837" fmla="*/ 10000 h 10000"/>
                        <a:gd name="connsiteX2838" fmla="*/ 7572 w 10000"/>
                        <a:gd name="connsiteY2838" fmla="*/ 10000 h 10000"/>
                        <a:gd name="connsiteX2839" fmla="*/ 7572 w 10000"/>
                        <a:gd name="connsiteY2839" fmla="*/ 10000 h 10000"/>
                        <a:gd name="connsiteX2840" fmla="*/ 7572 w 10000"/>
                        <a:gd name="connsiteY2840" fmla="*/ 10000 h 10000"/>
                        <a:gd name="connsiteX2841" fmla="*/ 7572 w 10000"/>
                        <a:gd name="connsiteY2841" fmla="*/ 10000 h 10000"/>
                        <a:gd name="connsiteX2842" fmla="*/ 7584 w 10000"/>
                        <a:gd name="connsiteY2842" fmla="*/ 10000 h 10000"/>
                        <a:gd name="connsiteX2843" fmla="*/ 7584 w 10000"/>
                        <a:gd name="connsiteY2843" fmla="*/ 10000 h 10000"/>
                        <a:gd name="connsiteX2844" fmla="*/ 7584 w 10000"/>
                        <a:gd name="connsiteY2844" fmla="*/ 10000 h 10000"/>
                        <a:gd name="connsiteX2845" fmla="*/ 7584 w 10000"/>
                        <a:gd name="connsiteY2845" fmla="*/ 10000 h 10000"/>
                        <a:gd name="connsiteX2846" fmla="*/ 7595 w 10000"/>
                        <a:gd name="connsiteY2846" fmla="*/ 10000 h 10000"/>
                        <a:gd name="connsiteX2847" fmla="*/ 7595 w 10000"/>
                        <a:gd name="connsiteY2847" fmla="*/ 10000 h 10000"/>
                        <a:gd name="connsiteX2848" fmla="*/ 7595 w 10000"/>
                        <a:gd name="connsiteY2848" fmla="*/ 10000 h 10000"/>
                        <a:gd name="connsiteX2849" fmla="*/ 7595 w 10000"/>
                        <a:gd name="connsiteY2849" fmla="*/ 10000 h 10000"/>
                        <a:gd name="connsiteX2850" fmla="*/ 7604 w 10000"/>
                        <a:gd name="connsiteY2850" fmla="*/ 10000 h 10000"/>
                        <a:gd name="connsiteX2851" fmla="*/ 7604 w 10000"/>
                        <a:gd name="connsiteY2851" fmla="*/ 10000 h 10000"/>
                        <a:gd name="connsiteX2852" fmla="*/ 7604 w 10000"/>
                        <a:gd name="connsiteY2852" fmla="*/ 10000 h 10000"/>
                        <a:gd name="connsiteX2853" fmla="*/ 7604 w 10000"/>
                        <a:gd name="connsiteY2853" fmla="*/ 10000 h 10000"/>
                        <a:gd name="connsiteX2854" fmla="*/ 7615 w 10000"/>
                        <a:gd name="connsiteY2854" fmla="*/ 10000 h 10000"/>
                        <a:gd name="connsiteX2855" fmla="*/ 7615 w 10000"/>
                        <a:gd name="connsiteY2855" fmla="*/ 10000 h 10000"/>
                        <a:gd name="connsiteX2856" fmla="*/ 7615 w 10000"/>
                        <a:gd name="connsiteY2856" fmla="*/ 10000 h 10000"/>
                        <a:gd name="connsiteX2857" fmla="*/ 7615 w 10000"/>
                        <a:gd name="connsiteY2857" fmla="*/ 10000 h 10000"/>
                        <a:gd name="connsiteX2858" fmla="*/ 7626 w 10000"/>
                        <a:gd name="connsiteY2858" fmla="*/ 10000 h 10000"/>
                        <a:gd name="connsiteX2859" fmla="*/ 7626 w 10000"/>
                        <a:gd name="connsiteY2859" fmla="*/ 10000 h 10000"/>
                        <a:gd name="connsiteX2860" fmla="*/ 7626 w 10000"/>
                        <a:gd name="connsiteY2860" fmla="*/ 10000 h 10000"/>
                        <a:gd name="connsiteX2861" fmla="*/ 7626 w 10000"/>
                        <a:gd name="connsiteY2861" fmla="*/ 10000 h 10000"/>
                        <a:gd name="connsiteX2862" fmla="*/ 7638 w 10000"/>
                        <a:gd name="connsiteY2862" fmla="*/ 10000 h 10000"/>
                        <a:gd name="connsiteX2863" fmla="*/ 7638 w 10000"/>
                        <a:gd name="connsiteY2863" fmla="*/ 10000 h 10000"/>
                        <a:gd name="connsiteX2864" fmla="*/ 7638 w 10000"/>
                        <a:gd name="connsiteY2864" fmla="*/ 10000 h 10000"/>
                        <a:gd name="connsiteX2865" fmla="*/ 7638 w 10000"/>
                        <a:gd name="connsiteY2865" fmla="*/ 10000 h 10000"/>
                        <a:gd name="connsiteX2866" fmla="*/ 7646 w 10000"/>
                        <a:gd name="connsiteY2866" fmla="*/ 10000 h 10000"/>
                        <a:gd name="connsiteX2867" fmla="*/ 7646 w 10000"/>
                        <a:gd name="connsiteY2867" fmla="*/ 10000 h 10000"/>
                        <a:gd name="connsiteX2868" fmla="*/ 7646 w 10000"/>
                        <a:gd name="connsiteY2868" fmla="*/ 10000 h 10000"/>
                        <a:gd name="connsiteX2869" fmla="*/ 7646 w 10000"/>
                        <a:gd name="connsiteY2869" fmla="*/ 10000 h 10000"/>
                        <a:gd name="connsiteX2870" fmla="*/ 7658 w 10000"/>
                        <a:gd name="connsiteY2870" fmla="*/ 10000 h 10000"/>
                        <a:gd name="connsiteX2871" fmla="*/ 7658 w 10000"/>
                        <a:gd name="connsiteY2871" fmla="*/ 10000 h 10000"/>
                        <a:gd name="connsiteX2872" fmla="*/ 7658 w 10000"/>
                        <a:gd name="connsiteY2872" fmla="*/ 10000 h 10000"/>
                        <a:gd name="connsiteX2873" fmla="*/ 7658 w 10000"/>
                        <a:gd name="connsiteY2873" fmla="*/ 10000 h 10000"/>
                        <a:gd name="connsiteX2874" fmla="*/ 7669 w 10000"/>
                        <a:gd name="connsiteY2874" fmla="*/ 10000 h 10000"/>
                        <a:gd name="connsiteX2875" fmla="*/ 7669 w 10000"/>
                        <a:gd name="connsiteY2875" fmla="*/ 10000 h 10000"/>
                        <a:gd name="connsiteX2876" fmla="*/ 7669 w 10000"/>
                        <a:gd name="connsiteY2876" fmla="*/ 10000 h 10000"/>
                        <a:gd name="connsiteX2877" fmla="*/ 7669 w 10000"/>
                        <a:gd name="connsiteY2877" fmla="*/ 10000 h 10000"/>
                        <a:gd name="connsiteX2878" fmla="*/ 7681 w 10000"/>
                        <a:gd name="connsiteY2878" fmla="*/ 10000 h 10000"/>
                        <a:gd name="connsiteX2879" fmla="*/ 7681 w 10000"/>
                        <a:gd name="connsiteY2879" fmla="*/ 10000 h 10000"/>
                        <a:gd name="connsiteX2880" fmla="*/ 7681 w 10000"/>
                        <a:gd name="connsiteY2880" fmla="*/ 10000 h 10000"/>
                        <a:gd name="connsiteX2881" fmla="*/ 7681 w 10000"/>
                        <a:gd name="connsiteY2881" fmla="*/ 10000 h 10000"/>
                        <a:gd name="connsiteX2882" fmla="*/ 7689 w 10000"/>
                        <a:gd name="connsiteY2882" fmla="*/ 10000 h 10000"/>
                        <a:gd name="connsiteX2883" fmla="*/ 7689 w 10000"/>
                        <a:gd name="connsiteY2883" fmla="*/ 10000 h 10000"/>
                        <a:gd name="connsiteX2884" fmla="*/ 7689 w 10000"/>
                        <a:gd name="connsiteY2884" fmla="*/ 10000 h 10000"/>
                        <a:gd name="connsiteX2885" fmla="*/ 7689 w 10000"/>
                        <a:gd name="connsiteY2885" fmla="*/ 10000 h 10000"/>
                        <a:gd name="connsiteX2886" fmla="*/ 7701 w 10000"/>
                        <a:gd name="connsiteY2886" fmla="*/ 10000 h 10000"/>
                        <a:gd name="connsiteX2887" fmla="*/ 7701 w 10000"/>
                        <a:gd name="connsiteY2887" fmla="*/ 10000 h 10000"/>
                        <a:gd name="connsiteX2888" fmla="*/ 7701 w 10000"/>
                        <a:gd name="connsiteY2888" fmla="*/ 10000 h 10000"/>
                        <a:gd name="connsiteX2889" fmla="*/ 7701 w 10000"/>
                        <a:gd name="connsiteY2889" fmla="*/ 10000 h 10000"/>
                        <a:gd name="connsiteX2890" fmla="*/ 7712 w 10000"/>
                        <a:gd name="connsiteY2890" fmla="*/ 10000 h 10000"/>
                        <a:gd name="connsiteX2891" fmla="*/ 7712 w 10000"/>
                        <a:gd name="connsiteY2891" fmla="*/ 10000 h 10000"/>
                        <a:gd name="connsiteX2892" fmla="*/ 7712 w 10000"/>
                        <a:gd name="connsiteY2892" fmla="*/ 10000 h 10000"/>
                        <a:gd name="connsiteX2893" fmla="*/ 7712 w 10000"/>
                        <a:gd name="connsiteY2893" fmla="*/ 10000 h 10000"/>
                        <a:gd name="connsiteX2894" fmla="*/ 7721 w 10000"/>
                        <a:gd name="connsiteY2894" fmla="*/ 10000 h 10000"/>
                        <a:gd name="connsiteX2895" fmla="*/ 7721 w 10000"/>
                        <a:gd name="connsiteY2895" fmla="*/ 10000 h 10000"/>
                        <a:gd name="connsiteX2896" fmla="*/ 7721 w 10000"/>
                        <a:gd name="connsiteY2896" fmla="*/ 10000 h 10000"/>
                        <a:gd name="connsiteX2897" fmla="*/ 7721 w 10000"/>
                        <a:gd name="connsiteY2897" fmla="*/ 10000 h 10000"/>
                        <a:gd name="connsiteX2898" fmla="*/ 7732 w 10000"/>
                        <a:gd name="connsiteY2898" fmla="*/ 10000 h 10000"/>
                        <a:gd name="connsiteX2899" fmla="*/ 7732 w 10000"/>
                        <a:gd name="connsiteY2899" fmla="*/ 10000 h 10000"/>
                        <a:gd name="connsiteX2900" fmla="*/ 7732 w 10000"/>
                        <a:gd name="connsiteY2900" fmla="*/ 10000 h 10000"/>
                        <a:gd name="connsiteX2901" fmla="*/ 7732 w 10000"/>
                        <a:gd name="connsiteY2901" fmla="*/ 10000 h 10000"/>
                        <a:gd name="connsiteX2902" fmla="*/ 7744 w 10000"/>
                        <a:gd name="connsiteY2902" fmla="*/ 10000 h 10000"/>
                        <a:gd name="connsiteX2903" fmla="*/ 7744 w 10000"/>
                        <a:gd name="connsiteY2903" fmla="*/ 10000 h 10000"/>
                        <a:gd name="connsiteX2904" fmla="*/ 7744 w 10000"/>
                        <a:gd name="connsiteY2904" fmla="*/ 9854 h 10000"/>
                        <a:gd name="connsiteX2905" fmla="*/ 7755 w 10000"/>
                        <a:gd name="connsiteY2905" fmla="*/ 10000 h 10000"/>
                        <a:gd name="connsiteX2906" fmla="*/ 7755 w 10000"/>
                        <a:gd name="connsiteY2906" fmla="*/ 10000 h 10000"/>
                        <a:gd name="connsiteX2907" fmla="*/ 7755 w 10000"/>
                        <a:gd name="connsiteY2907" fmla="*/ 10000 h 10000"/>
                        <a:gd name="connsiteX2908" fmla="*/ 7755 w 10000"/>
                        <a:gd name="connsiteY2908" fmla="*/ 10000 h 10000"/>
                        <a:gd name="connsiteX2909" fmla="*/ 7763 w 10000"/>
                        <a:gd name="connsiteY2909" fmla="*/ 10000 h 10000"/>
                        <a:gd name="connsiteX2910" fmla="*/ 7763 w 10000"/>
                        <a:gd name="connsiteY2910" fmla="*/ 10000 h 10000"/>
                        <a:gd name="connsiteX2911" fmla="*/ 7763 w 10000"/>
                        <a:gd name="connsiteY2911" fmla="*/ 10000 h 10000"/>
                        <a:gd name="connsiteX2912" fmla="*/ 7763 w 10000"/>
                        <a:gd name="connsiteY2912" fmla="*/ 10000 h 10000"/>
                        <a:gd name="connsiteX2913" fmla="*/ 7775 w 10000"/>
                        <a:gd name="connsiteY2913" fmla="*/ 10000 h 10000"/>
                        <a:gd name="connsiteX2914" fmla="*/ 7775 w 10000"/>
                        <a:gd name="connsiteY2914" fmla="*/ 10000 h 10000"/>
                        <a:gd name="connsiteX2915" fmla="*/ 7775 w 10000"/>
                        <a:gd name="connsiteY2915" fmla="*/ 10000 h 10000"/>
                        <a:gd name="connsiteX2916" fmla="*/ 7775 w 10000"/>
                        <a:gd name="connsiteY2916" fmla="*/ 10000 h 10000"/>
                        <a:gd name="connsiteX2917" fmla="*/ 7786 w 10000"/>
                        <a:gd name="connsiteY2917" fmla="*/ 10000 h 10000"/>
                        <a:gd name="connsiteX2918" fmla="*/ 7786 w 10000"/>
                        <a:gd name="connsiteY2918" fmla="*/ 10000 h 10000"/>
                        <a:gd name="connsiteX2919" fmla="*/ 7786 w 10000"/>
                        <a:gd name="connsiteY2919" fmla="*/ 10000 h 10000"/>
                        <a:gd name="connsiteX2920" fmla="*/ 7786 w 10000"/>
                        <a:gd name="connsiteY2920" fmla="*/ 10000 h 10000"/>
                        <a:gd name="connsiteX2921" fmla="*/ 7798 w 10000"/>
                        <a:gd name="connsiteY2921" fmla="*/ 10000 h 10000"/>
                        <a:gd name="connsiteX2922" fmla="*/ 7798 w 10000"/>
                        <a:gd name="connsiteY2922" fmla="*/ 10000 h 10000"/>
                        <a:gd name="connsiteX2923" fmla="*/ 7798 w 10000"/>
                        <a:gd name="connsiteY2923" fmla="*/ 10000 h 10000"/>
                        <a:gd name="connsiteX2924" fmla="*/ 7798 w 10000"/>
                        <a:gd name="connsiteY2924" fmla="*/ 10000 h 10000"/>
                        <a:gd name="connsiteX2925" fmla="*/ 7806 w 10000"/>
                        <a:gd name="connsiteY2925" fmla="*/ 10000 h 10000"/>
                        <a:gd name="connsiteX2926" fmla="*/ 7806 w 10000"/>
                        <a:gd name="connsiteY2926" fmla="*/ 10000 h 10000"/>
                        <a:gd name="connsiteX2927" fmla="*/ 7806 w 10000"/>
                        <a:gd name="connsiteY2927" fmla="*/ 10000 h 10000"/>
                        <a:gd name="connsiteX2928" fmla="*/ 7806 w 10000"/>
                        <a:gd name="connsiteY2928" fmla="*/ 10000 h 10000"/>
                        <a:gd name="connsiteX2929" fmla="*/ 7818 w 10000"/>
                        <a:gd name="connsiteY2929" fmla="*/ 10000 h 10000"/>
                        <a:gd name="connsiteX2930" fmla="*/ 7818 w 10000"/>
                        <a:gd name="connsiteY2930" fmla="*/ 10000 h 10000"/>
                        <a:gd name="connsiteX2931" fmla="*/ 7818 w 10000"/>
                        <a:gd name="connsiteY2931" fmla="*/ 10000 h 10000"/>
                        <a:gd name="connsiteX2932" fmla="*/ 7818 w 10000"/>
                        <a:gd name="connsiteY2932" fmla="*/ 10000 h 10000"/>
                        <a:gd name="connsiteX2933" fmla="*/ 7829 w 10000"/>
                        <a:gd name="connsiteY2933" fmla="*/ 10000 h 10000"/>
                        <a:gd name="connsiteX2934" fmla="*/ 7829 w 10000"/>
                        <a:gd name="connsiteY2934" fmla="*/ 10000 h 10000"/>
                        <a:gd name="connsiteX2935" fmla="*/ 7829 w 10000"/>
                        <a:gd name="connsiteY2935" fmla="*/ 10000 h 10000"/>
                        <a:gd name="connsiteX2936" fmla="*/ 7829 w 10000"/>
                        <a:gd name="connsiteY2936" fmla="*/ 10000 h 10000"/>
                        <a:gd name="connsiteX2937" fmla="*/ 7838 w 10000"/>
                        <a:gd name="connsiteY2937" fmla="*/ 10000 h 10000"/>
                        <a:gd name="connsiteX2938" fmla="*/ 7838 w 10000"/>
                        <a:gd name="connsiteY2938" fmla="*/ 10000 h 10000"/>
                        <a:gd name="connsiteX2939" fmla="*/ 7838 w 10000"/>
                        <a:gd name="connsiteY2939" fmla="*/ 10000 h 10000"/>
                        <a:gd name="connsiteX2940" fmla="*/ 7838 w 10000"/>
                        <a:gd name="connsiteY2940" fmla="*/ 10000 h 10000"/>
                        <a:gd name="connsiteX2941" fmla="*/ 7849 w 10000"/>
                        <a:gd name="connsiteY2941" fmla="*/ 10000 h 10000"/>
                        <a:gd name="connsiteX2942" fmla="*/ 7849 w 10000"/>
                        <a:gd name="connsiteY2942" fmla="*/ 10000 h 10000"/>
                        <a:gd name="connsiteX2943" fmla="*/ 7849 w 10000"/>
                        <a:gd name="connsiteY2943" fmla="*/ 10000 h 10000"/>
                        <a:gd name="connsiteX2944" fmla="*/ 7849 w 10000"/>
                        <a:gd name="connsiteY2944" fmla="*/ 10000 h 10000"/>
                        <a:gd name="connsiteX2945" fmla="*/ 7861 w 10000"/>
                        <a:gd name="connsiteY2945" fmla="*/ 10000 h 10000"/>
                        <a:gd name="connsiteX2946" fmla="*/ 7861 w 10000"/>
                        <a:gd name="connsiteY2946" fmla="*/ 10000 h 10000"/>
                        <a:gd name="connsiteX2947" fmla="*/ 7861 w 10000"/>
                        <a:gd name="connsiteY2947" fmla="*/ 10000 h 10000"/>
                        <a:gd name="connsiteX2948" fmla="*/ 7861 w 10000"/>
                        <a:gd name="connsiteY2948" fmla="*/ 10000 h 10000"/>
                        <a:gd name="connsiteX2949" fmla="*/ 7872 w 10000"/>
                        <a:gd name="connsiteY2949" fmla="*/ 10000 h 10000"/>
                        <a:gd name="connsiteX2950" fmla="*/ 7872 w 10000"/>
                        <a:gd name="connsiteY2950" fmla="*/ 10000 h 10000"/>
                        <a:gd name="connsiteX2951" fmla="*/ 7872 w 10000"/>
                        <a:gd name="connsiteY2951" fmla="*/ 10000 h 10000"/>
                        <a:gd name="connsiteX2952" fmla="*/ 7872 w 10000"/>
                        <a:gd name="connsiteY2952" fmla="*/ 10000 h 10000"/>
                        <a:gd name="connsiteX2953" fmla="*/ 7881 w 10000"/>
                        <a:gd name="connsiteY2953" fmla="*/ 10000 h 10000"/>
                        <a:gd name="connsiteX2954" fmla="*/ 7881 w 10000"/>
                        <a:gd name="connsiteY2954" fmla="*/ 10000 h 10000"/>
                        <a:gd name="connsiteX2955" fmla="*/ 7881 w 10000"/>
                        <a:gd name="connsiteY2955" fmla="*/ 10000 h 10000"/>
                        <a:gd name="connsiteX2956" fmla="*/ 7881 w 10000"/>
                        <a:gd name="connsiteY2956" fmla="*/ 10000 h 10000"/>
                        <a:gd name="connsiteX2957" fmla="*/ 7892 w 10000"/>
                        <a:gd name="connsiteY2957" fmla="*/ 10000 h 10000"/>
                        <a:gd name="connsiteX2958" fmla="*/ 7892 w 10000"/>
                        <a:gd name="connsiteY2958" fmla="*/ 10000 h 10000"/>
                        <a:gd name="connsiteX2959" fmla="*/ 7892 w 10000"/>
                        <a:gd name="connsiteY2959" fmla="*/ 10000 h 10000"/>
                        <a:gd name="connsiteX2960" fmla="*/ 7892 w 10000"/>
                        <a:gd name="connsiteY2960" fmla="*/ 10000 h 10000"/>
                        <a:gd name="connsiteX2961" fmla="*/ 7903 w 10000"/>
                        <a:gd name="connsiteY2961" fmla="*/ 10000 h 10000"/>
                        <a:gd name="connsiteX2962" fmla="*/ 7903 w 10000"/>
                        <a:gd name="connsiteY2962" fmla="*/ 10000 h 10000"/>
                        <a:gd name="connsiteX2963" fmla="*/ 7903 w 10000"/>
                        <a:gd name="connsiteY2963" fmla="*/ 10000 h 10000"/>
                        <a:gd name="connsiteX2964" fmla="*/ 7903 w 10000"/>
                        <a:gd name="connsiteY2964" fmla="*/ 10000 h 10000"/>
                        <a:gd name="connsiteX2965" fmla="*/ 7915 w 10000"/>
                        <a:gd name="connsiteY2965" fmla="*/ 10000 h 10000"/>
                        <a:gd name="connsiteX2966" fmla="*/ 7915 w 10000"/>
                        <a:gd name="connsiteY2966" fmla="*/ 10000 h 10000"/>
                        <a:gd name="connsiteX2967" fmla="*/ 7915 w 10000"/>
                        <a:gd name="connsiteY2967" fmla="*/ 10000 h 10000"/>
                        <a:gd name="connsiteX2968" fmla="*/ 7915 w 10000"/>
                        <a:gd name="connsiteY2968" fmla="*/ 10000 h 10000"/>
                        <a:gd name="connsiteX2969" fmla="*/ 7923 w 10000"/>
                        <a:gd name="connsiteY2969" fmla="*/ 10000 h 10000"/>
                        <a:gd name="connsiteX2970" fmla="*/ 7923 w 10000"/>
                        <a:gd name="connsiteY2970" fmla="*/ 10000 h 10000"/>
                        <a:gd name="connsiteX2971" fmla="*/ 7923 w 10000"/>
                        <a:gd name="connsiteY2971" fmla="*/ 10000 h 10000"/>
                        <a:gd name="connsiteX2972" fmla="*/ 7923 w 10000"/>
                        <a:gd name="connsiteY2972" fmla="*/ 10000 h 10000"/>
                        <a:gd name="connsiteX2973" fmla="*/ 7935 w 10000"/>
                        <a:gd name="connsiteY2973" fmla="*/ 10000 h 10000"/>
                        <a:gd name="connsiteX2974" fmla="*/ 7935 w 10000"/>
                        <a:gd name="connsiteY2974" fmla="*/ 10000 h 10000"/>
                        <a:gd name="connsiteX2975" fmla="*/ 7935 w 10000"/>
                        <a:gd name="connsiteY2975" fmla="*/ 10000 h 10000"/>
                        <a:gd name="connsiteX2976" fmla="*/ 7935 w 10000"/>
                        <a:gd name="connsiteY2976" fmla="*/ 10000 h 10000"/>
                        <a:gd name="connsiteX2977" fmla="*/ 7946 w 10000"/>
                        <a:gd name="connsiteY2977" fmla="*/ 10000 h 10000"/>
                        <a:gd name="connsiteX2978" fmla="*/ 7946 w 10000"/>
                        <a:gd name="connsiteY2978" fmla="*/ 10000 h 10000"/>
                        <a:gd name="connsiteX2979" fmla="*/ 7946 w 10000"/>
                        <a:gd name="connsiteY2979" fmla="*/ 10000 h 10000"/>
                        <a:gd name="connsiteX2980" fmla="*/ 7946 w 10000"/>
                        <a:gd name="connsiteY2980" fmla="*/ 10000 h 10000"/>
                        <a:gd name="connsiteX2981" fmla="*/ 7955 w 10000"/>
                        <a:gd name="connsiteY2981" fmla="*/ 10000 h 10000"/>
                        <a:gd name="connsiteX2982" fmla="*/ 7955 w 10000"/>
                        <a:gd name="connsiteY2982" fmla="*/ 10000 h 10000"/>
                        <a:gd name="connsiteX2983" fmla="*/ 7955 w 10000"/>
                        <a:gd name="connsiteY2983" fmla="*/ 10000 h 10000"/>
                        <a:gd name="connsiteX2984" fmla="*/ 7955 w 10000"/>
                        <a:gd name="connsiteY2984" fmla="*/ 10000 h 10000"/>
                        <a:gd name="connsiteX2985" fmla="*/ 7966 w 10000"/>
                        <a:gd name="connsiteY2985" fmla="*/ 10000 h 10000"/>
                        <a:gd name="connsiteX2986" fmla="*/ 7966 w 10000"/>
                        <a:gd name="connsiteY2986" fmla="*/ 10000 h 10000"/>
                        <a:gd name="connsiteX2987" fmla="*/ 7966 w 10000"/>
                        <a:gd name="connsiteY2987" fmla="*/ 10000 h 10000"/>
                        <a:gd name="connsiteX2988" fmla="*/ 7966 w 10000"/>
                        <a:gd name="connsiteY2988" fmla="*/ 10000 h 10000"/>
                        <a:gd name="connsiteX2989" fmla="*/ 7978 w 10000"/>
                        <a:gd name="connsiteY2989" fmla="*/ 10000 h 10000"/>
                        <a:gd name="connsiteX2990" fmla="*/ 7978 w 10000"/>
                        <a:gd name="connsiteY2990" fmla="*/ 10000 h 10000"/>
                        <a:gd name="connsiteX2991" fmla="*/ 7978 w 10000"/>
                        <a:gd name="connsiteY2991" fmla="*/ 10000 h 10000"/>
                        <a:gd name="connsiteX2992" fmla="*/ 7978 w 10000"/>
                        <a:gd name="connsiteY2992" fmla="*/ 10000 h 10000"/>
                        <a:gd name="connsiteX2993" fmla="*/ 7989 w 10000"/>
                        <a:gd name="connsiteY2993" fmla="*/ 10000 h 10000"/>
                        <a:gd name="connsiteX2994" fmla="*/ 7989 w 10000"/>
                        <a:gd name="connsiteY2994" fmla="*/ 10000 h 10000"/>
                        <a:gd name="connsiteX2995" fmla="*/ 7989 w 10000"/>
                        <a:gd name="connsiteY2995" fmla="*/ 10000 h 10000"/>
                        <a:gd name="connsiteX2996" fmla="*/ 7989 w 10000"/>
                        <a:gd name="connsiteY2996" fmla="*/ 10000 h 10000"/>
                        <a:gd name="connsiteX2997" fmla="*/ 7998 w 10000"/>
                        <a:gd name="connsiteY2997" fmla="*/ 10000 h 10000"/>
                        <a:gd name="connsiteX2998" fmla="*/ 7998 w 10000"/>
                        <a:gd name="connsiteY2998" fmla="*/ 10000 h 10000"/>
                        <a:gd name="connsiteX2999" fmla="*/ 7998 w 10000"/>
                        <a:gd name="connsiteY2999" fmla="*/ 10000 h 10000"/>
                        <a:gd name="connsiteX3000" fmla="*/ 7998 w 10000"/>
                        <a:gd name="connsiteY3000" fmla="*/ 10000 h 10000"/>
                        <a:gd name="connsiteX3001" fmla="*/ 8009 w 10000"/>
                        <a:gd name="connsiteY3001" fmla="*/ 10000 h 10000"/>
                        <a:gd name="connsiteX3002" fmla="*/ 8009 w 10000"/>
                        <a:gd name="connsiteY3002" fmla="*/ 10000 h 10000"/>
                        <a:gd name="connsiteX3003" fmla="*/ 8009 w 10000"/>
                        <a:gd name="connsiteY3003" fmla="*/ 10000 h 10000"/>
                        <a:gd name="connsiteX3004" fmla="*/ 8009 w 10000"/>
                        <a:gd name="connsiteY3004" fmla="*/ 10000 h 10000"/>
                        <a:gd name="connsiteX3005" fmla="*/ 8021 w 10000"/>
                        <a:gd name="connsiteY3005" fmla="*/ 10000 h 10000"/>
                        <a:gd name="connsiteX3006" fmla="*/ 8021 w 10000"/>
                        <a:gd name="connsiteY3006" fmla="*/ 10000 h 10000"/>
                        <a:gd name="connsiteX3007" fmla="*/ 8021 w 10000"/>
                        <a:gd name="connsiteY3007" fmla="*/ 10000 h 10000"/>
                        <a:gd name="connsiteX3008" fmla="*/ 8021 w 10000"/>
                        <a:gd name="connsiteY3008" fmla="*/ 10000 h 10000"/>
                        <a:gd name="connsiteX3009" fmla="*/ 8032 w 10000"/>
                        <a:gd name="connsiteY3009" fmla="*/ 10000 h 10000"/>
                        <a:gd name="connsiteX3010" fmla="*/ 8032 w 10000"/>
                        <a:gd name="connsiteY3010" fmla="*/ 10000 h 10000"/>
                        <a:gd name="connsiteX3011" fmla="*/ 8032 w 10000"/>
                        <a:gd name="connsiteY3011" fmla="*/ 10000 h 10000"/>
                        <a:gd name="connsiteX3012" fmla="*/ 8032 w 10000"/>
                        <a:gd name="connsiteY3012" fmla="*/ 10000 h 10000"/>
                        <a:gd name="connsiteX3013" fmla="*/ 8041 w 10000"/>
                        <a:gd name="connsiteY3013" fmla="*/ 10000 h 10000"/>
                        <a:gd name="connsiteX3014" fmla="*/ 8041 w 10000"/>
                        <a:gd name="connsiteY3014" fmla="*/ 10000 h 10000"/>
                        <a:gd name="connsiteX3015" fmla="*/ 8041 w 10000"/>
                        <a:gd name="connsiteY3015" fmla="*/ 10000 h 10000"/>
                        <a:gd name="connsiteX3016" fmla="*/ 8041 w 10000"/>
                        <a:gd name="connsiteY3016" fmla="*/ 10000 h 10000"/>
                        <a:gd name="connsiteX3017" fmla="*/ 8052 w 10000"/>
                        <a:gd name="connsiteY3017" fmla="*/ 10000 h 10000"/>
                        <a:gd name="connsiteX3018" fmla="*/ 8052 w 10000"/>
                        <a:gd name="connsiteY3018" fmla="*/ 10000 h 10000"/>
                        <a:gd name="connsiteX3019" fmla="*/ 8052 w 10000"/>
                        <a:gd name="connsiteY3019" fmla="*/ 10000 h 10000"/>
                        <a:gd name="connsiteX3020" fmla="*/ 8052 w 10000"/>
                        <a:gd name="connsiteY3020" fmla="*/ 10000 h 10000"/>
                        <a:gd name="connsiteX3021" fmla="*/ 8063 w 10000"/>
                        <a:gd name="connsiteY3021" fmla="*/ 10000 h 10000"/>
                        <a:gd name="connsiteX3022" fmla="*/ 8063 w 10000"/>
                        <a:gd name="connsiteY3022" fmla="*/ 10000 h 10000"/>
                        <a:gd name="connsiteX3023" fmla="*/ 8063 w 10000"/>
                        <a:gd name="connsiteY3023" fmla="*/ 10000 h 10000"/>
                        <a:gd name="connsiteX3024" fmla="*/ 8063 w 10000"/>
                        <a:gd name="connsiteY3024" fmla="*/ 10000 h 10000"/>
                        <a:gd name="connsiteX3025" fmla="*/ 8072 w 10000"/>
                        <a:gd name="connsiteY3025" fmla="*/ 10000 h 10000"/>
                        <a:gd name="connsiteX3026" fmla="*/ 8072 w 10000"/>
                        <a:gd name="connsiteY3026" fmla="*/ 10000 h 10000"/>
                        <a:gd name="connsiteX3027" fmla="*/ 8072 w 10000"/>
                        <a:gd name="connsiteY3027" fmla="*/ 10000 h 10000"/>
                        <a:gd name="connsiteX3028" fmla="*/ 8072 w 10000"/>
                        <a:gd name="connsiteY3028" fmla="*/ 10000 h 10000"/>
                        <a:gd name="connsiteX3029" fmla="*/ 8083 w 10000"/>
                        <a:gd name="connsiteY3029" fmla="*/ 10000 h 10000"/>
                        <a:gd name="connsiteX3030" fmla="*/ 8083 w 10000"/>
                        <a:gd name="connsiteY3030" fmla="*/ 10000 h 10000"/>
                        <a:gd name="connsiteX3031" fmla="*/ 8083 w 10000"/>
                        <a:gd name="connsiteY3031" fmla="*/ 8599 h 10000"/>
                        <a:gd name="connsiteX3032" fmla="*/ 8083 w 10000"/>
                        <a:gd name="connsiteY3032" fmla="*/ 10000 h 10000"/>
                        <a:gd name="connsiteX3033" fmla="*/ 8095 w 10000"/>
                        <a:gd name="connsiteY3033" fmla="*/ 10000 h 10000"/>
                        <a:gd name="connsiteX3034" fmla="*/ 8095 w 10000"/>
                        <a:gd name="connsiteY3034" fmla="*/ 10000 h 10000"/>
                        <a:gd name="connsiteX3035" fmla="*/ 8095 w 10000"/>
                        <a:gd name="connsiteY3035" fmla="*/ 10000 h 10000"/>
                        <a:gd name="connsiteX3036" fmla="*/ 8095 w 10000"/>
                        <a:gd name="connsiteY3036" fmla="*/ 10000 h 10000"/>
                        <a:gd name="connsiteX3037" fmla="*/ 8106 w 10000"/>
                        <a:gd name="connsiteY3037" fmla="*/ 10000 h 10000"/>
                        <a:gd name="connsiteX3038" fmla="*/ 8106 w 10000"/>
                        <a:gd name="connsiteY3038" fmla="*/ 10000 h 10000"/>
                        <a:gd name="connsiteX3039" fmla="*/ 8106 w 10000"/>
                        <a:gd name="connsiteY3039" fmla="*/ 10000 h 10000"/>
                        <a:gd name="connsiteX3040" fmla="*/ 8106 w 10000"/>
                        <a:gd name="connsiteY3040" fmla="*/ 10000 h 10000"/>
                        <a:gd name="connsiteX3041" fmla="*/ 8115 w 10000"/>
                        <a:gd name="connsiteY3041" fmla="*/ 10000 h 10000"/>
                        <a:gd name="connsiteX3042" fmla="*/ 8115 w 10000"/>
                        <a:gd name="connsiteY3042" fmla="*/ 10000 h 10000"/>
                        <a:gd name="connsiteX3043" fmla="*/ 8115 w 10000"/>
                        <a:gd name="connsiteY3043" fmla="*/ 10000 h 10000"/>
                        <a:gd name="connsiteX3044" fmla="*/ 8115 w 10000"/>
                        <a:gd name="connsiteY3044" fmla="*/ 10000 h 10000"/>
                        <a:gd name="connsiteX3045" fmla="*/ 8126 w 10000"/>
                        <a:gd name="connsiteY3045" fmla="*/ 10000 h 10000"/>
                        <a:gd name="connsiteX3046" fmla="*/ 8126 w 10000"/>
                        <a:gd name="connsiteY3046" fmla="*/ 10000 h 10000"/>
                        <a:gd name="connsiteX3047" fmla="*/ 8126 w 10000"/>
                        <a:gd name="connsiteY3047" fmla="*/ 10000 h 10000"/>
                        <a:gd name="connsiteX3048" fmla="*/ 8126 w 10000"/>
                        <a:gd name="connsiteY3048" fmla="*/ 10000 h 10000"/>
                        <a:gd name="connsiteX3049" fmla="*/ 8138 w 10000"/>
                        <a:gd name="connsiteY3049" fmla="*/ 10000 h 10000"/>
                        <a:gd name="connsiteX3050" fmla="*/ 8138 w 10000"/>
                        <a:gd name="connsiteY3050" fmla="*/ 10000 h 10000"/>
                        <a:gd name="connsiteX3051" fmla="*/ 8138 w 10000"/>
                        <a:gd name="connsiteY3051" fmla="*/ 10000 h 10000"/>
                        <a:gd name="connsiteX3052" fmla="*/ 8138 w 10000"/>
                        <a:gd name="connsiteY3052" fmla="*/ 10000 h 10000"/>
                        <a:gd name="connsiteX3053" fmla="*/ 8149 w 10000"/>
                        <a:gd name="connsiteY3053" fmla="*/ 10000 h 10000"/>
                        <a:gd name="connsiteX3054" fmla="*/ 8149 w 10000"/>
                        <a:gd name="connsiteY3054" fmla="*/ 10000 h 10000"/>
                        <a:gd name="connsiteX3055" fmla="*/ 8149 w 10000"/>
                        <a:gd name="connsiteY3055" fmla="*/ 10000 h 10000"/>
                        <a:gd name="connsiteX3056" fmla="*/ 8149 w 10000"/>
                        <a:gd name="connsiteY3056" fmla="*/ 10000 h 10000"/>
                        <a:gd name="connsiteX3057" fmla="*/ 8158 w 10000"/>
                        <a:gd name="connsiteY3057" fmla="*/ 10000 h 10000"/>
                        <a:gd name="connsiteX3058" fmla="*/ 8158 w 10000"/>
                        <a:gd name="connsiteY3058" fmla="*/ 10000 h 10000"/>
                        <a:gd name="connsiteX3059" fmla="*/ 8158 w 10000"/>
                        <a:gd name="connsiteY3059" fmla="*/ 10000 h 10000"/>
                        <a:gd name="connsiteX3060" fmla="*/ 8158 w 10000"/>
                        <a:gd name="connsiteY3060" fmla="*/ 10000 h 10000"/>
                        <a:gd name="connsiteX3061" fmla="*/ 8169 w 10000"/>
                        <a:gd name="connsiteY3061" fmla="*/ 10000 h 10000"/>
                        <a:gd name="connsiteX3062" fmla="*/ 8169 w 10000"/>
                        <a:gd name="connsiteY3062" fmla="*/ 10000 h 10000"/>
                        <a:gd name="connsiteX3063" fmla="*/ 8169 w 10000"/>
                        <a:gd name="connsiteY3063" fmla="*/ 10000 h 10000"/>
                        <a:gd name="connsiteX3064" fmla="*/ 8169 w 10000"/>
                        <a:gd name="connsiteY3064" fmla="*/ 10000 h 10000"/>
                        <a:gd name="connsiteX3065" fmla="*/ 8181 w 10000"/>
                        <a:gd name="connsiteY3065" fmla="*/ 10000 h 10000"/>
                        <a:gd name="connsiteX3066" fmla="*/ 8181 w 10000"/>
                        <a:gd name="connsiteY3066" fmla="*/ 10000 h 10000"/>
                        <a:gd name="connsiteX3067" fmla="*/ 8181 w 10000"/>
                        <a:gd name="connsiteY3067" fmla="*/ 10000 h 10000"/>
                        <a:gd name="connsiteX3068" fmla="*/ 8181 w 10000"/>
                        <a:gd name="connsiteY3068" fmla="*/ 10000 h 10000"/>
                        <a:gd name="connsiteX3069" fmla="*/ 8189 w 10000"/>
                        <a:gd name="connsiteY3069" fmla="*/ 10000 h 10000"/>
                        <a:gd name="connsiteX3070" fmla="*/ 8189 w 10000"/>
                        <a:gd name="connsiteY3070" fmla="*/ 10000 h 10000"/>
                        <a:gd name="connsiteX3071" fmla="*/ 8189 w 10000"/>
                        <a:gd name="connsiteY3071" fmla="*/ 10000 h 10000"/>
                        <a:gd name="connsiteX3072" fmla="*/ 8189 w 10000"/>
                        <a:gd name="connsiteY3072" fmla="*/ 10000 h 10000"/>
                        <a:gd name="connsiteX3073" fmla="*/ 8201 w 10000"/>
                        <a:gd name="connsiteY3073" fmla="*/ 10000 h 10000"/>
                        <a:gd name="connsiteX3074" fmla="*/ 8201 w 10000"/>
                        <a:gd name="connsiteY3074" fmla="*/ 10000 h 10000"/>
                        <a:gd name="connsiteX3075" fmla="*/ 8201 w 10000"/>
                        <a:gd name="connsiteY3075" fmla="*/ 10000 h 10000"/>
                        <a:gd name="connsiteX3076" fmla="*/ 8201 w 10000"/>
                        <a:gd name="connsiteY3076" fmla="*/ 10000 h 10000"/>
                        <a:gd name="connsiteX3077" fmla="*/ 8212 w 10000"/>
                        <a:gd name="connsiteY3077" fmla="*/ 10000 h 10000"/>
                        <a:gd name="connsiteX3078" fmla="*/ 8212 w 10000"/>
                        <a:gd name="connsiteY3078" fmla="*/ 10000 h 10000"/>
                        <a:gd name="connsiteX3079" fmla="*/ 8212 w 10000"/>
                        <a:gd name="connsiteY3079" fmla="*/ 10000 h 10000"/>
                        <a:gd name="connsiteX3080" fmla="*/ 8212 w 10000"/>
                        <a:gd name="connsiteY3080" fmla="*/ 10000 h 10000"/>
                        <a:gd name="connsiteX3081" fmla="*/ 8223 w 10000"/>
                        <a:gd name="connsiteY3081" fmla="*/ 10000 h 10000"/>
                        <a:gd name="connsiteX3082" fmla="*/ 8223 w 10000"/>
                        <a:gd name="connsiteY3082" fmla="*/ 10000 h 10000"/>
                        <a:gd name="connsiteX3083" fmla="*/ 8223 w 10000"/>
                        <a:gd name="connsiteY3083" fmla="*/ 10000 h 10000"/>
                        <a:gd name="connsiteX3084" fmla="*/ 8223 w 10000"/>
                        <a:gd name="connsiteY3084" fmla="*/ 10000 h 10000"/>
                        <a:gd name="connsiteX3085" fmla="*/ 8232 w 10000"/>
                        <a:gd name="connsiteY3085" fmla="*/ 10000 h 10000"/>
                        <a:gd name="connsiteX3086" fmla="*/ 8232 w 10000"/>
                        <a:gd name="connsiteY3086" fmla="*/ 10000 h 10000"/>
                        <a:gd name="connsiteX3087" fmla="*/ 8232 w 10000"/>
                        <a:gd name="connsiteY3087" fmla="*/ 10000 h 10000"/>
                        <a:gd name="connsiteX3088" fmla="*/ 8232 w 10000"/>
                        <a:gd name="connsiteY3088" fmla="*/ 10000 h 10000"/>
                        <a:gd name="connsiteX3089" fmla="*/ 8243 w 10000"/>
                        <a:gd name="connsiteY3089" fmla="*/ 10000 h 10000"/>
                        <a:gd name="connsiteX3090" fmla="*/ 8243 w 10000"/>
                        <a:gd name="connsiteY3090" fmla="*/ 10000 h 10000"/>
                        <a:gd name="connsiteX3091" fmla="*/ 8243 w 10000"/>
                        <a:gd name="connsiteY3091" fmla="*/ 10000 h 10000"/>
                        <a:gd name="connsiteX3092" fmla="*/ 8243 w 10000"/>
                        <a:gd name="connsiteY3092" fmla="*/ 10000 h 10000"/>
                        <a:gd name="connsiteX3093" fmla="*/ 8255 w 10000"/>
                        <a:gd name="connsiteY3093" fmla="*/ 10000 h 10000"/>
                        <a:gd name="connsiteX3094" fmla="*/ 8255 w 10000"/>
                        <a:gd name="connsiteY3094" fmla="*/ 10000 h 10000"/>
                        <a:gd name="connsiteX3095" fmla="*/ 8255 w 10000"/>
                        <a:gd name="connsiteY3095" fmla="*/ 10000 h 10000"/>
                        <a:gd name="connsiteX3096" fmla="*/ 8255 w 10000"/>
                        <a:gd name="connsiteY3096" fmla="*/ 10000 h 10000"/>
                        <a:gd name="connsiteX3097" fmla="*/ 8266 w 10000"/>
                        <a:gd name="connsiteY3097" fmla="*/ 10000 h 10000"/>
                        <a:gd name="connsiteX3098" fmla="*/ 8266 w 10000"/>
                        <a:gd name="connsiteY3098" fmla="*/ 10000 h 10000"/>
                        <a:gd name="connsiteX3099" fmla="*/ 8266 w 10000"/>
                        <a:gd name="connsiteY3099" fmla="*/ 10000 h 10000"/>
                        <a:gd name="connsiteX3100" fmla="*/ 8266 w 10000"/>
                        <a:gd name="connsiteY3100" fmla="*/ 10000 h 10000"/>
                        <a:gd name="connsiteX3101" fmla="*/ 8275 w 10000"/>
                        <a:gd name="connsiteY3101" fmla="*/ 10000 h 10000"/>
                        <a:gd name="connsiteX3102" fmla="*/ 8275 w 10000"/>
                        <a:gd name="connsiteY3102" fmla="*/ 10000 h 10000"/>
                        <a:gd name="connsiteX3103" fmla="*/ 8275 w 10000"/>
                        <a:gd name="connsiteY3103" fmla="*/ 10000 h 10000"/>
                        <a:gd name="connsiteX3104" fmla="*/ 8275 w 10000"/>
                        <a:gd name="connsiteY3104" fmla="*/ 10000 h 10000"/>
                        <a:gd name="connsiteX3105" fmla="*/ 8286 w 10000"/>
                        <a:gd name="connsiteY3105" fmla="*/ 10000 h 10000"/>
                        <a:gd name="connsiteX3106" fmla="*/ 8286 w 10000"/>
                        <a:gd name="connsiteY3106" fmla="*/ 10000 h 10000"/>
                        <a:gd name="connsiteX3107" fmla="*/ 8286 w 10000"/>
                        <a:gd name="connsiteY3107" fmla="*/ 10000 h 10000"/>
                        <a:gd name="connsiteX3108" fmla="*/ 8286 w 10000"/>
                        <a:gd name="connsiteY3108" fmla="*/ 10000 h 10000"/>
                        <a:gd name="connsiteX3109" fmla="*/ 8298 w 10000"/>
                        <a:gd name="connsiteY3109" fmla="*/ 10000 h 10000"/>
                        <a:gd name="connsiteX3110" fmla="*/ 8298 w 10000"/>
                        <a:gd name="connsiteY3110" fmla="*/ 10000 h 10000"/>
                        <a:gd name="connsiteX3111" fmla="*/ 8298 w 10000"/>
                        <a:gd name="connsiteY3111" fmla="*/ 10000 h 10000"/>
                        <a:gd name="connsiteX3112" fmla="*/ 8298 w 10000"/>
                        <a:gd name="connsiteY3112" fmla="*/ 10000 h 10000"/>
                        <a:gd name="connsiteX3113" fmla="*/ 8306 w 10000"/>
                        <a:gd name="connsiteY3113" fmla="*/ 10000 h 10000"/>
                        <a:gd name="connsiteX3114" fmla="*/ 8306 w 10000"/>
                        <a:gd name="connsiteY3114" fmla="*/ 10000 h 10000"/>
                        <a:gd name="connsiteX3115" fmla="*/ 8306 w 10000"/>
                        <a:gd name="connsiteY3115" fmla="*/ 10000 h 10000"/>
                        <a:gd name="connsiteX3116" fmla="*/ 8306 w 10000"/>
                        <a:gd name="connsiteY3116" fmla="*/ 10000 h 10000"/>
                        <a:gd name="connsiteX3117" fmla="*/ 8318 w 10000"/>
                        <a:gd name="connsiteY3117" fmla="*/ 10000 h 10000"/>
                        <a:gd name="connsiteX3118" fmla="*/ 8318 w 10000"/>
                        <a:gd name="connsiteY3118" fmla="*/ 10000 h 10000"/>
                        <a:gd name="connsiteX3119" fmla="*/ 8318 w 10000"/>
                        <a:gd name="connsiteY3119" fmla="*/ 10000 h 10000"/>
                        <a:gd name="connsiteX3120" fmla="*/ 8318 w 10000"/>
                        <a:gd name="connsiteY3120" fmla="*/ 10000 h 10000"/>
                        <a:gd name="connsiteX3121" fmla="*/ 8329 w 10000"/>
                        <a:gd name="connsiteY3121" fmla="*/ 10000 h 10000"/>
                        <a:gd name="connsiteX3122" fmla="*/ 8329 w 10000"/>
                        <a:gd name="connsiteY3122" fmla="*/ 10000 h 10000"/>
                        <a:gd name="connsiteX3123" fmla="*/ 8329 w 10000"/>
                        <a:gd name="connsiteY3123" fmla="*/ 10000 h 10000"/>
                        <a:gd name="connsiteX3124" fmla="*/ 8329 w 10000"/>
                        <a:gd name="connsiteY3124" fmla="*/ 10000 h 10000"/>
                        <a:gd name="connsiteX3125" fmla="*/ 8340 w 10000"/>
                        <a:gd name="connsiteY3125" fmla="*/ 10000 h 10000"/>
                        <a:gd name="connsiteX3126" fmla="*/ 8340 w 10000"/>
                        <a:gd name="connsiteY3126" fmla="*/ 10000 h 10000"/>
                        <a:gd name="connsiteX3127" fmla="*/ 8340 w 10000"/>
                        <a:gd name="connsiteY3127" fmla="*/ 10000 h 10000"/>
                        <a:gd name="connsiteX3128" fmla="*/ 8340 w 10000"/>
                        <a:gd name="connsiteY3128" fmla="*/ 10000 h 10000"/>
                        <a:gd name="connsiteX3129" fmla="*/ 8349 w 10000"/>
                        <a:gd name="connsiteY3129" fmla="*/ 10000 h 10000"/>
                        <a:gd name="connsiteX3130" fmla="*/ 8349 w 10000"/>
                        <a:gd name="connsiteY3130" fmla="*/ 10000 h 10000"/>
                        <a:gd name="connsiteX3131" fmla="*/ 8360 w 10000"/>
                        <a:gd name="connsiteY3131" fmla="*/ 10000 h 10000"/>
                        <a:gd name="connsiteX3132" fmla="*/ 8360 w 10000"/>
                        <a:gd name="connsiteY3132" fmla="*/ 10000 h 10000"/>
                        <a:gd name="connsiteX3133" fmla="*/ 8372 w 10000"/>
                        <a:gd name="connsiteY3133" fmla="*/ 10000 h 10000"/>
                        <a:gd name="connsiteX3134" fmla="*/ 8372 w 10000"/>
                        <a:gd name="connsiteY3134" fmla="*/ 10000 h 10000"/>
                        <a:gd name="connsiteX3135" fmla="*/ 8372 w 10000"/>
                        <a:gd name="connsiteY3135" fmla="*/ 10000 h 10000"/>
                        <a:gd name="connsiteX3136" fmla="*/ 8372 w 10000"/>
                        <a:gd name="connsiteY3136" fmla="*/ 10000 h 10000"/>
                        <a:gd name="connsiteX3137" fmla="*/ 8383 w 10000"/>
                        <a:gd name="connsiteY3137" fmla="*/ 10000 h 10000"/>
                        <a:gd name="connsiteX3138" fmla="*/ 8383 w 10000"/>
                        <a:gd name="connsiteY3138" fmla="*/ 10000 h 10000"/>
                        <a:gd name="connsiteX3139" fmla="*/ 8383 w 10000"/>
                        <a:gd name="connsiteY3139" fmla="*/ 10000 h 10000"/>
                        <a:gd name="connsiteX3140" fmla="*/ 8383 w 10000"/>
                        <a:gd name="connsiteY3140" fmla="*/ 10000 h 10000"/>
                        <a:gd name="connsiteX3141" fmla="*/ 8392 w 10000"/>
                        <a:gd name="connsiteY3141" fmla="*/ 10000 h 10000"/>
                        <a:gd name="connsiteX3142" fmla="*/ 8392 w 10000"/>
                        <a:gd name="connsiteY3142" fmla="*/ 10000 h 10000"/>
                        <a:gd name="connsiteX3143" fmla="*/ 8392 w 10000"/>
                        <a:gd name="connsiteY3143" fmla="*/ 10000 h 10000"/>
                        <a:gd name="connsiteX3144" fmla="*/ 8392 w 10000"/>
                        <a:gd name="connsiteY3144" fmla="*/ 10000 h 10000"/>
                        <a:gd name="connsiteX3145" fmla="*/ 8403 w 10000"/>
                        <a:gd name="connsiteY3145" fmla="*/ 10000 h 10000"/>
                        <a:gd name="connsiteX3146" fmla="*/ 8403 w 10000"/>
                        <a:gd name="connsiteY3146" fmla="*/ 10000 h 10000"/>
                        <a:gd name="connsiteX3147" fmla="*/ 8403 w 10000"/>
                        <a:gd name="connsiteY3147" fmla="*/ 10000 h 10000"/>
                        <a:gd name="connsiteX3148" fmla="*/ 8403 w 10000"/>
                        <a:gd name="connsiteY3148" fmla="*/ 10000 h 10000"/>
                        <a:gd name="connsiteX3149" fmla="*/ 8415 w 10000"/>
                        <a:gd name="connsiteY3149" fmla="*/ 10000 h 10000"/>
                        <a:gd name="connsiteX3150" fmla="*/ 8415 w 10000"/>
                        <a:gd name="connsiteY3150" fmla="*/ 10000 h 10000"/>
                        <a:gd name="connsiteX3151" fmla="*/ 8415 w 10000"/>
                        <a:gd name="connsiteY3151" fmla="*/ 10000 h 10000"/>
                        <a:gd name="connsiteX3152" fmla="*/ 8415 w 10000"/>
                        <a:gd name="connsiteY3152" fmla="*/ 10000 h 10000"/>
                        <a:gd name="connsiteX3153" fmla="*/ 8426 w 10000"/>
                        <a:gd name="connsiteY3153" fmla="*/ 10000 h 10000"/>
                        <a:gd name="connsiteX3154" fmla="*/ 8426 w 10000"/>
                        <a:gd name="connsiteY3154" fmla="*/ 10000 h 10000"/>
                        <a:gd name="connsiteX3155" fmla="*/ 8426 w 10000"/>
                        <a:gd name="connsiteY3155" fmla="*/ 10000 h 10000"/>
                        <a:gd name="connsiteX3156" fmla="*/ 8426 w 10000"/>
                        <a:gd name="connsiteY3156" fmla="*/ 10000 h 10000"/>
                        <a:gd name="connsiteX3157" fmla="*/ 8435 w 10000"/>
                        <a:gd name="connsiteY3157" fmla="*/ 10000 h 10000"/>
                        <a:gd name="connsiteX3158" fmla="*/ 8435 w 10000"/>
                        <a:gd name="connsiteY3158" fmla="*/ 10000 h 10000"/>
                        <a:gd name="connsiteX3159" fmla="*/ 8435 w 10000"/>
                        <a:gd name="connsiteY3159" fmla="*/ 10000 h 10000"/>
                        <a:gd name="connsiteX3160" fmla="*/ 8435 w 10000"/>
                        <a:gd name="connsiteY3160" fmla="*/ 10000 h 10000"/>
                        <a:gd name="connsiteX3161" fmla="*/ 8446 w 10000"/>
                        <a:gd name="connsiteY3161" fmla="*/ 10000 h 10000"/>
                        <a:gd name="connsiteX3162" fmla="*/ 8446 w 10000"/>
                        <a:gd name="connsiteY3162" fmla="*/ 10000 h 10000"/>
                        <a:gd name="connsiteX3163" fmla="*/ 8446 w 10000"/>
                        <a:gd name="connsiteY3163" fmla="*/ 10000 h 10000"/>
                        <a:gd name="connsiteX3164" fmla="*/ 8446 w 10000"/>
                        <a:gd name="connsiteY3164" fmla="*/ 10000 h 10000"/>
                        <a:gd name="connsiteX3165" fmla="*/ 8458 w 10000"/>
                        <a:gd name="connsiteY3165" fmla="*/ 10000 h 10000"/>
                        <a:gd name="connsiteX3166" fmla="*/ 8458 w 10000"/>
                        <a:gd name="connsiteY3166" fmla="*/ 10000 h 10000"/>
                        <a:gd name="connsiteX3167" fmla="*/ 8458 w 10000"/>
                        <a:gd name="connsiteY3167" fmla="*/ 10000 h 10000"/>
                        <a:gd name="connsiteX3168" fmla="*/ 8458 w 10000"/>
                        <a:gd name="connsiteY3168" fmla="*/ 10000 h 10000"/>
                        <a:gd name="connsiteX3169" fmla="*/ 8466 w 10000"/>
                        <a:gd name="connsiteY3169" fmla="*/ 10000 h 10000"/>
                        <a:gd name="connsiteX3170" fmla="*/ 8466 w 10000"/>
                        <a:gd name="connsiteY3170" fmla="*/ 10000 h 10000"/>
                        <a:gd name="connsiteX3171" fmla="*/ 8466 w 10000"/>
                        <a:gd name="connsiteY3171" fmla="*/ 10000 h 10000"/>
                        <a:gd name="connsiteX3172" fmla="*/ 8466 w 10000"/>
                        <a:gd name="connsiteY3172" fmla="*/ 10000 h 10000"/>
                        <a:gd name="connsiteX3173" fmla="*/ 8478 w 10000"/>
                        <a:gd name="connsiteY3173" fmla="*/ 10000 h 10000"/>
                        <a:gd name="connsiteX3174" fmla="*/ 8478 w 10000"/>
                        <a:gd name="connsiteY3174" fmla="*/ 10000 h 10000"/>
                        <a:gd name="connsiteX3175" fmla="*/ 8478 w 10000"/>
                        <a:gd name="connsiteY3175" fmla="*/ 10000 h 10000"/>
                        <a:gd name="connsiteX3176" fmla="*/ 8478 w 10000"/>
                        <a:gd name="connsiteY3176" fmla="*/ 10000 h 10000"/>
                        <a:gd name="connsiteX3177" fmla="*/ 8489 w 10000"/>
                        <a:gd name="connsiteY3177" fmla="*/ 10000 h 10000"/>
                        <a:gd name="connsiteX3178" fmla="*/ 8489 w 10000"/>
                        <a:gd name="connsiteY3178" fmla="*/ 10000 h 10000"/>
                        <a:gd name="connsiteX3179" fmla="*/ 8489 w 10000"/>
                        <a:gd name="connsiteY3179" fmla="*/ 10000 h 10000"/>
                        <a:gd name="connsiteX3180" fmla="*/ 8489 w 10000"/>
                        <a:gd name="connsiteY3180" fmla="*/ 10000 h 10000"/>
                        <a:gd name="connsiteX3181" fmla="*/ 8500 w 10000"/>
                        <a:gd name="connsiteY3181" fmla="*/ 10000 h 10000"/>
                        <a:gd name="connsiteX3182" fmla="*/ 8500 w 10000"/>
                        <a:gd name="connsiteY3182" fmla="*/ 10000 h 10000"/>
                        <a:gd name="connsiteX3183" fmla="*/ 8500 w 10000"/>
                        <a:gd name="connsiteY3183" fmla="*/ 10000 h 10000"/>
                        <a:gd name="connsiteX3184" fmla="*/ 8500 w 10000"/>
                        <a:gd name="connsiteY3184" fmla="*/ 10000 h 10000"/>
                        <a:gd name="connsiteX3185" fmla="*/ 8509 w 10000"/>
                        <a:gd name="connsiteY3185" fmla="*/ 10000 h 10000"/>
                        <a:gd name="connsiteX3186" fmla="*/ 8509 w 10000"/>
                        <a:gd name="connsiteY3186" fmla="*/ 10000 h 10000"/>
                        <a:gd name="connsiteX3187" fmla="*/ 8509 w 10000"/>
                        <a:gd name="connsiteY3187" fmla="*/ 10000 h 10000"/>
                        <a:gd name="connsiteX3188" fmla="*/ 8509 w 10000"/>
                        <a:gd name="connsiteY3188" fmla="*/ 10000 h 10000"/>
                        <a:gd name="connsiteX3189" fmla="*/ 8520 w 10000"/>
                        <a:gd name="connsiteY3189" fmla="*/ 10000 h 10000"/>
                        <a:gd name="connsiteX3190" fmla="*/ 8520 w 10000"/>
                        <a:gd name="connsiteY3190" fmla="*/ 10000 h 10000"/>
                        <a:gd name="connsiteX3191" fmla="*/ 8520 w 10000"/>
                        <a:gd name="connsiteY3191" fmla="*/ 10000 h 10000"/>
                        <a:gd name="connsiteX3192" fmla="*/ 8520 w 10000"/>
                        <a:gd name="connsiteY3192" fmla="*/ 10000 h 10000"/>
                        <a:gd name="connsiteX3193" fmla="*/ 8532 w 10000"/>
                        <a:gd name="connsiteY3193" fmla="*/ 10000 h 10000"/>
                        <a:gd name="connsiteX3194" fmla="*/ 8532 w 10000"/>
                        <a:gd name="connsiteY3194" fmla="*/ 10000 h 10000"/>
                        <a:gd name="connsiteX3195" fmla="*/ 8532 w 10000"/>
                        <a:gd name="connsiteY3195" fmla="*/ 10000 h 10000"/>
                        <a:gd name="connsiteX3196" fmla="*/ 8532 w 10000"/>
                        <a:gd name="connsiteY3196" fmla="*/ 10000 h 10000"/>
                        <a:gd name="connsiteX3197" fmla="*/ 8543 w 10000"/>
                        <a:gd name="connsiteY3197" fmla="*/ 10000 h 10000"/>
                        <a:gd name="connsiteX3198" fmla="*/ 8543 w 10000"/>
                        <a:gd name="connsiteY3198" fmla="*/ 10000 h 10000"/>
                        <a:gd name="connsiteX3199" fmla="*/ 8543 w 10000"/>
                        <a:gd name="connsiteY3199" fmla="*/ 10000 h 10000"/>
                        <a:gd name="connsiteX3200" fmla="*/ 8543 w 10000"/>
                        <a:gd name="connsiteY3200" fmla="*/ 10000 h 10000"/>
                        <a:gd name="connsiteX3201" fmla="*/ 8552 w 10000"/>
                        <a:gd name="connsiteY3201" fmla="*/ 10000 h 10000"/>
                        <a:gd name="connsiteX3202" fmla="*/ 8552 w 10000"/>
                        <a:gd name="connsiteY3202" fmla="*/ 10000 h 10000"/>
                        <a:gd name="connsiteX3203" fmla="*/ 8552 w 10000"/>
                        <a:gd name="connsiteY3203" fmla="*/ 10000 h 10000"/>
                        <a:gd name="connsiteX3204" fmla="*/ 8552 w 10000"/>
                        <a:gd name="connsiteY3204" fmla="*/ 10000 h 10000"/>
                        <a:gd name="connsiteX3205" fmla="*/ 8563 w 10000"/>
                        <a:gd name="connsiteY3205" fmla="*/ 10000 h 10000"/>
                        <a:gd name="connsiteX3206" fmla="*/ 8563 w 10000"/>
                        <a:gd name="connsiteY3206" fmla="*/ 10000 h 10000"/>
                        <a:gd name="connsiteX3207" fmla="*/ 8563 w 10000"/>
                        <a:gd name="connsiteY3207" fmla="*/ 10000 h 10000"/>
                        <a:gd name="connsiteX3208" fmla="*/ 8563 w 10000"/>
                        <a:gd name="connsiteY3208" fmla="*/ 10000 h 10000"/>
                        <a:gd name="connsiteX3209" fmla="*/ 8575 w 10000"/>
                        <a:gd name="connsiteY3209" fmla="*/ 10000 h 10000"/>
                        <a:gd name="connsiteX3210" fmla="*/ 8575 w 10000"/>
                        <a:gd name="connsiteY3210" fmla="*/ 10000 h 10000"/>
                        <a:gd name="connsiteX3211" fmla="*/ 8575 w 10000"/>
                        <a:gd name="connsiteY3211" fmla="*/ 10000 h 10000"/>
                        <a:gd name="connsiteX3212" fmla="*/ 8575 w 10000"/>
                        <a:gd name="connsiteY3212" fmla="*/ 10000 h 10000"/>
                        <a:gd name="connsiteX3213" fmla="*/ 8583 w 10000"/>
                        <a:gd name="connsiteY3213" fmla="*/ 10000 h 10000"/>
                        <a:gd name="connsiteX3214" fmla="*/ 8583 w 10000"/>
                        <a:gd name="connsiteY3214" fmla="*/ 10000 h 10000"/>
                        <a:gd name="connsiteX3215" fmla="*/ 8583 w 10000"/>
                        <a:gd name="connsiteY3215" fmla="*/ 10000 h 10000"/>
                        <a:gd name="connsiteX3216" fmla="*/ 8583 w 10000"/>
                        <a:gd name="connsiteY3216" fmla="*/ 10000 h 10000"/>
                        <a:gd name="connsiteX3217" fmla="*/ 8595 w 10000"/>
                        <a:gd name="connsiteY3217" fmla="*/ 10000 h 10000"/>
                        <a:gd name="connsiteX3218" fmla="*/ 8595 w 10000"/>
                        <a:gd name="connsiteY3218" fmla="*/ 10000 h 10000"/>
                        <a:gd name="connsiteX3219" fmla="*/ 8595 w 10000"/>
                        <a:gd name="connsiteY3219" fmla="*/ 10000 h 10000"/>
                        <a:gd name="connsiteX3220" fmla="*/ 8595 w 10000"/>
                        <a:gd name="connsiteY3220" fmla="*/ 10000 h 10000"/>
                        <a:gd name="connsiteX3221" fmla="*/ 8606 w 10000"/>
                        <a:gd name="connsiteY3221" fmla="*/ 10000 h 10000"/>
                        <a:gd name="connsiteX3222" fmla="*/ 8606 w 10000"/>
                        <a:gd name="connsiteY3222" fmla="*/ 10000 h 10000"/>
                        <a:gd name="connsiteX3223" fmla="*/ 8606 w 10000"/>
                        <a:gd name="connsiteY3223" fmla="*/ 10000 h 10000"/>
                        <a:gd name="connsiteX3224" fmla="*/ 8606 w 10000"/>
                        <a:gd name="connsiteY3224" fmla="*/ 10000 h 10000"/>
                        <a:gd name="connsiteX3225" fmla="*/ 8618 w 10000"/>
                        <a:gd name="connsiteY3225" fmla="*/ 10000 h 10000"/>
                        <a:gd name="connsiteX3226" fmla="*/ 8618 w 10000"/>
                        <a:gd name="connsiteY3226" fmla="*/ 10000 h 10000"/>
                        <a:gd name="connsiteX3227" fmla="*/ 8618 w 10000"/>
                        <a:gd name="connsiteY3227" fmla="*/ 10000 h 10000"/>
                        <a:gd name="connsiteX3228" fmla="*/ 8618 w 10000"/>
                        <a:gd name="connsiteY3228" fmla="*/ 10000 h 10000"/>
                        <a:gd name="connsiteX3229" fmla="*/ 8626 w 10000"/>
                        <a:gd name="connsiteY3229" fmla="*/ 10000 h 10000"/>
                        <a:gd name="connsiteX3230" fmla="*/ 8626 w 10000"/>
                        <a:gd name="connsiteY3230" fmla="*/ 10000 h 10000"/>
                        <a:gd name="connsiteX3231" fmla="*/ 8626 w 10000"/>
                        <a:gd name="connsiteY3231" fmla="*/ 7903 h 10000"/>
                        <a:gd name="connsiteX3232" fmla="*/ 8626 w 10000"/>
                        <a:gd name="connsiteY3232" fmla="*/ 9350 h 10000"/>
                        <a:gd name="connsiteX3233" fmla="*/ 8638 w 10000"/>
                        <a:gd name="connsiteY3233" fmla="*/ 9350 h 10000"/>
                        <a:gd name="connsiteX3234" fmla="*/ 8638 w 10000"/>
                        <a:gd name="connsiteY3234" fmla="*/ 10000 h 10000"/>
                        <a:gd name="connsiteX3235" fmla="*/ 8638 w 10000"/>
                        <a:gd name="connsiteY3235" fmla="*/ 8901 h 10000"/>
                        <a:gd name="connsiteX3236" fmla="*/ 8638 w 10000"/>
                        <a:gd name="connsiteY3236" fmla="*/ 8901 h 10000"/>
                        <a:gd name="connsiteX3237" fmla="*/ 8649 w 10000"/>
                        <a:gd name="connsiteY3237" fmla="*/ 6804 h 10000"/>
                        <a:gd name="connsiteX3238" fmla="*/ 8649 w 10000"/>
                        <a:gd name="connsiteY3238" fmla="*/ 9754 h 10000"/>
                        <a:gd name="connsiteX3239" fmla="*/ 8649 w 10000"/>
                        <a:gd name="connsiteY3239" fmla="*/ 4148 h 10000"/>
                        <a:gd name="connsiteX3240" fmla="*/ 8649 w 10000"/>
                        <a:gd name="connsiteY3240" fmla="*/ 9754 h 10000"/>
                        <a:gd name="connsiteX3241" fmla="*/ 8660 w 10000"/>
                        <a:gd name="connsiteY3241" fmla="*/ 10000 h 10000"/>
                        <a:gd name="connsiteX3242" fmla="*/ 8660 w 10000"/>
                        <a:gd name="connsiteY3242" fmla="*/ 10000 h 10000"/>
                        <a:gd name="connsiteX3243" fmla="*/ 8660 w 10000"/>
                        <a:gd name="connsiteY3243" fmla="*/ 10000 h 10000"/>
                        <a:gd name="connsiteX3244" fmla="*/ 8660 w 10000"/>
                        <a:gd name="connsiteY3244" fmla="*/ 10000 h 10000"/>
                        <a:gd name="connsiteX3245" fmla="*/ 8669 w 10000"/>
                        <a:gd name="connsiteY3245" fmla="*/ 10000 h 10000"/>
                        <a:gd name="connsiteX3246" fmla="*/ 8669 w 10000"/>
                        <a:gd name="connsiteY3246" fmla="*/ 10000 h 10000"/>
                        <a:gd name="connsiteX3247" fmla="*/ 8669 w 10000"/>
                        <a:gd name="connsiteY3247" fmla="*/ 3050 h 10000"/>
                        <a:gd name="connsiteX3248" fmla="*/ 8669 w 10000"/>
                        <a:gd name="connsiteY3248" fmla="*/ 8251 h 10000"/>
                        <a:gd name="connsiteX3249" fmla="*/ 8680 w 10000"/>
                        <a:gd name="connsiteY3249" fmla="*/ 9798 h 10000"/>
                        <a:gd name="connsiteX3250" fmla="*/ 8680 w 10000"/>
                        <a:gd name="connsiteY3250" fmla="*/ 10000 h 10000"/>
                        <a:gd name="connsiteX3251" fmla="*/ 8680 w 10000"/>
                        <a:gd name="connsiteY3251" fmla="*/ 9798 h 10000"/>
                        <a:gd name="connsiteX3252" fmla="*/ 8680 w 10000"/>
                        <a:gd name="connsiteY3252" fmla="*/ 10000 h 10000"/>
                        <a:gd name="connsiteX3253" fmla="*/ 8692 w 10000"/>
                        <a:gd name="connsiteY3253" fmla="*/ 10000 h 10000"/>
                        <a:gd name="connsiteX3254" fmla="*/ 8692 w 10000"/>
                        <a:gd name="connsiteY3254" fmla="*/ 10000 h 10000"/>
                        <a:gd name="connsiteX3255" fmla="*/ 8692 w 10000"/>
                        <a:gd name="connsiteY3255" fmla="*/ 10000 h 10000"/>
                        <a:gd name="connsiteX3256" fmla="*/ 8692 w 10000"/>
                        <a:gd name="connsiteY3256" fmla="*/ 10000 h 10000"/>
                        <a:gd name="connsiteX3257" fmla="*/ 8700 w 10000"/>
                        <a:gd name="connsiteY3257" fmla="*/ 10000 h 10000"/>
                        <a:gd name="connsiteX3258" fmla="*/ 8700 w 10000"/>
                        <a:gd name="connsiteY3258" fmla="*/ 10000 h 10000"/>
                        <a:gd name="connsiteX3259" fmla="*/ 8700 w 10000"/>
                        <a:gd name="connsiteY3259" fmla="*/ 10000 h 10000"/>
                        <a:gd name="connsiteX3260" fmla="*/ 8700 w 10000"/>
                        <a:gd name="connsiteY3260" fmla="*/ 10000 h 10000"/>
                        <a:gd name="connsiteX3261" fmla="*/ 8712 w 10000"/>
                        <a:gd name="connsiteY3261" fmla="*/ 10000 h 10000"/>
                        <a:gd name="connsiteX3262" fmla="*/ 8712 w 10000"/>
                        <a:gd name="connsiteY3262" fmla="*/ 10000 h 10000"/>
                        <a:gd name="connsiteX3263" fmla="*/ 8712 w 10000"/>
                        <a:gd name="connsiteY3263" fmla="*/ 10000 h 10000"/>
                        <a:gd name="connsiteX3264" fmla="*/ 8712 w 10000"/>
                        <a:gd name="connsiteY3264" fmla="*/ 10000 h 10000"/>
                        <a:gd name="connsiteX3265" fmla="*/ 8723 w 10000"/>
                        <a:gd name="connsiteY3265" fmla="*/ 10000 h 10000"/>
                        <a:gd name="connsiteX3266" fmla="*/ 8723 w 10000"/>
                        <a:gd name="connsiteY3266" fmla="*/ 10000 h 10000"/>
                        <a:gd name="connsiteX3267" fmla="*/ 8723 w 10000"/>
                        <a:gd name="connsiteY3267" fmla="*/ 10000 h 10000"/>
                        <a:gd name="connsiteX3268" fmla="*/ 8723 w 10000"/>
                        <a:gd name="connsiteY3268" fmla="*/ 10000 h 10000"/>
                        <a:gd name="connsiteX3269" fmla="*/ 8735 w 10000"/>
                        <a:gd name="connsiteY3269" fmla="*/ 10000 h 10000"/>
                        <a:gd name="connsiteX3270" fmla="*/ 8735 w 10000"/>
                        <a:gd name="connsiteY3270" fmla="*/ 10000 h 10000"/>
                        <a:gd name="connsiteX3271" fmla="*/ 8735 w 10000"/>
                        <a:gd name="connsiteY3271" fmla="*/ 10000 h 10000"/>
                        <a:gd name="connsiteX3272" fmla="*/ 8735 w 10000"/>
                        <a:gd name="connsiteY3272" fmla="*/ 10000 h 10000"/>
                        <a:gd name="connsiteX3273" fmla="*/ 8743 w 10000"/>
                        <a:gd name="connsiteY3273" fmla="*/ 10000 h 10000"/>
                        <a:gd name="connsiteX3274" fmla="*/ 8743 w 10000"/>
                        <a:gd name="connsiteY3274" fmla="*/ 10000 h 10000"/>
                        <a:gd name="connsiteX3275" fmla="*/ 8743 w 10000"/>
                        <a:gd name="connsiteY3275" fmla="*/ 10000 h 10000"/>
                        <a:gd name="connsiteX3276" fmla="*/ 8743 w 10000"/>
                        <a:gd name="connsiteY3276" fmla="*/ 10000 h 10000"/>
                        <a:gd name="connsiteX3277" fmla="*/ 8755 w 10000"/>
                        <a:gd name="connsiteY3277" fmla="*/ 10000 h 10000"/>
                        <a:gd name="connsiteX3278" fmla="*/ 8755 w 10000"/>
                        <a:gd name="connsiteY3278" fmla="*/ 10000 h 10000"/>
                        <a:gd name="connsiteX3279" fmla="*/ 8755 w 10000"/>
                        <a:gd name="connsiteY3279" fmla="*/ 10000 h 10000"/>
                        <a:gd name="connsiteX3280" fmla="*/ 8755 w 10000"/>
                        <a:gd name="connsiteY3280" fmla="*/ 10000 h 10000"/>
                        <a:gd name="connsiteX3281" fmla="*/ 8766 w 10000"/>
                        <a:gd name="connsiteY3281" fmla="*/ 10000 h 10000"/>
                        <a:gd name="connsiteX3282" fmla="*/ 8766 w 10000"/>
                        <a:gd name="connsiteY3282" fmla="*/ 10000 h 10000"/>
                        <a:gd name="connsiteX3283" fmla="*/ 8766 w 10000"/>
                        <a:gd name="connsiteY3283" fmla="*/ 10000 h 10000"/>
                        <a:gd name="connsiteX3284" fmla="*/ 8766 w 10000"/>
                        <a:gd name="connsiteY3284" fmla="*/ 10000 h 10000"/>
                        <a:gd name="connsiteX3285" fmla="*/ 8777 w 10000"/>
                        <a:gd name="connsiteY3285" fmla="*/ 10000 h 10000"/>
                        <a:gd name="connsiteX3286" fmla="*/ 8777 w 10000"/>
                        <a:gd name="connsiteY3286" fmla="*/ 10000 h 10000"/>
                        <a:gd name="connsiteX3287" fmla="*/ 8777 w 10000"/>
                        <a:gd name="connsiteY3287" fmla="*/ 10000 h 10000"/>
                        <a:gd name="connsiteX3288" fmla="*/ 8777 w 10000"/>
                        <a:gd name="connsiteY3288" fmla="*/ 10000 h 10000"/>
                        <a:gd name="connsiteX3289" fmla="*/ 8786 w 10000"/>
                        <a:gd name="connsiteY3289" fmla="*/ 10000 h 10000"/>
                        <a:gd name="connsiteX3290" fmla="*/ 8786 w 10000"/>
                        <a:gd name="connsiteY3290" fmla="*/ 10000 h 10000"/>
                        <a:gd name="connsiteX3291" fmla="*/ 8786 w 10000"/>
                        <a:gd name="connsiteY3291" fmla="*/ 10000 h 10000"/>
                        <a:gd name="connsiteX3292" fmla="*/ 8786 w 10000"/>
                        <a:gd name="connsiteY3292" fmla="*/ 10000 h 10000"/>
                        <a:gd name="connsiteX3293" fmla="*/ 8797 w 10000"/>
                        <a:gd name="connsiteY3293" fmla="*/ 10000 h 10000"/>
                        <a:gd name="connsiteX3294" fmla="*/ 8797 w 10000"/>
                        <a:gd name="connsiteY3294" fmla="*/ 10000 h 10000"/>
                        <a:gd name="connsiteX3295" fmla="*/ 8797 w 10000"/>
                        <a:gd name="connsiteY3295" fmla="*/ 10000 h 10000"/>
                        <a:gd name="connsiteX3296" fmla="*/ 8797 w 10000"/>
                        <a:gd name="connsiteY3296" fmla="*/ 10000 h 10000"/>
                        <a:gd name="connsiteX3297" fmla="*/ 8809 w 10000"/>
                        <a:gd name="connsiteY3297" fmla="*/ 10000 h 10000"/>
                        <a:gd name="connsiteX3298" fmla="*/ 8809 w 10000"/>
                        <a:gd name="connsiteY3298" fmla="*/ 10000 h 10000"/>
                        <a:gd name="connsiteX3299" fmla="*/ 8809 w 10000"/>
                        <a:gd name="connsiteY3299" fmla="*/ 10000 h 10000"/>
                        <a:gd name="connsiteX3300" fmla="*/ 8809 w 10000"/>
                        <a:gd name="connsiteY3300" fmla="*/ 10000 h 10000"/>
                        <a:gd name="connsiteX3301" fmla="*/ 8817 w 10000"/>
                        <a:gd name="connsiteY3301" fmla="*/ 10000 h 10000"/>
                        <a:gd name="connsiteX3302" fmla="*/ 8817 w 10000"/>
                        <a:gd name="connsiteY3302" fmla="*/ 10000 h 10000"/>
                        <a:gd name="connsiteX3303" fmla="*/ 8817 w 10000"/>
                        <a:gd name="connsiteY3303" fmla="*/ 10000 h 10000"/>
                        <a:gd name="connsiteX3304" fmla="*/ 8817 w 10000"/>
                        <a:gd name="connsiteY3304" fmla="*/ 10000 h 10000"/>
                        <a:gd name="connsiteX3305" fmla="*/ 8829 w 10000"/>
                        <a:gd name="connsiteY3305" fmla="*/ 10000 h 10000"/>
                        <a:gd name="connsiteX3306" fmla="*/ 8829 w 10000"/>
                        <a:gd name="connsiteY3306" fmla="*/ 10000 h 10000"/>
                        <a:gd name="connsiteX3307" fmla="*/ 8829 w 10000"/>
                        <a:gd name="connsiteY3307" fmla="*/ 10000 h 10000"/>
                        <a:gd name="connsiteX3308" fmla="*/ 8829 w 10000"/>
                        <a:gd name="connsiteY3308" fmla="*/ 10000 h 10000"/>
                        <a:gd name="connsiteX3309" fmla="*/ 8840 w 10000"/>
                        <a:gd name="connsiteY3309" fmla="*/ 10000 h 10000"/>
                        <a:gd name="connsiteX3310" fmla="*/ 8840 w 10000"/>
                        <a:gd name="connsiteY3310" fmla="*/ 10000 h 10000"/>
                        <a:gd name="connsiteX3311" fmla="*/ 8840 w 10000"/>
                        <a:gd name="connsiteY3311" fmla="*/ 10000 h 10000"/>
                        <a:gd name="connsiteX3312" fmla="*/ 8840 w 10000"/>
                        <a:gd name="connsiteY3312" fmla="*/ 10000 h 10000"/>
                        <a:gd name="connsiteX3313" fmla="*/ 8852 w 10000"/>
                        <a:gd name="connsiteY3313" fmla="*/ 10000 h 10000"/>
                        <a:gd name="connsiteX3314" fmla="*/ 8852 w 10000"/>
                        <a:gd name="connsiteY3314" fmla="*/ 10000 h 10000"/>
                        <a:gd name="connsiteX3315" fmla="*/ 8852 w 10000"/>
                        <a:gd name="connsiteY3315" fmla="*/ 10000 h 10000"/>
                        <a:gd name="connsiteX3316" fmla="*/ 8852 w 10000"/>
                        <a:gd name="connsiteY3316" fmla="*/ 10000 h 10000"/>
                        <a:gd name="connsiteX3317" fmla="*/ 8860 w 10000"/>
                        <a:gd name="connsiteY3317" fmla="*/ 10000 h 10000"/>
                        <a:gd name="connsiteX3318" fmla="*/ 8860 w 10000"/>
                        <a:gd name="connsiteY3318" fmla="*/ 10000 h 10000"/>
                        <a:gd name="connsiteX3319" fmla="*/ 8860 w 10000"/>
                        <a:gd name="connsiteY3319" fmla="*/ 10000 h 10000"/>
                        <a:gd name="connsiteX3320" fmla="*/ 8860 w 10000"/>
                        <a:gd name="connsiteY3320" fmla="*/ 10000 h 10000"/>
                        <a:gd name="connsiteX3321" fmla="*/ 8872 w 10000"/>
                        <a:gd name="connsiteY3321" fmla="*/ 10000 h 10000"/>
                        <a:gd name="connsiteX3322" fmla="*/ 8872 w 10000"/>
                        <a:gd name="connsiteY3322" fmla="*/ 10000 h 10000"/>
                        <a:gd name="connsiteX3323" fmla="*/ 8872 w 10000"/>
                        <a:gd name="connsiteY3323" fmla="*/ 10000 h 10000"/>
                        <a:gd name="connsiteX3324" fmla="*/ 8872 w 10000"/>
                        <a:gd name="connsiteY3324" fmla="*/ 10000 h 10000"/>
                        <a:gd name="connsiteX3325" fmla="*/ 8883 w 10000"/>
                        <a:gd name="connsiteY3325" fmla="*/ 10000 h 10000"/>
                        <a:gd name="connsiteX3326" fmla="*/ 8883 w 10000"/>
                        <a:gd name="connsiteY3326" fmla="*/ 10000 h 10000"/>
                        <a:gd name="connsiteX3327" fmla="*/ 8883 w 10000"/>
                        <a:gd name="connsiteY3327" fmla="*/ 10000 h 10000"/>
                        <a:gd name="connsiteX3328" fmla="*/ 8883 w 10000"/>
                        <a:gd name="connsiteY3328" fmla="*/ 10000 h 10000"/>
                        <a:gd name="connsiteX3329" fmla="*/ 8895 w 10000"/>
                        <a:gd name="connsiteY3329" fmla="*/ 10000 h 10000"/>
                        <a:gd name="connsiteX3330" fmla="*/ 8895 w 10000"/>
                        <a:gd name="connsiteY3330" fmla="*/ 10000 h 10000"/>
                        <a:gd name="connsiteX3331" fmla="*/ 8895 w 10000"/>
                        <a:gd name="connsiteY3331" fmla="*/ 10000 h 10000"/>
                        <a:gd name="connsiteX3332" fmla="*/ 8895 w 10000"/>
                        <a:gd name="connsiteY3332" fmla="*/ 10000 h 10000"/>
                        <a:gd name="connsiteX3333" fmla="*/ 8903 w 10000"/>
                        <a:gd name="connsiteY3333" fmla="*/ 10000 h 10000"/>
                        <a:gd name="connsiteX3334" fmla="*/ 8903 w 10000"/>
                        <a:gd name="connsiteY3334" fmla="*/ 10000 h 10000"/>
                        <a:gd name="connsiteX3335" fmla="*/ 8903 w 10000"/>
                        <a:gd name="connsiteY3335" fmla="*/ 10000 h 10000"/>
                        <a:gd name="connsiteX3336" fmla="*/ 8903 w 10000"/>
                        <a:gd name="connsiteY3336" fmla="*/ 10000 h 10000"/>
                        <a:gd name="connsiteX3337" fmla="*/ 8915 w 10000"/>
                        <a:gd name="connsiteY3337" fmla="*/ 10000 h 10000"/>
                        <a:gd name="connsiteX3338" fmla="*/ 8915 w 10000"/>
                        <a:gd name="connsiteY3338" fmla="*/ 10000 h 10000"/>
                        <a:gd name="connsiteX3339" fmla="*/ 8915 w 10000"/>
                        <a:gd name="connsiteY3339" fmla="*/ 10000 h 10000"/>
                        <a:gd name="connsiteX3340" fmla="*/ 8915 w 10000"/>
                        <a:gd name="connsiteY3340" fmla="*/ 10000 h 10000"/>
                        <a:gd name="connsiteX3341" fmla="*/ 8926 w 10000"/>
                        <a:gd name="connsiteY3341" fmla="*/ 10000 h 10000"/>
                        <a:gd name="connsiteX3342" fmla="*/ 8926 w 10000"/>
                        <a:gd name="connsiteY3342" fmla="*/ 10000 h 10000"/>
                        <a:gd name="connsiteX3343" fmla="*/ 8926 w 10000"/>
                        <a:gd name="connsiteY3343" fmla="*/ 10000 h 10000"/>
                        <a:gd name="connsiteX3344" fmla="*/ 8926 w 10000"/>
                        <a:gd name="connsiteY3344" fmla="*/ 10000 h 10000"/>
                        <a:gd name="connsiteX3345" fmla="*/ 8935 w 10000"/>
                        <a:gd name="connsiteY3345" fmla="*/ 10000 h 10000"/>
                        <a:gd name="connsiteX3346" fmla="*/ 8935 w 10000"/>
                        <a:gd name="connsiteY3346" fmla="*/ 10000 h 10000"/>
                        <a:gd name="connsiteX3347" fmla="*/ 8935 w 10000"/>
                        <a:gd name="connsiteY3347" fmla="*/ 10000 h 10000"/>
                        <a:gd name="connsiteX3348" fmla="*/ 8935 w 10000"/>
                        <a:gd name="connsiteY3348" fmla="*/ 10000 h 10000"/>
                        <a:gd name="connsiteX3349" fmla="*/ 8946 w 10000"/>
                        <a:gd name="connsiteY3349" fmla="*/ 10000 h 10000"/>
                        <a:gd name="connsiteX3350" fmla="*/ 8946 w 10000"/>
                        <a:gd name="connsiteY3350" fmla="*/ 10000 h 10000"/>
                        <a:gd name="connsiteX3351" fmla="*/ 8946 w 10000"/>
                        <a:gd name="connsiteY3351" fmla="*/ 10000 h 10000"/>
                        <a:gd name="connsiteX3352" fmla="*/ 8946 w 10000"/>
                        <a:gd name="connsiteY3352" fmla="*/ 10000 h 10000"/>
                        <a:gd name="connsiteX3353" fmla="*/ 8957 w 10000"/>
                        <a:gd name="connsiteY3353" fmla="*/ 10000 h 10000"/>
                        <a:gd name="connsiteX3354" fmla="*/ 8957 w 10000"/>
                        <a:gd name="connsiteY3354" fmla="*/ 10000 h 10000"/>
                        <a:gd name="connsiteX3355" fmla="*/ 8957 w 10000"/>
                        <a:gd name="connsiteY3355" fmla="*/ 10000 h 10000"/>
                        <a:gd name="connsiteX3356" fmla="*/ 8957 w 10000"/>
                        <a:gd name="connsiteY3356" fmla="*/ 10000 h 10000"/>
                        <a:gd name="connsiteX3357" fmla="*/ 8969 w 10000"/>
                        <a:gd name="connsiteY3357" fmla="*/ 10000 h 10000"/>
                        <a:gd name="connsiteX3358" fmla="*/ 8969 w 10000"/>
                        <a:gd name="connsiteY3358" fmla="*/ 10000 h 10000"/>
                        <a:gd name="connsiteX3359" fmla="*/ 8969 w 10000"/>
                        <a:gd name="connsiteY3359" fmla="*/ 10000 h 10000"/>
                        <a:gd name="connsiteX3360" fmla="*/ 8969 w 10000"/>
                        <a:gd name="connsiteY3360" fmla="*/ 10000 h 10000"/>
                        <a:gd name="connsiteX3361" fmla="*/ 8977 w 10000"/>
                        <a:gd name="connsiteY3361" fmla="*/ 10000 h 10000"/>
                        <a:gd name="connsiteX3362" fmla="*/ 8977 w 10000"/>
                        <a:gd name="connsiteY3362" fmla="*/ 10000 h 10000"/>
                        <a:gd name="connsiteX3363" fmla="*/ 8977 w 10000"/>
                        <a:gd name="connsiteY3363" fmla="*/ 10000 h 10000"/>
                        <a:gd name="connsiteX3364" fmla="*/ 8977 w 10000"/>
                        <a:gd name="connsiteY3364" fmla="*/ 10000 h 10000"/>
                        <a:gd name="connsiteX3365" fmla="*/ 8989 w 10000"/>
                        <a:gd name="connsiteY3365" fmla="*/ 10000 h 10000"/>
                        <a:gd name="connsiteX3366" fmla="*/ 8989 w 10000"/>
                        <a:gd name="connsiteY3366" fmla="*/ 10000 h 10000"/>
                        <a:gd name="connsiteX3367" fmla="*/ 8989 w 10000"/>
                        <a:gd name="connsiteY3367" fmla="*/ 10000 h 10000"/>
                        <a:gd name="connsiteX3368" fmla="*/ 8989 w 10000"/>
                        <a:gd name="connsiteY3368" fmla="*/ 10000 h 10000"/>
                        <a:gd name="connsiteX3369" fmla="*/ 9000 w 10000"/>
                        <a:gd name="connsiteY3369" fmla="*/ 10000 h 10000"/>
                        <a:gd name="connsiteX3370" fmla="*/ 9000 w 10000"/>
                        <a:gd name="connsiteY3370" fmla="*/ 10000 h 10000"/>
                        <a:gd name="connsiteX3371" fmla="*/ 9000 w 10000"/>
                        <a:gd name="connsiteY3371" fmla="*/ 10000 h 10000"/>
                        <a:gd name="connsiteX3372" fmla="*/ 9000 w 10000"/>
                        <a:gd name="connsiteY3372" fmla="*/ 10000 h 10000"/>
                        <a:gd name="connsiteX3373" fmla="*/ 9012 w 10000"/>
                        <a:gd name="connsiteY3373" fmla="*/ 10000 h 10000"/>
                        <a:gd name="connsiteX3374" fmla="*/ 9012 w 10000"/>
                        <a:gd name="connsiteY3374" fmla="*/ 10000 h 10000"/>
                        <a:gd name="connsiteX3375" fmla="*/ 9012 w 10000"/>
                        <a:gd name="connsiteY3375" fmla="*/ 10000 h 10000"/>
                        <a:gd name="connsiteX3376" fmla="*/ 9012 w 10000"/>
                        <a:gd name="connsiteY3376" fmla="*/ 10000 h 10000"/>
                        <a:gd name="connsiteX3377" fmla="*/ 9020 w 10000"/>
                        <a:gd name="connsiteY3377" fmla="*/ 10000 h 10000"/>
                        <a:gd name="connsiteX3378" fmla="*/ 9020 w 10000"/>
                        <a:gd name="connsiteY3378" fmla="*/ 10000 h 10000"/>
                        <a:gd name="connsiteX3379" fmla="*/ 9020 w 10000"/>
                        <a:gd name="connsiteY3379" fmla="*/ 10000 h 10000"/>
                        <a:gd name="connsiteX3380" fmla="*/ 9020 w 10000"/>
                        <a:gd name="connsiteY3380" fmla="*/ 10000 h 10000"/>
                        <a:gd name="connsiteX3381" fmla="*/ 9032 w 10000"/>
                        <a:gd name="connsiteY3381" fmla="*/ 10000 h 10000"/>
                        <a:gd name="connsiteX3382" fmla="*/ 9032 w 10000"/>
                        <a:gd name="connsiteY3382" fmla="*/ 10000 h 10000"/>
                        <a:gd name="connsiteX3383" fmla="*/ 9032 w 10000"/>
                        <a:gd name="connsiteY3383" fmla="*/ 10000 h 10000"/>
                        <a:gd name="connsiteX3384" fmla="*/ 9032 w 10000"/>
                        <a:gd name="connsiteY3384" fmla="*/ 10000 h 10000"/>
                        <a:gd name="connsiteX3385" fmla="*/ 9043 w 10000"/>
                        <a:gd name="connsiteY3385" fmla="*/ 10000 h 10000"/>
                        <a:gd name="connsiteX3386" fmla="*/ 9043 w 10000"/>
                        <a:gd name="connsiteY3386" fmla="*/ 10000 h 10000"/>
                        <a:gd name="connsiteX3387" fmla="*/ 9043 w 10000"/>
                        <a:gd name="connsiteY3387" fmla="*/ 10000 h 10000"/>
                        <a:gd name="connsiteX3388" fmla="*/ 9043 w 10000"/>
                        <a:gd name="connsiteY3388" fmla="*/ 10000 h 10000"/>
                        <a:gd name="connsiteX3389" fmla="*/ 9052 w 10000"/>
                        <a:gd name="connsiteY3389" fmla="*/ 10000 h 10000"/>
                        <a:gd name="connsiteX3390" fmla="*/ 9052 w 10000"/>
                        <a:gd name="connsiteY3390" fmla="*/ 10000 h 10000"/>
                        <a:gd name="connsiteX3391" fmla="*/ 9052 w 10000"/>
                        <a:gd name="connsiteY3391" fmla="*/ 10000 h 10000"/>
                        <a:gd name="connsiteX3392" fmla="*/ 9052 w 10000"/>
                        <a:gd name="connsiteY3392" fmla="*/ 10000 h 10000"/>
                        <a:gd name="connsiteX3393" fmla="*/ 9063 w 10000"/>
                        <a:gd name="connsiteY3393" fmla="*/ 10000 h 10000"/>
                        <a:gd name="connsiteX3394" fmla="*/ 9063 w 10000"/>
                        <a:gd name="connsiteY3394" fmla="*/ 10000 h 10000"/>
                        <a:gd name="connsiteX3395" fmla="*/ 9063 w 10000"/>
                        <a:gd name="connsiteY3395" fmla="*/ 10000 h 10000"/>
                        <a:gd name="connsiteX3396" fmla="*/ 9063 w 10000"/>
                        <a:gd name="connsiteY3396" fmla="*/ 10000 h 10000"/>
                        <a:gd name="connsiteX3397" fmla="*/ 9075 w 10000"/>
                        <a:gd name="connsiteY3397" fmla="*/ 10000 h 10000"/>
                        <a:gd name="connsiteX3398" fmla="*/ 9075 w 10000"/>
                        <a:gd name="connsiteY3398" fmla="*/ 10000 h 10000"/>
                        <a:gd name="connsiteX3399" fmla="*/ 9075 w 10000"/>
                        <a:gd name="connsiteY3399" fmla="*/ 10000 h 10000"/>
                        <a:gd name="connsiteX3400" fmla="*/ 9075 w 10000"/>
                        <a:gd name="connsiteY3400" fmla="*/ 10000 h 10000"/>
                        <a:gd name="connsiteX3401" fmla="*/ 9086 w 10000"/>
                        <a:gd name="connsiteY3401" fmla="*/ 10000 h 10000"/>
                        <a:gd name="connsiteX3402" fmla="*/ 9086 w 10000"/>
                        <a:gd name="connsiteY3402" fmla="*/ 10000 h 10000"/>
                        <a:gd name="connsiteX3403" fmla="*/ 9086 w 10000"/>
                        <a:gd name="connsiteY3403" fmla="*/ 10000 h 10000"/>
                        <a:gd name="connsiteX3404" fmla="*/ 9086 w 10000"/>
                        <a:gd name="connsiteY3404" fmla="*/ 10000 h 10000"/>
                        <a:gd name="connsiteX3405" fmla="*/ 9095 w 10000"/>
                        <a:gd name="connsiteY3405" fmla="*/ 10000 h 10000"/>
                        <a:gd name="connsiteX3406" fmla="*/ 9095 w 10000"/>
                        <a:gd name="connsiteY3406" fmla="*/ 10000 h 10000"/>
                        <a:gd name="connsiteX3407" fmla="*/ 9095 w 10000"/>
                        <a:gd name="connsiteY3407" fmla="*/ 10000 h 10000"/>
                        <a:gd name="connsiteX3408" fmla="*/ 9095 w 10000"/>
                        <a:gd name="connsiteY3408" fmla="*/ 10000 h 10000"/>
                        <a:gd name="connsiteX3409" fmla="*/ 9106 w 10000"/>
                        <a:gd name="connsiteY3409" fmla="*/ 10000 h 10000"/>
                        <a:gd name="connsiteX3410" fmla="*/ 9106 w 10000"/>
                        <a:gd name="connsiteY3410" fmla="*/ 10000 h 10000"/>
                        <a:gd name="connsiteX3411" fmla="*/ 9106 w 10000"/>
                        <a:gd name="connsiteY3411" fmla="*/ 10000 h 10000"/>
                        <a:gd name="connsiteX3412" fmla="*/ 9106 w 10000"/>
                        <a:gd name="connsiteY3412" fmla="*/ 10000 h 10000"/>
                        <a:gd name="connsiteX3413" fmla="*/ 9117 w 10000"/>
                        <a:gd name="connsiteY3413" fmla="*/ 10000 h 10000"/>
                        <a:gd name="connsiteX3414" fmla="*/ 9117 w 10000"/>
                        <a:gd name="connsiteY3414" fmla="*/ 10000 h 10000"/>
                        <a:gd name="connsiteX3415" fmla="*/ 9117 w 10000"/>
                        <a:gd name="connsiteY3415" fmla="*/ 10000 h 10000"/>
                        <a:gd name="connsiteX3416" fmla="*/ 9117 w 10000"/>
                        <a:gd name="connsiteY3416" fmla="*/ 10000 h 10000"/>
                        <a:gd name="connsiteX3417" fmla="*/ 9129 w 10000"/>
                        <a:gd name="connsiteY3417" fmla="*/ 10000 h 10000"/>
                        <a:gd name="connsiteX3418" fmla="*/ 9129 w 10000"/>
                        <a:gd name="connsiteY3418" fmla="*/ 10000 h 10000"/>
                        <a:gd name="connsiteX3419" fmla="*/ 9129 w 10000"/>
                        <a:gd name="connsiteY3419" fmla="*/ 10000 h 10000"/>
                        <a:gd name="connsiteX3420" fmla="*/ 9129 w 10000"/>
                        <a:gd name="connsiteY3420" fmla="*/ 10000 h 10000"/>
                        <a:gd name="connsiteX3421" fmla="*/ 9137 w 10000"/>
                        <a:gd name="connsiteY3421" fmla="*/ 10000 h 10000"/>
                        <a:gd name="connsiteX3422" fmla="*/ 9137 w 10000"/>
                        <a:gd name="connsiteY3422" fmla="*/ 10000 h 10000"/>
                        <a:gd name="connsiteX3423" fmla="*/ 9137 w 10000"/>
                        <a:gd name="connsiteY3423" fmla="*/ 10000 h 10000"/>
                        <a:gd name="connsiteX3424" fmla="*/ 9137 w 10000"/>
                        <a:gd name="connsiteY3424" fmla="*/ 10000 h 10000"/>
                        <a:gd name="connsiteX3425" fmla="*/ 9149 w 10000"/>
                        <a:gd name="connsiteY3425" fmla="*/ 10000 h 10000"/>
                        <a:gd name="connsiteX3426" fmla="*/ 9149 w 10000"/>
                        <a:gd name="connsiteY3426" fmla="*/ 10000 h 10000"/>
                        <a:gd name="connsiteX3427" fmla="*/ 9149 w 10000"/>
                        <a:gd name="connsiteY3427" fmla="*/ 10000 h 10000"/>
                        <a:gd name="connsiteX3428" fmla="*/ 9149 w 10000"/>
                        <a:gd name="connsiteY3428" fmla="*/ 10000 h 10000"/>
                        <a:gd name="connsiteX3429" fmla="*/ 9160 w 10000"/>
                        <a:gd name="connsiteY3429" fmla="*/ 10000 h 10000"/>
                        <a:gd name="connsiteX3430" fmla="*/ 9160 w 10000"/>
                        <a:gd name="connsiteY3430" fmla="*/ 10000 h 10000"/>
                        <a:gd name="connsiteX3431" fmla="*/ 9160 w 10000"/>
                        <a:gd name="connsiteY3431" fmla="*/ 10000 h 10000"/>
                        <a:gd name="connsiteX3432" fmla="*/ 9160 w 10000"/>
                        <a:gd name="connsiteY3432" fmla="*/ 10000 h 10000"/>
                        <a:gd name="connsiteX3433" fmla="*/ 9169 w 10000"/>
                        <a:gd name="connsiteY3433" fmla="*/ 10000 h 10000"/>
                        <a:gd name="connsiteX3434" fmla="*/ 9169 w 10000"/>
                        <a:gd name="connsiteY3434" fmla="*/ 10000 h 10000"/>
                        <a:gd name="connsiteX3435" fmla="*/ 9169 w 10000"/>
                        <a:gd name="connsiteY3435" fmla="*/ 10000 h 10000"/>
                        <a:gd name="connsiteX3436" fmla="*/ 9169 w 10000"/>
                        <a:gd name="connsiteY3436" fmla="*/ 10000 h 10000"/>
                        <a:gd name="connsiteX3437" fmla="*/ 9180 w 10000"/>
                        <a:gd name="connsiteY3437" fmla="*/ 10000 h 10000"/>
                        <a:gd name="connsiteX3438" fmla="*/ 9180 w 10000"/>
                        <a:gd name="connsiteY3438" fmla="*/ 10000 h 10000"/>
                        <a:gd name="connsiteX3439" fmla="*/ 9180 w 10000"/>
                        <a:gd name="connsiteY3439" fmla="*/ 10000 h 10000"/>
                        <a:gd name="connsiteX3440" fmla="*/ 9180 w 10000"/>
                        <a:gd name="connsiteY3440" fmla="*/ 10000 h 10000"/>
                        <a:gd name="connsiteX3441" fmla="*/ 9192 w 10000"/>
                        <a:gd name="connsiteY3441" fmla="*/ 10000 h 10000"/>
                        <a:gd name="connsiteX3442" fmla="*/ 9192 w 10000"/>
                        <a:gd name="connsiteY3442" fmla="*/ 10000 h 10000"/>
                        <a:gd name="connsiteX3443" fmla="*/ 9192 w 10000"/>
                        <a:gd name="connsiteY3443" fmla="*/ 10000 h 10000"/>
                        <a:gd name="connsiteX3444" fmla="*/ 9192 w 10000"/>
                        <a:gd name="connsiteY3444" fmla="*/ 10000 h 10000"/>
                        <a:gd name="connsiteX3445" fmla="*/ 9203 w 10000"/>
                        <a:gd name="connsiteY3445" fmla="*/ 10000 h 10000"/>
                        <a:gd name="connsiteX3446" fmla="*/ 9203 w 10000"/>
                        <a:gd name="connsiteY3446" fmla="*/ 10000 h 10000"/>
                        <a:gd name="connsiteX3447" fmla="*/ 9203 w 10000"/>
                        <a:gd name="connsiteY3447" fmla="*/ 10000 h 10000"/>
                        <a:gd name="connsiteX3448" fmla="*/ 9203 w 10000"/>
                        <a:gd name="connsiteY3448" fmla="*/ 10000 h 10000"/>
                        <a:gd name="connsiteX3449" fmla="*/ 9212 w 10000"/>
                        <a:gd name="connsiteY3449" fmla="*/ 10000 h 10000"/>
                        <a:gd name="connsiteX3450" fmla="*/ 9212 w 10000"/>
                        <a:gd name="connsiteY3450" fmla="*/ 10000 h 10000"/>
                        <a:gd name="connsiteX3451" fmla="*/ 9212 w 10000"/>
                        <a:gd name="connsiteY3451" fmla="*/ 10000 h 10000"/>
                        <a:gd name="connsiteX3452" fmla="*/ 9212 w 10000"/>
                        <a:gd name="connsiteY3452" fmla="*/ 10000 h 10000"/>
                        <a:gd name="connsiteX3453" fmla="*/ 9223 w 10000"/>
                        <a:gd name="connsiteY3453" fmla="*/ 10000 h 10000"/>
                        <a:gd name="connsiteX3454" fmla="*/ 9223 w 10000"/>
                        <a:gd name="connsiteY3454" fmla="*/ 10000 h 10000"/>
                        <a:gd name="connsiteX3455" fmla="*/ 9223 w 10000"/>
                        <a:gd name="connsiteY3455" fmla="*/ 10000 h 10000"/>
                        <a:gd name="connsiteX3456" fmla="*/ 9223 w 10000"/>
                        <a:gd name="connsiteY3456" fmla="*/ 10000 h 10000"/>
                        <a:gd name="connsiteX3457" fmla="*/ 9235 w 10000"/>
                        <a:gd name="connsiteY3457" fmla="*/ 10000 h 10000"/>
                        <a:gd name="connsiteX3458" fmla="*/ 9235 w 10000"/>
                        <a:gd name="connsiteY3458" fmla="*/ 10000 h 10000"/>
                        <a:gd name="connsiteX3459" fmla="*/ 9235 w 10000"/>
                        <a:gd name="connsiteY3459" fmla="*/ 10000 h 10000"/>
                        <a:gd name="connsiteX3460" fmla="*/ 9235 w 10000"/>
                        <a:gd name="connsiteY3460" fmla="*/ 10000 h 10000"/>
                        <a:gd name="connsiteX3461" fmla="*/ 9246 w 10000"/>
                        <a:gd name="connsiteY3461" fmla="*/ 10000 h 10000"/>
                        <a:gd name="connsiteX3462" fmla="*/ 9246 w 10000"/>
                        <a:gd name="connsiteY3462" fmla="*/ 10000 h 10000"/>
                        <a:gd name="connsiteX3463" fmla="*/ 9246 w 10000"/>
                        <a:gd name="connsiteY3463" fmla="*/ 10000 h 10000"/>
                        <a:gd name="connsiteX3464" fmla="*/ 9246 w 10000"/>
                        <a:gd name="connsiteY3464" fmla="*/ 10000 h 10000"/>
                        <a:gd name="connsiteX3465" fmla="*/ 9254 w 10000"/>
                        <a:gd name="connsiteY3465" fmla="*/ 10000 h 10000"/>
                        <a:gd name="connsiteX3466" fmla="*/ 9254 w 10000"/>
                        <a:gd name="connsiteY3466" fmla="*/ 10000 h 10000"/>
                        <a:gd name="connsiteX3467" fmla="*/ 9254 w 10000"/>
                        <a:gd name="connsiteY3467" fmla="*/ 10000 h 10000"/>
                        <a:gd name="connsiteX3468" fmla="*/ 9254 w 10000"/>
                        <a:gd name="connsiteY3468" fmla="*/ 10000 h 10000"/>
                        <a:gd name="connsiteX3469" fmla="*/ 9266 w 10000"/>
                        <a:gd name="connsiteY3469" fmla="*/ 10000 h 10000"/>
                        <a:gd name="connsiteX3470" fmla="*/ 9266 w 10000"/>
                        <a:gd name="connsiteY3470" fmla="*/ 10000 h 10000"/>
                        <a:gd name="connsiteX3471" fmla="*/ 9266 w 10000"/>
                        <a:gd name="connsiteY3471" fmla="*/ 10000 h 10000"/>
                        <a:gd name="connsiteX3472" fmla="*/ 9266 w 10000"/>
                        <a:gd name="connsiteY3472" fmla="*/ 10000 h 10000"/>
                        <a:gd name="connsiteX3473" fmla="*/ 9277 w 10000"/>
                        <a:gd name="connsiteY3473" fmla="*/ 10000 h 10000"/>
                        <a:gd name="connsiteX3474" fmla="*/ 9277 w 10000"/>
                        <a:gd name="connsiteY3474" fmla="*/ 10000 h 10000"/>
                        <a:gd name="connsiteX3475" fmla="*/ 9277 w 10000"/>
                        <a:gd name="connsiteY3475" fmla="*/ 10000 h 10000"/>
                        <a:gd name="connsiteX3476" fmla="*/ 9277 w 10000"/>
                        <a:gd name="connsiteY3476" fmla="*/ 10000 h 10000"/>
                        <a:gd name="connsiteX3477" fmla="*/ 9286 w 10000"/>
                        <a:gd name="connsiteY3477" fmla="*/ 10000 h 10000"/>
                        <a:gd name="connsiteX3478" fmla="*/ 9286 w 10000"/>
                        <a:gd name="connsiteY3478" fmla="*/ 10000 h 10000"/>
                        <a:gd name="connsiteX3479" fmla="*/ 9286 w 10000"/>
                        <a:gd name="connsiteY3479" fmla="*/ 10000 h 10000"/>
                        <a:gd name="connsiteX3480" fmla="*/ 9286 w 10000"/>
                        <a:gd name="connsiteY3480" fmla="*/ 10000 h 10000"/>
                        <a:gd name="connsiteX3481" fmla="*/ 9297 w 10000"/>
                        <a:gd name="connsiteY3481" fmla="*/ 10000 h 10000"/>
                        <a:gd name="connsiteX3482" fmla="*/ 9297 w 10000"/>
                        <a:gd name="connsiteY3482" fmla="*/ 10000 h 10000"/>
                        <a:gd name="connsiteX3483" fmla="*/ 9297 w 10000"/>
                        <a:gd name="connsiteY3483" fmla="*/ 10000 h 10000"/>
                        <a:gd name="connsiteX3484" fmla="*/ 9297 w 10000"/>
                        <a:gd name="connsiteY3484" fmla="*/ 10000 h 10000"/>
                        <a:gd name="connsiteX3485" fmla="*/ 9309 w 10000"/>
                        <a:gd name="connsiteY3485" fmla="*/ 10000 h 10000"/>
                        <a:gd name="connsiteX3486" fmla="*/ 9309 w 10000"/>
                        <a:gd name="connsiteY3486" fmla="*/ 10000 h 10000"/>
                        <a:gd name="connsiteX3487" fmla="*/ 9309 w 10000"/>
                        <a:gd name="connsiteY3487" fmla="*/ 10000 h 10000"/>
                        <a:gd name="connsiteX3488" fmla="*/ 9309 w 10000"/>
                        <a:gd name="connsiteY3488" fmla="*/ 10000 h 10000"/>
                        <a:gd name="connsiteX3489" fmla="*/ 9320 w 10000"/>
                        <a:gd name="connsiteY3489" fmla="*/ 10000 h 10000"/>
                        <a:gd name="connsiteX3490" fmla="*/ 9320 w 10000"/>
                        <a:gd name="connsiteY3490" fmla="*/ 10000 h 10000"/>
                        <a:gd name="connsiteX3491" fmla="*/ 9320 w 10000"/>
                        <a:gd name="connsiteY3491" fmla="*/ 10000 h 10000"/>
                        <a:gd name="connsiteX3492" fmla="*/ 9320 w 10000"/>
                        <a:gd name="connsiteY3492" fmla="*/ 10000 h 10000"/>
                        <a:gd name="connsiteX3493" fmla="*/ 9329 w 10000"/>
                        <a:gd name="connsiteY3493" fmla="*/ 10000 h 10000"/>
                        <a:gd name="connsiteX3494" fmla="*/ 9329 w 10000"/>
                        <a:gd name="connsiteY3494" fmla="*/ 10000 h 10000"/>
                        <a:gd name="connsiteX3495" fmla="*/ 9329 w 10000"/>
                        <a:gd name="connsiteY3495" fmla="*/ 10000 h 10000"/>
                        <a:gd name="connsiteX3496" fmla="*/ 9329 w 10000"/>
                        <a:gd name="connsiteY3496" fmla="*/ 10000 h 10000"/>
                        <a:gd name="connsiteX3497" fmla="*/ 9340 w 10000"/>
                        <a:gd name="connsiteY3497" fmla="*/ 10000 h 10000"/>
                        <a:gd name="connsiteX3498" fmla="*/ 9340 w 10000"/>
                        <a:gd name="connsiteY3498" fmla="*/ 10000 h 10000"/>
                        <a:gd name="connsiteX3499" fmla="*/ 9340 w 10000"/>
                        <a:gd name="connsiteY3499" fmla="*/ 10000 h 10000"/>
                        <a:gd name="connsiteX3500" fmla="*/ 9340 w 10000"/>
                        <a:gd name="connsiteY3500" fmla="*/ 10000 h 10000"/>
                        <a:gd name="connsiteX3501" fmla="*/ 9352 w 10000"/>
                        <a:gd name="connsiteY3501" fmla="*/ 10000 h 10000"/>
                        <a:gd name="connsiteX3502" fmla="*/ 9352 w 10000"/>
                        <a:gd name="connsiteY3502" fmla="*/ 10000 h 10000"/>
                        <a:gd name="connsiteX3503" fmla="*/ 9352 w 10000"/>
                        <a:gd name="connsiteY3503" fmla="*/ 10000 h 10000"/>
                        <a:gd name="connsiteX3504" fmla="*/ 9352 w 10000"/>
                        <a:gd name="connsiteY3504" fmla="*/ 10000 h 10000"/>
                        <a:gd name="connsiteX3505" fmla="*/ 9363 w 10000"/>
                        <a:gd name="connsiteY3505" fmla="*/ 10000 h 10000"/>
                        <a:gd name="connsiteX3506" fmla="*/ 9363 w 10000"/>
                        <a:gd name="connsiteY3506" fmla="*/ 10000 h 10000"/>
                        <a:gd name="connsiteX3507" fmla="*/ 9363 w 10000"/>
                        <a:gd name="connsiteY3507" fmla="*/ 10000 h 10000"/>
                        <a:gd name="connsiteX3508" fmla="*/ 9363 w 10000"/>
                        <a:gd name="connsiteY3508" fmla="*/ 10000 h 10000"/>
                        <a:gd name="connsiteX3509" fmla="*/ 9372 w 10000"/>
                        <a:gd name="connsiteY3509" fmla="*/ 10000 h 10000"/>
                        <a:gd name="connsiteX3510" fmla="*/ 9372 w 10000"/>
                        <a:gd name="connsiteY3510" fmla="*/ 10000 h 10000"/>
                        <a:gd name="connsiteX3511" fmla="*/ 9372 w 10000"/>
                        <a:gd name="connsiteY3511" fmla="*/ 10000 h 10000"/>
                        <a:gd name="connsiteX3512" fmla="*/ 9372 w 10000"/>
                        <a:gd name="connsiteY3512" fmla="*/ 10000 h 10000"/>
                        <a:gd name="connsiteX3513" fmla="*/ 9383 w 10000"/>
                        <a:gd name="connsiteY3513" fmla="*/ 10000 h 10000"/>
                        <a:gd name="connsiteX3514" fmla="*/ 9383 w 10000"/>
                        <a:gd name="connsiteY3514" fmla="*/ 10000 h 10000"/>
                        <a:gd name="connsiteX3515" fmla="*/ 9383 w 10000"/>
                        <a:gd name="connsiteY3515" fmla="*/ 10000 h 10000"/>
                        <a:gd name="connsiteX3516" fmla="*/ 9383 w 10000"/>
                        <a:gd name="connsiteY3516" fmla="*/ 10000 h 10000"/>
                        <a:gd name="connsiteX3517" fmla="*/ 9394 w 10000"/>
                        <a:gd name="connsiteY3517" fmla="*/ 10000 h 10000"/>
                        <a:gd name="connsiteX3518" fmla="*/ 9394 w 10000"/>
                        <a:gd name="connsiteY3518" fmla="*/ 10000 h 10000"/>
                        <a:gd name="connsiteX3519" fmla="*/ 9394 w 10000"/>
                        <a:gd name="connsiteY3519" fmla="*/ 10000 h 10000"/>
                        <a:gd name="connsiteX3520" fmla="*/ 9394 w 10000"/>
                        <a:gd name="connsiteY3520" fmla="*/ 10000 h 10000"/>
                        <a:gd name="connsiteX3521" fmla="*/ 9406 w 10000"/>
                        <a:gd name="connsiteY3521" fmla="*/ 10000 h 10000"/>
                        <a:gd name="connsiteX3522" fmla="*/ 9406 w 10000"/>
                        <a:gd name="connsiteY3522" fmla="*/ 10000 h 10000"/>
                        <a:gd name="connsiteX3523" fmla="*/ 9406 w 10000"/>
                        <a:gd name="connsiteY3523" fmla="*/ 10000 h 10000"/>
                        <a:gd name="connsiteX3524" fmla="*/ 9406 w 10000"/>
                        <a:gd name="connsiteY3524" fmla="*/ 10000 h 10000"/>
                        <a:gd name="connsiteX3525" fmla="*/ 9414 w 10000"/>
                        <a:gd name="connsiteY3525" fmla="*/ 10000 h 10000"/>
                        <a:gd name="connsiteX3526" fmla="*/ 9414 w 10000"/>
                        <a:gd name="connsiteY3526" fmla="*/ 10000 h 10000"/>
                        <a:gd name="connsiteX3527" fmla="*/ 9414 w 10000"/>
                        <a:gd name="connsiteY3527" fmla="*/ 10000 h 10000"/>
                        <a:gd name="connsiteX3528" fmla="*/ 9414 w 10000"/>
                        <a:gd name="connsiteY3528" fmla="*/ 10000 h 10000"/>
                        <a:gd name="connsiteX3529" fmla="*/ 9426 w 10000"/>
                        <a:gd name="connsiteY3529" fmla="*/ 10000 h 10000"/>
                        <a:gd name="connsiteX3530" fmla="*/ 9426 w 10000"/>
                        <a:gd name="connsiteY3530" fmla="*/ 10000 h 10000"/>
                        <a:gd name="connsiteX3531" fmla="*/ 9426 w 10000"/>
                        <a:gd name="connsiteY3531" fmla="*/ 10000 h 10000"/>
                        <a:gd name="connsiteX3532" fmla="*/ 9426 w 10000"/>
                        <a:gd name="connsiteY3532" fmla="*/ 10000 h 10000"/>
                        <a:gd name="connsiteX3533" fmla="*/ 9437 w 10000"/>
                        <a:gd name="connsiteY3533" fmla="*/ 10000 h 10000"/>
                        <a:gd name="connsiteX3534" fmla="*/ 9437 w 10000"/>
                        <a:gd name="connsiteY3534" fmla="*/ 10000 h 10000"/>
                        <a:gd name="connsiteX3535" fmla="*/ 9437 w 10000"/>
                        <a:gd name="connsiteY3535" fmla="*/ 10000 h 10000"/>
                        <a:gd name="connsiteX3536" fmla="*/ 9437 w 10000"/>
                        <a:gd name="connsiteY3536" fmla="*/ 10000 h 10000"/>
                        <a:gd name="connsiteX3537" fmla="*/ 9446 w 10000"/>
                        <a:gd name="connsiteY3537" fmla="*/ 10000 h 10000"/>
                        <a:gd name="connsiteX3538" fmla="*/ 9446 w 10000"/>
                        <a:gd name="connsiteY3538" fmla="*/ 10000 h 10000"/>
                        <a:gd name="connsiteX3539" fmla="*/ 9446 w 10000"/>
                        <a:gd name="connsiteY3539" fmla="*/ 10000 h 10000"/>
                        <a:gd name="connsiteX3540" fmla="*/ 9446 w 10000"/>
                        <a:gd name="connsiteY3540" fmla="*/ 10000 h 10000"/>
                        <a:gd name="connsiteX3541" fmla="*/ 9457 w 10000"/>
                        <a:gd name="connsiteY3541" fmla="*/ 10000 h 10000"/>
                        <a:gd name="connsiteX3542" fmla="*/ 9457 w 10000"/>
                        <a:gd name="connsiteY3542" fmla="*/ 10000 h 10000"/>
                        <a:gd name="connsiteX3543" fmla="*/ 9457 w 10000"/>
                        <a:gd name="connsiteY3543" fmla="*/ 10000 h 10000"/>
                        <a:gd name="connsiteX3544" fmla="*/ 9457 w 10000"/>
                        <a:gd name="connsiteY3544" fmla="*/ 10000 h 10000"/>
                        <a:gd name="connsiteX3545" fmla="*/ 9469 w 10000"/>
                        <a:gd name="connsiteY3545" fmla="*/ 10000 h 10000"/>
                        <a:gd name="connsiteX3546" fmla="*/ 9469 w 10000"/>
                        <a:gd name="connsiteY3546" fmla="*/ 10000 h 10000"/>
                        <a:gd name="connsiteX3547" fmla="*/ 9469 w 10000"/>
                        <a:gd name="connsiteY3547" fmla="*/ 10000 h 10000"/>
                        <a:gd name="connsiteX3548" fmla="*/ 9469 w 10000"/>
                        <a:gd name="connsiteY3548" fmla="*/ 10000 h 10000"/>
                        <a:gd name="connsiteX3549" fmla="*/ 9480 w 10000"/>
                        <a:gd name="connsiteY3549" fmla="*/ 10000 h 10000"/>
                        <a:gd name="connsiteX3550" fmla="*/ 9480 w 10000"/>
                        <a:gd name="connsiteY3550" fmla="*/ 10000 h 10000"/>
                        <a:gd name="connsiteX3551" fmla="*/ 9480 w 10000"/>
                        <a:gd name="connsiteY3551" fmla="*/ 10000 h 10000"/>
                        <a:gd name="connsiteX3552" fmla="*/ 9480 w 10000"/>
                        <a:gd name="connsiteY3552" fmla="*/ 10000 h 10000"/>
                        <a:gd name="connsiteX3553" fmla="*/ 9489 w 10000"/>
                        <a:gd name="connsiteY3553" fmla="*/ 10000 h 10000"/>
                        <a:gd name="connsiteX3554" fmla="*/ 9489 w 10000"/>
                        <a:gd name="connsiteY3554" fmla="*/ 10000 h 10000"/>
                        <a:gd name="connsiteX3555" fmla="*/ 9489 w 10000"/>
                        <a:gd name="connsiteY3555" fmla="*/ 10000 h 10000"/>
                        <a:gd name="connsiteX3556" fmla="*/ 9489 w 10000"/>
                        <a:gd name="connsiteY3556" fmla="*/ 10000 h 10000"/>
                        <a:gd name="connsiteX3557" fmla="*/ 9500 w 10000"/>
                        <a:gd name="connsiteY3557" fmla="*/ 10000 h 10000"/>
                        <a:gd name="connsiteX3558" fmla="*/ 9500 w 10000"/>
                        <a:gd name="connsiteY3558" fmla="*/ 10000 h 10000"/>
                        <a:gd name="connsiteX3559" fmla="*/ 9500 w 10000"/>
                        <a:gd name="connsiteY3559" fmla="*/ 10000 h 10000"/>
                        <a:gd name="connsiteX3560" fmla="*/ 9500 w 10000"/>
                        <a:gd name="connsiteY3560" fmla="*/ 10000 h 10000"/>
                        <a:gd name="connsiteX3561" fmla="*/ 9512 w 10000"/>
                        <a:gd name="connsiteY3561" fmla="*/ 10000 h 10000"/>
                        <a:gd name="connsiteX3562" fmla="*/ 9512 w 10000"/>
                        <a:gd name="connsiteY3562" fmla="*/ 10000 h 10000"/>
                        <a:gd name="connsiteX3563" fmla="*/ 9512 w 10000"/>
                        <a:gd name="connsiteY3563" fmla="*/ 10000 h 10000"/>
                        <a:gd name="connsiteX3564" fmla="*/ 9512 w 10000"/>
                        <a:gd name="connsiteY3564" fmla="*/ 10000 h 10000"/>
                        <a:gd name="connsiteX3565" fmla="*/ 9523 w 10000"/>
                        <a:gd name="connsiteY3565" fmla="*/ 10000 h 10000"/>
                        <a:gd name="connsiteX3566" fmla="*/ 9523 w 10000"/>
                        <a:gd name="connsiteY3566" fmla="*/ 10000 h 10000"/>
                        <a:gd name="connsiteX3567" fmla="*/ 9523 w 10000"/>
                        <a:gd name="connsiteY3567" fmla="*/ 10000 h 10000"/>
                        <a:gd name="connsiteX3568" fmla="*/ 9523 w 10000"/>
                        <a:gd name="connsiteY3568" fmla="*/ 10000 h 10000"/>
                        <a:gd name="connsiteX3569" fmla="*/ 9532 w 10000"/>
                        <a:gd name="connsiteY3569" fmla="*/ 10000 h 10000"/>
                        <a:gd name="connsiteX3570" fmla="*/ 9532 w 10000"/>
                        <a:gd name="connsiteY3570" fmla="*/ 10000 h 10000"/>
                        <a:gd name="connsiteX3571" fmla="*/ 9532 w 10000"/>
                        <a:gd name="connsiteY3571" fmla="*/ 10000 h 10000"/>
                        <a:gd name="connsiteX3572" fmla="*/ 9532 w 10000"/>
                        <a:gd name="connsiteY3572" fmla="*/ 10000 h 10000"/>
                        <a:gd name="connsiteX3573" fmla="*/ 9543 w 10000"/>
                        <a:gd name="connsiteY3573" fmla="*/ 10000 h 10000"/>
                        <a:gd name="connsiteX3574" fmla="*/ 9543 w 10000"/>
                        <a:gd name="connsiteY3574" fmla="*/ 10000 h 10000"/>
                        <a:gd name="connsiteX3575" fmla="*/ 9543 w 10000"/>
                        <a:gd name="connsiteY3575" fmla="*/ 10000 h 10000"/>
                        <a:gd name="connsiteX3576" fmla="*/ 9543 w 10000"/>
                        <a:gd name="connsiteY3576" fmla="*/ 10000 h 10000"/>
                        <a:gd name="connsiteX3577" fmla="*/ 9554 w 10000"/>
                        <a:gd name="connsiteY3577" fmla="*/ 10000 h 10000"/>
                        <a:gd name="connsiteX3578" fmla="*/ 9554 w 10000"/>
                        <a:gd name="connsiteY3578" fmla="*/ 10000 h 10000"/>
                        <a:gd name="connsiteX3579" fmla="*/ 9554 w 10000"/>
                        <a:gd name="connsiteY3579" fmla="*/ 10000 h 10000"/>
                        <a:gd name="connsiteX3580" fmla="*/ 9554 w 10000"/>
                        <a:gd name="connsiteY3580" fmla="*/ 10000 h 10000"/>
                        <a:gd name="connsiteX3581" fmla="*/ 9563 w 10000"/>
                        <a:gd name="connsiteY3581" fmla="*/ 10000 h 10000"/>
                        <a:gd name="connsiteX3582" fmla="*/ 9563 w 10000"/>
                        <a:gd name="connsiteY3582" fmla="*/ 10000 h 10000"/>
                        <a:gd name="connsiteX3583" fmla="*/ 9563 w 10000"/>
                        <a:gd name="connsiteY3583" fmla="*/ 10000 h 10000"/>
                        <a:gd name="connsiteX3584" fmla="*/ 9563 w 10000"/>
                        <a:gd name="connsiteY3584" fmla="*/ 10000 h 10000"/>
                        <a:gd name="connsiteX3585" fmla="*/ 9574 w 10000"/>
                        <a:gd name="connsiteY3585" fmla="*/ 10000 h 10000"/>
                        <a:gd name="connsiteX3586" fmla="*/ 9574 w 10000"/>
                        <a:gd name="connsiteY3586" fmla="*/ 10000 h 10000"/>
                        <a:gd name="connsiteX3587" fmla="*/ 9574 w 10000"/>
                        <a:gd name="connsiteY3587" fmla="*/ 10000 h 10000"/>
                        <a:gd name="connsiteX3588" fmla="*/ 9574 w 10000"/>
                        <a:gd name="connsiteY3588" fmla="*/ 10000 h 10000"/>
                        <a:gd name="connsiteX3589" fmla="*/ 9586 w 10000"/>
                        <a:gd name="connsiteY3589" fmla="*/ 10000 h 10000"/>
                        <a:gd name="connsiteX3590" fmla="*/ 9586 w 10000"/>
                        <a:gd name="connsiteY3590" fmla="*/ 10000 h 10000"/>
                        <a:gd name="connsiteX3591" fmla="*/ 9586 w 10000"/>
                        <a:gd name="connsiteY3591" fmla="*/ 10000 h 10000"/>
                        <a:gd name="connsiteX3592" fmla="*/ 9586 w 10000"/>
                        <a:gd name="connsiteY3592" fmla="*/ 10000 h 10000"/>
                        <a:gd name="connsiteX3593" fmla="*/ 9597 w 10000"/>
                        <a:gd name="connsiteY3593" fmla="*/ 10000 h 10000"/>
                        <a:gd name="connsiteX3594" fmla="*/ 9597 w 10000"/>
                        <a:gd name="connsiteY3594" fmla="*/ 10000 h 10000"/>
                        <a:gd name="connsiteX3595" fmla="*/ 9597 w 10000"/>
                        <a:gd name="connsiteY3595" fmla="*/ 10000 h 10000"/>
                        <a:gd name="connsiteX3596" fmla="*/ 9597 w 10000"/>
                        <a:gd name="connsiteY3596" fmla="*/ 10000 h 10000"/>
                        <a:gd name="connsiteX3597" fmla="*/ 9606 w 10000"/>
                        <a:gd name="connsiteY3597" fmla="*/ 10000 h 10000"/>
                        <a:gd name="connsiteX3598" fmla="*/ 9606 w 10000"/>
                        <a:gd name="connsiteY3598" fmla="*/ 10000 h 10000"/>
                        <a:gd name="connsiteX3599" fmla="*/ 9606 w 10000"/>
                        <a:gd name="connsiteY3599" fmla="*/ 10000 h 10000"/>
                        <a:gd name="connsiteX3600" fmla="*/ 9606 w 10000"/>
                        <a:gd name="connsiteY3600" fmla="*/ 10000 h 10000"/>
                        <a:gd name="connsiteX3601" fmla="*/ 9617 w 10000"/>
                        <a:gd name="connsiteY3601" fmla="*/ 10000 h 10000"/>
                        <a:gd name="connsiteX3602" fmla="*/ 9617 w 10000"/>
                        <a:gd name="connsiteY3602" fmla="*/ 10000 h 10000"/>
                        <a:gd name="connsiteX3603" fmla="*/ 9617 w 10000"/>
                        <a:gd name="connsiteY3603" fmla="*/ 10000 h 10000"/>
                        <a:gd name="connsiteX3604" fmla="*/ 9617 w 10000"/>
                        <a:gd name="connsiteY3604" fmla="*/ 10000 h 10000"/>
                        <a:gd name="connsiteX3605" fmla="*/ 9629 w 10000"/>
                        <a:gd name="connsiteY3605" fmla="*/ 10000 h 10000"/>
                        <a:gd name="connsiteX3606" fmla="*/ 9629 w 10000"/>
                        <a:gd name="connsiteY3606" fmla="*/ 10000 h 10000"/>
                        <a:gd name="connsiteX3607" fmla="*/ 9629 w 10000"/>
                        <a:gd name="connsiteY3607" fmla="*/ 10000 h 10000"/>
                        <a:gd name="connsiteX3608" fmla="*/ 9629 w 10000"/>
                        <a:gd name="connsiteY3608" fmla="*/ 10000 h 10000"/>
                        <a:gd name="connsiteX3609" fmla="*/ 9640 w 10000"/>
                        <a:gd name="connsiteY3609" fmla="*/ 10000 h 10000"/>
                        <a:gd name="connsiteX3610" fmla="*/ 9640 w 10000"/>
                        <a:gd name="connsiteY3610" fmla="*/ 10000 h 10000"/>
                        <a:gd name="connsiteX3611" fmla="*/ 9640 w 10000"/>
                        <a:gd name="connsiteY3611" fmla="*/ 10000 h 10000"/>
                        <a:gd name="connsiteX3612" fmla="*/ 9640 w 10000"/>
                        <a:gd name="connsiteY3612" fmla="*/ 10000 h 10000"/>
                        <a:gd name="connsiteX3613" fmla="*/ 9649 w 10000"/>
                        <a:gd name="connsiteY3613" fmla="*/ 10000 h 10000"/>
                        <a:gd name="connsiteX3614" fmla="*/ 9649 w 10000"/>
                        <a:gd name="connsiteY3614" fmla="*/ 10000 h 10000"/>
                        <a:gd name="connsiteX3615" fmla="*/ 9649 w 10000"/>
                        <a:gd name="connsiteY3615" fmla="*/ 10000 h 10000"/>
                        <a:gd name="connsiteX3616" fmla="*/ 9649 w 10000"/>
                        <a:gd name="connsiteY3616" fmla="*/ 10000 h 10000"/>
                        <a:gd name="connsiteX3617" fmla="*/ 9660 w 10000"/>
                        <a:gd name="connsiteY3617" fmla="*/ 10000 h 10000"/>
                        <a:gd name="connsiteX3618" fmla="*/ 9660 w 10000"/>
                        <a:gd name="connsiteY3618" fmla="*/ 10000 h 10000"/>
                        <a:gd name="connsiteX3619" fmla="*/ 9660 w 10000"/>
                        <a:gd name="connsiteY3619" fmla="*/ 10000 h 10000"/>
                        <a:gd name="connsiteX3620" fmla="*/ 9660 w 10000"/>
                        <a:gd name="connsiteY3620" fmla="*/ 10000 h 10000"/>
                        <a:gd name="connsiteX3621" fmla="*/ 9672 w 10000"/>
                        <a:gd name="connsiteY3621" fmla="*/ 10000 h 10000"/>
                        <a:gd name="connsiteX3622" fmla="*/ 9672 w 10000"/>
                        <a:gd name="connsiteY3622" fmla="*/ 10000 h 10000"/>
                        <a:gd name="connsiteX3623" fmla="*/ 9672 w 10000"/>
                        <a:gd name="connsiteY3623" fmla="*/ 10000 h 10000"/>
                        <a:gd name="connsiteX3624" fmla="*/ 9672 w 10000"/>
                        <a:gd name="connsiteY3624" fmla="*/ 10000 h 10000"/>
                        <a:gd name="connsiteX3625" fmla="*/ 9680 w 10000"/>
                        <a:gd name="connsiteY3625" fmla="*/ 10000 h 10000"/>
                        <a:gd name="connsiteX3626" fmla="*/ 9680 w 10000"/>
                        <a:gd name="connsiteY3626" fmla="*/ 10000 h 10000"/>
                        <a:gd name="connsiteX3627" fmla="*/ 9680 w 10000"/>
                        <a:gd name="connsiteY3627" fmla="*/ 10000 h 10000"/>
                        <a:gd name="connsiteX3628" fmla="*/ 9680 w 10000"/>
                        <a:gd name="connsiteY3628" fmla="*/ 10000 h 10000"/>
                        <a:gd name="connsiteX3629" fmla="*/ 9692 w 10000"/>
                        <a:gd name="connsiteY3629" fmla="*/ 10000 h 10000"/>
                        <a:gd name="connsiteX3630" fmla="*/ 9692 w 10000"/>
                        <a:gd name="connsiteY3630" fmla="*/ 10000 h 10000"/>
                        <a:gd name="connsiteX3631" fmla="*/ 9692 w 10000"/>
                        <a:gd name="connsiteY3631" fmla="*/ 10000 h 10000"/>
                        <a:gd name="connsiteX3632" fmla="*/ 9692 w 10000"/>
                        <a:gd name="connsiteY3632" fmla="*/ 10000 h 10000"/>
                        <a:gd name="connsiteX3633" fmla="*/ 9703 w 10000"/>
                        <a:gd name="connsiteY3633" fmla="*/ 10000 h 10000"/>
                        <a:gd name="connsiteX3634" fmla="*/ 9703 w 10000"/>
                        <a:gd name="connsiteY3634" fmla="*/ 10000 h 10000"/>
                        <a:gd name="connsiteX3635" fmla="*/ 9703 w 10000"/>
                        <a:gd name="connsiteY3635" fmla="*/ 10000 h 10000"/>
                        <a:gd name="connsiteX3636" fmla="*/ 9703 w 10000"/>
                        <a:gd name="connsiteY3636" fmla="*/ 10000 h 10000"/>
                        <a:gd name="connsiteX3637" fmla="*/ 9714 w 10000"/>
                        <a:gd name="connsiteY3637" fmla="*/ 10000 h 10000"/>
                        <a:gd name="connsiteX3638" fmla="*/ 9714 w 10000"/>
                        <a:gd name="connsiteY3638" fmla="*/ 10000 h 10000"/>
                        <a:gd name="connsiteX3639" fmla="*/ 9714 w 10000"/>
                        <a:gd name="connsiteY3639" fmla="*/ 10000 h 10000"/>
                        <a:gd name="connsiteX3640" fmla="*/ 9714 w 10000"/>
                        <a:gd name="connsiteY3640" fmla="*/ 10000 h 10000"/>
                        <a:gd name="connsiteX3641" fmla="*/ 9723 w 10000"/>
                        <a:gd name="connsiteY3641" fmla="*/ 10000 h 10000"/>
                        <a:gd name="connsiteX3642" fmla="*/ 9723 w 10000"/>
                        <a:gd name="connsiteY3642" fmla="*/ 10000 h 10000"/>
                        <a:gd name="connsiteX3643" fmla="*/ 9723 w 10000"/>
                        <a:gd name="connsiteY3643" fmla="*/ 10000 h 10000"/>
                        <a:gd name="connsiteX3644" fmla="*/ 9723 w 10000"/>
                        <a:gd name="connsiteY3644" fmla="*/ 10000 h 10000"/>
                        <a:gd name="connsiteX3645" fmla="*/ 9734 w 10000"/>
                        <a:gd name="connsiteY3645" fmla="*/ 10000 h 10000"/>
                        <a:gd name="connsiteX3646" fmla="*/ 9734 w 10000"/>
                        <a:gd name="connsiteY3646" fmla="*/ 10000 h 10000"/>
                        <a:gd name="connsiteX3647" fmla="*/ 9734 w 10000"/>
                        <a:gd name="connsiteY3647" fmla="*/ 10000 h 10000"/>
                        <a:gd name="connsiteX3648" fmla="*/ 9734 w 10000"/>
                        <a:gd name="connsiteY3648" fmla="*/ 10000 h 10000"/>
                        <a:gd name="connsiteX3649" fmla="*/ 9746 w 10000"/>
                        <a:gd name="connsiteY3649" fmla="*/ 10000 h 10000"/>
                        <a:gd name="connsiteX3650" fmla="*/ 9746 w 10000"/>
                        <a:gd name="connsiteY3650" fmla="*/ 10000 h 10000"/>
                        <a:gd name="connsiteX3651" fmla="*/ 9746 w 10000"/>
                        <a:gd name="connsiteY3651" fmla="*/ 10000 h 10000"/>
                        <a:gd name="connsiteX3652" fmla="*/ 9746 w 10000"/>
                        <a:gd name="connsiteY3652" fmla="*/ 10000 h 10000"/>
                        <a:gd name="connsiteX3653" fmla="*/ 9757 w 10000"/>
                        <a:gd name="connsiteY3653" fmla="*/ 10000 h 10000"/>
                        <a:gd name="connsiteX3654" fmla="*/ 9757 w 10000"/>
                        <a:gd name="connsiteY3654" fmla="*/ 10000 h 10000"/>
                        <a:gd name="connsiteX3655" fmla="*/ 9757 w 10000"/>
                        <a:gd name="connsiteY3655" fmla="*/ 10000 h 10000"/>
                        <a:gd name="connsiteX3656" fmla="*/ 9757 w 10000"/>
                        <a:gd name="connsiteY3656" fmla="*/ 10000 h 10000"/>
                        <a:gd name="connsiteX3657" fmla="*/ 9766 w 10000"/>
                        <a:gd name="connsiteY3657" fmla="*/ 10000 h 10000"/>
                        <a:gd name="connsiteX3658" fmla="*/ 9766 w 10000"/>
                        <a:gd name="connsiteY3658" fmla="*/ 10000 h 10000"/>
                        <a:gd name="connsiteX3659" fmla="*/ 9766 w 10000"/>
                        <a:gd name="connsiteY3659" fmla="*/ 10000 h 10000"/>
                        <a:gd name="connsiteX3660" fmla="*/ 9766 w 10000"/>
                        <a:gd name="connsiteY3660" fmla="*/ 10000 h 10000"/>
                        <a:gd name="connsiteX3661" fmla="*/ 9777 w 10000"/>
                        <a:gd name="connsiteY3661" fmla="*/ 10000 h 10000"/>
                        <a:gd name="connsiteX3662" fmla="*/ 9777 w 10000"/>
                        <a:gd name="connsiteY3662" fmla="*/ 10000 h 10000"/>
                        <a:gd name="connsiteX3663" fmla="*/ 9777 w 10000"/>
                        <a:gd name="connsiteY3663" fmla="*/ 10000 h 10000"/>
                        <a:gd name="connsiteX3664" fmla="*/ 9777 w 10000"/>
                        <a:gd name="connsiteY3664" fmla="*/ 10000 h 10000"/>
                        <a:gd name="connsiteX3665" fmla="*/ 9789 w 10000"/>
                        <a:gd name="connsiteY3665" fmla="*/ 10000 h 10000"/>
                        <a:gd name="connsiteX3666" fmla="*/ 9789 w 10000"/>
                        <a:gd name="connsiteY3666" fmla="*/ 10000 h 10000"/>
                        <a:gd name="connsiteX3667" fmla="*/ 9789 w 10000"/>
                        <a:gd name="connsiteY3667" fmla="*/ 10000 h 10000"/>
                        <a:gd name="connsiteX3668" fmla="*/ 9789 w 10000"/>
                        <a:gd name="connsiteY3668" fmla="*/ 10000 h 10000"/>
                        <a:gd name="connsiteX3669" fmla="*/ 9797 w 10000"/>
                        <a:gd name="connsiteY3669" fmla="*/ 10000 h 10000"/>
                        <a:gd name="connsiteX3670" fmla="*/ 9797 w 10000"/>
                        <a:gd name="connsiteY3670" fmla="*/ 10000 h 10000"/>
                        <a:gd name="connsiteX3671" fmla="*/ 9797 w 10000"/>
                        <a:gd name="connsiteY3671" fmla="*/ 10000 h 10000"/>
                        <a:gd name="connsiteX3672" fmla="*/ 9797 w 10000"/>
                        <a:gd name="connsiteY3672" fmla="*/ 10000 h 10000"/>
                        <a:gd name="connsiteX3673" fmla="*/ 9809 w 10000"/>
                        <a:gd name="connsiteY3673" fmla="*/ 10000 h 10000"/>
                        <a:gd name="connsiteX3674" fmla="*/ 9809 w 10000"/>
                        <a:gd name="connsiteY3674" fmla="*/ 10000 h 10000"/>
                        <a:gd name="connsiteX3675" fmla="*/ 9809 w 10000"/>
                        <a:gd name="connsiteY3675" fmla="*/ 10000 h 10000"/>
                        <a:gd name="connsiteX3676" fmla="*/ 9809 w 10000"/>
                        <a:gd name="connsiteY3676" fmla="*/ 10000 h 10000"/>
                        <a:gd name="connsiteX3677" fmla="*/ 9820 w 10000"/>
                        <a:gd name="connsiteY3677" fmla="*/ 10000 h 10000"/>
                        <a:gd name="connsiteX3678" fmla="*/ 9820 w 10000"/>
                        <a:gd name="connsiteY3678" fmla="*/ 10000 h 10000"/>
                        <a:gd name="connsiteX3679" fmla="*/ 9820 w 10000"/>
                        <a:gd name="connsiteY3679" fmla="*/ 10000 h 10000"/>
                        <a:gd name="connsiteX3680" fmla="*/ 9820 w 10000"/>
                        <a:gd name="connsiteY3680" fmla="*/ 10000 h 10000"/>
                        <a:gd name="connsiteX3681" fmla="*/ 9831 w 10000"/>
                        <a:gd name="connsiteY3681" fmla="*/ 10000 h 10000"/>
                        <a:gd name="connsiteX3682" fmla="*/ 9831 w 10000"/>
                        <a:gd name="connsiteY3682" fmla="*/ 10000 h 10000"/>
                        <a:gd name="connsiteX3683" fmla="*/ 9831 w 10000"/>
                        <a:gd name="connsiteY3683" fmla="*/ 10000 h 10000"/>
                        <a:gd name="connsiteX3684" fmla="*/ 9831 w 10000"/>
                        <a:gd name="connsiteY3684" fmla="*/ 10000 h 10000"/>
                        <a:gd name="connsiteX3685" fmla="*/ 9840 w 10000"/>
                        <a:gd name="connsiteY3685" fmla="*/ 10000 h 10000"/>
                        <a:gd name="connsiteX3686" fmla="*/ 9840 w 10000"/>
                        <a:gd name="connsiteY3686" fmla="*/ 10000 h 10000"/>
                        <a:gd name="connsiteX3687" fmla="*/ 9840 w 10000"/>
                        <a:gd name="connsiteY3687" fmla="*/ 10000 h 10000"/>
                        <a:gd name="connsiteX3688" fmla="*/ 9840 w 10000"/>
                        <a:gd name="connsiteY3688" fmla="*/ 10000 h 10000"/>
                        <a:gd name="connsiteX3689" fmla="*/ 9851 w 10000"/>
                        <a:gd name="connsiteY3689" fmla="*/ 10000 h 10000"/>
                        <a:gd name="connsiteX3690" fmla="*/ 9851 w 10000"/>
                        <a:gd name="connsiteY3690" fmla="*/ 10000 h 10000"/>
                        <a:gd name="connsiteX3691" fmla="*/ 9851 w 10000"/>
                        <a:gd name="connsiteY3691" fmla="*/ 10000 h 10000"/>
                        <a:gd name="connsiteX3692" fmla="*/ 9851 w 10000"/>
                        <a:gd name="connsiteY3692" fmla="*/ 10000 h 10000"/>
                        <a:gd name="connsiteX3693" fmla="*/ 9863 w 10000"/>
                        <a:gd name="connsiteY3693" fmla="*/ 10000 h 10000"/>
                        <a:gd name="connsiteX3694" fmla="*/ 9863 w 10000"/>
                        <a:gd name="connsiteY3694" fmla="*/ 10000 h 10000"/>
                        <a:gd name="connsiteX3695" fmla="*/ 9863 w 10000"/>
                        <a:gd name="connsiteY3695" fmla="*/ 10000 h 10000"/>
                        <a:gd name="connsiteX3696" fmla="*/ 9863 w 10000"/>
                        <a:gd name="connsiteY3696" fmla="*/ 10000 h 10000"/>
                        <a:gd name="connsiteX3697" fmla="*/ 9874 w 10000"/>
                        <a:gd name="connsiteY3697" fmla="*/ 10000 h 10000"/>
                        <a:gd name="connsiteX3698" fmla="*/ 9874 w 10000"/>
                        <a:gd name="connsiteY3698" fmla="*/ 10000 h 10000"/>
                        <a:gd name="connsiteX3699" fmla="*/ 9874 w 10000"/>
                        <a:gd name="connsiteY3699" fmla="*/ 10000 h 10000"/>
                        <a:gd name="connsiteX3700" fmla="*/ 9874 w 10000"/>
                        <a:gd name="connsiteY3700" fmla="*/ 10000 h 10000"/>
                        <a:gd name="connsiteX3701" fmla="*/ 9883 w 10000"/>
                        <a:gd name="connsiteY3701" fmla="*/ 10000 h 10000"/>
                        <a:gd name="connsiteX3702" fmla="*/ 9883 w 10000"/>
                        <a:gd name="connsiteY3702" fmla="*/ 10000 h 10000"/>
                        <a:gd name="connsiteX3703" fmla="*/ 9883 w 10000"/>
                        <a:gd name="connsiteY3703" fmla="*/ 10000 h 10000"/>
                        <a:gd name="connsiteX3704" fmla="*/ 9883 w 10000"/>
                        <a:gd name="connsiteY3704" fmla="*/ 10000 h 10000"/>
                        <a:gd name="connsiteX3705" fmla="*/ 9894 w 10000"/>
                        <a:gd name="connsiteY3705" fmla="*/ 10000 h 10000"/>
                        <a:gd name="connsiteX3706" fmla="*/ 9894 w 10000"/>
                        <a:gd name="connsiteY3706" fmla="*/ 10000 h 10000"/>
                        <a:gd name="connsiteX3707" fmla="*/ 9894 w 10000"/>
                        <a:gd name="connsiteY3707" fmla="*/ 10000 h 10000"/>
                        <a:gd name="connsiteX3708" fmla="*/ 9894 w 10000"/>
                        <a:gd name="connsiteY3708" fmla="*/ 10000 h 10000"/>
                        <a:gd name="connsiteX3709" fmla="*/ 9906 w 10000"/>
                        <a:gd name="connsiteY3709" fmla="*/ 10000 h 10000"/>
                        <a:gd name="connsiteX3710" fmla="*/ 9906 w 10000"/>
                        <a:gd name="connsiteY3710" fmla="*/ 10000 h 10000"/>
                        <a:gd name="connsiteX3711" fmla="*/ 9906 w 10000"/>
                        <a:gd name="connsiteY3711" fmla="*/ 10000 h 10000"/>
                        <a:gd name="connsiteX3712" fmla="*/ 9906 w 10000"/>
                        <a:gd name="connsiteY3712" fmla="*/ 10000 h 10000"/>
                        <a:gd name="connsiteX3713" fmla="*/ 9914 w 10000"/>
                        <a:gd name="connsiteY3713" fmla="*/ 10000 h 10000"/>
                        <a:gd name="connsiteX3714" fmla="*/ 9914 w 10000"/>
                        <a:gd name="connsiteY3714" fmla="*/ 10000 h 10000"/>
                        <a:gd name="connsiteX3715" fmla="*/ 9914 w 10000"/>
                        <a:gd name="connsiteY3715" fmla="*/ 10000 h 10000"/>
                        <a:gd name="connsiteX3716" fmla="*/ 9914 w 10000"/>
                        <a:gd name="connsiteY3716" fmla="*/ 10000 h 10000"/>
                        <a:gd name="connsiteX3717" fmla="*/ 9926 w 10000"/>
                        <a:gd name="connsiteY3717" fmla="*/ 10000 h 10000"/>
                        <a:gd name="connsiteX3718" fmla="*/ 9926 w 10000"/>
                        <a:gd name="connsiteY3718" fmla="*/ 10000 h 10000"/>
                        <a:gd name="connsiteX3719" fmla="*/ 9926 w 10000"/>
                        <a:gd name="connsiteY3719" fmla="*/ 10000 h 10000"/>
                        <a:gd name="connsiteX3720" fmla="*/ 9926 w 10000"/>
                        <a:gd name="connsiteY3720" fmla="*/ 10000 h 10000"/>
                        <a:gd name="connsiteX3721" fmla="*/ 9937 w 10000"/>
                        <a:gd name="connsiteY3721" fmla="*/ 10000 h 10000"/>
                        <a:gd name="connsiteX3722" fmla="*/ 9937 w 10000"/>
                        <a:gd name="connsiteY3722" fmla="*/ 10000 h 10000"/>
                        <a:gd name="connsiteX3723" fmla="*/ 9937 w 10000"/>
                        <a:gd name="connsiteY3723" fmla="*/ 10000 h 10000"/>
                        <a:gd name="connsiteX3724" fmla="*/ 9937 w 10000"/>
                        <a:gd name="connsiteY3724" fmla="*/ 10000 h 10000"/>
                        <a:gd name="connsiteX3725" fmla="*/ 9949 w 10000"/>
                        <a:gd name="connsiteY3725" fmla="*/ 10000 h 10000"/>
                        <a:gd name="connsiteX3726" fmla="*/ 9949 w 10000"/>
                        <a:gd name="connsiteY3726" fmla="*/ 10000 h 10000"/>
                        <a:gd name="connsiteX3727" fmla="*/ 9949 w 10000"/>
                        <a:gd name="connsiteY3727" fmla="*/ 10000 h 10000"/>
                        <a:gd name="connsiteX3728" fmla="*/ 9949 w 10000"/>
                        <a:gd name="connsiteY3728" fmla="*/ 10000 h 10000"/>
                        <a:gd name="connsiteX3729" fmla="*/ 9957 w 10000"/>
                        <a:gd name="connsiteY3729" fmla="*/ 10000 h 10000"/>
                        <a:gd name="connsiteX3730" fmla="*/ 9957 w 10000"/>
                        <a:gd name="connsiteY3730" fmla="*/ 10000 h 10000"/>
                        <a:gd name="connsiteX3731" fmla="*/ 9957 w 10000"/>
                        <a:gd name="connsiteY3731" fmla="*/ 10000 h 10000"/>
                        <a:gd name="connsiteX3732" fmla="*/ 9957 w 10000"/>
                        <a:gd name="connsiteY3732" fmla="*/ 10000 h 10000"/>
                        <a:gd name="connsiteX3733" fmla="*/ 9969 w 10000"/>
                        <a:gd name="connsiteY3733" fmla="*/ 10000 h 10000"/>
                        <a:gd name="connsiteX3734" fmla="*/ 9969 w 10000"/>
                        <a:gd name="connsiteY3734" fmla="*/ 10000 h 10000"/>
                        <a:gd name="connsiteX3735" fmla="*/ 9969 w 10000"/>
                        <a:gd name="connsiteY3735" fmla="*/ 10000 h 10000"/>
                        <a:gd name="connsiteX3736" fmla="*/ 9969 w 10000"/>
                        <a:gd name="connsiteY3736" fmla="*/ 10000 h 10000"/>
                        <a:gd name="connsiteX3737" fmla="*/ 9980 w 10000"/>
                        <a:gd name="connsiteY3737" fmla="*/ 10000 h 10000"/>
                        <a:gd name="connsiteX3738" fmla="*/ 9980 w 10000"/>
                        <a:gd name="connsiteY3738" fmla="*/ 10000 h 10000"/>
                        <a:gd name="connsiteX3739" fmla="*/ 9980 w 10000"/>
                        <a:gd name="connsiteY3739" fmla="*/ 10000 h 10000"/>
                        <a:gd name="connsiteX3740" fmla="*/ 9980 w 10000"/>
                        <a:gd name="connsiteY3740" fmla="*/ 10000 h 10000"/>
                        <a:gd name="connsiteX3741" fmla="*/ 9991 w 10000"/>
                        <a:gd name="connsiteY3741" fmla="*/ 10000 h 10000"/>
                        <a:gd name="connsiteX3742" fmla="*/ 9991 w 10000"/>
                        <a:gd name="connsiteY3742" fmla="*/ 10000 h 10000"/>
                        <a:gd name="connsiteX3743" fmla="*/ 9991 w 10000"/>
                        <a:gd name="connsiteY3743" fmla="*/ 10000 h 10000"/>
                        <a:gd name="connsiteX3744" fmla="*/ 9991 w 10000"/>
                        <a:gd name="connsiteY3744" fmla="*/ 10000 h 10000"/>
                        <a:gd name="connsiteX3745" fmla="*/ 10000 w 10000"/>
                        <a:gd name="connsiteY3745" fmla="*/ 10000 h 10000"/>
                        <a:gd name="connsiteX3746" fmla="*/ 10000 w 10000"/>
                        <a:gd name="connsiteY3746" fmla="*/ 10000 h 10000"/>
                        <a:gd name="connsiteX3747" fmla="*/ 10000 w 10000"/>
                        <a:gd name="connsiteY3747" fmla="*/ 10000 h 10000"/>
                        <a:gd name="connsiteX3748" fmla="*/ 10000 w 10000"/>
                        <a:gd name="connsiteY3748" fmla="*/ 10000 h 10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  <a:cxn ang="0">
                          <a:pos x="connsiteX266" y="connsiteY266"/>
                        </a:cxn>
                        <a:cxn ang="0">
                          <a:pos x="connsiteX267" y="connsiteY267"/>
                        </a:cxn>
                        <a:cxn ang="0">
                          <a:pos x="connsiteX268" y="connsiteY268"/>
                        </a:cxn>
                        <a:cxn ang="0">
                          <a:pos x="connsiteX269" y="connsiteY269"/>
                        </a:cxn>
                        <a:cxn ang="0">
                          <a:pos x="connsiteX270" y="connsiteY270"/>
                        </a:cxn>
                        <a:cxn ang="0">
                          <a:pos x="connsiteX271" y="connsiteY271"/>
                        </a:cxn>
                        <a:cxn ang="0">
                          <a:pos x="connsiteX272" y="connsiteY272"/>
                        </a:cxn>
                        <a:cxn ang="0">
                          <a:pos x="connsiteX273" y="connsiteY273"/>
                        </a:cxn>
                        <a:cxn ang="0">
                          <a:pos x="connsiteX274" y="connsiteY274"/>
                        </a:cxn>
                        <a:cxn ang="0">
                          <a:pos x="connsiteX275" y="connsiteY275"/>
                        </a:cxn>
                        <a:cxn ang="0">
                          <a:pos x="connsiteX276" y="connsiteY276"/>
                        </a:cxn>
                        <a:cxn ang="0">
                          <a:pos x="connsiteX277" y="connsiteY277"/>
                        </a:cxn>
                        <a:cxn ang="0">
                          <a:pos x="connsiteX278" y="connsiteY278"/>
                        </a:cxn>
                        <a:cxn ang="0">
                          <a:pos x="connsiteX279" y="connsiteY279"/>
                        </a:cxn>
                        <a:cxn ang="0">
                          <a:pos x="connsiteX280" y="connsiteY280"/>
                        </a:cxn>
                        <a:cxn ang="0">
                          <a:pos x="connsiteX281" y="connsiteY281"/>
                        </a:cxn>
                        <a:cxn ang="0">
                          <a:pos x="connsiteX282" y="connsiteY282"/>
                        </a:cxn>
                        <a:cxn ang="0">
                          <a:pos x="connsiteX283" y="connsiteY283"/>
                        </a:cxn>
                        <a:cxn ang="0">
                          <a:pos x="connsiteX284" y="connsiteY284"/>
                        </a:cxn>
                        <a:cxn ang="0">
                          <a:pos x="connsiteX285" y="connsiteY285"/>
                        </a:cxn>
                        <a:cxn ang="0">
                          <a:pos x="connsiteX286" y="connsiteY286"/>
                        </a:cxn>
                        <a:cxn ang="0">
                          <a:pos x="connsiteX287" y="connsiteY287"/>
                        </a:cxn>
                        <a:cxn ang="0">
                          <a:pos x="connsiteX288" y="connsiteY288"/>
                        </a:cxn>
                        <a:cxn ang="0">
                          <a:pos x="connsiteX289" y="connsiteY289"/>
                        </a:cxn>
                        <a:cxn ang="0">
                          <a:pos x="connsiteX290" y="connsiteY290"/>
                        </a:cxn>
                        <a:cxn ang="0">
                          <a:pos x="connsiteX291" y="connsiteY291"/>
                        </a:cxn>
                        <a:cxn ang="0">
                          <a:pos x="connsiteX292" y="connsiteY292"/>
                        </a:cxn>
                        <a:cxn ang="0">
                          <a:pos x="connsiteX293" y="connsiteY293"/>
                        </a:cxn>
                        <a:cxn ang="0">
                          <a:pos x="connsiteX294" y="connsiteY294"/>
                        </a:cxn>
                        <a:cxn ang="0">
                          <a:pos x="connsiteX295" y="connsiteY295"/>
                        </a:cxn>
                        <a:cxn ang="0">
                          <a:pos x="connsiteX296" y="connsiteY296"/>
                        </a:cxn>
                        <a:cxn ang="0">
                          <a:pos x="connsiteX297" y="connsiteY297"/>
                        </a:cxn>
                        <a:cxn ang="0">
                          <a:pos x="connsiteX298" y="connsiteY298"/>
                        </a:cxn>
                        <a:cxn ang="0">
                          <a:pos x="connsiteX299" y="connsiteY299"/>
                        </a:cxn>
                        <a:cxn ang="0">
                          <a:pos x="connsiteX300" y="connsiteY300"/>
                        </a:cxn>
                        <a:cxn ang="0">
                          <a:pos x="connsiteX301" y="connsiteY301"/>
                        </a:cxn>
                        <a:cxn ang="0">
                          <a:pos x="connsiteX302" y="connsiteY302"/>
                        </a:cxn>
                        <a:cxn ang="0">
                          <a:pos x="connsiteX303" y="connsiteY303"/>
                        </a:cxn>
                        <a:cxn ang="0">
                          <a:pos x="connsiteX304" y="connsiteY304"/>
                        </a:cxn>
                        <a:cxn ang="0">
                          <a:pos x="connsiteX305" y="connsiteY305"/>
                        </a:cxn>
                        <a:cxn ang="0">
                          <a:pos x="connsiteX306" y="connsiteY306"/>
                        </a:cxn>
                        <a:cxn ang="0">
                          <a:pos x="connsiteX307" y="connsiteY307"/>
                        </a:cxn>
                        <a:cxn ang="0">
                          <a:pos x="connsiteX308" y="connsiteY308"/>
                        </a:cxn>
                        <a:cxn ang="0">
                          <a:pos x="connsiteX309" y="connsiteY309"/>
                        </a:cxn>
                        <a:cxn ang="0">
                          <a:pos x="connsiteX310" y="connsiteY310"/>
                        </a:cxn>
                        <a:cxn ang="0">
                          <a:pos x="connsiteX311" y="connsiteY311"/>
                        </a:cxn>
                        <a:cxn ang="0">
                          <a:pos x="connsiteX312" y="connsiteY312"/>
                        </a:cxn>
                        <a:cxn ang="0">
                          <a:pos x="connsiteX313" y="connsiteY313"/>
                        </a:cxn>
                        <a:cxn ang="0">
                          <a:pos x="connsiteX314" y="connsiteY314"/>
                        </a:cxn>
                        <a:cxn ang="0">
                          <a:pos x="connsiteX315" y="connsiteY315"/>
                        </a:cxn>
                        <a:cxn ang="0">
                          <a:pos x="connsiteX316" y="connsiteY316"/>
                        </a:cxn>
                        <a:cxn ang="0">
                          <a:pos x="connsiteX317" y="connsiteY317"/>
                        </a:cxn>
                        <a:cxn ang="0">
                          <a:pos x="connsiteX318" y="connsiteY318"/>
                        </a:cxn>
                        <a:cxn ang="0">
                          <a:pos x="connsiteX319" y="connsiteY319"/>
                        </a:cxn>
                        <a:cxn ang="0">
                          <a:pos x="connsiteX320" y="connsiteY320"/>
                        </a:cxn>
                        <a:cxn ang="0">
                          <a:pos x="connsiteX321" y="connsiteY321"/>
                        </a:cxn>
                        <a:cxn ang="0">
                          <a:pos x="connsiteX322" y="connsiteY322"/>
                        </a:cxn>
                        <a:cxn ang="0">
                          <a:pos x="connsiteX323" y="connsiteY323"/>
                        </a:cxn>
                        <a:cxn ang="0">
                          <a:pos x="connsiteX324" y="connsiteY324"/>
                        </a:cxn>
                        <a:cxn ang="0">
                          <a:pos x="connsiteX325" y="connsiteY325"/>
                        </a:cxn>
                        <a:cxn ang="0">
                          <a:pos x="connsiteX326" y="connsiteY326"/>
                        </a:cxn>
                        <a:cxn ang="0">
                          <a:pos x="connsiteX327" y="connsiteY327"/>
                        </a:cxn>
                        <a:cxn ang="0">
                          <a:pos x="connsiteX328" y="connsiteY328"/>
                        </a:cxn>
                        <a:cxn ang="0">
                          <a:pos x="connsiteX329" y="connsiteY329"/>
                        </a:cxn>
                        <a:cxn ang="0">
                          <a:pos x="connsiteX330" y="connsiteY330"/>
                        </a:cxn>
                        <a:cxn ang="0">
                          <a:pos x="connsiteX331" y="connsiteY331"/>
                        </a:cxn>
                        <a:cxn ang="0">
                          <a:pos x="connsiteX332" y="connsiteY332"/>
                        </a:cxn>
                        <a:cxn ang="0">
                          <a:pos x="connsiteX333" y="connsiteY333"/>
                        </a:cxn>
                        <a:cxn ang="0">
                          <a:pos x="connsiteX334" y="connsiteY334"/>
                        </a:cxn>
                        <a:cxn ang="0">
                          <a:pos x="connsiteX335" y="connsiteY335"/>
                        </a:cxn>
                        <a:cxn ang="0">
                          <a:pos x="connsiteX336" y="connsiteY336"/>
                        </a:cxn>
                        <a:cxn ang="0">
                          <a:pos x="connsiteX337" y="connsiteY337"/>
                        </a:cxn>
                        <a:cxn ang="0">
                          <a:pos x="connsiteX338" y="connsiteY338"/>
                        </a:cxn>
                        <a:cxn ang="0">
                          <a:pos x="connsiteX339" y="connsiteY339"/>
                        </a:cxn>
                        <a:cxn ang="0">
                          <a:pos x="connsiteX340" y="connsiteY340"/>
                        </a:cxn>
                        <a:cxn ang="0">
                          <a:pos x="connsiteX341" y="connsiteY341"/>
                        </a:cxn>
                        <a:cxn ang="0">
                          <a:pos x="connsiteX342" y="connsiteY342"/>
                        </a:cxn>
                        <a:cxn ang="0">
                          <a:pos x="connsiteX343" y="connsiteY343"/>
                        </a:cxn>
                        <a:cxn ang="0">
                          <a:pos x="connsiteX344" y="connsiteY344"/>
                        </a:cxn>
                        <a:cxn ang="0">
                          <a:pos x="connsiteX345" y="connsiteY345"/>
                        </a:cxn>
                        <a:cxn ang="0">
                          <a:pos x="connsiteX346" y="connsiteY346"/>
                        </a:cxn>
                        <a:cxn ang="0">
                          <a:pos x="connsiteX347" y="connsiteY347"/>
                        </a:cxn>
                        <a:cxn ang="0">
                          <a:pos x="connsiteX348" y="connsiteY348"/>
                        </a:cxn>
                        <a:cxn ang="0">
                          <a:pos x="connsiteX349" y="connsiteY349"/>
                        </a:cxn>
                        <a:cxn ang="0">
                          <a:pos x="connsiteX350" y="connsiteY350"/>
                        </a:cxn>
                        <a:cxn ang="0">
                          <a:pos x="connsiteX351" y="connsiteY351"/>
                        </a:cxn>
                        <a:cxn ang="0">
                          <a:pos x="connsiteX352" y="connsiteY352"/>
                        </a:cxn>
                        <a:cxn ang="0">
                          <a:pos x="connsiteX353" y="connsiteY353"/>
                        </a:cxn>
                        <a:cxn ang="0">
                          <a:pos x="connsiteX354" y="connsiteY354"/>
                        </a:cxn>
                        <a:cxn ang="0">
                          <a:pos x="connsiteX355" y="connsiteY355"/>
                        </a:cxn>
                        <a:cxn ang="0">
                          <a:pos x="connsiteX356" y="connsiteY356"/>
                        </a:cxn>
                        <a:cxn ang="0">
                          <a:pos x="connsiteX357" y="connsiteY357"/>
                        </a:cxn>
                        <a:cxn ang="0">
                          <a:pos x="connsiteX358" y="connsiteY358"/>
                        </a:cxn>
                        <a:cxn ang="0">
                          <a:pos x="connsiteX359" y="connsiteY359"/>
                        </a:cxn>
                        <a:cxn ang="0">
                          <a:pos x="connsiteX360" y="connsiteY360"/>
                        </a:cxn>
                        <a:cxn ang="0">
                          <a:pos x="connsiteX361" y="connsiteY361"/>
                        </a:cxn>
                        <a:cxn ang="0">
                          <a:pos x="connsiteX362" y="connsiteY362"/>
                        </a:cxn>
                        <a:cxn ang="0">
                          <a:pos x="connsiteX363" y="connsiteY363"/>
                        </a:cxn>
                        <a:cxn ang="0">
                          <a:pos x="connsiteX364" y="connsiteY364"/>
                        </a:cxn>
                        <a:cxn ang="0">
                          <a:pos x="connsiteX365" y="connsiteY365"/>
                        </a:cxn>
                        <a:cxn ang="0">
                          <a:pos x="connsiteX366" y="connsiteY366"/>
                        </a:cxn>
                        <a:cxn ang="0">
                          <a:pos x="connsiteX367" y="connsiteY367"/>
                        </a:cxn>
                        <a:cxn ang="0">
                          <a:pos x="connsiteX368" y="connsiteY368"/>
                        </a:cxn>
                        <a:cxn ang="0">
                          <a:pos x="connsiteX369" y="connsiteY369"/>
                        </a:cxn>
                        <a:cxn ang="0">
                          <a:pos x="connsiteX370" y="connsiteY370"/>
                        </a:cxn>
                        <a:cxn ang="0">
                          <a:pos x="connsiteX371" y="connsiteY371"/>
                        </a:cxn>
                        <a:cxn ang="0">
                          <a:pos x="connsiteX372" y="connsiteY372"/>
                        </a:cxn>
                        <a:cxn ang="0">
                          <a:pos x="connsiteX373" y="connsiteY373"/>
                        </a:cxn>
                        <a:cxn ang="0">
                          <a:pos x="connsiteX374" y="connsiteY374"/>
                        </a:cxn>
                        <a:cxn ang="0">
                          <a:pos x="connsiteX375" y="connsiteY375"/>
                        </a:cxn>
                        <a:cxn ang="0">
                          <a:pos x="connsiteX376" y="connsiteY376"/>
                        </a:cxn>
                        <a:cxn ang="0">
                          <a:pos x="connsiteX377" y="connsiteY377"/>
                        </a:cxn>
                        <a:cxn ang="0">
                          <a:pos x="connsiteX378" y="connsiteY378"/>
                        </a:cxn>
                        <a:cxn ang="0">
                          <a:pos x="connsiteX379" y="connsiteY379"/>
                        </a:cxn>
                        <a:cxn ang="0">
                          <a:pos x="connsiteX380" y="connsiteY380"/>
                        </a:cxn>
                        <a:cxn ang="0">
                          <a:pos x="connsiteX381" y="connsiteY381"/>
                        </a:cxn>
                        <a:cxn ang="0">
                          <a:pos x="connsiteX382" y="connsiteY382"/>
                        </a:cxn>
                        <a:cxn ang="0">
                          <a:pos x="connsiteX383" y="connsiteY383"/>
                        </a:cxn>
                        <a:cxn ang="0">
                          <a:pos x="connsiteX384" y="connsiteY384"/>
                        </a:cxn>
                        <a:cxn ang="0">
                          <a:pos x="connsiteX385" y="connsiteY385"/>
                        </a:cxn>
                        <a:cxn ang="0">
                          <a:pos x="connsiteX386" y="connsiteY386"/>
                        </a:cxn>
                        <a:cxn ang="0">
                          <a:pos x="connsiteX387" y="connsiteY387"/>
                        </a:cxn>
                        <a:cxn ang="0">
                          <a:pos x="connsiteX388" y="connsiteY388"/>
                        </a:cxn>
                        <a:cxn ang="0">
                          <a:pos x="connsiteX389" y="connsiteY389"/>
                        </a:cxn>
                        <a:cxn ang="0">
                          <a:pos x="connsiteX390" y="connsiteY390"/>
                        </a:cxn>
                        <a:cxn ang="0">
                          <a:pos x="connsiteX391" y="connsiteY391"/>
                        </a:cxn>
                        <a:cxn ang="0">
                          <a:pos x="connsiteX392" y="connsiteY392"/>
                        </a:cxn>
                        <a:cxn ang="0">
                          <a:pos x="connsiteX393" y="connsiteY393"/>
                        </a:cxn>
                        <a:cxn ang="0">
                          <a:pos x="connsiteX394" y="connsiteY394"/>
                        </a:cxn>
                        <a:cxn ang="0">
                          <a:pos x="connsiteX395" y="connsiteY395"/>
                        </a:cxn>
                        <a:cxn ang="0">
                          <a:pos x="connsiteX396" y="connsiteY396"/>
                        </a:cxn>
                        <a:cxn ang="0">
                          <a:pos x="connsiteX397" y="connsiteY397"/>
                        </a:cxn>
                        <a:cxn ang="0">
                          <a:pos x="connsiteX398" y="connsiteY398"/>
                        </a:cxn>
                        <a:cxn ang="0">
                          <a:pos x="connsiteX399" y="connsiteY399"/>
                        </a:cxn>
                        <a:cxn ang="0">
                          <a:pos x="connsiteX400" y="connsiteY400"/>
                        </a:cxn>
                        <a:cxn ang="0">
                          <a:pos x="connsiteX401" y="connsiteY401"/>
                        </a:cxn>
                        <a:cxn ang="0">
                          <a:pos x="connsiteX402" y="connsiteY402"/>
                        </a:cxn>
                        <a:cxn ang="0">
                          <a:pos x="connsiteX403" y="connsiteY403"/>
                        </a:cxn>
                        <a:cxn ang="0">
                          <a:pos x="connsiteX404" y="connsiteY404"/>
                        </a:cxn>
                        <a:cxn ang="0">
                          <a:pos x="connsiteX405" y="connsiteY405"/>
                        </a:cxn>
                        <a:cxn ang="0">
                          <a:pos x="connsiteX406" y="connsiteY406"/>
                        </a:cxn>
                        <a:cxn ang="0">
                          <a:pos x="connsiteX407" y="connsiteY407"/>
                        </a:cxn>
                        <a:cxn ang="0">
                          <a:pos x="connsiteX408" y="connsiteY408"/>
                        </a:cxn>
                        <a:cxn ang="0">
                          <a:pos x="connsiteX409" y="connsiteY409"/>
                        </a:cxn>
                        <a:cxn ang="0">
                          <a:pos x="connsiteX410" y="connsiteY410"/>
                        </a:cxn>
                        <a:cxn ang="0">
                          <a:pos x="connsiteX411" y="connsiteY411"/>
                        </a:cxn>
                        <a:cxn ang="0">
                          <a:pos x="connsiteX412" y="connsiteY412"/>
                        </a:cxn>
                        <a:cxn ang="0">
                          <a:pos x="connsiteX413" y="connsiteY413"/>
                        </a:cxn>
                        <a:cxn ang="0">
                          <a:pos x="connsiteX414" y="connsiteY414"/>
                        </a:cxn>
                        <a:cxn ang="0">
                          <a:pos x="connsiteX415" y="connsiteY415"/>
                        </a:cxn>
                        <a:cxn ang="0">
                          <a:pos x="connsiteX416" y="connsiteY416"/>
                        </a:cxn>
                        <a:cxn ang="0">
                          <a:pos x="connsiteX417" y="connsiteY417"/>
                        </a:cxn>
                        <a:cxn ang="0">
                          <a:pos x="connsiteX418" y="connsiteY418"/>
                        </a:cxn>
                        <a:cxn ang="0">
                          <a:pos x="connsiteX419" y="connsiteY419"/>
                        </a:cxn>
                        <a:cxn ang="0">
                          <a:pos x="connsiteX420" y="connsiteY420"/>
                        </a:cxn>
                        <a:cxn ang="0">
                          <a:pos x="connsiteX421" y="connsiteY421"/>
                        </a:cxn>
                        <a:cxn ang="0">
                          <a:pos x="connsiteX422" y="connsiteY422"/>
                        </a:cxn>
                        <a:cxn ang="0">
                          <a:pos x="connsiteX423" y="connsiteY423"/>
                        </a:cxn>
                        <a:cxn ang="0">
                          <a:pos x="connsiteX424" y="connsiteY424"/>
                        </a:cxn>
                        <a:cxn ang="0">
                          <a:pos x="connsiteX425" y="connsiteY425"/>
                        </a:cxn>
                        <a:cxn ang="0">
                          <a:pos x="connsiteX426" y="connsiteY426"/>
                        </a:cxn>
                        <a:cxn ang="0">
                          <a:pos x="connsiteX427" y="connsiteY427"/>
                        </a:cxn>
                        <a:cxn ang="0">
                          <a:pos x="connsiteX428" y="connsiteY428"/>
                        </a:cxn>
                        <a:cxn ang="0">
                          <a:pos x="connsiteX429" y="connsiteY429"/>
                        </a:cxn>
                        <a:cxn ang="0">
                          <a:pos x="connsiteX430" y="connsiteY430"/>
                        </a:cxn>
                        <a:cxn ang="0">
                          <a:pos x="connsiteX431" y="connsiteY431"/>
                        </a:cxn>
                        <a:cxn ang="0">
                          <a:pos x="connsiteX432" y="connsiteY432"/>
                        </a:cxn>
                        <a:cxn ang="0">
                          <a:pos x="connsiteX433" y="connsiteY433"/>
                        </a:cxn>
                        <a:cxn ang="0">
                          <a:pos x="connsiteX434" y="connsiteY434"/>
                        </a:cxn>
                        <a:cxn ang="0">
                          <a:pos x="connsiteX435" y="connsiteY435"/>
                        </a:cxn>
                        <a:cxn ang="0">
                          <a:pos x="connsiteX436" y="connsiteY436"/>
                        </a:cxn>
                        <a:cxn ang="0">
                          <a:pos x="connsiteX437" y="connsiteY437"/>
                        </a:cxn>
                        <a:cxn ang="0">
                          <a:pos x="connsiteX438" y="connsiteY438"/>
                        </a:cxn>
                        <a:cxn ang="0">
                          <a:pos x="connsiteX439" y="connsiteY439"/>
                        </a:cxn>
                        <a:cxn ang="0">
                          <a:pos x="connsiteX440" y="connsiteY440"/>
                        </a:cxn>
                        <a:cxn ang="0">
                          <a:pos x="connsiteX441" y="connsiteY441"/>
                        </a:cxn>
                        <a:cxn ang="0">
                          <a:pos x="connsiteX442" y="connsiteY442"/>
                        </a:cxn>
                        <a:cxn ang="0">
                          <a:pos x="connsiteX443" y="connsiteY443"/>
                        </a:cxn>
                        <a:cxn ang="0">
                          <a:pos x="connsiteX444" y="connsiteY444"/>
                        </a:cxn>
                        <a:cxn ang="0">
                          <a:pos x="connsiteX445" y="connsiteY445"/>
                        </a:cxn>
                        <a:cxn ang="0">
                          <a:pos x="connsiteX446" y="connsiteY446"/>
                        </a:cxn>
                        <a:cxn ang="0">
                          <a:pos x="connsiteX447" y="connsiteY447"/>
                        </a:cxn>
                        <a:cxn ang="0">
                          <a:pos x="connsiteX448" y="connsiteY448"/>
                        </a:cxn>
                        <a:cxn ang="0">
                          <a:pos x="connsiteX449" y="connsiteY449"/>
                        </a:cxn>
                        <a:cxn ang="0">
                          <a:pos x="connsiteX450" y="connsiteY450"/>
                        </a:cxn>
                        <a:cxn ang="0">
                          <a:pos x="connsiteX451" y="connsiteY451"/>
                        </a:cxn>
                        <a:cxn ang="0">
                          <a:pos x="connsiteX452" y="connsiteY452"/>
                        </a:cxn>
                        <a:cxn ang="0">
                          <a:pos x="connsiteX453" y="connsiteY453"/>
                        </a:cxn>
                        <a:cxn ang="0">
                          <a:pos x="connsiteX454" y="connsiteY454"/>
                        </a:cxn>
                        <a:cxn ang="0">
                          <a:pos x="connsiteX455" y="connsiteY455"/>
                        </a:cxn>
                        <a:cxn ang="0">
                          <a:pos x="connsiteX456" y="connsiteY456"/>
                        </a:cxn>
                        <a:cxn ang="0">
                          <a:pos x="connsiteX457" y="connsiteY457"/>
                        </a:cxn>
                        <a:cxn ang="0">
                          <a:pos x="connsiteX458" y="connsiteY458"/>
                        </a:cxn>
                        <a:cxn ang="0">
                          <a:pos x="connsiteX459" y="connsiteY459"/>
                        </a:cxn>
                        <a:cxn ang="0">
                          <a:pos x="connsiteX460" y="connsiteY460"/>
                        </a:cxn>
                        <a:cxn ang="0">
                          <a:pos x="connsiteX461" y="connsiteY461"/>
                        </a:cxn>
                        <a:cxn ang="0">
                          <a:pos x="connsiteX462" y="connsiteY462"/>
                        </a:cxn>
                        <a:cxn ang="0">
                          <a:pos x="connsiteX463" y="connsiteY463"/>
                        </a:cxn>
                        <a:cxn ang="0">
                          <a:pos x="connsiteX464" y="connsiteY464"/>
                        </a:cxn>
                        <a:cxn ang="0">
                          <a:pos x="connsiteX465" y="connsiteY465"/>
                        </a:cxn>
                        <a:cxn ang="0">
                          <a:pos x="connsiteX466" y="connsiteY466"/>
                        </a:cxn>
                        <a:cxn ang="0">
                          <a:pos x="connsiteX467" y="connsiteY467"/>
                        </a:cxn>
                        <a:cxn ang="0">
                          <a:pos x="connsiteX468" y="connsiteY468"/>
                        </a:cxn>
                        <a:cxn ang="0">
                          <a:pos x="connsiteX469" y="connsiteY469"/>
                        </a:cxn>
                        <a:cxn ang="0">
                          <a:pos x="connsiteX470" y="connsiteY470"/>
                        </a:cxn>
                        <a:cxn ang="0">
                          <a:pos x="connsiteX471" y="connsiteY471"/>
                        </a:cxn>
                        <a:cxn ang="0">
                          <a:pos x="connsiteX472" y="connsiteY472"/>
                        </a:cxn>
                        <a:cxn ang="0">
                          <a:pos x="connsiteX473" y="connsiteY473"/>
                        </a:cxn>
                        <a:cxn ang="0">
                          <a:pos x="connsiteX474" y="connsiteY474"/>
                        </a:cxn>
                        <a:cxn ang="0">
                          <a:pos x="connsiteX475" y="connsiteY475"/>
                        </a:cxn>
                        <a:cxn ang="0">
                          <a:pos x="connsiteX476" y="connsiteY476"/>
                        </a:cxn>
                        <a:cxn ang="0">
                          <a:pos x="connsiteX477" y="connsiteY477"/>
                        </a:cxn>
                        <a:cxn ang="0">
                          <a:pos x="connsiteX478" y="connsiteY478"/>
                        </a:cxn>
                        <a:cxn ang="0">
                          <a:pos x="connsiteX479" y="connsiteY479"/>
                        </a:cxn>
                        <a:cxn ang="0">
                          <a:pos x="connsiteX480" y="connsiteY480"/>
                        </a:cxn>
                        <a:cxn ang="0">
                          <a:pos x="connsiteX481" y="connsiteY481"/>
                        </a:cxn>
                        <a:cxn ang="0">
                          <a:pos x="connsiteX482" y="connsiteY482"/>
                        </a:cxn>
                        <a:cxn ang="0">
                          <a:pos x="connsiteX483" y="connsiteY483"/>
                        </a:cxn>
                        <a:cxn ang="0">
                          <a:pos x="connsiteX484" y="connsiteY484"/>
                        </a:cxn>
                        <a:cxn ang="0">
                          <a:pos x="connsiteX485" y="connsiteY485"/>
                        </a:cxn>
                        <a:cxn ang="0">
                          <a:pos x="connsiteX486" y="connsiteY486"/>
                        </a:cxn>
                        <a:cxn ang="0">
                          <a:pos x="connsiteX487" y="connsiteY487"/>
                        </a:cxn>
                        <a:cxn ang="0">
                          <a:pos x="connsiteX488" y="connsiteY488"/>
                        </a:cxn>
                        <a:cxn ang="0">
                          <a:pos x="connsiteX489" y="connsiteY489"/>
                        </a:cxn>
                        <a:cxn ang="0">
                          <a:pos x="connsiteX490" y="connsiteY490"/>
                        </a:cxn>
                        <a:cxn ang="0">
                          <a:pos x="connsiteX491" y="connsiteY491"/>
                        </a:cxn>
                        <a:cxn ang="0">
                          <a:pos x="connsiteX492" y="connsiteY492"/>
                        </a:cxn>
                        <a:cxn ang="0">
                          <a:pos x="connsiteX493" y="connsiteY493"/>
                        </a:cxn>
                        <a:cxn ang="0">
                          <a:pos x="connsiteX494" y="connsiteY494"/>
                        </a:cxn>
                        <a:cxn ang="0">
                          <a:pos x="connsiteX495" y="connsiteY495"/>
                        </a:cxn>
                        <a:cxn ang="0">
                          <a:pos x="connsiteX496" y="connsiteY496"/>
                        </a:cxn>
                        <a:cxn ang="0">
                          <a:pos x="connsiteX497" y="connsiteY497"/>
                        </a:cxn>
                        <a:cxn ang="0">
                          <a:pos x="connsiteX498" y="connsiteY498"/>
                        </a:cxn>
                        <a:cxn ang="0">
                          <a:pos x="connsiteX499" y="connsiteY499"/>
                        </a:cxn>
                        <a:cxn ang="0">
                          <a:pos x="connsiteX500" y="connsiteY500"/>
                        </a:cxn>
                        <a:cxn ang="0">
                          <a:pos x="connsiteX501" y="connsiteY501"/>
                        </a:cxn>
                        <a:cxn ang="0">
                          <a:pos x="connsiteX502" y="connsiteY502"/>
                        </a:cxn>
                        <a:cxn ang="0">
                          <a:pos x="connsiteX503" y="connsiteY503"/>
                        </a:cxn>
                        <a:cxn ang="0">
                          <a:pos x="connsiteX504" y="connsiteY504"/>
                        </a:cxn>
                        <a:cxn ang="0">
                          <a:pos x="connsiteX505" y="connsiteY505"/>
                        </a:cxn>
                        <a:cxn ang="0">
                          <a:pos x="connsiteX506" y="connsiteY506"/>
                        </a:cxn>
                        <a:cxn ang="0">
                          <a:pos x="connsiteX507" y="connsiteY507"/>
                        </a:cxn>
                        <a:cxn ang="0">
                          <a:pos x="connsiteX508" y="connsiteY508"/>
                        </a:cxn>
                        <a:cxn ang="0">
                          <a:pos x="connsiteX509" y="connsiteY509"/>
                        </a:cxn>
                        <a:cxn ang="0">
                          <a:pos x="connsiteX510" y="connsiteY510"/>
                        </a:cxn>
                        <a:cxn ang="0">
                          <a:pos x="connsiteX511" y="connsiteY511"/>
                        </a:cxn>
                        <a:cxn ang="0">
                          <a:pos x="connsiteX512" y="connsiteY512"/>
                        </a:cxn>
                        <a:cxn ang="0">
                          <a:pos x="connsiteX513" y="connsiteY513"/>
                        </a:cxn>
                        <a:cxn ang="0">
                          <a:pos x="connsiteX514" y="connsiteY514"/>
                        </a:cxn>
                        <a:cxn ang="0">
                          <a:pos x="connsiteX515" y="connsiteY515"/>
                        </a:cxn>
                        <a:cxn ang="0">
                          <a:pos x="connsiteX516" y="connsiteY516"/>
                        </a:cxn>
                        <a:cxn ang="0">
                          <a:pos x="connsiteX517" y="connsiteY517"/>
                        </a:cxn>
                        <a:cxn ang="0">
                          <a:pos x="connsiteX518" y="connsiteY518"/>
                        </a:cxn>
                        <a:cxn ang="0">
                          <a:pos x="connsiteX519" y="connsiteY519"/>
                        </a:cxn>
                        <a:cxn ang="0">
                          <a:pos x="connsiteX520" y="connsiteY520"/>
                        </a:cxn>
                        <a:cxn ang="0">
                          <a:pos x="connsiteX521" y="connsiteY521"/>
                        </a:cxn>
                        <a:cxn ang="0">
                          <a:pos x="connsiteX522" y="connsiteY522"/>
                        </a:cxn>
                        <a:cxn ang="0">
                          <a:pos x="connsiteX523" y="connsiteY523"/>
                        </a:cxn>
                        <a:cxn ang="0">
                          <a:pos x="connsiteX524" y="connsiteY524"/>
                        </a:cxn>
                        <a:cxn ang="0">
                          <a:pos x="connsiteX525" y="connsiteY525"/>
                        </a:cxn>
                        <a:cxn ang="0">
                          <a:pos x="connsiteX526" y="connsiteY526"/>
                        </a:cxn>
                        <a:cxn ang="0">
                          <a:pos x="connsiteX527" y="connsiteY527"/>
                        </a:cxn>
                        <a:cxn ang="0">
                          <a:pos x="connsiteX528" y="connsiteY528"/>
                        </a:cxn>
                        <a:cxn ang="0">
                          <a:pos x="connsiteX529" y="connsiteY529"/>
                        </a:cxn>
                        <a:cxn ang="0">
                          <a:pos x="connsiteX530" y="connsiteY530"/>
                        </a:cxn>
                        <a:cxn ang="0">
                          <a:pos x="connsiteX531" y="connsiteY531"/>
                        </a:cxn>
                        <a:cxn ang="0">
                          <a:pos x="connsiteX532" y="connsiteY532"/>
                        </a:cxn>
                        <a:cxn ang="0">
                          <a:pos x="connsiteX533" y="connsiteY533"/>
                        </a:cxn>
                        <a:cxn ang="0">
                          <a:pos x="connsiteX534" y="connsiteY534"/>
                        </a:cxn>
                        <a:cxn ang="0">
                          <a:pos x="connsiteX535" y="connsiteY535"/>
                        </a:cxn>
                        <a:cxn ang="0">
                          <a:pos x="connsiteX536" y="connsiteY536"/>
                        </a:cxn>
                        <a:cxn ang="0">
                          <a:pos x="connsiteX537" y="connsiteY537"/>
                        </a:cxn>
                        <a:cxn ang="0">
                          <a:pos x="connsiteX538" y="connsiteY538"/>
                        </a:cxn>
                        <a:cxn ang="0">
                          <a:pos x="connsiteX539" y="connsiteY539"/>
                        </a:cxn>
                        <a:cxn ang="0">
                          <a:pos x="connsiteX540" y="connsiteY540"/>
                        </a:cxn>
                        <a:cxn ang="0">
                          <a:pos x="connsiteX541" y="connsiteY541"/>
                        </a:cxn>
                        <a:cxn ang="0">
                          <a:pos x="connsiteX542" y="connsiteY542"/>
                        </a:cxn>
                        <a:cxn ang="0">
                          <a:pos x="connsiteX543" y="connsiteY543"/>
                        </a:cxn>
                        <a:cxn ang="0">
                          <a:pos x="connsiteX544" y="connsiteY544"/>
                        </a:cxn>
                        <a:cxn ang="0">
                          <a:pos x="connsiteX545" y="connsiteY545"/>
                        </a:cxn>
                        <a:cxn ang="0">
                          <a:pos x="connsiteX546" y="connsiteY546"/>
                        </a:cxn>
                        <a:cxn ang="0">
                          <a:pos x="connsiteX547" y="connsiteY547"/>
                        </a:cxn>
                        <a:cxn ang="0">
                          <a:pos x="connsiteX548" y="connsiteY548"/>
                        </a:cxn>
                        <a:cxn ang="0">
                          <a:pos x="connsiteX549" y="connsiteY549"/>
                        </a:cxn>
                        <a:cxn ang="0">
                          <a:pos x="connsiteX550" y="connsiteY550"/>
                        </a:cxn>
                        <a:cxn ang="0">
                          <a:pos x="connsiteX551" y="connsiteY551"/>
                        </a:cxn>
                        <a:cxn ang="0">
                          <a:pos x="connsiteX552" y="connsiteY552"/>
                        </a:cxn>
                        <a:cxn ang="0">
                          <a:pos x="connsiteX553" y="connsiteY553"/>
                        </a:cxn>
                        <a:cxn ang="0">
                          <a:pos x="connsiteX554" y="connsiteY554"/>
                        </a:cxn>
                        <a:cxn ang="0">
                          <a:pos x="connsiteX555" y="connsiteY555"/>
                        </a:cxn>
                        <a:cxn ang="0">
                          <a:pos x="connsiteX556" y="connsiteY556"/>
                        </a:cxn>
                        <a:cxn ang="0">
                          <a:pos x="connsiteX557" y="connsiteY557"/>
                        </a:cxn>
                        <a:cxn ang="0">
                          <a:pos x="connsiteX558" y="connsiteY558"/>
                        </a:cxn>
                        <a:cxn ang="0">
                          <a:pos x="connsiteX559" y="connsiteY559"/>
                        </a:cxn>
                        <a:cxn ang="0">
                          <a:pos x="connsiteX560" y="connsiteY560"/>
                        </a:cxn>
                        <a:cxn ang="0">
                          <a:pos x="connsiteX561" y="connsiteY561"/>
                        </a:cxn>
                        <a:cxn ang="0">
                          <a:pos x="connsiteX562" y="connsiteY562"/>
                        </a:cxn>
                        <a:cxn ang="0">
                          <a:pos x="connsiteX563" y="connsiteY563"/>
                        </a:cxn>
                        <a:cxn ang="0">
                          <a:pos x="connsiteX564" y="connsiteY564"/>
                        </a:cxn>
                        <a:cxn ang="0">
                          <a:pos x="connsiteX565" y="connsiteY565"/>
                        </a:cxn>
                        <a:cxn ang="0">
                          <a:pos x="connsiteX566" y="connsiteY566"/>
                        </a:cxn>
                        <a:cxn ang="0">
                          <a:pos x="connsiteX567" y="connsiteY567"/>
                        </a:cxn>
                        <a:cxn ang="0">
                          <a:pos x="connsiteX568" y="connsiteY568"/>
                        </a:cxn>
                        <a:cxn ang="0">
                          <a:pos x="connsiteX569" y="connsiteY569"/>
                        </a:cxn>
                        <a:cxn ang="0">
                          <a:pos x="connsiteX570" y="connsiteY570"/>
                        </a:cxn>
                        <a:cxn ang="0">
                          <a:pos x="connsiteX571" y="connsiteY571"/>
                        </a:cxn>
                        <a:cxn ang="0">
                          <a:pos x="connsiteX572" y="connsiteY572"/>
                        </a:cxn>
                        <a:cxn ang="0">
                          <a:pos x="connsiteX573" y="connsiteY573"/>
                        </a:cxn>
                        <a:cxn ang="0">
                          <a:pos x="connsiteX574" y="connsiteY574"/>
                        </a:cxn>
                        <a:cxn ang="0">
                          <a:pos x="connsiteX575" y="connsiteY575"/>
                        </a:cxn>
                        <a:cxn ang="0">
                          <a:pos x="connsiteX576" y="connsiteY576"/>
                        </a:cxn>
                        <a:cxn ang="0">
                          <a:pos x="connsiteX577" y="connsiteY577"/>
                        </a:cxn>
                        <a:cxn ang="0">
                          <a:pos x="connsiteX578" y="connsiteY578"/>
                        </a:cxn>
                        <a:cxn ang="0">
                          <a:pos x="connsiteX579" y="connsiteY579"/>
                        </a:cxn>
                        <a:cxn ang="0">
                          <a:pos x="connsiteX580" y="connsiteY580"/>
                        </a:cxn>
                        <a:cxn ang="0">
                          <a:pos x="connsiteX581" y="connsiteY581"/>
                        </a:cxn>
                        <a:cxn ang="0">
                          <a:pos x="connsiteX582" y="connsiteY582"/>
                        </a:cxn>
                        <a:cxn ang="0">
                          <a:pos x="connsiteX583" y="connsiteY583"/>
                        </a:cxn>
                        <a:cxn ang="0">
                          <a:pos x="connsiteX584" y="connsiteY584"/>
                        </a:cxn>
                        <a:cxn ang="0">
                          <a:pos x="connsiteX585" y="connsiteY585"/>
                        </a:cxn>
                        <a:cxn ang="0">
                          <a:pos x="connsiteX586" y="connsiteY586"/>
                        </a:cxn>
                        <a:cxn ang="0">
                          <a:pos x="connsiteX587" y="connsiteY587"/>
                        </a:cxn>
                        <a:cxn ang="0">
                          <a:pos x="connsiteX588" y="connsiteY588"/>
                        </a:cxn>
                        <a:cxn ang="0">
                          <a:pos x="connsiteX589" y="connsiteY589"/>
                        </a:cxn>
                        <a:cxn ang="0">
                          <a:pos x="connsiteX590" y="connsiteY590"/>
                        </a:cxn>
                        <a:cxn ang="0">
                          <a:pos x="connsiteX591" y="connsiteY591"/>
                        </a:cxn>
                        <a:cxn ang="0">
                          <a:pos x="connsiteX592" y="connsiteY592"/>
                        </a:cxn>
                        <a:cxn ang="0">
                          <a:pos x="connsiteX593" y="connsiteY593"/>
                        </a:cxn>
                        <a:cxn ang="0">
                          <a:pos x="connsiteX594" y="connsiteY594"/>
                        </a:cxn>
                        <a:cxn ang="0">
                          <a:pos x="connsiteX595" y="connsiteY595"/>
                        </a:cxn>
                        <a:cxn ang="0">
                          <a:pos x="connsiteX596" y="connsiteY596"/>
                        </a:cxn>
                        <a:cxn ang="0">
                          <a:pos x="connsiteX597" y="connsiteY597"/>
                        </a:cxn>
                        <a:cxn ang="0">
                          <a:pos x="connsiteX598" y="connsiteY598"/>
                        </a:cxn>
                        <a:cxn ang="0">
                          <a:pos x="connsiteX599" y="connsiteY599"/>
                        </a:cxn>
                        <a:cxn ang="0">
                          <a:pos x="connsiteX600" y="connsiteY600"/>
                        </a:cxn>
                        <a:cxn ang="0">
                          <a:pos x="connsiteX601" y="connsiteY601"/>
                        </a:cxn>
                        <a:cxn ang="0">
                          <a:pos x="connsiteX602" y="connsiteY602"/>
                        </a:cxn>
                        <a:cxn ang="0">
                          <a:pos x="connsiteX603" y="connsiteY603"/>
                        </a:cxn>
                        <a:cxn ang="0">
                          <a:pos x="connsiteX604" y="connsiteY604"/>
                        </a:cxn>
                        <a:cxn ang="0">
                          <a:pos x="connsiteX605" y="connsiteY605"/>
                        </a:cxn>
                        <a:cxn ang="0">
                          <a:pos x="connsiteX606" y="connsiteY606"/>
                        </a:cxn>
                        <a:cxn ang="0">
                          <a:pos x="connsiteX607" y="connsiteY607"/>
                        </a:cxn>
                        <a:cxn ang="0">
                          <a:pos x="connsiteX608" y="connsiteY608"/>
                        </a:cxn>
                        <a:cxn ang="0">
                          <a:pos x="connsiteX609" y="connsiteY609"/>
                        </a:cxn>
                        <a:cxn ang="0">
                          <a:pos x="connsiteX610" y="connsiteY610"/>
                        </a:cxn>
                        <a:cxn ang="0">
                          <a:pos x="connsiteX611" y="connsiteY611"/>
                        </a:cxn>
                        <a:cxn ang="0">
                          <a:pos x="connsiteX612" y="connsiteY612"/>
                        </a:cxn>
                        <a:cxn ang="0">
                          <a:pos x="connsiteX613" y="connsiteY613"/>
                        </a:cxn>
                        <a:cxn ang="0">
                          <a:pos x="connsiteX614" y="connsiteY614"/>
                        </a:cxn>
                        <a:cxn ang="0">
                          <a:pos x="connsiteX615" y="connsiteY615"/>
                        </a:cxn>
                        <a:cxn ang="0">
                          <a:pos x="connsiteX616" y="connsiteY616"/>
                        </a:cxn>
                        <a:cxn ang="0">
                          <a:pos x="connsiteX617" y="connsiteY617"/>
                        </a:cxn>
                        <a:cxn ang="0">
                          <a:pos x="connsiteX618" y="connsiteY618"/>
                        </a:cxn>
                        <a:cxn ang="0">
                          <a:pos x="connsiteX619" y="connsiteY619"/>
                        </a:cxn>
                        <a:cxn ang="0">
                          <a:pos x="connsiteX620" y="connsiteY620"/>
                        </a:cxn>
                        <a:cxn ang="0">
                          <a:pos x="connsiteX621" y="connsiteY621"/>
                        </a:cxn>
                        <a:cxn ang="0">
                          <a:pos x="connsiteX622" y="connsiteY622"/>
                        </a:cxn>
                        <a:cxn ang="0">
                          <a:pos x="connsiteX623" y="connsiteY623"/>
                        </a:cxn>
                        <a:cxn ang="0">
                          <a:pos x="connsiteX624" y="connsiteY624"/>
                        </a:cxn>
                        <a:cxn ang="0">
                          <a:pos x="connsiteX625" y="connsiteY625"/>
                        </a:cxn>
                        <a:cxn ang="0">
                          <a:pos x="connsiteX626" y="connsiteY626"/>
                        </a:cxn>
                        <a:cxn ang="0">
                          <a:pos x="connsiteX627" y="connsiteY627"/>
                        </a:cxn>
                        <a:cxn ang="0">
                          <a:pos x="connsiteX628" y="connsiteY628"/>
                        </a:cxn>
                        <a:cxn ang="0">
                          <a:pos x="connsiteX629" y="connsiteY629"/>
                        </a:cxn>
                        <a:cxn ang="0">
                          <a:pos x="connsiteX630" y="connsiteY630"/>
                        </a:cxn>
                        <a:cxn ang="0">
                          <a:pos x="connsiteX631" y="connsiteY631"/>
                        </a:cxn>
                        <a:cxn ang="0">
                          <a:pos x="connsiteX632" y="connsiteY632"/>
                        </a:cxn>
                        <a:cxn ang="0">
                          <a:pos x="connsiteX633" y="connsiteY633"/>
                        </a:cxn>
                        <a:cxn ang="0">
                          <a:pos x="connsiteX634" y="connsiteY634"/>
                        </a:cxn>
                        <a:cxn ang="0">
                          <a:pos x="connsiteX635" y="connsiteY635"/>
                        </a:cxn>
                        <a:cxn ang="0">
                          <a:pos x="connsiteX636" y="connsiteY636"/>
                        </a:cxn>
                        <a:cxn ang="0">
                          <a:pos x="connsiteX637" y="connsiteY637"/>
                        </a:cxn>
                        <a:cxn ang="0">
                          <a:pos x="connsiteX638" y="connsiteY638"/>
                        </a:cxn>
                        <a:cxn ang="0">
                          <a:pos x="connsiteX639" y="connsiteY639"/>
                        </a:cxn>
                        <a:cxn ang="0">
                          <a:pos x="connsiteX640" y="connsiteY640"/>
                        </a:cxn>
                        <a:cxn ang="0">
                          <a:pos x="connsiteX641" y="connsiteY641"/>
                        </a:cxn>
                        <a:cxn ang="0">
                          <a:pos x="connsiteX642" y="connsiteY642"/>
                        </a:cxn>
                        <a:cxn ang="0">
                          <a:pos x="connsiteX643" y="connsiteY643"/>
                        </a:cxn>
                        <a:cxn ang="0">
                          <a:pos x="connsiteX644" y="connsiteY644"/>
                        </a:cxn>
                        <a:cxn ang="0">
                          <a:pos x="connsiteX645" y="connsiteY645"/>
                        </a:cxn>
                        <a:cxn ang="0">
                          <a:pos x="connsiteX646" y="connsiteY646"/>
                        </a:cxn>
                        <a:cxn ang="0">
                          <a:pos x="connsiteX647" y="connsiteY647"/>
                        </a:cxn>
                        <a:cxn ang="0">
                          <a:pos x="connsiteX648" y="connsiteY648"/>
                        </a:cxn>
                        <a:cxn ang="0">
                          <a:pos x="connsiteX649" y="connsiteY649"/>
                        </a:cxn>
                        <a:cxn ang="0">
                          <a:pos x="connsiteX650" y="connsiteY650"/>
                        </a:cxn>
                        <a:cxn ang="0">
                          <a:pos x="connsiteX651" y="connsiteY651"/>
                        </a:cxn>
                        <a:cxn ang="0">
                          <a:pos x="connsiteX652" y="connsiteY652"/>
                        </a:cxn>
                        <a:cxn ang="0">
                          <a:pos x="connsiteX653" y="connsiteY653"/>
                        </a:cxn>
                        <a:cxn ang="0">
                          <a:pos x="connsiteX654" y="connsiteY654"/>
                        </a:cxn>
                        <a:cxn ang="0">
                          <a:pos x="connsiteX655" y="connsiteY655"/>
                        </a:cxn>
                        <a:cxn ang="0">
                          <a:pos x="connsiteX656" y="connsiteY656"/>
                        </a:cxn>
                        <a:cxn ang="0">
                          <a:pos x="connsiteX657" y="connsiteY657"/>
                        </a:cxn>
                        <a:cxn ang="0">
                          <a:pos x="connsiteX658" y="connsiteY658"/>
                        </a:cxn>
                        <a:cxn ang="0">
                          <a:pos x="connsiteX659" y="connsiteY659"/>
                        </a:cxn>
                        <a:cxn ang="0">
                          <a:pos x="connsiteX660" y="connsiteY660"/>
                        </a:cxn>
                        <a:cxn ang="0">
                          <a:pos x="connsiteX661" y="connsiteY661"/>
                        </a:cxn>
                        <a:cxn ang="0">
                          <a:pos x="connsiteX662" y="connsiteY662"/>
                        </a:cxn>
                        <a:cxn ang="0">
                          <a:pos x="connsiteX663" y="connsiteY663"/>
                        </a:cxn>
                        <a:cxn ang="0">
                          <a:pos x="connsiteX664" y="connsiteY664"/>
                        </a:cxn>
                        <a:cxn ang="0">
                          <a:pos x="connsiteX665" y="connsiteY665"/>
                        </a:cxn>
                        <a:cxn ang="0">
                          <a:pos x="connsiteX666" y="connsiteY666"/>
                        </a:cxn>
                        <a:cxn ang="0">
                          <a:pos x="connsiteX667" y="connsiteY667"/>
                        </a:cxn>
                        <a:cxn ang="0">
                          <a:pos x="connsiteX668" y="connsiteY668"/>
                        </a:cxn>
                        <a:cxn ang="0">
                          <a:pos x="connsiteX669" y="connsiteY669"/>
                        </a:cxn>
                        <a:cxn ang="0">
                          <a:pos x="connsiteX670" y="connsiteY670"/>
                        </a:cxn>
                        <a:cxn ang="0">
                          <a:pos x="connsiteX671" y="connsiteY671"/>
                        </a:cxn>
                        <a:cxn ang="0">
                          <a:pos x="connsiteX672" y="connsiteY672"/>
                        </a:cxn>
                        <a:cxn ang="0">
                          <a:pos x="connsiteX673" y="connsiteY673"/>
                        </a:cxn>
                        <a:cxn ang="0">
                          <a:pos x="connsiteX674" y="connsiteY674"/>
                        </a:cxn>
                        <a:cxn ang="0">
                          <a:pos x="connsiteX675" y="connsiteY675"/>
                        </a:cxn>
                        <a:cxn ang="0">
                          <a:pos x="connsiteX676" y="connsiteY676"/>
                        </a:cxn>
                        <a:cxn ang="0">
                          <a:pos x="connsiteX677" y="connsiteY677"/>
                        </a:cxn>
                        <a:cxn ang="0">
                          <a:pos x="connsiteX678" y="connsiteY678"/>
                        </a:cxn>
                        <a:cxn ang="0">
                          <a:pos x="connsiteX679" y="connsiteY679"/>
                        </a:cxn>
                        <a:cxn ang="0">
                          <a:pos x="connsiteX680" y="connsiteY680"/>
                        </a:cxn>
                        <a:cxn ang="0">
                          <a:pos x="connsiteX681" y="connsiteY681"/>
                        </a:cxn>
                        <a:cxn ang="0">
                          <a:pos x="connsiteX682" y="connsiteY682"/>
                        </a:cxn>
                        <a:cxn ang="0">
                          <a:pos x="connsiteX683" y="connsiteY683"/>
                        </a:cxn>
                        <a:cxn ang="0">
                          <a:pos x="connsiteX684" y="connsiteY684"/>
                        </a:cxn>
                        <a:cxn ang="0">
                          <a:pos x="connsiteX685" y="connsiteY685"/>
                        </a:cxn>
                        <a:cxn ang="0">
                          <a:pos x="connsiteX686" y="connsiteY686"/>
                        </a:cxn>
                        <a:cxn ang="0">
                          <a:pos x="connsiteX687" y="connsiteY687"/>
                        </a:cxn>
                        <a:cxn ang="0">
                          <a:pos x="connsiteX688" y="connsiteY688"/>
                        </a:cxn>
                        <a:cxn ang="0">
                          <a:pos x="connsiteX689" y="connsiteY689"/>
                        </a:cxn>
                        <a:cxn ang="0">
                          <a:pos x="connsiteX690" y="connsiteY690"/>
                        </a:cxn>
                        <a:cxn ang="0">
                          <a:pos x="connsiteX691" y="connsiteY691"/>
                        </a:cxn>
                        <a:cxn ang="0">
                          <a:pos x="connsiteX692" y="connsiteY692"/>
                        </a:cxn>
                        <a:cxn ang="0">
                          <a:pos x="connsiteX693" y="connsiteY693"/>
                        </a:cxn>
                        <a:cxn ang="0">
                          <a:pos x="connsiteX694" y="connsiteY694"/>
                        </a:cxn>
                        <a:cxn ang="0">
                          <a:pos x="connsiteX695" y="connsiteY695"/>
                        </a:cxn>
                        <a:cxn ang="0">
                          <a:pos x="connsiteX696" y="connsiteY696"/>
                        </a:cxn>
                        <a:cxn ang="0">
                          <a:pos x="connsiteX697" y="connsiteY697"/>
                        </a:cxn>
                        <a:cxn ang="0">
                          <a:pos x="connsiteX698" y="connsiteY698"/>
                        </a:cxn>
                        <a:cxn ang="0">
                          <a:pos x="connsiteX699" y="connsiteY699"/>
                        </a:cxn>
                        <a:cxn ang="0">
                          <a:pos x="connsiteX700" y="connsiteY700"/>
                        </a:cxn>
                        <a:cxn ang="0">
                          <a:pos x="connsiteX701" y="connsiteY701"/>
                        </a:cxn>
                        <a:cxn ang="0">
                          <a:pos x="connsiteX702" y="connsiteY702"/>
                        </a:cxn>
                        <a:cxn ang="0">
                          <a:pos x="connsiteX703" y="connsiteY703"/>
                        </a:cxn>
                        <a:cxn ang="0">
                          <a:pos x="connsiteX704" y="connsiteY704"/>
                        </a:cxn>
                        <a:cxn ang="0">
                          <a:pos x="connsiteX705" y="connsiteY705"/>
                        </a:cxn>
                        <a:cxn ang="0">
                          <a:pos x="connsiteX706" y="connsiteY706"/>
                        </a:cxn>
                        <a:cxn ang="0">
                          <a:pos x="connsiteX707" y="connsiteY707"/>
                        </a:cxn>
                        <a:cxn ang="0">
                          <a:pos x="connsiteX708" y="connsiteY708"/>
                        </a:cxn>
                        <a:cxn ang="0">
                          <a:pos x="connsiteX709" y="connsiteY709"/>
                        </a:cxn>
                        <a:cxn ang="0">
                          <a:pos x="connsiteX710" y="connsiteY710"/>
                        </a:cxn>
                        <a:cxn ang="0">
                          <a:pos x="connsiteX711" y="connsiteY711"/>
                        </a:cxn>
                        <a:cxn ang="0">
                          <a:pos x="connsiteX712" y="connsiteY712"/>
                        </a:cxn>
                        <a:cxn ang="0">
                          <a:pos x="connsiteX713" y="connsiteY713"/>
                        </a:cxn>
                        <a:cxn ang="0">
                          <a:pos x="connsiteX714" y="connsiteY714"/>
                        </a:cxn>
                        <a:cxn ang="0">
                          <a:pos x="connsiteX715" y="connsiteY715"/>
                        </a:cxn>
                        <a:cxn ang="0">
                          <a:pos x="connsiteX716" y="connsiteY716"/>
                        </a:cxn>
                        <a:cxn ang="0">
                          <a:pos x="connsiteX717" y="connsiteY717"/>
                        </a:cxn>
                        <a:cxn ang="0">
                          <a:pos x="connsiteX718" y="connsiteY718"/>
                        </a:cxn>
                        <a:cxn ang="0">
                          <a:pos x="connsiteX719" y="connsiteY719"/>
                        </a:cxn>
                        <a:cxn ang="0">
                          <a:pos x="connsiteX720" y="connsiteY720"/>
                        </a:cxn>
                        <a:cxn ang="0">
                          <a:pos x="connsiteX721" y="connsiteY721"/>
                        </a:cxn>
                        <a:cxn ang="0">
                          <a:pos x="connsiteX722" y="connsiteY722"/>
                        </a:cxn>
                        <a:cxn ang="0">
                          <a:pos x="connsiteX723" y="connsiteY723"/>
                        </a:cxn>
                        <a:cxn ang="0">
                          <a:pos x="connsiteX724" y="connsiteY724"/>
                        </a:cxn>
                        <a:cxn ang="0">
                          <a:pos x="connsiteX725" y="connsiteY725"/>
                        </a:cxn>
                        <a:cxn ang="0">
                          <a:pos x="connsiteX726" y="connsiteY726"/>
                        </a:cxn>
                        <a:cxn ang="0">
                          <a:pos x="connsiteX727" y="connsiteY727"/>
                        </a:cxn>
                        <a:cxn ang="0">
                          <a:pos x="connsiteX728" y="connsiteY728"/>
                        </a:cxn>
                        <a:cxn ang="0">
                          <a:pos x="connsiteX729" y="connsiteY729"/>
                        </a:cxn>
                        <a:cxn ang="0">
                          <a:pos x="connsiteX730" y="connsiteY730"/>
                        </a:cxn>
                        <a:cxn ang="0">
                          <a:pos x="connsiteX731" y="connsiteY731"/>
                        </a:cxn>
                        <a:cxn ang="0">
                          <a:pos x="connsiteX732" y="connsiteY732"/>
                        </a:cxn>
                        <a:cxn ang="0">
                          <a:pos x="connsiteX733" y="connsiteY733"/>
                        </a:cxn>
                        <a:cxn ang="0">
                          <a:pos x="connsiteX734" y="connsiteY734"/>
                        </a:cxn>
                        <a:cxn ang="0">
                          <a:pos x="connsiteX735" y="connsiteY735"/>
                        </a:cxn>
                        <a:cxn ang="0">
                          <a:pos x="connsiteX736" y="connsiteY736"/>
                        </a:cxn>
                        <a:cxn ang="0">
                          <a:pos x="connsiteX737" y="connsiteY737"/>
                        </a:cxn>
                        <a:cxn ang="0">
                          <a:pos x="connsiteX738" y="connsiteY738"/>
                        </a:cxn>
                        <a:cxn ang="0">
                          <a:pos x="connsiteX739" y="connsiteY739"/>
                        </a:cxn>
                        <a:cxn ang="0">
                          <a:pos x="connsiteX740" y="connsiteY740"/>
                        </a:cxn>
                        <a:cxn ang="0">
                          <a:pos x="connsiteX741" y="connsiteY741"/>
                        </a:cxn>
                        <a:cxn ang="0">
                          <a:pos x="connsiteX742" y="connsiteY742"/>
                        </a:cxn>
                        <a:cxn ang="0">
                          <a:pos x="connsiteX743" y="connsiteY743"/>
                        </a:cxn>
                        <a:cxn ang="0">
                          <a:pos x="connsiteX744" y="connsiteY744"/>
                        </a:cxn>
                        <a:cxn ang="0">
                          <a:pos x="connsiteX745" y="connsiteY745"/>
                        </a:cxn>
                        <a:cxn ang="0">
                          <a:pos x="connsiteX746" y="connsiteY746"/>
                        </a:cxn>
                        <a:cxn ang="0">
                          <a:pos x="connsiteX747" y="connsiteY747"/>
                        </a:cxn>
                        <a:cxn ang="0">
                          <a:pos x="connsiteX748" y="connsiteY748"/>
                        </a:cxn>
                        <a:cxn ang="0">
                          <a:pos x="connsiteX749" y="connsiteY749"/>
                        </a:cxn>
                        <a:cxn ang="0">
                          <a:pos x="connsiteX750" y="connsiteY750"/>
                        </a:cxn>
                        <a:cxn ang="0">
                          <a:pos x="connsiteX751" y="connsiteY751"/>
                        </a:cxn>
                        <a:cxn ang="0">
                          <a:pos x="connsiteX752" y="connsiteY752"/>
                        </a:cxn>
                        <a:cxn ang="0">
                          <a:pos x="connsiteX753" y="connsiteY753"/>
                        </a:cxn>
                        <a:cxn ang="0">
                          <a:pos x="connsiteX754" y="connsiteY754"/>
                        </a:cxn>
                        <a:cxn ang="0">
                          <a:pos x="connsiteX755" y="connsiteY755"/>
                        </a:cxn>
                        <a:cxn ang="0">
                          <a:pos x="connsiteX756" y="connsiteY756"/>
                        </a:cxn>
                        <a:cxn ang="0">
                          <a:pos x="connsiteX757" y="connsiteY757"/>
                        </a:cxn>
                        <a:cxn ang="0">
                          <a:pos x="connsiteX758" y="connsiteY758"/>
                        </a:cxn>
                        <a:cxn ang="0">
                          <a:pos x="connsiteX759" y="connsiteY759"/>
                        </a:cxn>
                        <a:cxn ang="0">
                          <a:pos x="connsiteX760" y="connsiteY760"/>
                        </a:cxn>
                        <a:cxn ang="0">
                          <a:pos x="connsiteX761" y="connsiteY761"/>
                        </a:cxn>
                        <a:cxn ang="0">
                          <a:pos x="connsiteX762" y="connsiteY762"/>
                        </a:cxn>
                        <a:cxn ang="0">
                          <a:pos x="connsiteX763" y="connsiteY763"/>
                        </a:cxn>
                        <a:cxn ang="0">
                          <a:pos x="connsiteX764" y="connsiteY764"/>
                        </a:cxn>
                        <a:cxn ang="0">
                          <a:pos x="connsiteX765" y="connsiteY765"/>
                        </a:cxn>
                        <a:cxn ang="0">
                          <a:pos x="connsiteX766" y="connsiteY766"/>
                        </a:cxn>
                        <a:cxn ang="0">
                          <a:pos x="connsiteX767" y="connsiteY767"/>
                        </a:cxn>
                        <a:cxn ang="0">
                          <a:pos x="connsiteX768" y="connsiteY768"/>
                        </a:cxn>
                        <a:cxn ang="0">
                          <a:pos x="connsiteX769" y="connsiteY769"/>
                        </a:cxn>
                        <a:cxn ang="0">
                          <a:pos x="connsiteX770" y="connsiteY770"/>
                        </a:cxn>
                        <a:cxn ang="0">
                          <a:pos x="connsiteX771" y="connsiteY771"/>
                        </a:cxn>
                        <a:cxn ang="0">
                          <a:pos x="connsiteX772" y="connsiteY772"/>
                        </a:cxn>
                        <a:cxn ang="0">
                          <a:pos x="connsiteX773" y="connsiteY773"/>
                        </a:cxn>
                        <a:cxn ang="0">
                          <a:pos x="connsiteX774" y="connsiteY774"/>
                        </a:cxn>
                        <a:cxn ang="0">
                          <a:pos x="connsiteX775" y="connsiteY775"/>
                        </a:cxn>
                        <a:cxn ang="0">
                          <a:pos x="connsiteX776" y="connsiteY776"/>
                        </a:cxn>
                        <a:cxn ang="0">
                          <a:pos x="connsiteX777" y="connsiteY777"/>
                        </a:cxn>
                        <a:cxn ang="0">
                          <a:pos x="connsiteX778" y="connsiteY778"/>
                        </a:cxn>
                        <a:cxn ang="0">
                          <a:pos x="connsiteX779" y="connsiteY779"/>
                        </a:cxn>
                        <a:cxn ang="0">
                          <a:pos x="connsiteX780" y="connsiteY780"/>
                        </a:cxn>
                        <a:cxn ang="0">
                          <a:pos x="connsiteX781" y="connsiteY781"/>
                        </a:cxn>
                        <a:cxn ang="0">
                          <a:pos x="connsiteX782" y="connsiteY782"/>
                        </a:cxn>
                        <a:cxn ang="0">
                          <a:pos x="connsiteX783" y="connsiteY783"/>
                        </a:cxn>
                        <a:cxn ang="0">
                          <a:pos x="connsiteX784" y="connsiteY784"/>
                        </a:cxn>
                        <a:cxn ang="0">
                          <a:pos x="connsiteX785" y="connsiteY785"/>
                        </a:cxn>
                        <a:cxn ang="0">
                          <a:pos x="connsiteX786" y="connsiteY786"/>
                        </a:cxn>
                        <a:cxn ang="0">
                          <a:pos x="connsiteX787" y="connsiteY787"/>
                        </a:cxn>
                        <a:cxn ang="0">
                          <a:pos x="connsiteX788" y="connsiteY788"/>
                        </a:cxn>
                        <a:cxn ang="0">
                          <a:pos x="connsiteX789" y="connsiteY789"/>
                        </a:cxn>
                        <a:cxn ang="0">
                          <a:pos x="connsiteX790" y="connsiteY790"/>
                        </a:cxn>
                        <a:cxn ang="0">
                          <a:pos x="connsiteX791" y="connsiteY791"/>
                        </a:cxn>
                        <a:cxn ang="0">
                          <a:pos x="connsiteX792" y="connsiteY792"/>
                        </a:cxn>
                        <a:cxn ang="0">
                          <a:pos x="connsiteX793" y="connsiteY793"/>
                        </a:cxn>
                        <a:cxn ang="0">
                          <a:pos x="connsiteX794" y="connsiteY794"/>
                        </a:cxn>
                        <a:cxn ang="0">
                          <a:pos x="connsiteX795" y="connsiteY795"/>
                        </a:cxn>
                        <a:cxn ang="0">
                          <a:pos x="connsiteX796" y="connsiteY796"/>
                        </a:cxn>
                        <a:cxn ang="0">
                          <a:pos x="connsiteX797" y="connsiteY797"/>
                        </a:cxn>
                        <a:cxn ang="0">
                          <a:pos x="connsiteX798" y="connsiteY798"/>
                        </a:cxn>
                        <a:cxn ang="0">
                          <a:pos x="connsiteX799" y="connsiteY799"/>
                        </a:cxn>
                        <a:cxn ang="0">
                          <a:pos x="connsiteX800" y="connsiteY800"/>
                        </a:cxn>
                        <a:cxn ang="0">
                          <a:pos x="connsiteX801" y="connsiteY801"/>
                        </a:cxn>
                        <a:cxn ang="0">
                          <a:pos x="connsiteX802" y="connsiteY802"/>
                        </a:cxn>
                        <a:cxn ang="0">
                          <a:pos x="connsiteX803" y="connsiteY803"/>
                        </a:cxn>
                        <a:cxn ang="0">
                          <a:pos x="connsiteX804" y="connsiteY804"/>
                        </a:cxn>
                        <a:cxn ang="0">
                          <a:pos x="connsiteX805" y="connsiteY805"/>
                        </a:cxn>
                        <a:cxn ang="0">
                          <a:pos x="connsiteX806" y="connsiteY806"/>
                        </a:cxn>
                        <a:cxn ang="0">
                          <a:pos x="connsiteX807" y="connsiteY807"/>
                        </a:cxn>
                        <a:cxn ang="0">
                          <a:pos x="connsiteX808" y="connsiteY808"/>
                        </a:cxn>
                        <a:cxn ang="0">
                          <a:pos x="connsiteX809" y="connsiteY809"/>
                        </a:cxn>
                        <a:cxn ang="0">
                          <a:pos x="connsiteX810" y="connsiteY810"/>
                        </a:cxn>
                        <a:cxn ang="0">
                          <a:pos x="connsiteX811" y="connsiteY811"/>
                        </a:cxn>
                        <a:cxn ang="0">
                          <a:pos x="connsiteX812" y="connsiteY812"/>
                        </a:cxn>
                        <a:cxn ang="0">
                          <a:pos x="connsiteX813" y="connsiteY813"/>
                        </a:cxn>
                        <a:cxn ang="0">
                          <a:pos x="connsiteX814" y="connsiteY814"/>
                        </a:cxn>
                        <a:cxn ang="0">
                          <a:pos x="connsiteX815" y="connsiteY815"/>
                        </a:cxn>
                        <a:cxn ang="0">
                          <a:pos x="connsiteX816" y="connsiteY816"/>
                        </a:cxn>
                        <a:cxn ang="0">
                          <a:pos x="connsiteX817" y="connsiteY817"/>
                        </a:cxn>
                        <a:cxn ang="0">
                          <a:pos x="connsiteX818" y="connsiteY818"/>
                        </a:cxn>
                        <a:cxn ang="0">
                          <a:pos x="connsiteX819" y="connsiteY819"/>
                        </a:cxn>
                        <a:cxn ang="0">
                          <a:pos x="connsiteX820" y="connsiteY820"/>
                        </a:cxn>
                        <a:cxn ang="0">
                          <a:pos x="connsiteX821" y="connsiteY821"/>
                        </a:cxn>
                        <a:cxn ang="0">
                          <a:pos x="connsiteX822" y="connsiteY822"/>
                        </a:cxn>
                        <a:cxn ang="0">
                          <a:pos x="connsiteX823" y="connsiteY823"/>
                        </a:cxn>
                        <a:cxn ang="0">
                          <a:pos x="connsiteX824" y="connsiteY824"/>
                        </a:cxn>
                        <a:cxn ang="0">
                          <a:pos x="connsiteX825" y="connsiteY825"/>
                        </a:cxn>
                        <a:cxn ang="0">
                          <a:pos x="connsiteX826" y="connsiteY826"/>
                        </a:cxn>
                        <a:cxn ang="0">
                          <a:pos x="connsiteX827" y="connsiteY827"/>
                        </a:cxn>
                        <a:cxn ang="0">
                          <a:pos x="connsiteX828" y="connsiteY828"/>
                        </a:cxn>
                        <a:cxn ang="0">
                          <a:pos x="connsiteX829" y="connsiteY829"/>
                        </a:cxn>
                        <a:cxn ang="0">
                          <a:pos x="connsiteX830" y="connsiteY830"/>
                        </a:cxn>
                        <a:cxn ang="0">
                          <a:pos x="connsiteX831" y="connsiteY831"/>
                        </a:cxn>
                        <a:cxn ang="0">
                          <a:pos x="connsiteX832" y="connsiteY832"/>
                        </a:cxn>
                        <a:cxn ang="0">
                          <a:pos x="connsiteX833" y="connsiteY833"/>
                        </a:cxn>
                        <a:cxn ang="0">
                          <a:pos x="connsiteX834" y="connsiteY834"/>
                        </a:cxn>
                        <a:cxn ang="0">
                          <a:pos x="connsiteX835" y="connsiteY835"/>
                        </a:cxn>
                        <a:cxn ang="0">
                          <a:pos x="connsiteX836" y="connsiteY836"/>
                        </a:cxn>
                        <a:cxn ang="0">
                          <a:pos x="connsiteX837" y="connsiteY837"/>
                        </a:cxn>
                        <a:cxn ang="0">
                          <a:pos x="connsiteX838" y="connsiteY838"/>
                        </a:cxn>
                        <a:cxn ang="0">
                          <a:pos x="connsiteX839" y="connsiteY839"/>
                        </a:cxn>
                        <a:cxn ang="0">
                          <a:pos x="connsiteX840" y="connsiteY840"/>
                        </a:cxn>
                        <a:cxn ang="0">
                          <a:pos x="connsiteX841" y="connsiteY841"/>
                        </a:cxn>
                        <a:cxn ang="0">
                          <a:pos x="connsiteX842" y="connsiteY842"/>
                        </a:cxn>
                        <a:cxn ang="0">
                          <a:pos x="connsiteX843" y="connsiteY843"/>
                        </a:cxn>
                        <a:cxn ang="0">
                          <a:pos x="connsiteX844" y="connsiteY844"/>
                        </a:cxn>
                        <a:cxn ang="0">
                          <a:pos x="connsiteX845" y="connsiteY845"/>
                        </a:cxn>
                        <a:cxn ang="0">
                          <a:pos x="connsiteX846" y="connsiteY846"/>
                        </a:cxn>
                        <a:cxn ang="0">
                          <a:pos x="connsiteX847" y="connsiteY847"/>
                        </a:cxn>
                        <a:cxn ang="0">
                          <a:pos x="connsiteX848" y="connsiteY848"/>
                        </a:cxn>
                        <a:cxn ang="0">
                          <a:pos x="connsiteX849" y="connsiteY849"/>
                        </a:cxn>
                        <a:cxn ang="0">
                          <a:pos x="connsiteX850" y="connsiteY850"/>
                        </a:cxn>
                        <a:cxn ang="0">
                          <a:pos x="connsiteX851" y="connsiteY851"/>
                        </a:cxn>
                        <a:cxn ang="0">
                          <a:pos x="connsiteX852" y="connsiteY852"/>
                        </a:cxn>
                        <a:cxn ang="0">
                          <a:pos x="connsiteX853" y="connsiteY853"/>
                        </a:cxn>
                        <a:cxn ang="0">
                          <a:pos x="connsiteX854" y="connsiteY854"/>
                        </a:cxn>
                        <a:cxn ang="0">
                          <a:pos x="connsiteX855" y="connsiteY855"/>
                        </a:cxn>
                        <a:cxn ang="0">
                          <a:pos x="connsiteX856" y="connsiteY856"/>
                        </a:cxn>
                        <a:cxn ang="0">
                          <a:pos x="connsiteX857" y="connsiteY857"/>
                        </a:cxn>
                        <a:cxn ang="0">
                          <a:pos x="connsiteX858" y="connsiteY858"/>
                        </a:cxn>
                        <a:cxn ang="0">
                          <a:pos x="connsiteX859" y="connsiteY859"/>
                        </a:cxn>
                        <a:cxn ang="0">
                          <a:pos x="connsiteX860" y="connsiteY860"/>
                        </a:cxn>
                        <a:cxn ang="0">
                          <a:pos x="connsiteX861" y="connsiteY861"/>
                        </a:cxn>
                        <a:cxn ang="0">
                          <a:pos x="connsiteX862" y="connsiteY862"/>
                        </a:cxn>
                        <a:cxn ang="0">
                          <a:pos x="connsiteX863" y="connsiteY863"/>
                        </a:cxn>
                        <a:cxn ang="0">
                          <a:pos x="connsiteX864" y="connsiteY864"/>
                        </a:cxn>
                        <a:cxn ang="0">
                          <a:pos x="connsiteX865" y="connsiteY865"/>
                        </a:cxn>
                        <a:cxn ang="0">
                          <a:pos x="connsiteX866" y="connsiteY866"/>
                        </a:cxn>
                        <a:cxn ang="0">
                          <a:pos x="connsiteX867" y="connsiteY867"/>
                        </a:cxn>
                        <a:cxn ang="0">
                          <a:pos x="connsiteX868" y="connsiteY868"/>
                        </a:cxn>
                        <a:cxn ang="0">
                          <a:pos x="connsiteX869" y="connsiteY869"/>
                        </a:cxn>
                        <a:cxn ang="0">
                          <a:pos x="connsiteX870" y="connsiteY870"/>
                        </a:cxn>
                        <a:cxn ang="0">
                          <a:pos x="connsiteX871" y="connsiteY871"/>
                        </a:cxn>
                        <a:cxn ang="0">
                          <a:pos x="connsiteX872" y="connsiteY872"/>
                        </a:cxn>
                        <a:cxn ang="0">
                          <a:pos x="connsiteX873" y="connsiteY873"/>
                        </a:cxn>
                        <a:cxn ang="0">
                          <a:pos x="connsiteX874" y="connsiteY874"/>
                        </a:cxn>
                        <a:cxn ang="0">
                          <a:pos x="connsiteX875" y="connsiteY875"/>
                        </a:cxn>
                        <a:cxn ang="0">
                          <a:pos x="connsiteX876" y="connsiteY876"/>
                        </a:cxn>
                        <a:cxn ang="0">
                          <a:pos x="connsiteX877" y="connsiteY877"/>
                        </a:cxn>
                        <a:cxn ang="0">
                          <a:pos x="connsiteX878" y="connsiteY878"/>
                        </a:cxn>
                        <a:cxn ang="0">
                          <a:pos x="connsiteX879" y="connsiteY879"/>
                        </a:cxn>
                        <a:cxn ang="0">
                          <a:pos x="connsiteX880" y="connsiteY880"/>
                        </a:cxn>
                        <a:cxn ang="0">
                          <a:pos x="connsiteX881" y="connsiteY881"/>
                        </a:cxn>
                        <a:cxn ang="0">
                          <a:pos x="connsiteX882" y="connsiteY882"/>
                        </a:cxn>
                        <a:cxn ang="0">
                          <a:pos x="connsiteX883" y="connsiteY883"/>
                        </a:cxn>
                        <a:cxn ang="0">
                          <a:pos x="connsiteX884" y="connsiteY884"/>
                        </a:cxn>
                        <a:cxn ang="0">
                          <a:pos x="connsiteX885" y="connsiteY885"/>
                        </a:cxn>
                        <a:cxn ang="0">
                          <a:pos x="connsiteX886" y="connsiteY886"/>
                        </a:cxn>
                        <a:cxn ang="0">
                          <a:pos x="connsiteX887" y="connsiteY887"/>
                        </a:cxn>
                        <a:cxn ang="0">
                          <a:pos x="connsiteX888" y="connsiteY888"/>
                        </a:cxn>
                        <a:cxn ang="0">
                          <a:pos x="connsiteX889" y="connsiteY889"/>
                        </a:cxn>
                        <a:cxn ang="0">
                          <a:pos x="connsiteX890" y="connsiteY890"/>
                        </a:cxn>
                        <a:cxn ang="0">
                          <a:pos x="connsiteX891" y="connsiteY891"/>
                        </a:cxn>
                        <a:cxn ang="0">
                          <a:pos x="connsiteX892" y="connsiteY892"/>
                        </a:cxn>
                        <a:cxn ang="0">
                          <a:pos x="connsiteX893" y="connsiteY893"/>
                        </a:cxn>
                        <a:cxn ang="0">
                          <a:pos x="connsiteX894" y="connsiteY894"/>
                        </a:cxn>
                        <a:cxn ang="0">
                          <a:pos x="connsiteX895" y="connsiteY895"/>
                        </a:cxn>
                        <a:cxn ang="0">
                          <a:pos x="connsiteX896" y="connsiteY896"/>
                        </a:cxn>
                        <a:cxn ang="0">
                          <a:pos x="connsiteX897" y="connsiteY897"/>
                        </a:cxn>
                        <a:cxn ang="0">
                          <a:pos x="connsiteX898" y="connsiteY898"/>
                        </a:cxn>
                        <a:cxn ang="0">
                          <a:pos x="connsiteX899" y="connsiteY899"/>
                        </a:cxn>
                        <a:cxn ang="0">
                          <a:pos x="connsiteX900" y="connsiteY900"/>
                        </a:cxn>
                        <a:cxn ang="0">
                          <a:pos x="connsiteX901" y="connsiteY901"/>
                        </a:cxn>
                        <a:cxn ang="0">
                          <a:pos x="connsiteX902" y="connsiteY902"/>
                        </a:cxn>
                        <a:cxn ang="0">
                          <a:pos x="connsiteX903" y="connsiteY903"/>
                        </a:cxn>
                        <a:cxn ang="0">
                          <a:pos x="connsiteX904" y="connsiteY904"/>
                        </a:cxn>
                        <a:cxn ang="0">
                          <a:pos x="connsiteX905" y="connsiteY905"/>
                        </a:cxn>
                        <a:cxn ang="0">
                          <a:pos x="connsiteX906" y="connsiteY906"/>
                        </a:cxn>
                        <a:cxn ang="0">
                          <a:pos x="connsiteX907" y="connsiteY907"/>
                        </a:cxn>
                        <a:cxn ang="0">
                          <a:pos x="connsiteX908" y="connsiteY908"/>
                        </a:cxn>
                        <a:cxn ang="0">
                          <a:pos x="connsiteX909" y="connsiteY909"/>
                        </a:cxn>
                        <a:cxn ang="0">
                          <a:pos x="connsiteX910" y="connsiteY910"/>
                        </a:cxn>
                        <a:cxn ang="0">
                          <a:pos x="connsiteX911" y="connsiteY911"/>
                        </a:cxn>
                        <a:cxn ang="0">
                          <a:pos x="connsiteX912" y="connsiteY912"/>
                        </a:cxn>
                        <a:cxn ang="0">
                          <a:pos x="connsiteX913" y="connsiteY913"/>
                        </a:cxn>
                        <a:cxn ang="0">
                          <a:pos x="connsiteX914" y="connsiteY914"/>
                        </a:cxn>
                        <a:cxn ang="0">
                          <a:pos x="connsiteX915" y="connsiteY915"/>
                        </a:cxn>
                        <a:cxn ang="0">
                          <a:pos x="connsiteX916" y="connsiteY916"/>
                        </a:cxn>
                        <a:cxn ang="0">
                          <a:pos x="connsiteX917" y="connsiteY917"/>
                        </a:cxn>
                        <a:cxn ang="0">
                          <a:pos x="connsiteX918" y="connsiteY918"/>
                        </a:cxn>
                        <a:cxn ang="0">
                          <a:pos x="connsiteX919" y="connsiteY919"/>
                        </a:cxn>
                        <a:cxn ang="0">
                          <a:pos x="connsiteX920" y="connsiteY920"/>
                        </a:cxn>
                        <a:cxn ang="0">
                          <a:pos x="connsiteX921" y="connsiteY921"/>
                        </a:cxn>
                        <a:cxn ang="0">
                          <a:pos x="connsiteX922" y="connsiteY922"/>
                        </a:cxn>
                        <a:cxn ang="0">
                          <a:pos x="connsiteX923" y="connsiteY923"/>
                        </a:cxn>
                        <a:cxn ang="0">
                          <a:pos x="connsiteX924" y="connsiteY924"/>
                        </a:cxn>
                        <a:cxn ang="0">
                          <a:pos x="connsiteX925" y="connsiteY925"/>
                        </a:cxn>
                        <a:cxn ang="0">
                          <a:pos x="connsiteX926" y="connsiteY926"/>
                        </a:cxn>
                        <a:cxn ang="0">
                          <a:pos x="connsiteX927" y="connsiteY927"/>
                        </a:cxn>
                        <a:cxn ang="0">
                          <a:pos x="connsiteX928" y="connsiteY928"/>
                        </a:cxn>
                        <a:cxn ang="0">
                          <a:pos x="connsiteX929" y="connsiteY929"/>
                        </a:cxn>
                        <a:cxn ang="0">
                          <a:pos x="connsiteX930" y="connsiteY930"/>
                        </a:cxn>
                        <a:cxn ang="0">
                          <a:pos x="connsiteX931" y="connsiteY931"/>
                        </a:cxn>
                        <a:cxn ang="0">
                          <a:pos x="connsiteX932" y="connsiteY932"/>
                        </a:cxn>
                        <a:cxn ang="0">
                          <a:pos x="connsiteX933" y="connsiteY933"/>
                        </a:cxn>
                        <a:cxn ang="0">
                          <a:pos x="connsiteX934" y="connsiteY934"/>
                        </a:cxn>
                        <a:cxn ang="0">
                          <a:pos x="connsiteX935" y="connsiteY935"/>
                        </a:cxn>
                        <a:cxn ang="0">
                          <a:pos x="connsiteX936" y="connsiteY936"/>
                        </a:cxn>
                        <a:cxn ang="0">
                          <a:pos x="connsiteX937" y="connsiteY937"/>
                        </a:cxn>
                        <a:cxn ang="0">
                          <a:pos x="connsiteX938" y="connsiteY938"/>
                        </a:cxn>
                        <a:cxn ang="0">
                          <a:pos x="connsiteX939" y="connsiteY939"/>
                        </a:cxn>
                        <a:cxn ang="0">
                          <a:pos x="connsiteX940" y="connsiteY940"/>
                        </a:cxn>
                        <a:cxn ang="0">
                          <a:pos x="connsiteX941" y="connsiteY941"/>
                        </a:cxn>
                        <a:cxn ang="0">
                          <a:pos x="connsiteX942" y="connsiteY942"/>
                        </a:cxn>
                        <a:cxn ang="0">
                          <a:pos x="connsiteX943" y="connsiteY943"/>
                        </a:cxn>
                        <a:cxn ang="0">
                          <a:pos x="connsiteX944" y="connsiteY944"/>
                        </a:cxn>
                        <a:cxn ang="0">
                          <a:pos x="connsiteX945" y="connsiteY945"/>
                        </a:cxn>
                        <a:cxn ang="0">
                          <a:pos x="connsiteX946" y="connsiteY946"/>
                        </a:cxn>
                        <a:cxn ang="0">
                          <a:pos x="connsiteX947" y="connsiteY947"/>
                        </a:cxn>
                        <a:cxn ang="0">
                          <a:pos x="connsiteX948" y="connsiteY948"/>
                        </a:cxn>
                        <a:cxn ang="0">
                          <a:pos x="connsiteX949" y="connsiteY949"/>
                        </a:cxn>
                        <a:cxn ang="0">
                          <a:pos x="connsiteX950" y="connsiteY950"/>
                        </a:cxn>
                        <a:cxn ang="0">
                          <a:pos x="connsiteX951" y="connsiteY951"/>
                        </a:cxn>
                        <a:cxn ang="0">
                          <a:pos x="connsiteX952" y="connsiteY952"/>
                        </a:cxn>
                        <a:cxn ang="0">
                          <a:pos x="connsiteX953" y="connsiteY953"/>
                        </a:cxn>
                        <a:cxn ang="0">
                          <a:pos x="connsiteX954" y="connsiteY954"/>
                        </a:cxn>
                        <a:cxn ang="0">
                          <a:pos x="connsiteX955" y="connsiteY955"/>
                        </a:cxn>
                        <a:cxn ang="0">
                          <a:pos x="connsiteX956" y="connsiteY956"/>
                        </a:cxn>
                        <a:cxn ang="0">
                          <a:pos x="connsiteX957" y="connsiteY957"/>
                        </a:cxn>
                        <a:cxn ang="0">
                          <a:pos x="connsiteX958" y="connsiteY958"/>
                        </a:cxn>
                        <a:cxn ang="0">
                          <a:pos x="connsiteX959" y="connsiteY959"/>
                        </a:cxn>
                        <a:cxn ang="0">
                          <a:pos x="connsiteX960" y="connsiteY960"/>
                        </a:cxn>
                        <a:cxn ang="0">
                          <a:pos x="connsiteX961" y="connsiteY961"/>
                        </a:cxn>
                        <a:cxn ang="0">
                          <a:pos x="connsiteX962" y="connsiteY962"/>
                        </a:cxn>
                        <a:cxn ang="0">
                          <a:pos x="connsiteX963" y="connsiteY963"/>
                        </a:cxn>
                        <a:cxn ang="0">
                          <a:pos x="connsiteX964" y="connsiteY964"/>
                        </a:cxn>
                        <a:cxn ang="0">
                          <a:pos x="connsiteX965" y="connsiteY965"/>
                        </a:cxn>
                        <a:cxn ang="0">
                          <a:pos x="connsiteX966" y="connsiteY966"/>
                        </a:cxn>
                        <a:cxn ang="0">
                          <a:pos x="connsiteX967" y="connsiteY967"/>
                        </a:cxn>
                        <a:cxn ang="0">
                          <a:pos x="connsiteX968" y="connsiteY968"/>
                        </a:cxn>
                        <a:cxn ang="0">
                          <a:pos x="connsiteX969" y="connsiteY969"/>
                        </a:cxn>
                        <a:cxn ang="0">
                          <a:pos x="connsiteX970" y="connsiteY970"/>
                        </a:cxn>
                        <a:cxn ang="0">
                          <a:pos x="connsiteX971" y="connsiteY971"/>
                        </a:cxn>
                        <a:cxn ang="0">
                          <a:pos x="connsiteX972" y="connsiteY972"/>
                        </a:cxn>
                        <a:cxn ang="0">
                          <a:pos x="connsiteX973" y="connsiteY973"/>
                        </a:cxn>
                        <a:cxn ang="0">
                          <a:pos x="connsiteX974" y="connsiteY974"/>
                        </a:cxn>
                        <a:cxn ang="0">
                          <a:pos x="connsiteX975" y="connsiteY975"/>
                        </a:cxn>
                        <a:cxn ang="0">
                          <a:pos x="connsiteX976" y="connsiteY976"/>
                        </a:cxn>
                        <a:cxn ang="0">
                          <a:pos x="connsiteX977" y="connsiteY977"/>
                        </a:cxn>
                        <a:cxn ang="0">
                          <a:pos x="connsiteX978" y="connsiteY978"/>
                        </a:cxn>
                        <a:cxn ang="0">
                          <a:pos x="connsiteX979" y="connsiteY979"/>
                        </a:cxn>
                        <a:cxn ang="0">
                          <a:pos x="connsiteX980" y="connsiteY980"/>
                        </a:cxn>
                        <a:cxn ang="0">
                          <a:pos x="connsiteX981" y="connsiteY981"/>
                        </a:cxn>
                        <a:cxn ang="0">
                          <a:pos x="connsiteX982" y="connsiteY982"/>
                        </a:cxn>
                        <a:cxn ang="0">
                          <a:pos x="connsiteX983" y="connsiteY983"/>
                        </a:cxn>
                        <a:cxn ang="0">
                          <a:pos x="connsiteX984" y="connsiteY984"/>
                        </a:cxn>
                        <a:cxn ang="0">
                          <a:pos x="connsiteX985" y="connsiteY985"/>
                        </a:cxn>
                        <a:cxn ang="0">
                          <a:pos x="connsiteX986" y="connsiteY986"/>
                        </a:cxn>
                        <a:cxn ang="0">
                          <a:pos x="connsiteX987" y="connsiteY987"/>
                        </a:cxn>
                        <a:cxn ang="0">
                          <a:pos x="connsiteX988" y="connsiteY988"/>
                        </a:cxn>
                        <a:cxn ang="0">
                          <a:pos x="connsiteX989" y="connsiteY989"/>
                        </a:cxn>
                        <a:cxn ang="0">
                          <a:pos x="connsiteX990" y="connsiteY990"/>
                        </a:cxn>
                        <a:cxn ang="0">
                          <a:pos x="connsiteX991" y="connsiteY991"/>
                        </a:cxn>
                        <a:cxn ang="0">
                          <a:pos x="connsiteX992" y="connsiteY992"/>
                        </a:cxn>
                        <a:cxn ang="0">
                          <a:pos x="connsiteX993" y="connsiteY993"/>
                        </a:cxn>
                        <a:cxn ang="0">
                          <a:pos x="connsiteX994" y="connsiteY994"/>
                        </a:cxn>
                        <a:cxn ang="0">
                          <a:pos x="connsiteX995" y="connsiteY995"/>
                        </a:cxn>
                        <a:cxn ang="0">
                          <a:pos x="connsiteX996" y="connsiteY996"/>
                        </a:cxn>
                        <a:cxn ang="0">
                          <a:pos x="connsiteX997" y="connsiteY997"/>
                        </a:cxn>
                        <a:cxn ang="0">
                          <a:pos x="connsiteX998" y="connsiteY998"/>
                        </a:cxn>
                        <a:cxn ang="0">
                          <a:pos x="connsiteX999" y="connsiteY999"/>
                        </a:cxn>
                        <a:cxn ang="0">
                          <a:pos x="connsiteX1000" y="connsiteY1000"/>
                        </a:cxn>
                        <a:cxn ang="0">
                          <a:pos x="connsiteX1001" y="connsiteY1001"/>
                        </a:cxn>
                        <a:cxn ang="0">
                          <a:pos x="connsiteX1002" y="connsiteY1002"/>
                        </a:cxn>
                        <a:cxn ang="0">
                          <a:pos x="connsiteX1003" y="connsiteY1003"/>
                        </a:cxn>
                        <a:cxn ang="0">
                          <a:pos x="connsiteX1004" y="connsiteY1004"/>
                        </a:cxn>
                        <a:cxn ang="0">
                          <a:pos x="connsiteX1005" y="connsiteY1005"/>
                        </a:cxn>
                        <a:cxn ang="0">
                          <a:pos x="connsiteX1006" y="connsiteY1006"/>
                        </a:cxn>
                        <a:cxn ang="0">
                          <a:pos x="connsiteX1007" y="connsiteY1007"/>
                        </a:cxn>
                        <a:cxn ang="0">
                          <a:pos x="connsiteX1008" y="connsiteY1008"/>
                        </a:cxn>
                        <a:cxn ang="0">
                          <a:pos x="connsiteX1009" y="connsiteY1009"/>
                        </a:cxn>
                        <a:cxn ang="0">
                          <a:pos x="connsiteX1010" y="connsiteY1010"/>
                        </a:cxn>
                        <a:cxn ang="0">
                          <a:pos x="connsiteX1011" y="connsiteY1011"/>
                        </a:cxn>
                        <a:cxn ang="0">
                          <a:pos x="connsiteX1012" y="connsiteY1012"/>
                        </a:cxn>
                        <a:cxn ang="0">
                          <a:pos x="connsiteX1013" y="connsiteY1013"/>
                        </a:cxn>
                        <a:cxn ang="0">
                          <a:pos x="connsiteX1014" y="connsiteY1014"/>
                        </a:cxn>
                        <a:cxn ang="0">
                          <a:pos x="connsiteX1015" y="connsiteY1015"/>
                        </a:cxn>
                        <a:cxn ang="0">
                          <a:pos x="connsiteX1016" y="connsiteY1016"/>
                        </a:cxn>
                        <a:cxn ang="0">
                          <a:pos x="connsiteX1017" y="connsiteY1017"/>
                        </a:cxn>
                        <a:cxn ang="0">
                          <a:pos x="connsiteX1018" y="connsiteY1018"/>
                        </a:cxn>
                        <a:cxn ang="0">
                          <a:pos x="connsiteX1019" y="connsiteY1019"/>
                        </a:cxn>
                        <a:cxn ang="0">
                          <a:pos x="connsiteX1020" y="connsiteY1020"/>
                        </a:cxn>
                        <a:cxn ang="0">
                          <a:pos x="connsiteX1021" y="connsiteY1021"/>
                        </a:cxn>
                        <a:cxn ang="0">
                          <a:pos x="connsiteX1022" y="connsiteY1022"/>
                        </a:cxn>
                        <a:cxn ang="0">
                          <a:pos x="connsiteX1023" y="connsiteY1023"/>
                        </a:cxn>
                        <a:cxn ang="0">
                          <a:pos x="connsiteX1024" y="connsiteY1024"/>
                        </a:cxn>
                        <a:cxn ang="0">
                          <a:pos x="connsiteX1025" y="connsiteY1025"/>
                        </a:cxn>
                        <a:cxn ang="0">
                          <a:pos x="connsiteX1026" y="connsiteY1026"/>
                        </a:cxn>
                        <a:cxn ang="0">
                          <a:pos x="connsiteX1027" y="connsiteY1027"/>
                        </a:cxn>
                        <a:cxn ang="0">
                          <a:pos x="connsiteX1028" y="connsiteY1028"/>
                        </a:cxn>
                        <a:cxn ang="0">
                          <a:pos x="connsiteX1029" y="connsiteY1029"/>
                        </a:cxn>
                        <a:cxn ang="0">
                          <a:pos x="connsiteX1030" y="connsiteY1030"/>
                        </a:cxn>
                        <a:cxn ang="0">
                          <a:pos x="connsiteX1031" y="connsiteY1031"/>
                        </a:cxn>
                        <a:cxn ang="0">
                          <a:pos x="connsiteX1032" y="connsiteY1032"/>
                        </a:cxn>
                        <a:cxn ang="0">
                          <a:pos x="connsiteX1033" y="connsiteY1033"/>
                        </a:cxn>
                        <a:cxn ang="0">
                          <a:pos x="connsiteX1034" y="connsiteY1034"/>
                        </a:cxn>
                        <a:cxn ang="0">
                          <a:pos x="connsiteX1035" y="connsiteY1035"/>
                        </a:cxn>
                        <a:cxn ang="0">
                          <a:pos x="connsiteX1036" y="connsiteY1036"/>
                        </a:cxn>
                        <a:cxn ang="0">
                          <a:pos x="connsiteX1037" y="connsiteY1037"/>
                        </a:cxn>
                        <a:cxn ang="0">
                          <a:pos x="connsiteX1038" y="connsiteY1038"/>
                        </a:cxn>
                        <a:cxn ang="0">
                          <a:pos x="connsiteX1039" y="connsiteY1039"/>
                        </a:cxn>
                        <a:cxn ang="0">
                          <a:pos x="connsiteX1040" y="connsiteY1040"/>
                        </a:cxn>
                        <a:cxn ang="0">
                          <a:pos x="connsiteX1041" y="connsiteY1041"/>
                        </a:cxn>
                        <a:cxn ang="0">
                          <a:pos x="connsiteX1042" y="connsiteY1042"/>
                        </a:cxn>
                        <a:cxn ang="0">
                          <a:pos x="connsiteX1043" y="connsiteY1043"/>
                        </a:cxn>
                        <a:cxn ang="0">
                          <a:pos x="connsiteX1044" y="connsiteY1044"/>
                        </a:cxn>
                        <a:cxn ang="0">
                          <a:pos x="connsiteX1045" y="connsiteY1045"/>
                        </a:cxn>
                        <a:cxn ang="0">
                          <a:pos x="connsiteX1046" y="connsiteY1046"/>
                        </a:cxn>
                        <a:cxn ang="0">
                          <a:pos x="connsiteX1047" y="connsiteY1047"/>
                        </a:cxn>
                        <a:cxn ang="0">
                          <a:pos x="connsiteX1048" y="connsiteY1048"/>
                        </a:cxn>
                        <a:cxn ang="0">
                          <a:pos x="connsiteX1049" y="connsiteY1049"/>
                        </a:cxn>
                        <a:cxn ang="0">
                          <a:pos x="connsiteX1050" y="connsiteY1050"/>
                        </a:cxn>
                        <a:cxn ang="0">
                          <a:pos x="connsiteX1051" y="connsiteY1051"/>
                        </a:cxn>
                        <a:cxn ang="0">
                          <a:pos x="connsiteX1052" y="connsiteY1052"/>
                        </a:cxn>
                        <a:cxn ang="0">
                          <a:pos x="connsiteX1053" y="connsiteY1053"/>
                        </a:cxn>
                        <a:cxn ang="0">
                          <a:pos x="connsiteX1054" y="connsiteY1054"/>
                        </a:cxn>
                        <a:cxn ang="0">
                          <a:pos x="connsiteX1055" y="connsiteY1055"/>
                        </a:cxn>
                        <a:cxn ang="0">
                          <a:pos x="connsiteX1056" y="connsiteY1056"/>
                        </a:cxn>
                        <a:cxn ang="0">
                          <a:pos x="connsiteX1057" y="connsiteY1057"/>
                        </a:cxn>
                        <a:cxn ang="0">
                          <a:pos x="connsiteX1058" y="connsiteY1058"/>
                        </a:cxn>
                        <a:cxn ang="0">
                          <a:pos x="connsiteX1059" y="connsiteY1059"/>
                        </a:cxn>
                        <a:cxn ang="0">
                          <a:pos x="connsiteX1060" y="connsiteY1060"/>
                        </a:cxn>
                        <a:cxn ang="0">
                          <a:pos x="connsiteX1061" y="connsiteY1061"/>
                        </a:cxn>
                        <a:cxn ang="0">
                          <a:pos x="connsiteX1062" y="connsiteY1062"/>
                        </a:cxn>
                        <a:cxn ang="0">
                          <a:pos x="connsiteX1063" y="connsiteY1063"/>
                        </a:cxn>
                        <a:cxn ang="0">
                          <a:pos x="connsiteX1064" y="connsiteY1064"/>
                        </a:cxn>
                        <a:cxn ang="0">
                          <a:pos x="connsiteX1065" y="connsiteY1065"/>
                        </a:cxn>
                        <a:cxn ang="0">
                          <a:pos x="connsiteX1066" y="connsiteY1066"/>
                        </a:cxn>
                        <a:cxn ang="0">
                          <a:pos x="connsiteX1067" y="connsiteY1067"/>
                        </a:cxn>
                        <a:cxn ang="0">
                          <a:pos x="connsiteX1068" y="connsiteY1068"/>
                        </a:cxn>
                        <a:cxn ang="0">
                          <a:pos x="connsiteX1069" y="connsiteY1069"/>
                        </a:cxn>
                        <a:cxn ang="0">
                          <a:pos x="connsiteX1070" y="connsiteY1070"/>
                        </a:cxn>
                        <a:cxn ang="0">
                          <a:pos x="connsiteX1071" y="connsiteY1071"/>
                        </a:cxn>
                        <a:cxn ang="0">
                          <a:pos x="connsiteX1072" y="connsiteY1072"/>
                        </a:cxn>
                        <a:cxn ang="0">
                          <a:pos x="connsiteX1073" y="connsiteY1073"/>
                        </a:cxn>
                        <a:cxn ang="0">
                          <a:pos x="connsiteX1074" y="connsiteY1074"/>
                        </a:cxn>
                        <a:cxn ang="0">
                          <a:pos x="connsiteX1075" y="connsiteY1075"/>
                        </a:cxn>
                        <a:cxn ang="0">
                          <a:pos x="connsiteX1076" y="connsiteY1076"/>
                        </a:cxn>
                        <a:cxn ang="0">
                          <a:pos x="connsiteX1077" y="connsiteY1077"/>
                        </a:cxn>
                        <a:cxn ang="0">
                          <a:pos x="connsiteX1078" y="connsiteY1078"/>
                        </a:cxn>
                        <a:cxn ang="0">
                          <a:pos x="connsiteX1079" y="connsiteY1079"/>
                        </a:cxn>
                        <a:cxn ang="0">
                          <a:pos x="connsiteX1080" y="connsiteY1080"/>
                        </a:cxn>
                        <a:cxn ang="0">
                          <a:pos x="connsiteX1081" y="connsiteY1081"/>
                        </a:cxn>
                        <a:cxn ang="0">
                          <a:pos x="connsiteX1082" y="connsiteY1082"/>
                        </a:cxn>
                        <a:cxn ang="0">
                          <a:pos x="connsiteX1083" y="connsiteY1083"/>
                        </a:cxn>
                        <a:cxn ang="0">
                          <a:pos x="connsiteX1084" y="connsiteY1084"/>
                        </a:cxn>
                        <a:cxn ang="0">
                          <a:pos x="connsiteX1085" y="connsiteY1085"/>
                        </a:cxn>
                        <a:cxn ang="0">
                          <a:pos x="connsiteX1086" y="connsiteY1086"/>
                        </a:cxn>
                        <a:cxn ang="0">
                          <a:pos x="connsiteX1087" y="connsiteY1087"/>
                        </a:cxn>
                        <a:cxn ang="0">
                          <a:pos x="connsiteX1088" y="connsiteY1088"/>
                        </a:cxn>
                        <a:cxn ang="0">
                          <a:pos x="connsiteX1089" y="connsiteY1089"/>
                        </a:cxn>
                        <a:cxn ang="0">
                          <a:pos x="connsiteX1090" y="connsiteY1090"/>
                        </a:cxn>
                        <a:cxn ang="0">
                          <a:pos x="connsiteX1091" y="connsiteY1091"/>
                        </a:cxn>
                        <a:cxn ang="0">
                          <a:pos x="connsiteX1092" y="connsiteY1092"/>
                        </a:cxn>
                        <a:cxn ang="0">
                          <a:pos x="connsiteX1093" y="connsiteY1093"/>
                        </a:cxn>
                        <a:cxn ang="0">
                          <a:pos x="connsiteX1094" y="connsiteY1094"/>
                        </a:cxn>
                        <a:cxn ang="0">
                          <a:pos x="connsiteX1095" y="connsiteY1095"/>
                        </a:cxn>
                        <a:cxn ang="0">
                          <a:pos x="connsiteX1096" y="connsiteY1096"/>
                        </a:cxn>
                        <a:cxn ang="0">
                          <a:pos x="connsiteX1097" y="connsiteY1097"/>
                        </a:cxn>
                        <a:cxn ang="0">
                          <a:pos x="connsiteX1098" y="connsiteY1098"/>
                        </a:cxn>
                        <a:cxn ang="0">
                          <a:pos x="connsiteX1099" y="connsiteY1099"/>
                        </a:cxn>
                        <a:cxn ang="0">
                          <a:pos x="connsiteX1100" y="connsiteY1100"/>
                        </a:cxn>
                        <a:cxn ang="0">
                          <a:pos x="connsiteX1101" y="connsiteY1101"/>
                        </a:cxn>
                        <a:cxn ang="0">
                          <a:pos x="connsiteX1102" y="connsiteY1102"/>
                        </a:cxn>
                        <a:cxn ang="0">
                          <a:pos x="connsiteX1103" y="connsiteY1103"/>
                        </a:cxn>
                        <a:cxn ang="0">
                          <a:pos x="connsiteX1104" y="connsiteY1104"/>
                        </a:cxn>
                        <a:cxn ang="0">
                          <a:pos x="connsiteX1105" y="connsiteY1105"/>
                        </a:cxn>
                        <a:cxn ang="0">
                          <a:pos x="connsiteX1106" y="connsiteY1106"/>
                        </a:cxn>
                        <a:cxn ang="0">
                          <a:pos x="connsiteX1107" y="connsiteY1107"/>
                        </a:cxn>
                        <a:cxn ang="0">
                          <a:pos x="connsiteX1108" y="connsiteY1108"/>
                        </a:cxn>
                        <a:cxn ang="0">
                          <a:pos x="connsiteX1109" y="connsiteY1109"/>
                        </a:cxn>
                        <a:cxn ang="0">
                          <a:pos x="connsiteX1110" y="connsiteY1110"/>
                        </a:cxn>
                        <a:cxn ang="0">
                          <a:pos x="connsiteX1111" y="connsiteY1111"/>
                        </a:cxn>
                        <a:cxn ang="0">
                          <a:pos x="connsiteX1112" y="connsiteY1112"/>
                        </a:cxn>
                        <a:cxn ang="0">
                          <a:pos x="connsiteX1113" y="connsiteY1113"/>
                        </a:cxn>
                        <a:cxn ang="0">
                          <a:pos x="connsiteX1114" y="connsiteY1114"/>
                        </a:cxn>
                        <a:cxn ang="0">
                          <a:pos x="connsiteX1115" y="connsiteY1115"/>
                        </a:cxn>
                        <a:cxn ang="0">
                          <a:pos x="connsiteX1116" y="connsiteY1116"/>
                        </a:cxn>
                        <a:cxn ang="0">
                          <a:pos x="connsiteX1117" y="connsiteY1117"/>
                        </a:cxn>
                        <a:cxn ang="0">
                          <a:pos x="connsiteX1118" y="connsiteY1118"/>
                        </a:cxn>
                        <a:cxn ang="0">
                          <a:pos x="connsiteX1119" y="connsiteY1119"/>
                        </a:cxn>
                        <a:cxn ang="0">
                          <a:pos x="connsiteX1120" y="connsiteY1120"/>
                        </a:cxn>
                        <a:cxn ang="0">
                          <a:pos x="connsiteX1121" y="connsiteY1121"/>
                        </a:cxn>
                        <a:cxn ang="0">
                          <a:pos x="connsiteX1122" y="connsiteY1122"/>
                        </a:cxn>
                        <a:cxn ang="0">
                          <a:pos x="connsiteX1123" y="connsiteY1123"/>
                        </a:cxn>
                        <a:cxn ang="0">
                          <a:pos x="connsiteX1124" y="connsiteY1124"/>
                        </a:cxn>
                        <a:cxn ang="0">
                          <a:pos x="connsiteX1125" y="connsiteY1125"/>
                        </a:cxn>
                        <a:cxn ang="0">
                          <a:pos x="connsiteX1126" y="connsiteY1126"/>
                        </a:cxn>
                        <a:cxn ang="0">
                          <a:pos x="connsiteX1127" y="connsiteY1127"/>
                        </a:cxn>
                        <a:cxn ang="0">
                          <a:pos x="connsiteX1128" y="connsiteY1128"/>
                        </a:cxn>
                        <a:cxn ang="0">
                          <a:pos x="connsiteX1129" y="connsiteY1129"/>
                        </a:cxn>
                        <a:cxn ang="0">
                          <a:pos x="connsiteX1130" y="connsiteY1130"/>
                        </a:cxn>
                        <a:cxn ang="0">
                          <a:pos x="connsiteX1131" y="connsiteY1131"/>
                        </a:cxn>
                        <a:cxn ang="0">
                          <a:pos x="connsiteX1132" y="connsiteY1132"/>
                        </a:cxn>
                        <a:cxn ang="0">
                          <a:pos x="connsiteX1133" y="connsiteY1133"/>
                        </a:cxn>
                        <a:cxn ang="0">
                          <a:pos x="connsiteX1134" y="connsiteY1134"/>
                        </a:cxn>
                        <a:cxn ang="0">
                          <a:pos x="connsiteX1135" y="connsiteY1135"/>
                        </a:cxn>
                        <a:cxn ang="0">
                          <a:pos x="connsiteX1136" y="connsiteY1136"/>
                        </a:cxn>
                        <a:cxn ang="0">
                          <a:pos x="connsiteX1137" y="connsiteY1137"/>
                        </a:cxn>
                        <a:cxn ang="0">
                          <a:pos x="connsiteX1138" y="connsiteY1138"/>
                        </a:cxn>
                        <a:cxn ang="0">
                          <a:pos x="connsiteX1139" y="connsiteY1139"/>
                        </a:cxn>
                        <a:cxn ang="0">
                          <a:pos x="connsiteX1140" y="connsiteY1140"/>
                        </a:cxn>
                        <a:cxn ang="0">
                          <a:pos x="connsiteX1141" y="connsiteY1141"/>
                        </a:cxn>
                        <a:cxn ang="0">
                          <a:pos x="connsiteX1142" y="connsiteY1142"/>
                        </a:cxn>
                        <a:cxn ang="0">
                          <a:pos x="connsiteX1143" y="connsiteY1143"/>
                        </a:cxn>
                        <a:cxn ang="0">
                          <a:pos x="connsiteX1144" y="connsiteY1144"/>
                        </a:cxn>
                        <a:cxn ang="0">
                          <a:pos x="connsiteX1145" y="connsiteY1145"/>
                        </a:cxn>
                        <a:cxn ang="0">
                          <a:pos x="connsiteX1146" y="connsiteY1146"/>
                        </a:cxn>
                        <a:cxn ang="0">
                          <a:pos x="connsiteX1147" y="connsiteY1147"/>
                        </a:cxn>
                        <a:cxn ang="0">
                          <a:pos x="connsiteX1148" y="connsiteY1148"/>
                        </a:cxn>
                        <a:cxn ang="0">
                          <a:pos x="connsiteX1149" y="connsiteY1149"/>
                        </a:cxn>
                        <a:cxn ang="0">
                          <a:pos x="connsiteX1150" y="connsiteY1150"/>
                        </a:cxn>
                        <a:cxn ang="0">
                          <a:pos x="connsiteX1151" y="connsiteY1151"/>
                        </a:cxn>
                        <a:cxn ang="0">
                          <a:pos x="connsiteX1152" y="connsiteY1152"/>
                        </a:cxn>
                        <a:cxn ang="0">
                          <a:pos x="connsiteX1153" y="connsiteY1153"/>
                        </a:cxn>
                        <a:cxn ang="0">
                          <a:pos x="connsiteX1154" y="connsiteY1154"/>
                        </a:cxn>
                        <a:cxn ang="0">
                          <a:pos x="connsiteX1155" y="connsiteY1155"/>
                        </a:cxn>
                        <a:cxn ang="0">
                          <a:pos x="connsiteX1156" y="connsiteY1156"/>
                        </a:cxn>
                        <a:cxn ang="0">
                          <a:pos x="connsiteX1157" y="connsiteY1157"/>
                        </a:cxn>
                        <a:cxn ang="0">
                          <a:pos x="connsiteX1158" y="connsiteY1158"/>
                        </a:cxn>
                        <a:cxn ang="0">
                          <a:pos x="connsiteX1159" y="connsiteY1159"/>
                        </a:cxn>
                        <a:cxn ang="0">
                          <a:pos x="connsiteX1160" y="connsiteY1160"/>
                        </a:cxn>
                        <a:cxn ang="0">
                          <a:pos x="connsiteX1161" y="connsiteY1161"/>
                        </a:cxn>
                        <a:cxn ang="0">
                          <a:pos x="connsiteX1162" y="connsiteY1162"/>
                        </a:cxn>
                        <a:cxn ang="0">
                          <a:pos x="connsiteX1163" y="connsiteY1163"/>
                        </a:cxn>
                        <a:cxn ang="0">
                          <a:pos x="connsiteX1164" y="connsiteY1164"/>
                        </a:cxn>
                        <a:cxn ang="0">
                          <a:pos x="connsiteX1165" y="connsiteY1165"/>
                        </a:cxn>
                        <a:cxn ang="0">
                          <a:pos x="connsiteX1166" y="connsiteY1166"/>
                        </a:cxn>
                        <a:cxn ang="0">
                          <a:pos x="connsiteX1167" y="connsiteY1167"/>
                        </a:cxn>
                        <a:cxn ang="0">
                          <a:pos x="connsiteX1168" y="connsiteY1168"/>
                        </a:cxn>
                        <a:cxn ang="0">
                          <a:pos x="connsiteX1169" y="connsiteY1169"/>
                        </a:cxn>
                        <a:cxn ang="0">
                          <a:pos x="connsiteX1170" y="connsiteY1170"/>
                        </a:cxn>
                        <a:cxn ang="0">
                          <a:pos x="connsiteX1171" y="connsiteY1171"/>
                        </a:cxn>
                        <a:cxn ang="0">
                          <a:pos x="connsiteX1172" y="connsiteY1172"/>
                        </a:cxn>
                        <a:cxn ang="0">
                          <a:pos x="connsiteX1173" y="connsiteY1173"/>
                        </a:cxn>
                        <a:cxn ang="0">
                          <a:pos x="connsiteX1174" y="connsiteY1174"/>
                        </a:cxn>
                        <a:cxn ang="0">
                          <a:pos x="connsiteX1175" y="connsiteY1175"/>
                        </a:cxn>
                        <a:cxn ang="0">
                          <a:pos x="connsiteX1176" y="connsiteY1176"/>
                        </a:cxn>
                        <a:cxn ang="0">
                          <a:pos x="connsiteX1177" y="connsiteY1177"/>
                        </a:cxn>
                        <a:cxn ang="0">
                          <a:pos x="connsiteX1178" y="connsiteY1178"/>
                        </a:cxn>
                        <a:cxn ang="0">
                          <a:pos x="connsiteX1179" y="connsiteY1179"/>
                        </a:cxn>
                        <a:cxn ang="0">
                          <a:pos x="connsiteX1180" y="connsiteY1180"/>
                        </a:cxn>
                        <a:cxn ang="0">
                          <a:pos x="connsiteX1181" y="connsiteY1181"/>
                        </a:cxn>
                        <a:cxn ang="0">
                          <a:pos x="connsiteX1182" y="connsiteY1182"/>
                        </a:cxn>
                        <a:cxn ang="0">
                          <a:pos x="connsiteX1183" y="connsiteY1183"/>
                        </a:cxn>
                        <a:cxn ang="0">
                          <a:pos x="connsiteX1184" y="connsiteY1184"/>
                        </a:cxn>
                        <a:cxn ang="0">
                          <a:pos x="connsiteX1185" y="connsiteY1185"/>
                        </a:cxn>
                        <a:cxn ang="0">
                          <a:pos x="connsiteX1186" y="connsiteY1186"/>
                        </a:cxn>
                        <a:cxn ang="0">
                          <a:pos x="connsiteX1187" y="connsiteY1187"/>
                        </a:cxn>
                        <a:cxn ang="0">
                          <a:pos x="connsiteX1188" y="connsiteY1188"/>
                        </a:cxn>
                        <a:cxn ang="0">
                          <a:pos x="connsiteX1189" y="connsiteY1189"/>
                        </a:cxn>
                        <a:cxn ang="0">
                          <a:pos x="connsiteX1190" y="connsiteY1190"/>
                        </a:cxn>
                        <a:cxn ang="0">
                          <a:pos x="connsiteX1191" y="connsiteY1191"/>
                        </a:cxn>
                        <a:cxn ang="0">
                          <a:pos x="connsiteX1192" y="connsiteY1192"/>
                        </a:cxn>
                        <a:cxn ang="0">
                          <a:pos x="connsiteX1193" y="connsiteY1193"/>
                        </a:cxn>
                        <a:cxn ang="0">
                          <a:pos x="connsiteX1194" y="connsiteY1194"/>
                        </a:cxn>
                        <a:cxn ang="0">
                          <a:pos x="connsiteX1195" y="connsiteY1195"/>
                        </a:cxn>
                        <a:cxn ang="0">
                          <a:pos x="connsiteX1196" y="connsiteY1196"/>
                        </a:cxn>
                        <a:cxn ang="0">
                          <a:pos x="connsiteX1197" y="connsiteY1197"/>
                        </a:cxn>
                        <a:cxn ang="0">
                          <a:pos x="connsiteX1198" y="connsiteY1198"/>
                        </a:cxn>
                        <a:cxn ang="0">
                          <a:pos x="connsiteX1199" y="connsiteY1199"/>
                        </a:cxn>
                        <a:cxn ang="0">
                          <a:pos x="connsiteX1200" y="connsiteY1200"/>
                        </a:cxn>
                        <a:cxn ang="0">
                          <a:pos x="connsiteX1201" y="connsiteY1201"/>
                        </a:cxn>
                        <a:cxn ang="0">
                          <a:pos x="connsiteX1202" y="connsiteY1202"/>
                        </a:cxn>
                        <a:cxn ang="0">
                          <a:pos x="connsiteX1203" y="connsiteY1203"/>
                        </a:cxn>
                        <a:cxn ang="0">
                          <a:pos x="connsiteX1204" y="connsiteY1204"/>
                        </a:cxn>
                        <a:cxn ang="0">
                          <a:pos x="connsiteX1205" y="connsiteY1205"/>
                        </a:cxn>
                        <a:cxn ang="0">
                          <a:pos x="connsiteX1206" y="connsiteY1206"/>
                        </a:cxn>
                        <a:cxn ang="0">
                          <a:pos x="connsiteX1207" y="connsiteY1207"/>
                        </a:cxn>
                        <a:cxn ang="0">
                          <a:pos x="connsiteX1208" y="connsiteY1208"/>
                        </a:cxn>
                        <a:cxn ang="0">
                          <a:pos x="connsiteX1209" y="connsiteY1209"/>
                        </a:cxn>
                        <a:cxn ang="0">
                          <a:pos x="connsiteX1210" y="connsiteY1210"/>
                        </a:cxn>
                        <a:cxn ang="0">
                          <a:pos x="connsiteX1211" y="connsiteY1211"/>
                        </a:cxn>
                        <a:cxn ang="0">
                          <a:pos x="connsiteX1212" y="connsiteY1212"/>
                        </a:cxn>
                        <a:cxn ang="0">
                          <a:pos x="connsiteX1213" y="connsiteY1213"/>
                        </a:cxn>
                        <a:cxn ang="0">
                          <a:pos x="connsiteX1214" y="connsiteY1214"/>
                        </a:cxn>
                        <a:cxn ang="0">
                          <a:pos x="connsiteX1215" y="connsiteY1215"/>
                        </a:cxn>
                        <a:cxn ang="0">
                          <a:pos x="connsiteX1216" y="connsiteY1216"/>
                        </a:cxn>
                        <a:cxn ang="0">
                          <a:pos x="connsiteX1217" y="connsiteY1217"/>
                        </a:cxn>
                        <a:cxn ang="0">
                          <a:pos x="connsiteX1218" y="connsiteY1218"/>
                        </a:cxn>
                        <a:cxn ang="0">
                          <a:pos x="connsiteX1219" y="connsiteY1219"/>
                        </a:cxn>
                        <a:cxn ang="0">
                          <a:pos x="connsiteX1220" y="connsiteY1220"/>
                        </a:cxn>
                        <a:cxn ang="0">
                          <a:pos x="connsiteX1221" y="connsiteY1221"/>
                        </a:cxn>
                        <a:cxn ang="0">
                          <a:pos x="connsiteX1222" y="connsiteY1222"/>
                        </a:cxn>
                        <a:cxn ang="0">
                          <a:pos x="connsiteX1223" y="connsiteY1223"/>
                        </a:cxn>
                        <a:cxn ang="0">
                          <a:pos x="connsiteX1224" y="connsiteY1224"/>
                        </a:cxn>
                        <a:cxn ang="0">
                          <a:pos x="connsiteX1225" y="connsiteY1225"/>
                        </a:cxn>
                        <a:cxn ang="0">
                          <a:pos x="connsiteX1226" y="connsiteY1226"/>
                        </a:cxn>
                        <a:cxn ang="0">
                          <a:pos x="connsiteX1227" y="connsiteY1227"/>
                        </a:cxn>
                        <a:cxn ang="0">
                          <a:pos x="connsiteX1228" y="connsiteY1228"/>
                        </a:cxn>
                        <a:cxn ang="0">
                          <a:pos x="connsiteX1229" y="connsiteY1229"/>
                        </a:cxn>
                        <a:cxn ang="0">
                          <a:pos x="connsiteX1230" y="connsiteY1230"/>
                        </a:cxn>
                        <a:cxn ang="0">
                          <a:pos x="connsiteX1231" y="connsiteY1231"/>
                        </a:cxn>
                        <a:cxn ang="0">
                          <a:pos x="connsiteX1232" y="connsiteY1232"/>
                        </a:cxn>
                        <a:cxn ang="0">
                          <a:pos x="connsiteX1233" y="connsiteY1233"/>
                        </a:cxn>
                        <a:cxn ang="0">
                          <a:pos x="connsiteX1234" y="connsiteY1234"/>
                        </a:cxn>
                        <a:cxn ang="0">
                          <a:pos x="connsiteX1235" y="connsiteY1235"/>
                        </a:cxn>
                        <a:cxn ang="0">
                          <a:pos x="connsiteX1236" y="connsiteY1236"/>
                        </a:cxn>
                        <a:cxn ang="0">
                          <a:pos x="connsiteX1237" y="connsiteY1237"/>
                        </a:cxn>
                        <a:cxn ang="0">
                          <a:pos x="connsiteX1238" y="connsiteY1238"/>
                        </a:cxn>
                        <a:cxn ang="0">
                          <a:pos x="connsiteX1239" y="connsiteY1239"/>
                        </a:cxn>
                        <a:cxn ang="0">
                          <a:pos x="connsiteX1240" y="connsiteY1240"/>
                        </a:cxn>
                        <a:cxn ang="0">
                          <a:pos x="connsiteX1241" y="connsiteY1241"/>
                        </a:cxn>
                        <a:cxn ang="0">
                          <a:pos x="connsiteX1242" y="connsiteY1242"/>
                        </a:cxn>
                        <a:cxn ang="0">
                          <a:pos x="connsiteX1243" y="connsiteY1243"/>
                        </a:cxn>
                        <a:cxn ang="0">
                          <a:pos x="connsiteX1244" y="connsiteY1244"/>
                        </a:cxn>
                        <a:cxn ang="0">
                          <a:pos x="connsiteX1245" y="connsiteY1245"/>
                        </a:cxn>
                        <a:cxn ang="0">
                          <a:pos x="connsiteX1246" y="connsiteY1246"/>
                        </a:cxn>
                        <a:cxn ang="0">
                          <a:pos x="connsiteX1247" y="connsiteY1247"/>
                        </a:cxn>
                        <a:cxn ang="0">
                          <a:pos x="connsiteX1248" y="connsiteY1248"/>
                        </a:cxn>
                        <a:cxn ang="0">
                          <a:pos x="connsiteX1249" y="connsiteY1249"/>
                        </a:cxn>
                        <a:cxn ang="0">
                          <a:pos x="connsiteX1250" y="connsiteY1250"/>
                        </a:cxn>
                        <a:cxn ang="0">
                          <a:pos x="connsiteX1251" y="connsiteY1251"/>
                        </a:cxn>
                        <a:cxn ang="0">
                          <a:pos x="connsiteX1252" y="connsiteY1252"/>
                        </a:cxn>
                        <a:cxn ang="0">
                          <a:pos x="connsiteX1253" y="connsiteY1253"/>
                        </a:cxn>
                        <a:cxn ang="0">
                          <a:pos x="connsiteX1254" y="connsiteY1254"/>
                        </a:cxn>
                        <a:cxn ang="0">
                          <a:pos x="connsiteX1255" y="connsiteY1255"/>
                        </a:cxn>
                        <a:cxn ang="0">
                          <a:pos x="connsiteX1256" y="connsiteY1256"/>
                        </a:cxn>
                        <a:cxn ang="0">
                          <a:pos x="connsiteX1257" y="connsiteY1257"/>
                        </a:cxn>
                        <a:cxn ang="0">
                          <a:pos x="connsiteX1258" y="connsiteY1258"/>
                        </a:cxn>
                        <a:cxn ang="0">
                          <a:pos x="connsiteX1259" y="connsiteY1259"/>
                        </a:cxn>
                        <a:cxn ang="0">
                          <a:pos x="connsiteX1260" y="connsiteY1260"/>
                        </a:cxn>
                        <a:cxn ang="0">
                          <a:pos x="connsiteX1261" y="connsiteY1261"/>
                        </a:cxn>
                        <a:cxn ang="0">
                          <a:pos x="connsiteX1262" y="connsiteY1262"/>
                        </a:cxn>
                        <a:cxn ang="0">
                          <a:pos x="connsiteX1263" y="connsiteY1263"/>
                        </a:cxn>
                        <a:cxn ang="0">
                          <a:pos x="connsiteX1264" y="connsiteY1264"/>
                        </a:cxn>
                        <a:cxn ang="0">
                          <a:pos x="connsiteX1265" y="connsiteY1265"/>
                        </a:cxn>
                        <a:cxn ang="0">
                          <a:pos x="connsiteX1266" y="connsiteY1266"/>
                        </a:cxn>
                        <a:cxn ang="0">
                          <a:pos x="connsiteX1267" y="connsiteY1267"/>
                        </a:cxn>
                        <a:cxn ang="0">
                          <a:pos x="connsiteX1268" y="connsiteY1268"/>
                        </a:cxn>
                        <a:cxn ang="0">
                          <a:pos x="connsiteX1269" y="connsiteY1269"/>
                        </a:cxn>
                        <a:cxn ang="0">
                          <a:pos x="connsiteX1270" y="connsiteY1270"/>
                        </a:cxn>
                        <a:cxn ang="0">
                          <a:pos x="connsiteX1271" y="connsiteY1271"/>
                        </a:cxn>
                        <a:cxn ang="0">
                          <a:pos x="connsiteX1272" y="connsiteY1272"/>
                        </a:cxn>
                        <a:cxn ang="0">
                          <a:pos x="connsiteX1273" y="connsiteY1273"/>
                        </a:cxn>
                        <a:cxn ang="0">
                          <a:pos x="connsiteX1274" y="connsiteY1274"/>
                        </a:cxn>
                        <a:cxn ang="0">
                          <a:pos x="connsiteX1275" y="connsiteY1275"/>
                        </a:cxn>
                        <a:cxn ang="0">
                          <a:pos x="connsiteX1276" y="connsiteY1276"/>
                        </a:cxn>
                        <a:cxn ang="0">
                          <a:pos x="connsiteX1277" y="connsiteY1277"/>
                        </a:cxn>
                        <a:cxn ang="0">
                          <a:pos x="connsiteX1278" y="connsiteY1278"/>
                        </a:cxn>
                        <a:cxn ang="0">
                          <a:pos x="connsiteX1279" y="connsiteY1279"/>
                        </a:cxn>
                        <a:cxn ang="0">
                          <a:pos x="connsiteX1280" y="connsiteY1280"/>
                        </a:cxn>
                        <a:cxn ang="0">
                          <a:pos x="connsiteX1281" y="connsiteY1281"/>
                        </a:cxn>
                        <a:cxn ang="0">
                          <a:pos x="connsiteX1282" y="connsiteY1282"/>
                        </a:cxn>
                        <a:cxn ang="0">
                          <a:pos x="connsiteX1283" y="connsiteY1283"/>
                        </a:cxn>
                        <a:cxn ang="0">
                          <a:pos x="connsiteX1284" y="connsiteY1284"/>
                        </a:cxn>
                        <a:cxn ang="0">
                          <a:pos x="connsiteX1285" y="connsiteY1285"/>
                        </a:cxn>
                        <a:cxn ang="0">
                          <a:pos x="connsiteX1286" y="connsiteY1286"/>
                        </a:cxn>
                        <a:cxn ang="0">
                          <a:pos x="connsiteX1287" y="connsiteY1287"/>
                        </a:cxn>
                        <a:cxn ang="0">
                          <a:pos x="connsiteX1288" y="connsiteY1288"/>
                        </a:cxn>
                        <a:cxn ang="0">
                          <a:pos x="connsiteX1289" y="connsiteY1289"/>
                        </a:cxn>
                        <a:cxn ang="0">
                          <a:pos x="connsiteX1290" y="connsiteY1290"/>
                        </a:cxn>
                        <a:cxn ang="0">
                          <a:pos x="connsiteX1291" y="connsiteY1291"/>
                        </a:cxn>
                        <a:cxn ang="0">
                          <a:pos x="connsiteX1292" y="connsiteY1292"/>
                        </a:cxn>
                        <a:cxn ang="0">
                          <a:pos x="connsiteX1293" y="connsiteY1293"/>
                        </a:cxn>
                        <a:cxn ang="0">
                          <a:pos x="connsiteX1294" y="connsiteY1294"/>
                        </a:cxn>
                        <a:cxn ang="0">
                          <a:pos x="connsiteX1295" y="connsiteY1295"/>
                        </a:cxn>
                        <a:cxn ang="0">
                          <a:pos x="connsiteX1296" y="connsiteY1296"/>
                        </a:cxn>
                        <a:cxn ang="0">
                          <a:pos x="connsiteX1297" y="connsiteY1297"/>
                        </a:cxn>
                        <a:cxn ang="0">
                          <a:pos x="connsiteX1298" y="connsiteY1298"/>
                        </a:cxn>
                        <a:cxn ang="0">
                          <a:pos x="connsiteX1299" y="connsiteY1299"/>
                        </a:cxn>
                        <a:cxn ang="0">
                          <a:pos x="connsiteX1300" y="connsiteY1300"/>
                        </a:cxn>
                        <a:cxn ang="0">
                          <a:pos x="connsiteX1301" y="connsiteY1301"/>
                        </a:cxn>
                        <a:cxn ang="0">
                          <a:pos x="connsiteX1302" y="connsiteY1302"/>
                        </a:cxn>
                        <a:cxn ang="0">
                          <a:pos x="connsiteX1303" y="connsiteY1303"/>
                        </a:cxn>
                        <a:cxn ang="0">
                          <a:pos x="connsiteX1304" y="connsiteY1304"/>
                        </a:cxn>
                        <a:cxn ang="0">
                          <a:pos x="connsiteX1305" y="connsiteY1305"/>
                        </a:cxn>
                        <a:cxn ang="0">
                          <a:pos x="connsiteX1306" y="connsiteY1306"/>
                        </a:cxn>
                        <a:cxn ang="0">
                          <a:pos x="connsiteX1307" y="connsiteY1307"/>
                        </a:cxn>
                        <a:cxn ang="0">
                          <a:pos x="connsiteX1308" y="connsiteY1308"/>
                        </a:cxn>
                        <a:cxn ang="0">
                          <a:pos x="connsiteX1309" y="connsiteY1309"/>
                        </a:cxn>
                        <a:cxn ang="0">
                          <a:pos x="connsiteX1310" y="connsiteY1310"/>
                        </a:cxn>
                        <a:cxn ang="0">
                          <a:pos x="connsiteX1311" y="connsiteY1311"/>
                        </a:cxn>
                        <a:cxn ang="0">
                          <a:pos x="connsiteX1312" y="connsiteY1312"/>
                        </a:cxn>
                        <a:cxn ang="0">
                          <a:pos x="connsiteX1313" y="connsiteY1313"/>
                        </a:cxn>
                        <a:cxn ang="0">
                          <a:pos x="connsiteX1314" y="connsiteY1314"/>
                        </a:cxn>
                        <a:cxn ang="0">
                          <a:pos x="connsiteX1315" y="connsiteY1315"/>
                        </a:cxn>
                        <a:cxn ang="0">
                          <a:pos x="connsiteX1316" y="connsiteY1316"/>
                        </a:cxn>
                        <a:cxn ang="0">
                          <a:pos x="connsiteX1317" y="connsiteY1317"/>
                        </a:cxn>
                        <a:cxn ang="0">
                          <a:pos x="connsiteX1318" y="connsiteY1318"/>
                        </a:cxn>
                        <a:cxn ang="0">
                          <a:pos x="connsiteX1319" y="connsiteY1319"/>
                        </a:cxn>
                        <a:cxn ang="0">
                          <a:pos x="connsiteX1320" y="connsiteY1320"/>
                        </a:cxn>
                        <a:cxn ang="0">
                          <a:pos x="connsiteX1321" y="connsiteY1321"/>
                        </a:cxn>
                        <a:cxn ang="0">
                          <a:pos x="connsiteX1322" y="connsiteY1322"/>
                        </a:cxn>
                        <a:cxn ang="0">
                          <a:pos x="connsiteX1323" y="connsiteY1323"/>
                        </a:cxn>
                        <a:cxn ang="0">
                          <a:pos x="connsiteX1324" y="connsiteY1324"/>
                        </a:cxn>
                        <a:cxn ang="0">
                          <a:pos x="connsiteX1325" y="connsiteY1325"/>
                        </a:cxn>
                        <a:cxn ang="0">
                          <a:pos x="connsiteX1326" y="connsiteY1326"/>
                        </a:cxn>
                        <a:cxn ang="0">
                          <a:pos x="connsiteX1327" y="connsiteY1327"/>
                        </a:cxn>
                        <a:cxn ang="0">
                          <a:pos x="connsiteX1328" y="connsiteY1328"/>
                        </a:cxn>
                        <a:cxn ang="0">
                          <a:pos x="connsiteX1329" y="connsiteY1329"/>
                        </a:cxn>
                        <a:cxn ang="0">
                          <a:pos x="connsiteX1330" y="connsiteY1330"/>
                        </a:cxn>
                        <a:cxn ang="0">
                          <a:pos x="connsiteX1331" y="connsiteY1331"/>
                        </a:cxn>
                        <a:cxn ang="0">
                          <a:pos x="connsiteX1332" y="connsiteY1332"/>
                        </a:cxn>
                        <a:cxn ang="0">
                          <a:pos x="connsiteX1333" y="connsiteY1333"/>
                        </a:cxn>
                        <a:cxn ang="0">
                          <a:pos x="connsiteX1334" y="connsiteY1334"/>
                        </a:cxn>
                        <a:cxn ang="0">
                          <a:pos x="connsiteX1335" y="connsiteY1335"/>
                        </a:cxn>
                        <a:cxn ang="0">
                          <a:pos x="connsiteX1336" y="connsiteY1336"/>
                        </a:cxn>
                        <a:cxn ang="0">
                          <a:pos x="connsiteX1337" y="connsiteY1337"/>
                        </a:cxn>
                        <a:cxn ang="0">
                          <a:pos x="connsiteX1338" y="connsiteY1338"/>
                        </a:cxn>
                        <a:cxn ang="0">
                          <a:pos x="connsiteX1339" y="connsiteY1339"/>
                        </a:cxn>
                        <a:cxn ang="0">
                          <a:pos x="connsiteX1340" y="connsiteY1340"/>
                        </a:cxn>
                        <a:cxn ang="0">
                          <a:pos x="connsiteX1341" y="connsiteY1341"/>
                        </a:cxn>
                        <a:cxn ang="0">
                          <a:pos x="connsiteX1342" y="connsiteY1342"/>
                        </a:cxn>
                        <a:cxn ang="0">
                          <a:pos x="connsiteX1343" y="connsiteY1343"/>
                        </a:cxn>
                        <a:cxn ang="0">
                          <a:pos x="connsiteX1344" y="connsiteY1344"/>
                        </a:cxn>
                        <a:cxn ang="0">
                          <a:pos x="connsiteX1345" y="connsiteY1345"/>
                        </a:cxn>
                        <a:cxn ang="0">
                          <a:pos x="connsiteX1346" y="connsiteY1346"/>
                        </a:cxn>
                        <a:cxn ang="0">
                          <a:pos x="connsiteX1347" y="connsiteY1347"/>
                        </a:cxn>
                        <a:cxn ang="0">
                          <a:pos x="connsiteX1348" y="connsiteY1348"/>
                        </a:cxn>
                        <a:cxn ang="0">
                          <a:pos x="connsiteX1349" y="connsiteY1349"/>
                        </a:cxn>
                        <a:cxn ang="0">
                          <a:pos x="connsiteX1350" y="connsiteY1350"/>
                        </a:cxn>
                        <a:cxn ang="0">
                          <a:pos x="connsiteX1351" y="connsiteY1351"/>
                        </a:cxn>
                        <a:cxn ang="0">
                          <a:pos x="connsiteX1352" y="connsiteY1352"/>
                        </a:cxn>
                        <a:cxn ang="0">
                          <a:pos x="connsiteX1353" y="connsiteY1353"/>
                        </a:cxn>
                        <a:cxn ang="0">
                          <a:pos x="connsiteX1354" y="connsiteY1354"/>
                        </a:cxn>
                        <a:cxn ang="0">
                          <a:pos x="connsiteX1355" y="connsiteY1355"/>
                        </a:cxn>
                        <a:cxn ang="0">
                          <a:pos x="connsiteX1356" y="connsiteY1356"/>
                        </a:cxn>
                        <a:cxn ang="0">
                          <a:pos x="connsiteX1357" y="connsiteY1357"/>
                        </a:cxn>
                        <a:cxn ang="0">
                          <a:pos x="connsiteX1358" y="connsiteY1358"/>
                        </a:cxn>
                        <a:cxn ang="0">
                          <a:pos x="connsiteX1359" y="connsiteY1359"/>
                        </a:cxn>
                        <a:cxn ang="0">
                          <a:pos x="connsiteX1360" y="connsiteY1360"/>
                        </a:cxn>
                        <a:cxn ang="0">
                          <a:pos x="connsiteX1361" y="connsiteY1361"/>
                        </a:cxn>
                        <a:cxn ang="0">
                          <a:pos x="connsiteX1362" y="connsiteY1362"/>
                        </a:cxn>
                        <a:cxn ang="0">
                          <a:pos x="connsiteX1363" y="connsiteY1363"/>
                        </a:cxn>
                        <a:cxn ang="0">
                          <a:pos x="connsiteX1364" y="connsiteY1364"/>
                        </a:cxn>
                        <a:cxn ang="0">
                          <a:pos x="connsiteX1365" y="connsiteY1365"/>
                        </a:cxn>
                        <a:cxn ang="0">
                          <a:pos x="connsiteX1366" y="connsiteY1366"/>
                        </a:cxn>
                        <a:cxn ang="0">
                          <a:pos x="connsiteX1367" y="connsiteY1367"/>
                        </a:cxn>
                        <a:cxn ang="0">
                          <a:pos x="connsiteX1368" y="connsiteY1368"/>
                        </a:cxn>
                        <a:cxn ang="0">
                          <a:pos x="connsiteX1369" y="connsiteY1369"/>
                        </a:cxn>
                        <a:cxn ang="0">
                          <a:pos x="connsiteX1370" y="connsiteY1370"/>
                        </a:cxn>
                        <a:cxn ang="0">
                          <a:pos x="connsiteX1371" y="connsiteY1371"/>
                        </a:cxn>
                        <a:cxn ang="0">
                          <a:pos x="connsiteX1372" y="connsiteY1372"/>
                        </a:cxn>
                        <a:cxn ang="0">
                          <a:pos x="connsiteX1373" y="connsiteY1373"/>
                        </a:cxn>
                        <a:cxn ang="0">
                          <a:pos x="connsiteX1374" y="connsiteY1374"/>
                        </a:cxn>
                        <a:cxn ang="0">
                          <a:pos x="connsiteX1375" y="connsiteY1375"/>
                        </a:cxn>
                        <a:cxn ang="0">
                          <a:pos x="connsiteX1376" y="connsiteY1376"/>
                        </a:cxn>
                        <a:cxn ang="0">
                          <a:pos x="connsiteX1377" y="connsiteY1377"/>
                        </a:cxn>
                        <a:cxn ang="0">
                          <a:pos x="connsiteX1378" y="connsiteY1378"/>
                        </a:cxn>
                        <a:cxn ang="0">
                          <a:pos x="connsiteX1379" y="connsiteY1379"/>
                        </a:cxn>
                        <a:cxn ang="0">
                          <a:pos x="connsiteX1380" y="connsiteY1380"/>
                        </a:cxn>
                        <a:cxn ang="0">
                          <a:pos x="connsiteX1381" y="connsiteY1381"/>
                        </a:cxn>
                        <a:cxn ang="0">
                          <a:pos x="connsiteX1382" y="connsiteY1382"/>
                        </a:cxn>
                        <a:cxn ang="0">
                          <a:pos x="connsiteX1383" y="connsiteY1383"/>
                        </a:cxn>
                        <a:cxn ang="0">
                          <a:pos x="connsiteX1384" y="connsiteY1384"/>
                        </a:cxn>
                        <a:cxn ang="0">
                          <a:pos x="connsiteX1385" y="connsiteY1385"/>
                        </a:cxn>
                        <a:cxn ang="0">
                          <a:pos x="connsiteX1386" y="connsiteY1386"/>
                        </a:cxn>
                        <a:cxn ang="0">
                          <a:pos x="connsiteX1387" y="connsiteY1387"/>
                        </a:cxn>
                        <a:cxn ang="0">
                          <a:pos x="connsiteX1388" y="connsiteY1388"/>
                        </a:cxn>
                        <a:cxn ang="0">
                          <a:pos x="connsiteX1389" y="connsiteY1389"/>
                        </a:cxn>
                        <a:cxn ang="0">
                          <a:pos x="connsiteX1390" y="connsiteY1390"/>
                        </a:cxn>
                        <a:cxn ang="0">
                          <a:pos x="connsiteX1391" y="connsiteY1391"/>
                        </a:cxn>
                        <a:cxn ang="0">
                          <a:pos x="connsiteX1392" y="connsiteY1392"/>
                        </a:cxn>
                        <a:cxn ang="0">
                          <a:pos x="connsiteX1393" y="connsiteY1393"/>
                        </a:cxn>
                        <a:cxn ang="0">
                          <a:pos x="connsiteX1394" y="connsiteY1394"/>
                        </a:cxn>
                        <a:cxn ang="0">
                          <a:pos x="connsiteX1395" y="connsiteY1395"/>
                        </a:cxn>
                        <a:cxn ang="0">
                          <a:pos x="connsiteX1396" y="connsiteY1396"/>
                        </a:cxn>
                        <a:cxn ang="0">
                          <a:pos x="connsiteX1397" y="connsiteY1397"/>
                        </a:cxn>
                        <a:cxn ang="0">
                          <a:pos x="connsiteX1398" y="connsiteY1398"/>
                        </a:cxn>
                        <a:cxn ang="0">
                          <a:pos x="connsiteX1399" y="connsiteY1399"/>
                        </a:cxn>
                        <a:cxn ang="0">
                          <a:pos x="connsiteX1400" y="connsiteY1400"/>
                        </a:cxn>
                        <a:cxn ang="0">
                          <a:pos x="connsiteX1401" y="connsiteY1401"/>
                        </a:cxn>
                        <a:cxn ang="0">
                          <a:pos x="connsiteX1402" y="connsiteY1402"/>
                        </a:cxn>
                        <a:cxn ang="0">
                          <a:pos x="connsiteX1403" y="connsiteY1403"/>
                        </a:cxn>
                        <a:cxn ang="0">
                          <a:pos x="connsiteX1404" y="connsiteY1404"/>
                        </a:cxn>
                        <a:cxn ang="0">
                          <a:pos x="connsiteX1405" y="connsiteY1405"/>
                        </a:cxn>
                        <a:cxn ang="0">
                          <a:pos x="connsiteX1406" y="connsiteY1406"/>
                        </a:cxn>
                        <a:cxn ang="0">
                          <a:pos x="connsiteX1407" y="connsiteY1407"/>
                        </a:cxn>
                        <a:cxn ang="0">
                          <a:pos x="connsiteX1408" y="connsiteY1408"/>
                        </a:cxn>
                        <a:cxn ang="0">
                          <a:pos x="connsiteX1409" y="connsiteY1409"/>
                        </a:cxn>
                        <a:cxn ang="0">
                          <a:pos x="connsiteX1410" y="connsiteY1410"/>
                        </a:cxn>
                        <a:cxn ang="0">
                          <a:pos x="connsiteX1411" y="connsiteY1411"/>
                        </a:cxn>
                        <a:cxn ang="0">
                          <a:pos x="connsiteX1412" y="connsiteY1412"/>
                        </a:cxn>
                        <a:cxn ang="0">
                          <a:pos x="connsiteX1413" y="connsiteY1413"/>
                        </a:cxn>
                        <a:cxn ang="0">
                          <a:pos x="connsiteX1414" y="connsiteY1414"/>
                        </a:cxn>
                        <a:cxn ang="0">
                          <a:pos x="connsiteX1415" y="connsiteY1415"/>
                        </a:cxn>
                        <a:cxn ang="0">
                          <a:pos x="connsiteX1416" y="connsiteY1416"/>
                        </a:cxn>
                        <a:cxn ang="0">
                          <a:pos x="connsiteX1417" y="connsiteY1417"/>
                        </a:cxn>
                        <a:cxn ang="0">
                          <a:pos x="connsiteX1418" y="connsiteY1418"/>
                        </a:cxn>
                        <a:cxn ang="0">
                          <a:pos x="connsiteX1419" y="connsiteY1419"/>
                        </a:cxn>
                        <a:cxn ang="0">
                          <a:pos x="connsiteX1420" y="connsiteY1420"/>
                        </a:cxn>
                        <a:cxn ang="0">
                          <a:pos x="connsiteX1421" y="connsiteY1421"/>
                        </a:cxn>
                        <a:cxn ang="0">
                          <a:pos x="connsiteX1422" y="connsiteY1422"/>
                        </a:cxn>
                        <a:cxn ang="0">
                          <a:pos x="connsiteX1423" y="connsiteY1423"/>
                        </a:cxn>
                        <a:cxn ang="0">
                          <a:pos x="connsiteX1424" y="connsiteY1424"/>
                        </a:cxn>
                        <a:cxn ang="0">
                          <a:pos x="connsiteX1425" y="connsiteY1425"/>
                        </a:cxn>
                        <a:cxn ang="0">
                          <a:pos x="connsiteX1426" y="connsiteY1426"/>
                        </a:cxn>
                        <a:cxn ang="0">
                          <a:pos x="connsiteX1427" y="connsiteY1427"/>
                        </a:cxn>
                        <a:cxn ang="0">
                          <a:pos x="connsiteX1428" y="connsiteY1428"/>
                        </a:cxn>
                        <a:cxn ang="0">
                          <a:pos x="connsiteX1429" y="connsiteY1429"/>
                        </a:cxn>
                        <a:cxn ang="0">
                          <a:pos x="connsiteX1430" y="connsiteY1430"/>
                        </a:cxn>
                        <a:cxn ang="0">
                          <a:pos x="connsiteX1431" y="connsiteY1431"/>
                        </a:cxn>
                        <a:cxn ang="0">
                          <a:pos x="connsiteX1432" y="connsiteY1432"/>
                        </a:cxn>
                        <a:cxn ang="0">
                          <a:pos x="connsiteX1433" y="connsiteY1433"/>
                        </a:cxn>
                        <a:cxn ang="0">
                          <a:pos x="connsiteX1434" y="connsiteY1434"/>
                        </a:cxn>
                        <a:cxn ang="0">
                          <a:pos x="connsiteX1435" y="connsiteY1435"/>
                        </a:cxn>
                        <a:cxn ang="0">
                          <a:pos x="connsiteX1436" y="connsiteY1436"/>
                        </a:cxn>
                        <a:cxn ang="0">
                          <a:pos x="connsiteX1437" y="connsiteY1437"/>
                        </a:cxn>
                        <a:cxn ang="0">
                          <a:pos x="connsiteX1438" y="connsiteY1438"/>
                        </a:cxn>
                        <a:cxn ang="0">
                          <a:pos x="connsiteX1439" y="connsiteY1439"/>
                        </a:cxn>
                        <a:cxn ang="0">
                          <a:pos x="connsiteX1440" y="connsiteY1440"/>
                        </a:cxn>
                        <a:cxn ang="0">
                          <a:pos x="connsiteX1441" y="connsiteY1441"/>
                        </a:cxn>
                        <a:cxn ang="0">
                          <a:pos x="connsiteX1442" y="connsiteY1442"/>
                        </a:cxn>
                        <a:cxn ang="0">
                          <a:pos x="connsiteX1443" y="connsiteY1443"/>
                        </a:cxn>
                        <a:cxn ang="0">
                          <a:pos x="connsiteX1444" y="connsiteY1444"/>
                        </a:cxn>
                        <a:cxn ang="0">
                          <a:pos x="connsiteX1445" y="connsiteY1445"/>
                        </a:cxn>
                        <a:cxn ang="0">
                          <a:pos x="connsiteX1446" y="connsiteY1446"/>
                        </a:cxn>
                        <a:cxn ang="0">
                          <a:pos x="connsiteX1447" y="connsiteY1447"/>
                        </a:cxn>
                        <a:cxn ang="0">
                          <a:pos x="connsiteX1448" y="connsiteY1448"/>
                        </a:cxn>
                        <a:cxn ang="0">
                          <a:pos x="connsiteX1449" y="connsiteY1449"/>
                        </a:cxn>
                        <a:cxn ang="0">
                          <a:pos x="connsiteX1450" y="connsiteY1450"/>
                        </a:cxn>
                        <a:cxn ang="0">
                          <a:pos x="connsiteX1451" y="connsiteY1451"/>
                        </a:cxn>
                        <a:cxn ang="0">
                          <a:pos x="connsiteX1452" y="connsiteY1452"/>
                        </a:cxn>
                        <a:cxn ang="0">
                          <a:pos x="connsiteX1453" y="connsiteY1453"/>
                        </a:cxn>
                        <a:cxn ang="0">
                          <a:pos x="connsiteX1454" y="connsiteY1454"/>
                        </a:cxn>
                        <a:cxn ang="0">
                          <a:pos x="connsiteX1455" y="connsiteY1455"/>
                        </a:cxn>
                        <a:cxn ang="0">
                          <a:pos x="connsiteX1456" y="connsiteY1456"/>
                        </a:cxn>
                        <a:cxn ang="0">
                          <a:pos x="connsiteX1457" y="connsiteY1457"/>
                        </a:cxn>
                        <a:cxn ang="0">
                          <a:pos x="connsiteX1458" y="connsiteY1458"/>
                        </a:cxn>
                        <a:cxn ang="0">
                          <a:pos x="connsiteX1459" y="connsiteY1459"/>
                        </a:cxn>
                        <a:cxn ang="0">
                          <a:pos x="connsiteX1460" y="connsiteY1460"/>
                        </a:cxn>
                        <a:cxn ang="0">
                          <a:pos x="connsiteX1461" y="connsiteY1461"/>
                        </a:cxn>
                        <a:cxn ang="0">
                          <a:pos x="connsiteX1462" y="connsiteY1462"/>
                        </a:cxn>
                        <a:cxn ang="0">
                          <a:pos x="connsiteX1463" y="connsiteY1463"/>
                        </a:cxn>
                        <a:cxn ang="0">
                          <a:pos x="connsiteX1464" y="connsiteY1464"/>
                        </a:cxn>
                        <a:cxn ang="0">
                          <a:pos x="connsiteX1465" y="connsiteY1465"/>
                        </a:cxn>
                        <a:cxn ang="0">
                          <a:pos x="connsiteX1466" y="connsiteY1466"/>
                        </a:cxn>
                        <a:cxn ang="0">
                          <a:pos x="connsiteX1467" y="connsiteY1467"/>
                        </a:cxn>
                        <a:cxn ang="0">
                          <a:pos x="connsiteX1468" y="connsiteY1468"/>
                        </a:cxn>
                        <a:cxn ang="0">
                          <a:pos x="connsiteX1469" y="connsiteY1469"/>
                        </a:cxn>
                        <a:cxn ang="0">
                          <a:pos x="connsiteX1470" y="connsiteY1470"/>
                        </a:cxn>
                        <a:cxn ang="0">
                          <a:pos x="connsiteX1471" y="connsiteY1471"/>
                        </a:cxn>
                        <a:cxn ang="0">
                          <a:pos x="connsiteX1472" y="connsiteY1472"/>
                        </a:cxn>
                        <a:cxn ang="0">
                          <a:pos x="connsiteX1473" y="connsiteY1473"/>
                        </a:cxn>
                        <a:cxn ang="0">
                          <a:pos x="connsiteX1474" y="connsiteY1474"/>
                        </a:cxn>
                        <a:cxn ang="0">
                          <a:pos x="connsiteX1475" y="connsiteY1475"/>
                        </a:cxn>
                        <a:cxn ang="0">
                          <a:pos x="connsiteX1476" y="connsiteY1476"/>
                        </a:cxn>
                        <a:cxn ang="0">
                          <a:pos x="connsiteX1477" y="connsiteY1477"/>
                        </a:cxn>
                        <a:cxn ang="0">
                          <a:pos x="connsiteX1478" y="connsiteY1478"/>
                        </a:cxn>
                        <a:cxn ang="0">
                          <a:pos x="connsiteX1479" y="connsiteY1479"/>
                        </a:cxn>
                        <a:cxn ang="0">
                          <a:pos x="connsiteX1480" y="connsiteY1480"/>
                        </a:cxn>
                        <a:cxn ang="0">
                          <a:pos x="connsiteX1481" y="connsiteY1481"/>
                        </a:cxn>
                        <a:cxn ang="0">
                          <a:pos x="connsiteX1482" y="connsiteY1482"/>
                        </a:cxn>
                        <a:cxn ang="0">
                          <a:pos x="connsiteX1483" y="connsiteY1483"/>
                        </a:cxn>
                        <a:cxn ang="0">
                          <a:pos x="connsiteX1484" y="connsiteY1484"/>
                        </a:cxn>
                        <a:cxn ang="0">
                          <a:pos x="connsiteX1485" y="connsiteY1485"/>
                        </a:cxn>
                        <a:cxn ang="0">
                          <a:pos x="connsiteX1486" y="connsiteY1486"/>
                        </a:cxn>
                        <a:cxn ang="0">
                          <a:pos x="connsiteX1487" y="connsiteY1487"/>
                        </a:cxn>
                        <a:cxn ang="0">
                          <a:pos x="connsiteX1488" y="connsiteY1488"/>
                        </a:cxn>
                        <a:cxn ang="0">
                          <a:pos x="connsiteX1489" y="connsiteY1489"/>
                        </a:cxn>
                        <a:cxn ang="0">
                          <a:pos x="connsiteX1490" y="connsiteY1490"/>
                        </a:cxn>
                        <a:cxn ang="0">
                          <a:pos x="connsiteX1491" y="connsiteY1491"/>
                        </a:cxn>
                        <a:cxn ang="0">
                          <a:pos x="connsiteX1492" y="connsiteY1492"/>
                        </a:cxn>
                        <a:cxn ang="0">
                          <a:pos x="connsiteX1493" y="connsiteY1493"/>
                        </a:cxn>
                        <a:cxn ang="0">
                          <a:pos x="connsiteX1494" y="connsiteY1494"/>
                        </a:cxn>
                        <a:cxn ang="0">
                          <a:pos x="connsiteX1495" y="connsiteY1495"/>
                        </a:cxn>
                        <a:cxn ang="0">
                          <a:pos x="connsiteX1496" y="connsiteY1496"/>
                        </a:cxn>
                        <a:cxn ang="0">
                          <a:pos x="connsiteX1497" y="connsiteY1497"/>
                        </a:cxn>
                        <a:cxn ang="0">
                          <a:pos x="connsiteX1498" y="connsiteY1498"/>
                        </a:cxn>
                        <a:cxn ang="0">
                          <a:pos x="connsiteX1499" y="connsiteY1499"/>
                        </a:cxn>
                        <a:cxn ang="0">
                          <a:pos x="connsiteX1500" y="connsiteY1500"/>
                        </a:cxn>
                        <a:cxn ang="0">
                          <a:pos x="connsiteX1501" y="connsiteY1501"/>
                        </a:cxn>
                        <a:cxn ang="0">
                          <a:pos x="connsiteX1502" y="connsiteY1502"/>
                        </a:cxn>
                        <a:cxn ang="0">
                          <a:pos x="connsiteX1503" y="connsiteY1503"/>
                        </a:cxn>
                        <a:cxn ang="0">
                          <a:pos x="connsiteX1504" y="connsiteY1504"/>
                        </a:cxn>
                        <a:cxn ang="0">
                          <a:pos x="connsiteX1505" y="connsiteY1505"/>
                        </a:cxn>
                        <a:cxn ang="0">
                          <a:pos x="connsiteX1506" y="connsiteY1506"/>
                        </a:cxn>
                        <a:cxn ang="0">
                          <a:pos x="connsiteX1507" y="connsiteY1507"/>
                        </a:cxn>
                        <a:cxn ang="0">
                          <a:pos x="connsiteX1508" y="connsiteY1508"/>
                        </a:cxn>
                        <a:cxn ang="0">
                          <a:pos x="connsiteX1509" y="connsiteY1509"/>
                        </a:cxn>
                        <a:cxn ang="0">
                          <a:pos x="connsiteX1510" y="connsiteY1510"/>
                        </a:cxn>
                        <a:cxn ang="0">
                          <a:pos x="connsiteX1511" y="connsiteY1511"/>
                        </a:cxn>
                        <a:cxn ang="0">
                          <a:pos x="connsiteX1512" y="connsiteY1512"/>
                        </a:cxn>
                        <a:cxn ang="0">
                          <a:pos x="connsiteX1513" y="connsiteY1513"/>
                        </a:cxn>
                        <a:cxn ang="0">
                          <a:pos x="connsiteX1514" y="connsiteY1514"/>
                        </a:cxn>
                        <a:cxn ang="0">
                          <a:pos x="connsiteX1515" y="connsiteY1515"/>
                        </a:cxn>
                        <a:cxn ang="0">
                          <a:pos x="connsiteX1516" y="connsiteY1516"/>
                        </a:cxn>
                        <a:cxn ang="0">
                          <a:pos x="connsiteX1517" y="connsiteY1517"/>
                        </a:cxn>
                        <a:cxn ang="0">
                          <a:pos x="connsiteX1518" y="connsiteY1518"/>
                        </a:cxn>
                        <a:cxn ang="0">
                          <a:pos x="connsiteX1519" y="connsiteY1519"/>
                        </a:cxn>
                        <a:cxn ang="0">
                          <a:pos x="connsiteX1520" y="connsiteY1520"/>
                        </a:cxn>
                        <a:cxn ang="0">
                          <a:pos x="connsiteX1521" y="connsiteY1521"/>
                        </a:cxn>
                        <a:cxn ang="0">
                          <a:pos x="connsiteX1522" y="connsiteY1522"/>
                        </a:cxn>
                        <a:cxn ang="0">
                          <a:pos x="connsiteX1523" y="connsiteY1523"/>
                        </a:cxn>
                        <a:cxn ang="0">
                          <a:pos x="connsiteX1524" y="connsiteY1524"/>
                        </a:cxn>
                        <a:cxn ang="0">
                          <a:pos x="connsiteX1525" y="connsiteY1525"/>
                        </a:cxn>
                        <a:cxn ang="0">
                          <a:pos x="connsiteX1526" y="connsiteY1526"/>
                        </a:cxn>
                        <a:cxn ang="0">
                          <a:pos x="connsiteX1527" y="connsiteY1527"/>
                        </a:cxn>
                        <a:cxn ang="0">
                          <a:pos x="connsiteX1528" y="connsiteY1528"/>
                        </a:cxn>
                        <a:cxn ang="0">
                          <a:pos x="connsiteX1529" y="connsiteY1529"/>
                        </a:cxn>
                        <a:cxn ang="0">
                          <a:pos x="connsiteX1530" y="connsiteY1530"/>
                        </a:cxn>
                        <a:cxn ang="0">
                          <a:pos x="connsiteX1531" y="connsiteY1531"/>
                        </a:cxn>
                        <a:cxn ang="0">
                          <a:pos x="connsiteX1532" y="connsiteY1532"/>
                        </a:cxn>
                        <a:cxn ang="0">
                          <a:pos x="connsiteX1533" y="connsiteY1533"/>
                        </a:cxn>
                        <a:cxn ang="0">
                          <a:pos x="connsiteX1534" y="connsiteY1534"/>
                        </a:cxn>
                        <a:cxn ang="0">
                          <a:pos x="connsiteX1535" y="connsiteY1535"/>
                        </a:cxn>
                        <a:cxn ang="0">
                          <a:pos x="connsiteX1536" y="connsiteY1536"/>
                        </a:cxn>
                        <a:cxn ang="0">
                          <a:pos x="connsiteX1537" y="connsiteY1537"/>
                        </a:cxn>
                        <a:cxn ang="0">
                          <a:pos x="connsiteX1538" y="connsiteY1538"/>
                        </a:cxn>
                        <a:cxn ang="0">
                          <a:pos x="connsiteX1539" y="connsiteY1539"/>
                        </a:cxn>
                        <a:cxn ang="0">
                          <a:pos x="connsiteX1540" y="connsiteY1540"/>
                        </a:cxn>
                        <a:cxn ang="0">
                          <a:pos x="connsiteX1541" y="connsiteY1541"/>
                        </a:cxn>
                        <a:cxn ang="0">
                          <a:pos x="connsiteX1542" y="connsiteY1542"/>
                        </a:cxn>
                        <a:cxn ang="0">
                          <a:pos x="connsiteX1543" y="connsiteY1543"/>
                        </a:cxn>
                        <a:cxn ang="0">
                          <a:pos x="connsiteX1544" y="connsiteY1544"/>
                        </a:cxn>
                        <a:cxn ang="0">
                          <a:pos x="connsiteX1545" y="connsiteY1545"/>
                        </a:cxn>
                        <a:cxn ang="0">
                          <a:pos x="connsiteX1546" y="connsiteY1546"/>
                        </a:cxn>
                        <a:cxn ang="0">
                          <a:pos x="connsiteX1547" y="connsiteY1547"/>
                        </a:cxn>
                        <a:cxn ang="0">
                          <a:pos x="connsiteX1548" y="connsiteY1548"/>
                        </a:cxn>
                        <a:cxn ang="0">
                          <a:pos x="connsiteX1549" y="connsiteY1549"/>
                        </a:cxn>
                        <a:cxn ang="0">
                          <a:pos x="connsiteX1550" y="connsiteY1550"/>
                        </a:cxn>
                        <a:cxn ang="0">
                          <a:pos x="connsiteX1551" y="connsiteY1551"/>
                        </a:cxn>
                        <a:cxn ang="0">
                          <a:pos x="connsiteX1552" y="connsiteY1552"/>
                        </a:cxn>
                        <a:cxn ang="0">
                          <a:pos x="connsiteX1553" y="connsiteY1553"/>
                        </a:cxn>
                        <a:cxn ang="0">
                          <a:pos x="connsiteX1554" y="connsiteY1554"/>
                        </a:cxn>
                        <a:cxn ang="0">
                          <a:pos x="connsiteX1555" y="connsiteY1555"/>
                        </a:cxn>
                        <a:cxn ang="0">
                          <a:pos x="connsiteX1556" y="connsiteY1556"/>
                        </a:cxn>
                        <a:cxn ang="0">
                          <a:pos x="connsiteX1557" y="connsiteY1557"/>
                        </a:cxn>
                        <a:cxn ang="0">
                          <a:pos x="connsiteX1558" y="connsiteY1558"/>
                        </a:cxn>
                        <a:cxn ang="0">
                          <a:pos x="connsiteX1559" y="connsiteY1559"/>
                        </a:cxn>
                        <a:cxn ang="0">
                          <a:pos x="connsiteX1560" y="connsiteY1560"/>
                        </a:cxn>
                        <a:cxn ang="0">
                          <a:pos x="connsiteX1561" y="connsiteY1561"/>
                        </a:cxn>
                        <a:cxn ang="0">
                          <a:pos x="connsiteX1562" y="connsiteY1562"/>
                        </a:cxn>
                        <a:cxn ang="0">
                          <a:pos x="connsiteX1563" y="connsiteY1563"/>
                        </a:cxn>
                        <a:cxn ang="0">
                          <a:pos x="connsiteX1564" y="connsiteY1564"/>
                        </a:cxn>
                        <a:cxn ang="0">
                          <a:pos x="connsiteX1565" y="connsiteY1565"/>
                        </a:cxn>
                        <a:cxn ang="0">
                          <a:pos x="connsiteX1566" y="connsiteY1566"/>
                        </a:cxn>
                        <a:cxn ang="0">
                          <a:pos x="connsiteX1567" y="connsiteY1567"/>
                        </a:cxn>
                        <a:cxn ang="0">
                          <a:pos x="connsiteX1568" y="connsiteY1568"/>
                        </a:cxn>
                        <a:cxn ang="0">
                          <a:pos x="connsiteX1569" y="connsiteY1569"/>
                        </a:cxn>
                        <a:cxn ang="0">
                          <a:pos x="connsiteX1570" y="connsiteY1570"/>
                        </a:cxn>
                        <a:cxn ang="0">
                          <a:pos x="connsiteX1571" y="connsiteY1571"/>
                        </a:cxn>
                        <a:cxn ang="0">
                          <a:pos x="connsiteX1572" y="connsiteY1572"/>
                        </a:cxn>
                        <a:cxn ang="0">
                          <a:pos x="connsiteX1573" y="connsiteY1573"/>
                        </a:cxn>
                        <a:cxn ang="0">
                          <a:pos x="connsiteX1574" y="connsiteY1574"/>
                        </a:cxn>
                        <a:cxn ang="0">
                          <a:pos x="connsiteX1575" y="connsiteY1575"/>
                        </a:cxn>
                        <a:cxn ang="0">
                          <a:pos x="connsiteX1576" y="connsiteY1576"/>
                        </a:cxn>
                        <a:cxn ang="0">
                          <a:pos x="connsiteX1577" y="connsiteY1577"/>
                        </a:cxn>
                        <a:cxn ang="0">
                          <a:pos x="connsiteX1578" y="connsiteY1578"/>
                        </a:cxn>
                        <a:cxn ang="0">
                          <a:pos x="connsiteX1579" y="connsiteY1579"/>
                        </a:cxn>
                        <a:cxn ang="0">
                          <a:pos x="connsiteX1580" y="connsiteY1580"/>
                        </a:cxn>
                        <a:cxn ang="0">
                          <a:pos x="connsiteX1581" y="connsiteY1581"/>
                        </a:cxn>
                        <a:cxn ang="0">
                          <a:pos x="connsiteX1582" y="connsiteY1582"/>
                        </a:cxn>
                        <a:cxn ang="0">
                          <a:pos x="connsiteX1583" y="connsiteY1583"/>
                        </a:cxn>
                        <a:cxn ang="0">
                          <a:pos x="connsiteX1584" y="connsiteY1584"/>
                        </a:cxn>
                        <a:cxn ang="0">
                          <a:pos x="connsiteX1585" y="connsiteY1585"/>
                        </a:cxn>
                        <a:cxn ang="0">
                          <a:pos x="connsiteX1586" y="connsiteY1586"/>
                        </a:cxn>
                        <a:cxn ang="0">
                          <a:pos x="connsiteX1587" y="connsiteY1587"/>
                        </a:cxn>
                        <a:cxn ang="0">
                          <a:pos x="connsiteX1588" y="connsiteY1588"/>
                        </a:cxn>
                        <a:cxn ang="0">
                          <a:pos x="connsiteX1589" y="connsiteY1589"/>
                        </a:cxn>
                        <a:cxn ang="0">
                          <a:pos x="connsiteX1590" y="connsiteY1590"/>
                        </a:cxn>
                        <a:cxn ang="0">
                          <a:pos x="connsiteX1591" y="connsiteY1591"/>
                        </a:cxn>
                        <a:cxn ang="0">
                          <a:pos x="connsiteX1592" y="connsiteY1592"/>
                        </a:cxn>
                        <a:cxn ang="0">
                          <a:pos x="connsiteX1593" y="connsiteY1593"/>
                        </a:cxn>
                        <a:cxn ang="0">
                          <a:pos x="connsiteX1594" y="connsiteY1594"/>
                        </a:cxn>
                        <a:cxn ang="0">
                          <a:pos x="connsiteX1595" y="connsiteY1595"/>
                        </a:cxn>
                        <a:cxn ang="0">
                          <a:pos x="connsiteX1596" y="connsiteY1596"/>
                        </a:cxn>
                        <a:cxn ang="0">
                          <a:pos x="connsiteX1597" y="connsiteY1597"/>
                        </a:cxn>
                        <a:cxn ang="0">
                          <a:pos x="connsiteX1598" y="connsiteY1598"/>
                        </a:cxn>
                        <a:cxn ang="0">
                          <a:pos x="connsiteX1599" y="connsiteY1599"/>
                        </a:cxn>
                        <a:cxn ang="0">
                          <a:pos x="connsiteX1600" y="connsiteY1600"/>
                        </a:cxn>
                        <a:cxn ang="0">
                          <a:pos x="connsiteX1601" y="connsiteY1601"/>
                        </a:cxn>
                        <a:cxn ang="0">
                          <a:pos x="connsiteX1602" y="connsiteY1602"/>
                        </a:cxn>
                        <a:cxn ang="0">
                          <a:pos x="connsiteX1603" y="connsiteY1603"/>
                        </a:cxn>
                        <a:cxn ang="0">
                          <a:pos x="connsiteX1604" y="connsiteY1604"/>
                        </a:cxn>
                        <a:cxn ang="0">
                          <a:pos x="connsiteX1605" y="connsiteY1605"/>
                        </a:cxn>
                        <a:cxn ang="0">
                          <a:pos x="connsiteX1606" y="connsiteY1606"/>
                        </a:cxn>
                        <a:cxn ang="0">
                          <a:pos x="connsiteX1607" y="connsiteY1607"/>
                        </a:cxn>
                        <a:cxn ang="0">
                          <a:pos x="connsiteX1608" y="connsiteY1608"/>
                        </a:cxn>
                        <a:cxn ang="0">
                          <a:pos x="connsiteX1609" y="connsiteY1609"/>
                        </a:cxn>
                        <a:cxn ang="0">
                          <a:pos x="connsiteX1610" y="connsiteY1610"/>
                        </a:cxn>
                        <a:cxn ang="0">
                          <a:pos x="connsiteX1611" y="connsiteY1611"/>
                        </a:cxn>
                        <a:cxn ang="0">
                          <a:pos x="connsiteX1612" y="connsiteY1612"/>
                        </a:cxn>
                        <a:cxn ang="0">
                          <a:pos x="connsiteX1613" y="connsiteY1613"/>
                        </a:cxn>
                        <a:cxn ang="0">
                          <a:pos x="connsiteX1614" y="connsiteY1614"/>
                        </a:cxn>
                        <a:cxn ang="0">
                          <a:pos x="connsiteX1615" y="connsiteY1615"/>
                        </a:cxn>
                        <a:cxn ang="0">
                          <a:pos x="connsiteX1616" y="connsiteY1616"/>
                        </a:cxn>
                        <a:cxn ang="0">
                          <a:pos x="connsiteX1617" y="connsiteY1617"/>
                        </a:cxn>
                        <a:cxn ang="0">
                          <a:pos x="connsiteX1618" y="connsiteY1618"/>
                        </a:cxn>
                        <a:cxn ang="0">
                          <a:pos x="connsiteX1619" y="connsiteY1619"/>
                        </a:cxn>
                        <a:cxn ang="0">
                          <a:pos x="connsiteX1620" y="connsiteY1620"/>
                        </a:cxn>
                        <a:cxn ang="0">
                          <a:pos x="connsiteX1621" y="connsiteY1621"/>
                        </a:cxn>
                        <a:cxn ang="0">
                          <a:pos x="connsiteX1622" y="connsiteY1622"/>
                        </a:cxn>
                        <a:cxn ang="0">
                          <a:pos x="connsiteX1623" y="connsiteY1623"/>
                        </a:cxn>
                        <a:cxn ang="0">
                          <a:pos x="connsiteX1624" y="connsiteY1624"/>
                        </a:cxn>
                        <a:cxn ang="0">
                          <a:pos x="connsiteX1625" y="connsiteY1625"/>
                        </a:cxn>
                        <a:cxn ang="0">
                          <a:pos x="connsiteX1626" y="connsiteY1626"/>
                        </a:cxn>
                        <a:cxn ang="0">
                          <a:pos x="connsiteX1627" y="connsiteY1627"/>
                        </a:cxn>
                        <a:cxn ang="0">
                          <a:pos x="connsiteX1628" y="connsiteY1628"/>
                        </a:cxn>
                        <a:cxn ang="0">
                          <a:pos x="connsiteX1629" y="connsiteY1629"/>
                        </a:cxn>
                        <a:cxn ang="0">
                          <a:pos x="connsiteX1630" y="connsiteY1630"/>
                        </a:cxn>
                        <a:cxn ang="0">
                          <a:pos x="connsiteX1631" y="connsiteY1631"/>
                        </a:cxn>
                        <a:cxn ang="0">
                          <a:pos x="connsiteX1632" y="connsiteY1632"/>
                        </a:cxn>
                        <a:cxn ang="0">
                          <a:pos x="connsiteX1633" y="connsiteY1633"/>
                        </a:cxn>
                        <a:cxn ang="0">
                          <a:pos x="connsiteX1634" y="connsiteY1634"/>
                        </a:cxn>
                        <a:cxn ang="0">
                          <a:pos x="connsiteX1635" y="connsiteY1635"/>
                        </a:cxn>
                        <a:cxn ang="0">
                          <a:pos x="connsiteX1636" y="connsiteY1636"/>
                        </a:cxn>
                        <a:cxn ang="0">
                          <a:pos x="connsiteX1637" y="connsiteY1637"/>
                        </a:cxn>
                        <a:cxn ang="0">
                          <a:pos x="connsiteX1638" y="connsiteY1638"/>
                        </a:cxn>
                        <a:cxn ang="0">
                          <a:pos x="connsiteX1639" y="connsiteY1639"/>
                        </a:cxn>
                        <a:cxn ang="0">
                          <a:pos x="connsiteX1640" y="connsiteY1640"/>
                        </a:cxn>
                        <a:cxn ang="0">
                          <a:pos x="connsiteX1641" y="connsiteY1641"/>
                        </a:cxn>
                        <a:cxn ang="0">
                          <a:pos x="connsiteX1642" y="connsiteY1642"/>
                        </a:cxn>
                        <a:cxn ang="0">
                          <a:pos x="connsiteX1643" y="connsiteY1643"/>
                        </a:cxn>
                        <a:cxn ang="0">
                          <a:pos x="connsiteX1644" y="connsiteY1644"/>
                        </a:cxn>
                        <a:cxn ang="0">
                          <a:pos x="connsiteX1645" y="connsiteY1645"/>
                        </a:cxn>
                        <a:cxn ang="0">
                          <a:pos x="connsiteX1646" y="connsiteY1646"/>
                        </a:cxn>
                        <a:cxn ang="0">
                          <a:pos x="connsiteX1647" y="connsiteY1647"/>
                        </a:cxn>
                        <a:cxn ang="0">
                          <a:pos x="connsiteX1648" y="connsiteY1648"/>
                        </a:cxn>
                        <a:cxn ang="0">
                          <a:pos x="connsiteX1649" y="connsiteY1649"/>
                        </a:cxn>
                        <a:cxn ang="0">
                          <a:pos x="connsiteX1650" y="connsiteY1650"/>
                        </a:cxn>
                        <a:cxn ang="0">
                          <a:pos x="connsiteX1651" y="connsiteY1651"/>
                        </a:cxn>
                        <a:cxn ang="0">
                          <a:pos x="connsiteX1652" y="connsiteY1652"/>
                        </a:cxn>
                        <a:cxn ang="0">
                          <a:pos x="connsiteX1653" y="connsiteY1653"/>
                        </a:cxn>
                        <a:cxn ang="0">
                          <a:pos x="connsiteX1654" y="connsiteY1654"/>
                        </a:cxn>
                        <a:cxn ang="0">
                          <a:pos x="connsiteX1655" y="connsiteY1655"/>
                        </a:cxn>
                        <a:cxn ang="0">
                          <a:pos x="connsiteX1656" y="connsiteY1656"/>
                        </a:cxn>
                        <a:cxn ang="0">
                          <a:pos x="connsiteX1657" y="connsiteY1657"/>
                        </a:cxn>
                        <a:cxn ang="0">
                          <a:pos x="connsiteX1658" y="connsiteY1658"/>
                        </a:cxn>
                        <a:cxn ang="0">
                          <a:pos x="connsiteX1659" y="connsiteY1659"/>
                        </a:cxn>
                        <a:cxn ang="0">
                          <a:pos x="connsiteX1660" y="connsiteY1660"/>
                        </a:cxn>
                        <a:cxn ang="0">
                          <a:pos x="connsiteX1661" y="connsiteY1661"/>
                        </a:cxn>
                        <a:cxn ang="0">
                          <a:pos x="connsiteX1662" y="connsiteY1662"/>
                        </a:cxn>
                        <a:cxn ang="0">
                          <a:pos x="connsiteX1663" y="connsiteY1663"/>
                        </a:cxn>
                        <a:cxn ang="0">
                          <a:pos x="connsiteX1664" y="connsiteY1664"/>
                        </a:cxn>
                        <a:cxn ang="0">
                          <a:pos x="connsiteX1665" y="connsiteY1665"/>
                        </a:cxn>
                        <a:cxn ang="0">
                          <a:pos x="connsiteX1666" y="connsiteY1666"/>
                        </a:cxn>
                        <a:cxn ang="0">
                          <a:pos x="connsiteX1667" y="connsiteY1667"/>
                        </a:cxn>
                        <a:cxn ang="0">
                          <a:pos x="connsiteX1668" y="connsiteY1668"/>
                        </a:cxn>
                        <a:cxn ang="0">
                          <a:pos x="connsiteX1669" y="connsiteY1669"/>
                        </a:cxn>
                        <a:cxn ang="0">
                          <a:pos x="connsiteX1670" y="connsiteY1670"/>
                        </a:cxn>
                        <a:cxn ang="0">
                          <a:pos x="connsiteX1671" y="connsiteY1671"/>
                        </a:cxn>
                        <a:cxn ang="0">
                          <a:pos x="connsiteX1672" y="connsiteY1672"/>
                        </a:cxn>
                        <a:cxn ang="0">
                          <a:pos x="connsiteX1673" y="connsiteY1673"/>
                        </a:cxn>
                        <a:cxn ang="0">
                          <a:pos x="connsiteX1674" y="connsiteY1674"/>
                        </a:cxn>
                        <a:cxn ang="0">
                          <a:pos x="connsiteX1675" y="connsiteY1675"/>
                        </a:cxn>
                        <a:cxn ang="0">
                          <a:pos x="connsiteX1676" y="connsiteY1676"/>
                        </a:cxn>
                        <a:cxn ang="0">
                          <a:pos x="connsiteX1677" y="connsiteY1677"/>
                        </a:cxn>
                        <a:cxn ang="0">
                          <a:pos x="connsiteX1678" y="connsiteY1678"/>
                        </a:cxn>
                        <a:cxn ang="0">
                          <a:pos x="connsiteX1679" y="connsiteY1679"/>
                        </a:cxn>
                        <a:cxn ang="0">
                          <a:pos x="connsiteX1680" y="connsiteY1680"/>
                        </a:cxn>
                        <a:cxn ang="0">
                          <a:pos x="connsiteX1681" y="connsiteY1681"/>
                        </a:cxn>
                        <a:cxn ang="0">
                          <a:pos x="connsiteX1682" y="connsiteY1682"/>
                        </a:cxn>
                        <a:cxn ang="0">
                          <a:pos x="connsiteX1683" y="connsiteY1683"/>
                        </a:cxn>
                        <a:cxn ang="0">
                          <a:pos x="connsiteX1684" y="connsiteY1684"/>
                        </a:cxn>
                        <a:cxn ang="0">
                          <a:pos x="connsiteX1685" y="connsiteY1685"/>
                        </a:cxn>
                        <a:cxn ang="0">
                          <a:pos x="connsiteX1686" y="connsiteY1686"/>
                        </a:cxn>
                        <a:cxn ang="0">
                          <a:pos x="connsiteX1687" y="connsiteY1687"/>
                        </a:cxn>
                        <a:cxn ang="0">
                          <a:pos x="connsiteX1688" y="connsiteY1688"/>
                        </a:cxn>
                        <a:cxn ang="0">
                          <a:pos x="connsiteX1689" y="connsiteY1689"/>
                        </a:cxn>
                        <a:cxn ang="0">
                          <a:pos x="connsiteX1690" y="connsiteY1690"/>
                        </a:cxn>
                        <a:cxn ang="0">
                          <a:pos x="connsiteX1691" y="connsiteY1691"/>
                        </a:cxn>
                        <a:cxn ang="0">
                          <a:pos x="connsiteX1692" y="connsiteY1692"/>
                        </a:cxn>
                        <a:cxn ang="0">
                          <a:pos x="connsiteX1693" y="connsiteY1693"/>
                        </a:cxn>
                        <a:cxn ang="0">
                          <a:pos x="connsiteX1694" y="connsiteY1694"/>
                        </a:cxn>
                        <a:cxn ang="0">
                          <a:pos x="connsiteX1695" y="connsiteY1695"/>
                        </a:cxn>
                        <a:cxn ang="0">
                          <a:pos x="connsiteX1696" y="connsiteY1696"/>
                        </a:cxn>
                        <a:cxn ang="0">
                          <a:pos x="connsiteX1697" y="connsiteY1697"/>
                        </a:cxn>
                        <a:cxn ang="0">
                          <a:pos x="connsiteX1698" y="connsiteY1698"/>
                        </a:cxn>
                        <a:cxn ang="0">
                          <a:pos x="connsiteX1699" y="connsiteY1699"/>
                        </a:cxn>
                        <a:cxn ang="0">
                          <a:pos x="connsiteX1700" y="connsiteY1700"/>
                        </a:cxn>
                        <a:cxn ang="0">
                          <a:pos x="connsiteX1701" y="connsiteY1701"/>
                        </a:cxn>
                        <a:cxn ang="0">
                          <a:pos x="connsiteX1702" y="connsiteY1702"/>
                        </a:cxn>
                        <a:cxn ang="0">
                          <a:pos x="connsiteX1703" y="connsiteY1703"/>
                        </a:cxn>
                        <a:cxn ang="0">
                          <a:pos x="connsiteX1704" y="connsiteY1704"/>
                        </a:cxn>
                        <a:cxn ang="0">
                          <a:pos x="connsiteX1705" y="connsiteY1705"/>
                        </a:cxn>
                        <a:cxn ang="0">
                          <a:pos x="connsiteX1706" y="connsiteY1706"/>
                        </a:cxn>
                        <a:cxn ang="0">
                          <a:pos x="connsiteX1707" y="connsiteY1707"/>
                        </a:cxn>
                        <a:cxn ang="0">
                          <a:pos x="connsiteX1708" y="connsiteY1708"/>
                        </a:cxn>
                        <a:cxn ang="0">
                          <a:pos x="connsiteX1709" y="connsiteY1709"/>
                        </a:cxn>
                        <a:cxn ang="0">
                          <a:pos x="connsiteX1710" y="connsiteY1710"/>
                        </a:cxn>
                        <a:cxn ang="0">
                          <a:pos x="connsiteX1711" y="connsiteY1711"/>
                        </a:cxn>
                        <a:cxn ang="0">
                          <a:pos x="connsiteX1712" y="connsiteY1712"/>
                        </a:cxn>
                        <a:cxn ang="0">
                          <a:pos x="connsiteX1713" y="connsiteY1713"/>
                        </a:cxn>
                        <a:cxn ang="0">
                          <a:pos x="connsiteX1714" y="connsiteY1714"/>
                        </a:cxn>
                        <a:cxn ang="0">
                          <a:pos x="connsiteX1715" y="connsiteY1715"/>
                        </a:cxn>
                        <a:cxn ang="0">
                          <a:pos x="connsiteX1716" y="connsiteY1716"/>
                        </a:cxn>
                        <a:cxn ang="0">
                          <a:pos x="connsiteX1717" y="connsiteY1717"/>
                        </a:cxn>
                        <a:cxn ang="0">
                          <a:pos x="connsiteX1718" y="connsiteY1718"/>
                        </a:cxn>
                        <a:cxn ang="0">
                          <a:pos x="connsiteX1719" y="connsiteY1719"/>
                        </a:cxn>
                        <a:cxn ang="0">
                          <a:pos x="connsiteX1720" y="connsiteY1720"/>
                        </a:cxn>
                        <a:cxn ang="0">
                          <a:pos x="connsiteX1721" y="connsiteY1721"/>
                        </a:cxn>
                        <a:cxn ang="0">
                          <a:pos x="connsiteX1722" y="connsiteY1722"/>
                        </a:cxn>
                        <a:cxn ang="0">
                          <a:pos x="connsiteX1723" y="connsiteY1723"/>
                        </a:cxn>
                        <a:cxn ang="0">
                          <a:pos x="connsiteX1724" y="connsiteY1724"/>
                        </a:cxn>
                        <a:cxn ang="0">
                          <a:pos x="connsiteX1725" y="connsiteY1725"/>
                        </a:cxn>
                        <a:cxn ang="0">
                          <a:pos x="connsiteX1726" y="connsiteY1726"/>
                        </a:cxn>
                        <a:cxn ang="0">
                          <a:pos x="connsiteX1727" y="connsiteY1727"/>
                        </a:cxn>
                        <a:cxn ang="0">
                          <a:pos x="connsiteX1728" y="connsiteY1728"/>
                        </a:cxn>
                        <a:cxn ang="0">
                          <a:pos x="connsiteX1729" y="connsiteY1729"/>
                        </a:cxn>
                        <a:cxn ang="0">
                          <a:pos x="connsiteX1730" y="connsiteY1730"/>
                        </a:cxn>
                        <a:cxn ang="0">
                          <a:pos x="connsiteX1731" y="connsiteY1731"/>
                        </a:cxn>
                        <a:cxn ang="0">
                          <a:pos x="connsiteX1732" y="connsiteY1732"/>
                        </a:cxn>
                        <a:cxn ang="0">
                          <a:pos x="connsiteX1733" y="connsiteY1733"/>
                        </a:cxn>
                        <a:cxn ang="0">
                          <a:pos x="connsiteX1734" y="connsiteY1734"/>
                        </a:cxn>
                        <a:cxn ang="0">
                          <a:pos x="connsiteX1735" y="connsiteY1735"/>
                        </a:cxn>
                        <a:cxn ang="0">
                          <a:pos x="connsiteX1736" y="connsiteY1736"/>
                        </a:cxn>
                        <a:cxn ang="0">
                          <a:pos x="connsiteX1737" y="connsiteY1737"/>
                        </a:cxn>
                        <a:cxn ang="0">
                          <a:pos x="connsiteX1738" y="connsiteY1738"/>
                        </a:cxn>
                        <a:cxn ang="0">
                          <a:pos x="connsiteX1739" y="connsiteY1739"/>
                        </a:cxn>
                        <a:cxn ang="0">
                          <a:pos x="connsiteX1740" y="connsiteY1740"/>
                        </a:cxn>
                        <a:cxn ang="0">
                          <a:pos x="connsiteX1741" y="connsiteY1741"/>
                        </a:cxn>
                        <a:cxn ang="0">
                          <a:pos x="connsiteX1742" y="connsiteY1742"/>
                        </a:cxn>
                        <a:cxn ang="0">
                          <a:pos x="connsiteX1743" y="connsiteY1743"/>
                        </a:cxn>
                        <a:cxn ang="0">
                          <a:pos x="connsiteX1744" y="connsiteY1744"/>
                        </a:cxn>
                        <a:cxn ang="0">
                          <a:pos x="connsiteX1745" y="connsiteY1745"/>
                        </a:cxn>
                        <a:cxn ang="0">
                          <a:pos x="connsiteX1746" y="connsiteY1746"/>
                        </a:cxn>
                        <a:cxn ang="0">
                          <a:pos x="connsiteX1747" y="connsiteY1747"/>
                        </a:cxn>
                        <a:cxn ang="0">
                          <a:pos x="connsiteX1748" y="connsiteY1748"/>
                        </a:cxn>
                        <a:cxn ang="0">
                          <a:pos x="connsiteX1749" y="connsiteY1749"/>
                        </a:cxn>
                        <a:cxn ang="0">
                          <a:pos x="connsiteX1750" y="connsiteY1750"/>
                        </a:cxn>
                        <a:cxn ang="0">
                          <a:pos x="connsiteX1751" y="connsiteY1751"/>
                        </a:cxn>
                        <a:cxn ang="0">
                          <a:pos x="connsiteX1752" y="connsiteY1752"/>
                        </a:cxn>
                        <a:cxn ang="0">
                          <a:pos x="connsiteX1753" y="connsiteY1753"/>
                        </a:cxn>
                        <a:cxn ang="0">
                          <a:pos x="connsiteX1754" y="connsiteY1754"/>
                        </a:cxn>
                        <a:cxn ang="0">
                          <a:pos x="connsiteX1755" y="connsiteY1755"/>
                        </a:cxn>
                        <a:cxn ang="0">
                          <a:pos x="connsiteX1756" y="connsiteY1756"/>
                        </a:cxn>
                        <a:cxn ang="0">
                          <a:pos x="connsiteX1757" y="connsiteY1757"/>
                        </a:cxn>
                        <a:cxn ang="0">
                          <a:pos x="connsiteX1758" y="connsiteY1758"/>
                        </a:cxn>
                        <a:cxn ang="0">
                          <a:pos x="connsiteX1759" y="connsiteY1759"/>
                        </a:cxn>
                        <a:cxn ang="0">
                          <a:pos x="connsiteX1760" y="connsiteY1760"/>
                        </a:cxn>
                        <a:cxn ang="0">
                          <a:pos x="connsiteX1761" y="connsiteY1761"/>
                        </a:cxn>
                        <a:cxn ang="0">
                          <a:pos x="connsiteX1762" y="connsiteY1762"/>
                        </a:cxn>
                        <a:cxn ang="0">
                          <a:pos x="connsiteX1763" y="connsiteY1763"/>
                        </a:cxn>
                        <a:cxn ang="0">
                          <a:pos x="connsiteX1764" y="connsiteY1764"/>
                        </a:cxn>
                        <a:cxn ang="0">
                          <a:pos x="connsiteX1765" y="connsiteY1765"/>
                        </a:cxn>
                        <a:cxn ang="0">
                          <a:pos x="connsiteX1766" y="connsiteY1766"/>
                        </a:cxn>
                        <a:cxn ang="0">
                          <a:pos x="connsiteX1767" y="connsiteY1767"/>
                        </a:cxn>
                        <a:cxn ang="0">
                          <a:pos x="connsiteX1768" y="connsiteY1768"/>
                        </a:cxn>
                        <a:cxn ang="0">
                          <a:pos x="connsiteX1769" y="connsiteY1769"/>
                        </a:cxn>
                        <a:cxn ang="0">
                          <a:pos x="connsiteX1770" y="connsiteY1770"/>
                        </a:cxn>
                        <a:cxn ang="0">
                          <a:pos x="connsiteX1771" y="connsiteY1771"/>
                        </a:cxn>
                        <a:cxn ang="0">
                          <a:pos x="connsiteX1772" y="connsiteY1772"/>
                        </a:cxn>
                        <a:cxn ang="0">
                          <a:pos x="connsiteX1773" y="connsiteY1773"/>
                        </a:cxn>
                        <a:cxn ang="0">
                          <a:pos x="connsiteX1774" y="connsiteY1774"/>
                        </a:cxn>
                        <a:cxn ang="0">
                          <a:pos x="connsiteX1775" y="connsiteY1775"/>
                        </a:cxn>
                        <a:cxn ang="0">
                          <a:pos x="connsiteX1776" y="connsiteY1776"/>
                        </a:cxn>
                        <a:cxn ang="0">
                          <a:pos x="connsiteX1777" y="connsiteY1777"/>
                        </a:cxn>
                        <a:cxn ang="0">
                          <a:pos x="connsiteX1778" y="connsiteY1778"/>
                        </a:cxn>
                        <a:cxn ang="0">
                          <a:pos x="connsiteX1779" y="connsiteY1779"/>
                        </a:cxn>
                        <a:cxn ang="0">
                          <a:pos x="connsiteX1780" y="connsiteY1780"/>
                        </a:cxn>
                        <a:cxn ang="0">
                          <a:pos x="connsiteX1781" y="connsiteY1781"/>
                        </a:cxn>
                        <a:cxn ang="0">
                          <a:pos x="connsiteX1782" y="connsiteY1782"/>
                        </a:cxn>
                        <a:cxn ang="0">
                          <a:pos x="connsiteX1783" y="connsiteY1783"/>
                        </a:cxn>
                        <a:cxn ang="0">
                          <a:pos x="connsiteX1784" y="connsiteY1784"/>
                        </a:cxn>
                        <a:cxn ang="0">
                          <a:pos x="connsiteX1785" y="connsiteY1785"/>
                        </a:cxn>
                        <a:cxn ang="0">
                          <a:pos x="connsiteX1786" y="connsiteY1786"/>
                        </a:cxn>
                        <a:cxn ang="0">
                          <a:pos x="connsiteX1787" y="connsiteY1787"/>
                        </a:cxn>
                        <a:cxn ang="0">
                          <a:pos x="connsiteX1788" y="connsiteY1788"/>
                        </a:cxn>
                        <a:cxn ang="0">
                          <a:pos x="connsiteX1789" y="connsiteY1789"/>
                        </a:cxn>
                        <a:cxn ang="0">
                          <a:pos x="connsiteX1790" y="connsiteY1790"/>
                        </a:cxn>
                        <a:cxn ang="0">
                          <a:pos x="connsiteX1791" y="connsiteY1791"/>
                        </a:cxn>
                        <a:cxn ang="0">
                          <a:pos x="connsiteX1792" y="connsiteY1792"/>
                        </a:cxn>
                        <a:cxn ang="0">
                          <a:pos x="connsiteX1793" y="connsiteY1793"/>
                        </a:cxn>
                        <a:cxn ang="0">
                          <a:pos x="connsiteX1794" y="connsiteY1794"/>
                        </a:cxn>
                        <a:cxn ang="0">
                          <a:pos x="connsiteX1795" y="connsiteY1795"/>
                        </a:cxn>
                        <a:cxn ang="0">
                          <a:pos x="connsiteX1796" y="connsiteY1796"/>
                        </a:cxn>
                        <a:cxn ang="0">
                          <a:pos x="connsiteX1797" y="connsiteY1797"/>
                        </a:cxn>
                        <a:cxn ang="0">
                          <a:pos x="connsiteX1798" y="connsiteY1798"/>
                        </a:cxn>
                        <a:cxn ang="0">
                          <a:pos x="connsiteX1799" y="connsiteY1799"/>
                        </a:cxn>
                        <a:cxn ang="0">
                          <a:pos x="connsiteX1800" y="connsiteY1800"/>
                        </a:cxn>
                        <a:cxn ang="0">
                          <a:pos x="connsiteX1801" y="connsiteY1801"/>
                        </a:cxn>
                        <a:cxn ang="0">
                          <a:pos x="connsiteX1802" y="connsiteY1802"/>
                        </a:cxn>
                        <a:cxn ang="0">
                          <a:pos x="connsiteX1803" y="connsiteY1803"/>
                        </a:cxn>
                        <a:cxn ang="0">
                          <a:pos x="connsiteX1804" y="connsiteY1804"/>
                        </a:cxn>
                        <a:cxn ang="0">
                          <a:pos x="connsiteX1805" y="connsiteY1805"/>
                        </a:cxn>
                        <a:cxn ang="0">
                          <a:pos x="connsiteX1806" y="connsiteY1806"/>
                        </a:cxn>
                        <a:cxn ang="0">
                          <a:pos x="connsiteX1807" y="connsiteY1807"/>
                        </a:cxn>
                        <a:cxn ang="0">
                          <a:pos x="connsiteX1808" y="connsiteY1808"/>
                        </a:cxn>
                        <a:cxn ang="0">
                          <a:pos x="connsiteX1809" y="connsiteY1809"/>
                        </a:cxn>
                        <a:cxn ang="0">
                          <a:pos x="connsiteX1810" y="connsiteY1810"/>
                        </a:cxn>
                        <a:cxn ang="0">
                          <a:pos x="connsiteX1811" y="connsiteY1811"/>
                        </a:cxn>
                        <a:cxn ang="0">
                          <a:pos x="connsiteX1812" y="connsiteY1812"/>
                        </a:cxn>
                        <a:cxn ang="0">
                          <a:pos x="connsiteX1813" y="connsiteY1813"/>
                        </a:cxn>
                        <a:cxn ang="0">
                          <a:pos x="connsiteX1814" y="connsiteY1814"/>
                        </a:cxn>
                        <a:cxn ang="0">
                          <a:pos x="connsiteX1815" y="connsiteY1815"/>
                        </a:cxn>
                        <a:cxn ang="0">
                          <a:pos x="connsiteX1816" y="connsiteY1816"/>
                        </a:cxn>
                        <a:cxn ang="0">
                          <a:pos x="connsiteX1817" y="connsiteY1817"/>
                        </a:cxn>
                        <a:cxn ang="0">
                          <a:pos x="connsiteX1818" y="connsiteY1818"/>
                        </a:cxn>
                        <a:cxn ang="0">
                          <a:pos x="connsiteX1819" y="connsiteY1819"/>
                        </a:cxn>
                        <a:cxn ang="0">
                          <a:pos x="connsiteX1820" y="connsiteY1820"/>
                        </a:cxn>
                        <a:cxn ang="0">
                          <a:pos x="connsiteX1821" y="connsiteY1821"/>
                        </a:cxn>
                        <a:cxn ang="0">
                          <a:pos x="connsiteX1822" y="connsiteY1822"/>
                        </a:cxn>
                        <a:cxn ang="0">
                          <a:pos x="connsiteX1823" y="connsiteY1823"/>
                        </a:cxn>
                        <a:cxn ang="0">
                          <a:pos x="connsiteX1824" y="connsiteY1824"/>
                        </a:cxn>
                        <a:cxn ang="0">
                          <a:pos x="connsiteX1825" y="connsiteY1825"/>
                        </a:cxn>
                        <a:cxn ang="0">
                          <a:pos x="connsiteX1826" y="connsiteY1826"/>
                        </a:cxn>
                        <a:cxn ang="0">
                          <a:pos x="connsiteX1827" y="connsiteY1827"/>
                        </a:cxn>
                        <a:cxn ang="0">
                          <a:pos x="connsiteX1828" y="connsiteY1828"/>
                        </a:cxn>
                        <a:cxn ang="0">
                          <a:pos x="connsiteX1829" y="connsiteY1829"/>
                        </a:cxn>
                        <a:cxn ang="0">
                          <a:pos x="connsiteX1830" y="connsiteY1830"/>
                        </a:cxn>
                        <a:cxn ang="0">
                          <a:pos x="connsiteX1831" y="connsiteY1831"/>
                        </a:cxn>
                        <a:cxn ang="0">
                          <a:pos x="connsiteX1832" y="connsiteY1832"/>
                        </a:cxn>
                        <a:cxn ang="0">
                          <a:pos x="connsiteX1833" y="connsiteY1833"/>
                        </a:cxn>
                        <a:cxn ang="0">
                          <a:pos x="connsiteX1834" y="connsiteY1834"/>
                        </a:cxn>
                        <a:cxn ang="0">
                          <a:pos x="connsiteX1835" y="connsiteY1835"/>
                        </a:cxn>
                        <a:cxn ang="0">
                          <a:pos x="connsiteX1836" y="connsiteY1836"/>
                        </a:cxn>
                        <a:cxn ang="0">
                          <a:pos x="connsiteX1837" y="connsiteY1837"/>
                        </a:cxn>
                        <a:cxn ang="0">
                          <a:pos x="connsiteX1838" y="connsiteY1838"/>
                        </a:cxn>
                        <a:cxn ang="0">
                          <a:pos x="connsiteX1839" y="connsiteY1839"/>
                        </a:cxn>
                        <a:cxn ang="0">
                          <a:pos x="connsiteX1840" y="connsiteY1840"/>
                        </a:cxn>
                        <a:cxn ang="0">
                          <a:pos x="connsiteX1841" y="connsiteY1841"/>
                        </a:cxn>
                        <a:cxn ang="0">
                          <a:pos x="connsiteX1842" y="connsiteY1842"/>
                        </a:cxn>
                        <a:cxn ang="0">
                          <a:pos x="connsiteX1843" y="connsiteY1843"/>
                        </a:cxn>
                        <a:cxn ang="0">
                          <a:pos x="connsiteX1844" y="connsiteY1844"/>
                        </a:cxn>
                        <a:cxn ang="0">
                          <a:pos x="connsiteX1845" y="connsiteY1845"/>
                        </a:cxn>
                        <a:cxn ang="0">
                          <a:pos x="connsiteX1846" y="connsiteY1846"/>
                        </a:cxn>
                        <a:cxn ang="0">
                          <a:pos x="connsiteX1847" y="connsiteY1847"/>
                        </a:cxn>
                        <a:cxn ang="0">
                          <a:pos x="connsiteX1848" y="connsiteY1848"/>
                        </a:cxn>
                        <a:cxn ang="0">
                          <a:pos x="connsiteX1849" y="connsiteY1849"/>
                        </a:cxn>
                        <a:cxn ang="0">
                          <a:pos x="connsiteX1850" y="connsiteY1850"/>
                        </a:cxn>
                        <a:cxn ang="0">
                          <a:pos x="connsiteX1851" y="connsiteY1851"/>
                        </a:cxn>
                        <a:cxn ang="0">
                          <a:pos x="connsiteX1852" y="connsiteY1852"/>
                        </a:cxn>
                        <a:cxn ang="0">
                          <a:pos x="connsiteX1853" y="connsiteY1853"/>
                        </a:cxn>
                        <a:cxn ang="0">
                          <a:pos x="connsiteX1854" y="connsiteY1854"/>
                        </a:cxn>
                        <a:cxn ang="0">
                          <a:pos x="connsiteX1855" y="connsiteY1855"/>
                        </a:cxn>
                        <a:cxn ang="0">
                          <a:pos x="connsiteX1856" y="connsiteY1856"/>
                        </a:cxn>
                        <a:cxn ang="0">
                          <a:pos x="connsiteX1857" y="connsiteY1857"/>
                        </a:cxn>
                        <a:cxn ang="0">
                          <a:pos x="connsiteX1858" y="connsiteY1858"/>
                        </a:cxn>
                        <a:cxn ang="0">
                          <a:pos x="connsiteX1859" y="connsiteY1859"/>
                        </a:cxn>
                        <a:cxn ang="0">
                          <a:pos x="connsiteX1860" y="connsiteY1860"/>
                        </a:cxn>
                        <a:cxn ang="0">
                          <a:pos x="connsiteX1861" y="connsiteY1861"/>
                        </a:cxn>
                        <a:cxn ang="0">
                          <a:pos x="connsiteX1862" y="connsiteY1862"/>
                        </a:cxn>
                        <a:cxn ang="0">
                          <a:pos x="connsiteX1863" y="connsiteY1863"/>
                        </a:cxn>
                        <a:cxn ang="0">
                          <a:pos x="connsiteX1864" y="connsiteY1864"/>
                        </a:cxn>
                        <a:cxn ang="0">
                          <a:pos x="connsiteX1865" y="connsiteY1865"/>
                        </a:cxn>
                        <a:cxn ang="0">
                          <a:pos x="connsiteX1866" y="connsiteY1866"/>
                        </a:cxn>
                        <a:cxn ang="0">
                          <a:pos x="connsiteX1867" y="connsiteY1867"/>
                        </a:cxn>
                        <a:cxn ang="0">
                          <a:pos x="connsiteX1868" y="connsiteY1868"/>
                        </a:cxn>
                        <a:cxn ang="0">
                          <a:pos x="connsiteX1869" y="connsiteY1869"/>
                        </a:cxn>
                        <a:cxn ang="0">
                          <a:pos x="connsiteX1870" y="connsiteY1870"/>
                        </a:cxn>
                        <a:cxn ang="0">
                          <a:pos x="connsiteX1871" y="connsiteY1871"/>
                        </a:cxn>
                        <a:cxn ang="0">
                          <a:pos x="connsiteX1872" y="connsiteY1872"/>
                        </a:cxn>
                        <a:cxn ang="0">
                          <a:pos x="connsiteX1873" y="connsiteY1873"/>
                        </a:cxn>
                        <a:cxn ang="0">
                          <a:pos x="connsiteX1874" y="connsiteY1874"/>
                        </a:cxn>
                        <a:cxn ang="0">
                          <a:pos x="connsiteX1875" y="connsiteY1875"/>
                        </a:cxn>
                        <a:cxn ang="0">
                          <a:pos x="connsiteX1876" y="connsiteY1876"/>
                        </a:cxn>
                        <a:cxn ang="0">
                          <a:pos x="connsiteX1877" y="connsiteY1877"/>
                        </a:cxn>
                        <a:cxn ang="0">
                          <a:pos x="connsiteX1878" y="connsiteY1878"/>
                        </a:cxn>
                        <a:cxn ang="0">
                          <a:pos x="connsiteX1879" y="connsiteY1879"/>
                        </a:cxn>
                        <a:cxn ang="0">
                          <a:pos x="connsiteX1880" y="connsiteY1880"/>
                        </a:cxn>
                        <a:cxn ang="0">
                          <a:pos x="connsiteX1881" y="connsiteY1881"/>
                        </a:cxn>
                        <a:cxn ang="0">
                          <a:pos x="connsiteX1882" y="connsiteY1882"/>
                        </a:cxn>
                        <a:cxn ang="0">
                          <a:pos x="connsiteX1883" y="connsiteY1883"/>
                        </a:cxn>
                        <a:cxn ang="0">
                          <a:pos x="connsiteX1884" y="connsiteY1884"/>
                        </a:cxn>
                        <a:cxn ang="0">
                          <a:pos x="connsiteX1885" y="connsiteY1885"/>
                        </a:cxn>
                        <a:cxn ang="0">
                          <a:pos x="connsiteX1886" y="connsiteY1886"/>
                        </a:cxn>
                        <a:cxn ang="0">
                          <a:pos x="connsiteX1887" y="connsiteY1887"/>
                        </a:cxn>
                        <a:cxn ang="0">
                          <a:pos x="connsiteX1888" y="connsiteY1888"/>
                        </a:cxn>
                        <a:cxn ang="0">
                          <a:pos x="connsiteX1889" y="connsiteY1889"/>
                        </a:cxn>
                        <a:cxn ang="0">
                          <a:pos x="connsiteX1890" y="connsiteY1890"/>
                        </a:cxn>
                        <a:cxn ang="0">
                          <a:pos x="connsiteX1891" y="connsiteY1891"/>
                        </a:cxn>
                        <a:cxn ang="0">
                          <a:pos x="connsiteX1892" y="connsiteY1892"/>
                        </a:cxn>
                        <a:cxn ang="0">
                          <a:pos x="connsiteX1893" y="connsiteY1893"/>
                        </a:cxn>
                        <a:cxn ang="0">
                          <a:pos x="connsiteX1894" y="connsiteY1894"/>
                        </a:cxn>
                        <a:cxn ang="0">
                          <a:pos x="connsiteX1895" y="connsiteY1895"/>
                        </a:cxn>
                        <a:cxn ang="0">
                          <a:pos x="connsiteX1896" y="connsiteY1896"/>
                        </a:cxn>
                        <a:cxn ang="0">
                          <a:pos x="connsiteX1897" y="connsiteY1897"/>
                        </a:cxn>
                        <a:cxn ang="0">
                          <a:pos x="connsiteX1898" y="connsiteY1898"/>
                        </a:cxn>
                        <a:cxn ang="0">
                          <a:pos x="connsiteX1899" y="connsiteY1899"/>
                        </a:cxn>
                        <a:cxn ang="0">
                          <a:pos x="connsiteX1900" y="connsiteY1900"/>
                        </a:cxn>
                        <a:cxn ang="0">
                          <a:pos x="connsiteX1901" y="connsiteY1901"/>
                        </a:cxn>
                        <a:cxn ang="0">
                          <a:pos x="connsiteX1902" y="connsiteY1902"/>
                        </a:cxn>
                        <a:cxn ang="0">
                          <a:pos x="connsiteX1903" y="connsiteY1903"/>
                        </a:cxn>
                        <a:cxn ang="0">
                          <a:pos x="connsiteX1904" y="connsiteY1904"/>
                        </a:cxn>
                        <a:cxn ang="0">
                          <a:pos x="connsiteX1905" y="connsiteY1905"/>
                        </a:cxn>
                        <a:cxn ang="0">
                          <a:pos x="connsiteX1906" y="connsiteY1906"/>
                        </a:cxn>
                        <a:cxn ang="0">
                          <a:pos x="connsiteX1907" y="connsiteY1907"/>
                        </a:cxn>
                        <a:cxn ang="0">
                          <a:pos x="connsiteX1908" y="connsiteY1908"/>
                        </a:cxn>
                        <a:cxn ang="0">
                          <a:pos x="connsiteX1909" y="connsiteY1909"/>
                        </a:cxn>
                        <a:cxn ang="0">
                          <a:pos x="connsiteX1910" y="connsiteY1910"/>
                        </a:cxn>
                        <a:cxn ang="0">
                          <a:pos x="connsiteX1911" y="connsiteY1911"/>
                        </a:cxn>
                        <a:cxn ang="0">
                          <a:pos x="connsiteX1912" y="connsiteY1912"/>
                        </a:cxn>
                        <a:cxn ang="0">
                          <a:pos x="connsiteX1913" y="connsiteY1913"/>
                        </a:cxn>
                        <a:cxn ang="0">
                          <a:pos x="connsiteX1914" y="connsiteY1914"/>
                        </a:cxn>
                        <a:cxn ang="0">
                          <a:pos x="connsiteX1915" y="connsiteY1915"/>
                        </a:cxn>
                        <a:cxn ang="0">
                          <a:pos x="connsiteX1916" y="connsiteY1916"/>
                        </a:cxn>
                        <a:cxn ang="0">
                          <a:pos x="connsiteX1917" y="connsiteY1917"/>
                        </a:cxn>
                        <a:cxn ang="0">
                          <a:pos x="connsiteX1918" y="connsiteY1918"/>
                        </a:cxn>
                        <a:cxn ang="0">
                          <a:pos x="connsiteX1919" y="connsiteY1919"/>
                        </a:cxn>
                        <a:cxn ang="0">
                          <a:pos x="connsiteX1920" y="connsiteY1920"/>
                        </a:cxn>
                        <a:cxn ang="0">
                          <a:pos x="connsiteX1921" y="connsiteY1921"/>
                        </a:cxn>
                        <a:cxn ang="0">
                          <a:pos x="connsiteX1922" y="connsiteY1922"/>
                        </a:cxn>
                        <a:cxn ang="0">
                          <a:pos x="connsiteX1923" y="connsiteY1923"/>
                        </a:cxn>
                        <a:cxn ang="0">
                          <a:pos x="connsiteX1924" y="connsiteY1924"/>
                        </a:cxn>
                        <a:cxn ang="0">
                          <a:pos x="connsiteX1925" y="connsiteY1925"/>
                        </a:cxn>
                        <a:cxn ang="0">
                          <a:pos x="connsiteX1926" y="connsiteY1926"/>
                        </a:cxn>
                        <a:cxn ang="0">
                          <a:pos x="connsiteX1927" y="connsiteY1927"/>
                        </a:cxn>
                        <a:cxn ang="0">
                          <a:pos x="connsiteX1928" y="connsiteY1928"/>
                        </a:cxn>
                        <a:cxn ang="0">
                          <a:pos x="connsiteX1929" y="connsiteY1929"/>
                        </a:cxn>
                        <a:cxn ang="0">
                          <a:pos x="connsiteX1930" y="connsiteY1930"/>
                        </a:cxn>
                        <a:cxn ang="0">
                          <a:pos x="connsiteX1931" y="connsiteY1931"/>
                        </a:cxn>
                        <a:cxn ang="0">
                          <a:pos x="connsiteX1932" y="connsiteY1932"/>
                        </a:cxn>
                        <a:cxn ang="0">
                          <a:pos x="connsiteX1933" y="connsiteY1933"/>
                        </a:cxn>
                        <a:cxn ang="0">
                          <a:pos x="connsiteX1934" y="connsiteY1934"/>
                        </a:cxn>
                        <a:cxn ang="0">
                          <a:pos x="connsiteX1935" y="connsiteY1935"/>
                        </a:cxn>
                        <a:cxn ang="0">
                          <a:pos x="connsiteX1936" y="connsiteY1936"/>
                        </a:cxn>
                        <a:cxn ang="0">
                          <a:pos x="connsiteX1937" y="connsiteY1937"/>
                        </a:cxn>
                        <a:cxn ang="0">
                          <a:pos x="connsiteX1938" y="connsiteY1938"/>
                        </a:cxn>
                        <a:cxn ang="0">
                          <a:pos x="connsiteX1939" y="connsiteY1939"/>
                        </a:cxn>
                        <a:cxn ang="0">
                          <a:pos x="connsiteX1940" y="connsiteY1940"/>
                        </a:cxn>
                        <a:cxn ang="0">
                          <a:pos x="connsiteX1941" y="connsiteY1941"/>
                        </a:cxn>
                        <a:cxn ang="0">
                          <a:pos x="connsiteX1942" y="connsiteY1942"/>
                        </a:cxn>
                        <a:cxn ang="0">
                          <a:pos x="connsiteX1943" y="connsiteY1943"/>
                        </a:cxn>
                        <a:cxn ang="0">
                          <a:pos x="connsiteX1944" y="connsiteY1944"/>
                        </a:cxn>
                        <a:cxn ang="0">
                          <a:pos x="connsiteX1945" y="connsiteY1945"/>
                        </a:cxn>
                        <a:cxn ang="0">
                          <a:pos x="connsiteX1946" y="connsiteY1946"/>
                        </a:cxn>
                        <a:cxn ang="0">
                          <a:pos x="connsiteX1947" y="connsiteY1947"/>
                        </a:cxn>
                        <a:cxn ang="0">
                          <a:pos x="connsiteX1948" y="connsiteY1948"/>
                        </a:cxn>
                        <a:cxn ang="0">
                          <a:pos x="connsiteX1949" y="connsiteY1949"/>
                        </a:cxn>
                        <a:cxn ang="0">
                          <a:pos x="connsiteX1950" y="connsiteY1950"/>
                        </a:cxn>
                        <a:cxn ang="0">
                          <a:pos x="connsiteX1951" y="connsiteY1951"/>
                        </a:cxn>
                        <a:cxn ang="0">
                          <a:pos x="connsiteX1952" y="connsiteY1952"/>
                        </a:cxn>
                        <a:cxn ang="0">
                          <a:pos x="connsiteX1953" y="connsiteY1953"/>
                        </a:cxn>
                        <a:cxn ang="0">
                          <a:pos x="connsiteX1954" y="connsiteY1954"/>
                        </a:cxn>
                        <a:cxn ang="0">
                          <a:pos x="connsiteX1955" y="connsiteY1955"/>
                        </a:cxn>
                        <a:cxn ang="0">
                          <a:pos x="connsiteX1956" y="connsiteY1956"/>
                        </a:cxn>
                        <a:cxn ang="0">
                          <a:pos x="connsiteX1957" y="connsiteY1957"/>
                        </a:cxn>
                        <a:cxn ang="0">
                          <a:pos x="connsiteX1958" y="connsiteY1958"/>
                        </a:cxn>
                        <a:cxn ang="0">
                          <a:pos x="connsiteX1959" y="connsiteY1959"/>
                        </a:cxn>
                        <a:cxn ang="0">
                          <a:pos x="connsiteX1960" y="connsiteY1960"/>
                        </a:cxn>
                        <a:cxn ang="0">
                          <a:pos x="connsiteX1961" y="connsiteY1961"/>
                        </a:cxn>
                        <a:cxn ang="0">
                          <a:pos x="connsiteX1962" y="connsiteY1962"/>
                        </a:cxn>
                        <a:cxn ang="0">
                          <a:pos x="connsiteX1963" y="connsiteY1963"/>
                        </a:cxn>
                        <a:cxn ang="0">
                          <a:pos x="connsiteX1964" y="connsiteY1964"/>
                        </a:cxn>
                        <a:cxn ang="0">
                          <a:pos x="connsiteX1965" y="connsiteY1965"/>
                        </a:cxn>
                        <a:cxn ang="0">
                          <a:pos x="connsiteX1966" y="connsiteY1966"/>
                        </a:cxn>
                        <a:cxn ang="0">
                          <a:pos x="connsiteX1967" y="connsiteY1967"/>
                        </a:cxn>
                        <a:cxn ang="0">
                          <a:pos x="connsiteX1968" y="connsiteY1968"/>
                        </a:cxn>
                        <a:cxn ang="0">
                          <a:pos x="connsiteX1969" y="connsiteY1969"/>
                        </a:cxn>
                        <a:cxn ang="0">
                          <a:pos x="connsiteX1970" y="connsiteY1970"/>
                        </a:cxn>
                        <a:cxn ang="0">
                          <a:pos x="connsiteX1971" y="connsiteY1971"/>
                        </a:cxn>
                        <a:cxn ang="0">
                          <a:pos x="connsiteX1972" y="connsiteY1972"/>
                        </a:cxn>
                        <a:cxn ang="0">
                          <a:pos x="connsiteX1973" y="connsiteY1973"/>
                        </a:cxn>
                        <a:cxn ang="0">
                          <a:pos x="connsiteX1974" y="connsiteY1974"/>
                        </a:cxn>
                        <a:cxn ang="0">
                          <a:pos x="connsiteX1975" y="connsiteY1975"/>
                        </a:cxn>
                        <a:cxn ang="0">
                          <a:pos x="connsiteX1976" y="connsiteY1976"/>
                        </a:cxn>
                        <a:cxn ang="0">
                          <a:pos x="connsiteX1977" y="connsiteY1977"/>
                        </a:cxn>
                        <a:cxn ang="0">
                          <a:pos x="connsiteX1978" y="connsiteY1978"/>
                        </a:cxn>
                        <a:cxn ang="0">
                          <a:pos x="connsiteX1979" y="connsiteY1979"/>
                        </a:cxn>
                        <a:cxn ang="0">
                          <a:pos x="connsiteX1980" y="connsiteY1980"/>
                        </a:cxn>
                        <a:cxn ang="0">
                          <a:pos x="connsiteX1981" y="connsiteY1981"/>
                        </a:cxn>
                        <a:cxn ang="0">
                          <a:pos x="connsiteX1982" y="connsiteY1982"/>
                        </a:cxn>
                        <a:cxn ang="0">
                          <a:pos x="connsiteX1983" y="connsiteY1983"/>
                        </a:cxn>
                        <a:cxn ang="0">
                          <a:pos x="connsiteX1984" y="connsiteY1984"/>
                        </a:cxn>
                        <a:cxn ang="0">
                          <a:pos x="connsiteX1985" y="connsiteY1985"/>
                        </a:cxn>
                        <a:cxn ang="0">
                          <a:pos x="connsiteX1986" y="connsiteY1986"/>
                        </a:cxn>
                        <a:cxn ang="0">
                          <a:pos x="connsiteX1987" y="connsiteY1987"/>
                        </a:cxn>
                        <a:cxn ang="0">
                          <a:pos x="connsiteX1988" y="connsiteY1988"/>
                        </a:cxn>
                        <a:cxn ang="0">
                          <a:pos x="connsiteX1989" y="connsiteY1989"/>
                        </a:cxn>
                        <a:cxn ang="0">
                          <a:pos x="connsiteX1990" y="connsiteY1990"/>
                        </a:cxn>
                        <a:cxn ang="0">
                          <a:pos x="connsiteX1991" y="connsiteY1991"/>
                        </a:cxn>
                        <a:cxn ang="0">
                          <a:pos x="connsiteX1992" y="connsiteY1992"/>
                        </a:cxn>
                        <a:cxn ang="0">
                          <a:pos x="connsiteX1993" y="connsiteY1993"/>
                        </a:cxn>
                        <a:cxn ang="0">
                          <a:pos x="connsiteX1994" y="connsiteY1994"/>
                        </a:cxn>
                        <a:cxn ang="0">
                          <a:pos x="connsiteX1995" y="connsiteY1995"/>
                        </a:cxn>
                        <a:cxn ang="0">
                          <a:pos x="connsiteX1996" y="connsiteY1996"/>
                        </a:cxn>
                        <a:cxn ang="0">
                          <a:pos x="connsiteX1997" y="connsiteY1997"/>
                        </a:cxn>
                        <a:cxn ang="0">
                          <a:pos x="connsiteX1998" y="connsiteY1998"/>
                        </a:cxn>
                        <a:cxn ang="0">
                          <a:pos x="connsiteX1999" y="connsiteY1999"/>
                        </a:cxn>
                        <a:cxn ang="0">
                          <a:pos x="connsiteX2000" y="connsiteY2000"/>
                        </a:cxn>
                        <a:cxn ang="0">
                          <a:pos x="connsiteX2001" y="connsiteY2001"/>
                        </a:cxn>
                        <a:cxn ang="0">
                          <a:pos x="connsiteX2002" y="connsiteY2002"/>
                        </a:cxn>
                        <a:cxn ang="0">
                          <a:pos x="connsiteX2003" y="connsiteY2003"/>
                        </a:cxn>
                        <a:cxn ang="0">
                          <a:pos x="connsiteX2004" y="connsiteY2004"/>
                        </a:cxn>
                        <a:cxn ang="0">
                          <a:pos x="connsiteX2005" y="connsiteY2005"/>
                        </a:cxn>
                        <a:cxn ang="0">
                          <a:pos x="connsiteX2006" y="connsiteY2006"/>
                        </a:cxn>
                        <a:cxn ang="0">
                          <a:pos x="connsiteX2007" y="connsiteY2007"/>
                        </a:cxn>
                        <a:cxn ang="0">
                          <a:pos x="connsiteX2008" y="connsiteY2008"/>
                        </a:cxn>
                        <a:cxn ang="0">
                          <a:pos x="connsiteX2009" y="connsiteY2009"/>
                        </a:cxn>
                        <a:cxn ang="0">
                          <a:pos x="connsiteX2010" y="connsiteY2010"/>
                        </a:cxn>
                        <a:cxn ang="0">
                          <a:pos x="connsiteX2011" y="connsiteY2011"/>
                        </a:cxn>
                        <a:cxn ang="0">
                          <a:pos x="connsiteX2012" y="connsiteY2012"/>
                        </a:cxn>
                        <a:cxn ang="0">
                          <a:pos x="connsiteX2013" y="connsiteY2013"/>
                        </a:cxn>
                        <a:cxn ang="0">
                          <a:pos x="connsiteX2014" y="connsiteY2014"/>
                        </a:cxn>
                        <a:cxn ang="0">
                          <a:pos x="connsiteX2015" y="connsiteY2015"/>
                        </a:cxn>
                        <a:cxn ang="0">
                          <a:pos x="connsiteX2016" y="connsiteY2016"/>
                        </a:cxn>
                        <a:cxn ang="0">
                          <a:pos x="connsiteX2017" y="connsiteY2017"/>
                        </a:cxn>
                        <a:cxn ang="0">
                          <a:pos x="connsiteX2018" y="connsiteY2018"/>
                        </a:cxn>
                        <a:cxn ang="0">
                          <a:pos x="connsiteX2019" y="connsiteY2019"/>
                        </a:cxn>
                        <a:cxn ang="0">
                          <a:pos x="connsiteX2020" y="connsiteY2020"/>
                        </a:cxn>
                        <a:cxn ang="0">
                          <a:pos x="connsiteX2021" y="connsiteY2021"/>
                        </a:cxn>
                        <a:cxn ang="0">
                          <a:pos x="connsiteX2022" y="connsiteY2022"/>
                        </a:cxn>
                        <a:cxn ang="0">
                          <a:pos x="connsiteX2023" y="connsiteY2023"/>
                        </a:cxn>
                        <a:cxn ang="0">
                          <a:pos x="connsiteX2024" y="connsiteY2024"/>
                        </a:cxn>
                        <a:cxn ang="0">
                          <a:pos x="connsiteX2025" y="connsiteY2025"/>
                        </a:cxn>
                        <a:cxn ang="0">
                          <a:pos x="connsiteX2026" y="connsiteY2026"/>
                        </a:cxn>
                        <a:cxn ang="0">
                          <a:pos x="connsiteX2027" y="connsiteY2027"/>
                        </a:cxn>
                        <a:cxn ang="0">
                          <a:pos x="connsiteX2028" y="connsiteY2028"/>
                        </a:cxn>
                        <a:cxn ang="0">
                          <a:pos x="connsiteX2029" y="connsiteY2029"/>
                        </a:cxn>
                        <a:cxn ang="0">
                          <a:pos x="connsiteX2030" y="connsiteY2030"/>
                        </a:cxn>
                        <a:cxn ang="0">
                          <a:pos x="connsiteX2031" y="connsiteY2031"/>
                        </a:cxn>
                        <a:cxn ang="0">
                          <a:pos x="connsiteX2032" y="connsiteY2032"/>
                        </a:cxn>
                        <a:cxn ang="0">
                          <a:pos x="connsiteX2033" y="connsiteY2033"/>
                        </a:cxn>
                        <a:cxn ang="0">
                          <a:pos x="connsiteX2034" y="connsiteY2034"/>
                        </a:cxn>
                        <a:cxn ang="0">
                          <a:pos x="connsiteX2035" y="connsiteY2035"/>
                        </a:cxn>
                        <a:cxn ang="0">
                          <a:pos x="connsiteX2036" y="connsiteY2036"/>
                        </a:cxn>
                        <a:cxn ang="0">
                          <a:pos x="connsiteX2037" y="connsiteY2037"/>
                        </a:cxn>
                        <a:cxn ang="0">
                          <a:pos x="connsiteX2038" y="connsiteY2038"/>
                        </a:cxn>
                        <a:cxn ang="0">
                          <a:pos x="connsiteX2039" y="connsiteY2039"/>
                        </a:cxn>
                        <a:cxn ang="0">
                          <a:pos x="connsiteX2040" y="connsiteY2040"/>
                        </a:cxn>
                        <a:cxn ang="0">
                          <a:pos x="connsiteX2041" y="connsiteY2041"/>
                        </a:cxn>
                        <a:cxn ang="0">
                          <a:pos x="connsiteX2042" y="connsiteY2042"/>
                        </a:cxn>
                        <a:cxn ang="0">
                          <a:pos x="connsiteX2043" y="connsiteY2043"/>
                        </a:cxn>
                        <a:cxn ang="0">
                          <a:pos x="connsiteX2044" y="connsiteY2044"/>
                        </a:cxn>
                        <a:cxn ang="0">
                          <a:pos x="connsiteX2045" y="connsiteY2045"/>
                        </a:cxn>
                        <a:cxn ang="0">
                          <a:pos x="connsiteX2046" y="connsiteY2046"/>
                        </a:cxn>
                        <a:cxn ang="0">
                          <a:pos x="connsiteX2047" y="connsiteY2047"/>
                        </a:cxn>
                        <a:cxn ang="0">
                          <a:pos x="connsiteX2048" y="connsiteY2048"/>
                        </a:cxn>
                        <a:cxn ang="0">
                          <a:pos x="connsiteX2049" y="connsiteY2049"/>
                        </a:cxn>
                        <a:cxn ang="0">
                          <a:pos x="connsiteX2050" y="connsiteY2050"/>
                        </a:cxn>
                        <a:cxn ang="0">
                          <a:pos x="connsiteX2051" y="connsiteY2051"/>
                        </a:cxn>
                        <a:cxn ang="0">
                          <a:pos x="connsiteX2052" y="connsiteY2052"/>
                        </a:cxn>
                        <a:cxn ang="0">
                          <a:pos x="connsiteX2053" y="connsiteY2053"/>
                        </a:cxn>
                        <a:cxn ang="0">
                          <a:pos x="connsiteX2054" y="connsiteY2054"/>
                        </a:cxn>
                        <a:cxn ang="0">
                          <a:pos x="connsiteX2055" y="connsiteY2055"/>
                        </a:cxn>
                        <a:cxn ang="0">
                          <a:pos x="connsiteX2056" y="connsiteY2056"/>
                        </a:cxn>
                        <a:cxn ang="0">
                          <a:pos x="connsiteX2057" y="connsiteY2057"/>
                        </a:cxn>
                        <a:cxn ang="0">
                          <a:pos x="connsiteX2058" y="connsiteY2058"/>
                        </a:cxn>
                        <a:cxn ang="0">
                          <a:pos x="connsiteX2059" y="connsiteY2059"/>
                        </a:cxn>
                        <a:cxn ang="0">
                          <a:pos x="connsiteX2060" y="connsiteY2060"/>
                        </a:cxn>
                        <a:cxn ang="0">
                          <a:pos x="connsiteX2061" y="connsiteY2061"/>
                        </a:cxn>
                        <a:cxn ang="0">
                          <a:pos x="connsiteX2062" y="connsiteY2062"/>
                        </a:cxn>
                        <a:cxn ang="0">
                          <a:pos x="connsiteX2063" y="connsiteY2063"/>
                        </a:cxn>
                        <a:cxn ang="0">
                          <a:pos x="connsiteX2064" y="connsiteY2064"/>
                        </a:cxn>
                        <a:cxn ang="0">
                          <a:pos x="connsiteX2065" y="connsiteY2065"/>
                        </a:cxn>
                        <a:cxn ang="0">
                          <a:pos x="connsiteX2066" y="connsiteY2066"/>
                        </a:cxn>
                        <a:cxn ang="0">
                          <a:pos x="connsiteX2067" y="connsiteY2067"/>
                        </a:cxn>
                        <a:cxn ang="0">
                          <a:pos x="connsiteX2068" y="connsiteY2068"/>
                        </a:cxn>
                        <a:cxn ang="0">
                          <a:pos x="connsiteX2069" y="connsiteY2069"/>
                        </a:cxn>
                        <a:cxn ang="0">
                          <a:pos x="connsiteX2070" y="connsiteY2070"/>
                        </a:cxn>
                        <a:cxn ang="0">
                          <a:pos x="connsiteX2071" y="connsiteY2071"/>
                        </a:cxn>
                        <a:cxn ang="0">
                          <a:pos x="connsiteX2072" y="connsiteY2072"/>
                        </a:cxn>
                        <a:cxn ang="0">
                          <a:pos x="connsiteX2073" y="connsiteY2073"/>
                        </a:cxn>
                        <a:cxn ang="0">
                          <a:pos x="connsiteX2074" y="connsiteY2074"/>
                        </a:cxn>
                        <a:cxn ang="0">
                          <a:pos x="connsiteX2075" y="connsiteY2075"/>
                        </a:cxn>
                        <a:cxn ang="0">
                          <a:pos x="connsiteX2076" y="connsiteY2076"/>
                        </a:cxn>
                        <a:cxn ang="0">
                          <a:pos x="connsiteX2077" y="connsiteY2077"/>
                        </a:cxn>
                        <a:cxn ang="0">
                          <a:pos x="connsiteX2078" y="connsiteY2078"/>
                        </a:cxn>
                        <a:cxn ang="0">
                          <a:pos x="connsiteX2079" y="connsiteY2079"/>
                        </a:cxn>
                        <a:cxn ang="0">
                          <a:pos x="connsiteX2080" y="connsiteY2080"/>
                        </a:cxn>
                        <a:cxn ang="0">
                          <a:pos x="connsiteX2081" y="connsiteY2081"/>
                        </a:cxn>
                        <a:cxn ang="0">
                          <a:pos x="connsiteX2082" y="connsiteY2082"/>
                        </a:cxn>
                        <a:cxn ang="0">
                          <a:pos x="connsiteX2083" y="connsiteY2083"/>
                        </a:cxn>
                        <a:cxn ang="0">
                          <a:pos x="connsiteX2084" y="connsiteY2084"/>
                        </a:cxn>
                        <a:cxn ang="0">
                          <a:pos x="connsiteX2085" y="connsiteY2085"/>
                        </a:cxn>
                        <a:cxn ang="0">
                          <a:pos x="connsiteX2086" y="connsiteY2086"/>
                        </a:cxn>
                        <a:cxn ang="0">
                          <a:pos x="connsiteX2087" y="connsiteY2087"/>
                        </a:cxn>
                        <a:cxn ang="0">
                          <a:pos x="connsiteX2088" y="connsiteY2088"/>
                        </a:cxn>
                        <a:cxn ang="0">
                          <a:pos x="connsiteX2089" y="connsiteY2089"/>
                        </a:cxn>
                        <a:cxn ang="0">
                          <a:pos x="connsiteX2090" y="connsiteY2090"/>
                        </a:cxn>
                        <a:cxn ang="0">
                          <a:pos x="connsiteX2091" y="connsiteY2091"/>
                        </a:cxn>
                        <a:cxn ang="0">
                          <a:pos x="connsiteX2092" y="connsiteY2092"/>
                        </a:cxn>
                        <a:cxn ang="0">
                          <a:pos x="connsiteX2093" y="connsiteY2093"/>
                        </a:cxn>
                        <a:cxn ang="0">
                          <a:pos x="connsiteX2094" y="connsiteY2094"/>
                        </a:cxn>
                        <a:cxn ang="0">
                          <a:pos x="connsiteX2095" y="connsiteY2095"/>
                        </a:cxn>
                        <a:cxn ang="0">
                          <a:pos x="connsiteX2096" y="connsiteY2096"/>
                        </a:cxn>
                        <a:cxn ang="0">
                          <a:pos x="connsiteX2097" y="connsiteY2097"/>
                        </a:cxn>
                        <a:cxn ang="0">
                          <a:pos x="connsiteX2098" y="connsiteY2098"/>
                        </a:cxn>
                        <a:cxn ang="0">
                          <a:pos x="connsiteX2099" y="connsiteY2099"/>
                        </a:cxn>
                        <a:cxn ang="0">
                          <a:pos x="connsiteX2100" y="connsiteY2100"/>
                        </a:cxn>
                        <a:cxn ang="0">
                          <a:pos x="connsiteX2101" y="connsiteY2101"/>
                        </a:cxn>
                        <a:cxn ang="0">
                          <a:pos x="connsiteX2102" y="connsiteY2102"/>
                        </a:cxn>
                        <a:cxn ang="0">
                          <a:pos x="connsiteX2103" y="connsiteY2103"/>
                        </a:cxn>
                        <a:cxn ang="0">
                          <a:pos x="connsiteX2104" y="connsiteY2104"/>
                        </a:cxn>
                        <a:cxn ang="0">
                          <a:pos x="connsiteX2105" y="connsiteY2105"/>
                        </a:cxn>
                        <a:cxn ang="0">
                          <a:pos x="connsiteX2106" y="connsiteY2106"/>
                        </a:cxn>
                        <a:cxn ang="0">
                          <a:pos x="connsiteX2107" y="connsiteY2107"/>
                        </a:cxn>
                        <a:cxn ang="0">
                          <a:pos x="connsiteX2108" y="connsiteY2108"/>
                        </a:cxn>
                        <a:cxn ang="0">
                          <a:pos x="connsiteX2109" y="connsiteY2109"/>
                        </a:cxn>
                        <a:cxn ang="0">
                          <a:pos x="connsiteX2110" y="connsiteY2110"/>
                        </a:cxn>
                        <a:cxn ang="0">
                          <a:pos x="connsiteX2111" y="connsiteY2111"/>
                        </a:cxn>
                        <a:cxn ang="0">
                          <a:pos x="connsiteX2112" y="connsiteY2112"/>
                        </a:cxn>
                        <a:cxn ang="0">
                          <a:pos x="connsiteX2113" y="connsiteY2113"/>
                        </a:cxn>
                        <a:cxn ang="0">
                          <a:pos x="connsiteX2114" y="connsiteY2114"/>
                        </a:cxn>
                        <a:cxn ang="0">
                          <a:pos x="connsiteX2115" y="connsiteY2115"/>
                        </a:cxn>
                        <a:cxn ang="0">
                          <a:pos x="connsiteX2116" y="connsiteY2116"/>
                        </a:cxn>
                        <a:cxn ang="0">
                          <a:pos x="connsiteX2117" y="connsiteY2117"/>
                        </a:cxn>
                        <a:cxn ang="0">
                          <a:pos x="connsiteX2118" y="connsiteY2118"/>
                        </a:cxn>
                        <a:cxn ang="0">
                          <a:pos x="connsiteX2119" y="connsiteY2119"/>
                        </a:cxn>
                        <a:cxn ang="0">
                          <a:pos x="connsiteX2120" y="connsiteY2120"/>
                        </a:cxn>
                        <a:cxn ang="0">
                          <a:pos x="connsiteX2121" y="connsiteY2121"/>
                        </a:cxn>
                        <a:cxn ang="0">
                          <a:pos x="connsiteX2122" y="connsiteY2122"/>
                        </a:cxn>
                        <a:cxn ang="0">
                          <a:pos x="connsiteX2123" y="connsiteY2123"/>
                        </a:cxn>
                        <a:cxn ang="0">
                          <a:pos x="connsiteX2124" y="connsiteY2124"/>
                        </a:cxn>
                        <a:cxn ang="0">
                          <a:pos x="connsiteX2125" y="connsiteY2125"/>
                        </a:cxn>
                        <a:cxn ang="0">
                          <a:pos x="connsiteX2126" y="connsiteY2126"/>
                        </a:cxn>
                        <a:cxn ang="0">
                          <a:pos x="connsiteX2127" y="connsiteY2127"/>
                        </a:cxn>
                        <a:cxn ang="0">
                          <a:pos x="connsiteX2128" y="connsiteY2128"/>
                        </a:cxn>
                        <a:cxn ang="0">
                          <a:pos x="connsiteX2129" y="connsiteY2129"/>
                        </a:cxn>
                        <a:cxn ang="0">
                          <a:pos x="connsiteX2130" y="connsiteY2130"/>
                        </a:cxn>
                        <a:cxn ang="0">
                          <a:pos x="connsiteX2131" y="connsiteY2131"/>
                        </a:cxn>
                        <a:cxn ang="0">
                          <a:pos x="connsiteX2132" y="connsiteY2132"/>
                        </a:cxn>
                        <a:cxn ang="0">
                          <a:pos x="connsiteX2133" y="connsiteY2133"/>
                        </a:cxn>
                        <a:cxn ang="0">
                          <a:pos x="connsiteX2134" y="connsiteY2134"/>
                        </a:cxn>
                        <a:cxn ang="0">
                          <a:pos x="connsiteX2135" y="connsiteY2135"/>
                        </a:cxn>
                        <a:cxn ang="0">
                          <a:pos x="connsiteX2136" y="connsiteY2136"/>
                        </a:cxn>
                        <a:cxn ang="0">
                          <a:pos x="connsiteX2137" y="connsiteY2137"/>
                        </a:cxn>
                        <a:cxn ang="0">
                          <a:pos x="connsiteX2138" y="connsiteY2138"/>
                        </a:cxn>
                        <a:cxn ang="0">
                          <a:pos x="connsiteX2139" y="connsiteY2139"/>
                        </a:cxn>
                        <a:cxn ang="0">
                          <a:pos x="connsiteX2140" y="connsiteY2140"/>
                        </a:cxn>
                        <a:cxn ang="0">
                          <a:pos x="connsiteX2141" y="connsiteY2141"/>
                        </a:cxn>
                        <a:cxn ang="0">
                          <a:pos x="connsiteX2142" y="connsiteY2142"/>
                        </a:cxn>
                        <a:cxn ang="0">
                          <a:pos x="connsiteX2143" y="connsiteY2143"/>
                        </a:cxn>
                        <a:cxn ang="0">
                          <a:pos x="connsiteX2144" y="connsiteY2144"/>
                        </a:cxn>
                        <a:cxn ang="0">
                          <a:pos x="connsiteX2145" y="connsiteY2145"/>
                        </a:cxn>
                        <a:cxn ang="0">
                          <a:pos x="connsiteX2146" y="connsiteY2146"/>
                        </a:cxn>
                        <a:cxn ang="0">
                          <a:pos x="connsiteX2147" y="connsiteY2147"/>
                        </a:cxn>
                        <a:cxn ang="0">
                          <a:pos x="connsiteX2148" y="connsiteY2148"/>
                        </a:cxn>
                        <a:cxn ang="0">
                          <a:pos x="connsiteX2149" y="connsiteY2149"/>
                        </a:cxn>
                        <a:cxn ang="0">
                          <a:pos x="connsiteX2150" y="connsiteY2150"/>
                        </a:cxn>
                        <a:cxn ang="0">
                          <a:pos x="connsiteX2151" y="connsiteY2151"/>
                        </a:cxn>
                        <a:cxn ang="0">
                          <a:pos x="connsiteX2152" y="connsiteY2152"/>
                        </a:cxn>
                        <a:cxn ang="0">
                          <a:pos x="connsiteX2153" y="connsiteY2153"/>
                        </a:cxn>
                        <a:cxn ang="0">
                          <a:pos x="connsiteX2154" y="connsiteY2154"/>
                        </a:cxn>
                        <a:cxn ang="0">
                          <a:pos x="connsiteX2155" y="connsiteY2155"/>
                        </a:cxn>
                        <a:cxn ang="0">
                          <a:pos x="connsiteX2156" y="connsiteY2156"/>
                        </a:cxn>
                        <a:cxn ang="0">
                          <a:pos x="connsiteX2157" y="connsiteY2157"/>
                        </a:cxn>
                        <a:cxn ang="0">
                          <a:pos x="connsiteX2158" y="connsiteY2158"/>
                        </a:cxn>
                        <a:cxn ang="0">
                          <a:pos x="connsiteX2159" y="connsiteY2159"/>
                        </a:cxn>
                        <a:cxn ang="0">
                          <a:pos x="connsiteX2160" y="connsiteY2160"/>
                        </a:cxn>
                        <a:cxn ang="0">
                          <a:pos x="connsiteX2161" y="connsiteY2161"/>
                        </a:cxn>
                        <a:cxn ang="0">
                          <a:pos x="connsiteX2162" y="connsiteY2162"/>
                        </a:cxn>
                        <a:cxn ang="0">
                          <a:pos x="connsiteX2163" y="connsiteY2163"/>
                        </a:cxn>
                        <a:cxn ang="0">
                          <a:pos x="connsiteX2164" y="connsiteY2164"/>
                        </a:cxn>
                        <a:cxn ang="0">
                          <a:pos x="connsiteX2165" y="connsiteY2165"/>
                        </a:cxn>
                        <a:cxn ang="0">
                          <a:pos x="connsiteX2166" y="connsiteY2166"/>
                        </a:cxn>
                        <a:cxn ang="0">
                          <a:pos x="connsiteX2167" y="connsiteY2167"/>
                        </a:cxn>
                        <a:cxn ang="0">
                          <a:pos x="connsiteX2168" y="connsiteY2168"/>
                        </a:cxn>
                        <a:cxn ang="0">
                          <a:pos x="connsiteX2169" y="connsiteY2169"/>
                        </a:cxn>
                        <a:cxn ang="0">
                          <a:pos x="connsiteX2170" y="connsiteY2170"/>
                        </a:cxn>
                        <a:cxn ang="0">
                          <a:pos x="connsiteX2171" y="connsiteY2171"/>
                        </a:cxn>
                        <a:cxn ang="0">
                          <a:pos x="connsiteX2172" y="connsiteY2172"/>
                        </a:cxn>
                        <a:cxn ang="0">
                          <a:pos x="connsiteX2173" y="connsiteY2173"/>
                        </a:cxn>
                        <a:cxn ang="0">
                          <a:pos x="connsiteX2174" y="connsiteY2174"/>
                        </a:cxn>
                        <a:cxn ang="0">
                          <a:pos x="connsiteX2175" y="connsiteY2175"/>
                        </a:cxn>
                        <a:cxn ang="0">
                          <a:pos x="connsiteX2176" y="connsiteY2176"/>
                        </a:cxn>
                        <a:cxn ang="0">
                          <a:pos x="connsiteX2177" y="connsiteY2177"/>
                        </a:cxn>
                        <a:cxn ang="0">
                          <a:pos x="connsiteX2178" y="connsiteY2178"/>
                        </a:cxn>
                        <a:cxn ang="0">
                          <a:pos x="connsiteX2179" y="connsiteY2179"/>
                        </a:cxn>
                        <a:cxn ang="0">
                          <a:pos x="connsiteX2180" y="connsiteY2180"/>
                        </a:cxn>
                        <a:cxn ang="0">
                          <a:pos x="connsiteX2181" y="connsiteY2181"/>
                        </a:cxn>
                        <a:cxn ang="0">
                          <a:pos x="connsiteX2182" y="connsiteY2182"/>
                        </a:cxn>
                        <a:cxn ang="0">
                          <a:pos x="connsiteX2183" y="connsiteY2183"/>
                        </a:cxn>
                        <a:cxn ang="0">
                          <a:pos x="connsiteX2184" y="connsiteY2184"/>
                        </a:cxn>
                        <a:cxn ang="0">
                          <a:pos x="connsiteX2185" y="connsiteY2185"/>
                        </a:cxn>
                        <a:cxn ang="0">
                          <a:pos x="connsiteX2186" y="connsiteY2186"/>
                        </a:cxn>
                        <a:cxn ang="0">
                          <a:pos x="connsiteX2187" y="connsiteY2187"/>
                        </a:cxn>
                        <a:cxn ang="0">
                          <a:pos x="connsiteX2188" y="connsiteY2188"/>
                        </a:cxn>
                        <a:cxn ang="0">
                          <a:pos x="connsiteX2189" y="connsiteY2189"/>
                        </a:cxn>
                        <a:cxn ang="0">
                          <a:pos x="connsiteX2190" y="connsiteY2190"/>
                        </a:cxn>
                        <a:cxn ang="0">
                          <a:pos x="connsiteX2191" y="connsiteY2191"/>
                        </a:cxn>
                        <a:cxn ang="0">
                          <a:pos x="connsiteX2192" y="connsiteY2192"/>
                        </a:cxn>
                        <a:cxn ang="0">
                          <a:pos x="connsiteX2193" y="connsiteY2193"/>
                        </a:cxn>
                        <a:cxn ang="0">
                          <a:pos x="connsiteX2194" y="connsiteY2194"/>
                        </a:cxn>
                        <a:cxn ang="0">
                          <a:pos x="connsiteX2195" y="connsiteY2195"/>
                        </a:cxn>
                        <a:cxn ang="0">
                          <a:pos x="connsiteX2196" y="connsiteY2196"/>
                        </a:cxn>
                        <a:cxn ang="0">
                          <a:pos x="connsiteX2197" y="connsiteY2197"/>
                        </a:cxn>
                        <a:cxn ang="0">
                          <a:pos x="connsiteX2198" y="connsiteY2198"/>
                        </a:cxn>
                        <a:cxn ang="0">
                          <a:pos x="connsiteX2199" y="connsiteY2199"/>
                        </a:cxn>
                        <a:cxn ang="0">
                          <a:pos x="connsiteX2200" y="connsiteY2200"/>
                        </a:cxn>
                        <a:cxn ang="0">
                          <a:pos x="connsiteX2201" y="connsiteY2201"/>
                        </a:cxn>
                        <a:cxn ang="0">
                          <a:pos x="connsiteX2202" y="connsiteY2202"/>
                        </a:cxn>
                        <a:cxn ang="0">
                          <a:pos x="connsiteX2203" y="connsiteY2203"/>
                        </a:cxn>
                        <a:cxn ang="0">
                          <a:pos x="connsiteX2204" y="connsiteY2204"/>
                        </a:cxn>
                        <a:cxn ang="0">
                          <a:pos x="connsiteX2205" y="connsiteY2205"/>
                        </a:cxn>
                        <a:cxn ang="0">
                          <a:pos x="connsiteX2206" y="connsiteY2206"/>
                        </a:cxn>
                        <a:cxn ang="0">
                          <a:pos x="connsiteX2207" y="connsiteY2207"/>
                        </a:cxn>
                        <a:cxn ang="0">
                          <a:pos x="connsiteX2208" y="connsiteY2208"/>
                        </a:cxn>
                        <a:cxn ang="0">
                          <a:pos x="connsiteX2209" y="connsiteY2209"/>
                        </a:cxn>
                        <a:cxn ang="0">
                          <a:pos x="connsiteX2210" y="connsiteY2210"/>
                        </a:cxn>
                        <a:cxn ang="0">
                          <a:pos x="connsiteX2211" y="connsiteY2211"/>
                        </a:cxn>
                        <a:cxn ang="0">
                          <a:pos x="connsiteX2212" y="connsiteY2212"/>
                        </a:cxn>
                        <a:cxn ang="0">
                          <a:pos x="connsiteX2213" y="connsiteY2213"/>
                        </a:cxn>
                        <a:cxn ang="0">
                          <a:pos x="connsiteX2214" y="connsiteY2214"/>
                        </a:cxn>
                        <a:cxn ang="0">
                          <a:pos x="connsiteX2215" y="connsiteY2215"/>
                        </a:cxn>
                        <a:cxn ang="0">
                          <a:pos x="connsiteX2216" y="connsiteY2216"/>
                        </a:cxn>
                        <a:cxn ang="0">
                          <a:pos x="connsiteX2217" y="connsiteY2217"/>
                        </a:cxn>
                        <a:cxn ang="0">
                          <a:pos x="connsiteX2218" y="connsiteY2218"/>
                        </a:cxn>
                        <a:cxn ang="0">
                          <a:pos x="connsiteX2219" y="connsiteY2219"/>
                        </a:cxn>
                        <a:cxn ang="0">
                          <a:pos x="connsiteX2220" y="connsiteY2220"/>
                        </a:cxn>
                        <a:cxn ang="0">
                          <a:pos x="connsiteX2221" y="connsiteY2221"/>
                        </a:cxn>
                        <a:cxn ang="0">
                          <a:pos x="connsiteX2222" y="connsiteY2222"/>
                        </a:cxn>
                        <a:cxn ang="0">
                          <a:pos x="connsiteX2223" y="connsiteY2223"/>
                        </a:cxn>
                        <a:cxn ang="0">
                          <a:pos x="connsiteX2224" y="connsiteY2224"/>
                        </a:cxn>
                        <a:cxn ang="0">
                          <a:pos x="connsiteX2225" y="connsiteY2225"/>
                        </a:cxn>
                        <a:cxn ang="0">
                          <a:pos x="connsiteX2226" y="connsiteY2226"/>
                        </a:cxn>
                        <a:cxn ang="0">
                          <a:pos x="connsiteX2227" y="connsiteY2227"/>
                        </a:cxn>
                        <a:cxn ang="0">
                          <a:pos x="connsiteX2228" y="connsiteY2228"/>
                        </a:cxn>
                        <a:cxn ang="0">
                          <a:pos x="connsiteX2229" y="connsiteY2229"/>
                        </a:cxn>
                        <a:cxn ang="0">
                          <a:pos x="connsiteX2230" y="connsiteY2230"/>
                        </a:cxn>
                        <a:cxn ang="0">
                          <a:pos x="connsiteX2231" y="connsiteY2231"/>
                        </a:cxn>
                        <a:cxn ang="0">
                          <a:pos x="connsiteX2232" y="connsiteY2232"/>
                        </a:cxn>
                        <a:cxn ang="0">
                          <a:pos x="connsiteX2233" y="connsiteY2233"/>
                        </a:cxn>
                        <a:cxn ang="0">
                          <a:pos x="connsiteX2234" y="connsiteY2234"/>
                        </a:cxn>
                        <a:cxn ang="0">
                          <a:pos x="connsiteX2235" y="connsiteY2235"/>
                        </a:cxn>
                        <a:cxn ang="0">
                          <a:pos x="connsiteX2236" y="connsiteY2236"/>
                        </a:cxn>
                        <a:cxn ang="0">
                          <a:pos x="connsiteX2237" y="connsiteY2237"/>
                        </a:cxn>
                        <a:cxn ang="0">
                          <a:pos x="connsiteX2238" y="connsiteY2238"/>
                        </a:cxn>
                        <a:cxn ang="0">
                          <a:pos x="connsiteX2239" y="connsiteY2239"/>
                        </a:cxn>
                        <a:cxn ang="0">
                          <a:pos x="connsiteX2240" y="connsiteY2240"/>
                        </a:cxn>
                        <a:cxn ang="0">
                          <a:pos x="connsiteX2241" y="connsiteY2241"/>
                        </a:cxn>
                        <a:cxn ang="0">
                          <a:pos x="connsiteX2242" y="connsiteY2242"/>
                        </a:cxn>
                        <a:cxn ang="0">
                          <a:pos x="connsiteX2243" y="connsiteY2243"/>
                        </a:cxn>
                        <a:cxn ang="0">
                          <a:pos x="connsiteX2244" y="connsiteY2244"/>
                        </a:cxn>
                        <a:cxn ang="0">
                          <a:pos x="connsiteX2245" y="connsiteY2245"/>
                        </a:cxn>
                        <a:cxn ang="0">
                          <a:pos x="connsiteX2246" y="connsiteY2246"/>
                        </a:cxn>
                        <a:cxn ang="0">
                          <a:pos x="connsiteX2247" y="connsiteY2247"/>
                        </a:cxn>
                        <a:cxn ang="0">
                          <a:pos x="connsiteX2248" y="connsiteY2248"/>
                        </a:cxn>
                        <a:cxn ang="0">
                          <a:pos x="connsiteX2249" y="connsiteY2249"/>
                        </a:cxn>
                        <a:cxn ang="0">
                          <a:pos x="connsiteX2250" y="connsiteY2250"/>
                        </a:cxn>
                        <a:cxn ang="0">
                          <a:pos x="connsiteX2251" y="connsiteY2251"/>
                        </a:cxn>
                        <a:cxn ang="0">
                          <a:pos x="connsiteX2252" y="connsiteY2252"/>
                        </a:cxn>
                        <a:cxn ang="0">
                          <a:pos x="connsiteX2253" y="connsiteY2253"/>
                        </a:cxn>
                        <a:cxn ang="0">
                          <a:pos x="connsiteX2254" y="connsiteY2254"/>
                        </a:cxn>
                        <a:cxn ang="0">
                          <a:pos x="connsiteX2255" y="connsiteY2255"/>
                        </a:cxn>
                        <a:cxn ang="0">
                          <a:pos x="connsiteX2256" y="connsiteY2256"/>
                        </a:cxn>
                        <a:cxn ang="0">
                          <a:pos x="connsiteX2257" y="connsiteY2257"/>
                        </a:cxn>
                        <a:cxn ang="0">
                          <a:pos x="connsiteX2258" y="connsiteY2258"/>
                        </a:cxn>
                        <a:cxn ang="0">
                          <a:pos x="connsiteX2259" y="connsiteY2259"/>
                        </a:cxn>
                        <a:cxn ang="0">
                          <a:pos x="connsiteX2260" y="connsiteY2260"/>
                        </a:cxn>
                        <a:cxn ang="0">
                          <a:pos x="connsiteX2261" y="connsiteY2261"/>
                        </a:cxn>
                        <a:cxn ang="0">
                          <a:pos x="connsiteX2262" y="connsiteY2262"/>
                        </a:cxn>
                        <a:cxn ang="0">
                          <a:pos x="connsiteX2263" y="connsiteY2263"/>
                        </a:cxn>
                        <a:cxn ang="0">
                          <a:pos x="connsiteX2264" y="connsiteY2264"/>
                        </a:cxn>
                        <a:cxn ang="0">
                          <a:pos x="connsiteX2265" y="connsiteY2265"/>
                        </a:cxn>
                        <a:cxn ang="0">
                          <a:pos x="connsiteX2266" y="connsiteY2266"/>
                        </a:cxn>
                        <a:cxn ang="0">
                          <a:pos x="connsiteX2267" y="connsiteY2267"/>
                        </a:cxn>
                        <a:cxn ang="0">
                          <a:pos x="connsiteX2268" y="connsiteY2268"/>
                        </a:cxn>
                        <a:cxn ang="0">
                          <a:pos x="connsiteX2269" y="connsiteY2269"/>
                        </a:cxn>
                        <a:cxn ang="0">
                          <a:pos x="connsiteX2270" y="connsiteY2270"/>
                        </a:cxn>
                        <a:cxn ang="0">
                          <a:pos x="connsiteX2271" y="connsiteY2271"/>
                        </a:cxn>
                        <a:cxn ang="0">
                          <a:pos x="connsiteX2272" y="connsiteY2272"/>
                        </a:cxn>
                        <a:cxn ang="0">
                          <a:pos x="connsiteX2273" y="connsiteY2273"/>
                        </a:cxn>
                        <a:cxn ang="0">
                          <a:pos x="connsiteX2274" y="connsiteY2274"/>
                        </a:cxn>
                        <a:cxn ang="0">
                          <a:pos x="connsiteX2275" y="connsiteY2275"/>
                        </a:cxn>
                        <a:cxn ang="0">
                          <a:pos x="connsiteX2276" y="connsiteY2276"/>
                        </a:cxn>
                        <a:cxn ang="0">
                          <a:pos x="connsiteX2277" y="connsiteY2277"/>
                        </a:cxn>
                        <a:cxn ang="0">
                          <a:pos x="connsiteX2278" y="connsiteY2278"/>
                        </a:cxn>
                        <a:cxn ang="0">
                          <a:pos x="connsiteX2279" y="connsiteY2279"/>
                        </a:cxn>
                        <a:cxn ang="0">
                          <a:pos x="connsiteX2280" y="connsiteY2280"/>
                        </a:cxn>
                        <a:cxn ang="0">
                          <a:pos x="connsiteX2281" y="connsiteY2281"/>
                        </a:cxn>
                        <a:cxn ang="0">
                          <a:pos x="connsiteX2282" y="connsiteY2282"/>
                        </a:cxn>
                        <a:cxn ang="0">
                          <a:pos x="connsiteX2283" y="connsiteY2283"/>
                        </a:cxn>
                        <a:cxn ang="0">
                          <a:pos x="connsiteX2284" y="connsiteY2284"/>
                        </a:cxn>
                        <a:cxn ang="0">
                          <a:pos x="connsiteX2285" y="connsiteY2285"/>
                        </a:cxn>
                        <a:cxn ang="0">
                          <a:pos x="connsiteX2286" y="connsiteY2286"/>
                        </a:cxn>
                        <a:cxn ang="0">
                          <a:pos x="connsiteX2287" y="connsiteY2287"/>
                        </a:cxn>
                        <a:cxn ang="0">
                          <a:pos x="connsiteX2288" y="connsiteY2288"/>
                        </a:cxn>
                        <a:cxn ang="0">
                          <a:pos x="connsiteX2289" y="connsiteY2289"/>
                        </a:cxn>
                        <a:cxn ang="0">
                          <a:pos x="connsiteX2290" y="connsiteY2290"/>
                        </a:cxn>
                        <a:cxn ang="0">
                          <a:pos x="connsiteX2291" y="connsiteY2291"/>
                        </a:cxn>
                        <a:cxn ang="0">
                          <a:pos x="connsiteX2292" y="connsiteY2292"/>
                        </a:cxn>
                        <a:cxn ang="0">
                          <a:pos x="connsiteX2293" y="connsiteY2293"/>
                        </a:cxn>
                        <a:cxn ang="0">
                          <a:pos x="connsiteX2294" y="connsiteY2294"/>
                        </a:cxn>
                        <a:cxn ang="0">
                          <a:pos x="connsiteX2295" y="connsiteY2295"/>
                        </a:cxn>
                        <a:cxn ang="0">
                          <a:pos x="connsiteX2296" y="connsiteY2296"/>
                        </a:cxn>
                        <a:cxn ang="0">
                          <a:pos x="connsiteX2297" y="connsiteY2297"/>
                        </a:cxn>
                        <a:cxn ang="0">
                          <a:pos x="connsiteX2298" y="connsiteY2298"/>
                        </a:cxn>
                        <a:cxn ang="0">
                          <a:pos x="connsiteX2299" y="connsiteY2299"/>
                        </a:cxn>
                        <a:cxn ang="0">
                          <a:pos x="connsiteX2300" y="connsiteY2300"/>
                        </a:cxn>
                        <a:cxn ang="0">
                          <a:pos x="connsiteX2301" y="connsiteY2301"/>
                        </a:cxn>
                        <a:cxn ang="0">
                          <a:pos x="connsiteX2302" y="connsiteY2302"/>
                        </a:cxn>
                        <a:cxn ang="0">
                          <a:pos x="connsiteX2303" y="connsiteY2303"/>
                        </a:cxn>
                        <a:cxn ang="0">
                          <a:pos x="connsiteX2304" y="connsiteY2304"/>
                        </a:cxn>
                        <a:cxn ang="0">
                          <a:pos x="connsiteX2305" y="connsiteY2305"/>
                        </a:cxn>
                        <a:cxn ang="0">
                          <a:pos x="connsiteX2306" y="connsiteY2306"/>
                        </a:cxn>
                        <a:cxn ang="0">
                          <a:pos x="connsiteX2307" y="connsiteY2307"/>
                        </a:cxn>
                        <a:cxn ang="0">
                          <a:pos x="connsiteX2308" y="connsiteY2308"/>
                        </a:cxn>
                        <a:cxn ang="0">
                          <a:pos x="connsiteX2309" y="connsiteY2309"/>
                        </a:cxn>
                        <a:cxn ang="0">
                          <a:pos x="connsiteX2310" y="connsiteY2310"/>
                        </a:cxn>
                        <a:cxn ang="0">
                          <a:pos x="connsiteX2311" y="connsiteY2311"/>
                        </a:cxn>
                        <a:cxn ang="0">
                          <a:pos x="connsiteX2312" y="connsiteY2312"/>
                        </a:cxn>
                        <a:cxn ang="0">
                          <a:pos x="connsiteX2313" y="connsiteY2313"/>
                        </a:cxn>
                        <a:cxn ang="0">
                          <a:pos x="connsiteX2314" y="connsiteY2314"/>
                        </a:cxn>
                        <a:cxn ang="0">
                          <a:pos x="connsiteX2315" y="connsiteY2315"/>
                        </a:cxn>
                        <a:cxn ang="0">
                          <a:pos x="connsiteX2316" y="connsiteY2316"/>
                        </a:cxn>
                        <a:cxn ang="0">
                          <a:pos x="connsiteX2317" y="connsiteY2317"/>
                        </a:cxn>
                        <a:cxn ang="0">
                          <a:pos x="connsiteX2318" y="connsiteY2318"/>
                        </a:cxn>
                        <a:cxn ang="0">
                          <a:pos x="connsiteX2319" y="connsiteY2319"/>
                        </a:cxn>
                        <a:cxn ang="0">
                          <a:pos x="connsiteX2320" y="connsiteY2320"/>
                        </a:cxn>
                        <a:cxn ang="0">
                          <a:pos x="connsiteX2321" y="connsiteY2321"/>
                        </a:cxn>
                        <a:cxn ang="0">
                          <a:pos x="connsiteX2322" y="connsiteY2322"/>
                        </a:cxn>
                        <a:cxn ang="0">
                          <a:pos x="connsiteX2323" y="connsiteY2323"/>
                        </a:cxn>
                        <a:cxn ang="0">
                          <a:pos x="connsiteX2324" y="connsiteY2324"/>
                        </a:cxn>
                        <a:cxn ang="0">
                          <a:pos x="connsiteX2325" y="connsiteY2325"/>
                        </a:cxn>
                        <a:cxn ang="0">
                          <a:pos x="connsiteX2326" y="connsiteY2326"/>
                        </a:cxn>
                        <a:cxn ang="0">
                          <a:pos x="connsiteX2327" y="connsiteY2327"/>
                        </a:cxn>
                        <a:cxn ang="0">
                          <a:pos x="connsiteX2328" y="connsiteY2328"/>
                        </a:cxn>
                        <a:cxn ang="0">
                          <a:pos x="connsiteX2329" y="connsiteY2329"/>
                        </a:cxn>
                        <a:cxn ang="0">
                          <a:pos x="connsiteX2330" y="connsiteY2330"/>
                        </a:cxn>
                        <a:cxn ang="0">
                          <a:pos x="connsiteX2331" y="connsiteY2331"/>
                        </a:cxn>
                        <a:cxn ang="0">
                          <a:pos x="connsiteX2332" y="connsiteY2332"/>
                        </a:cxn>
                        <a:cxn ang="0">
                          <a:pos x="connsiteX2333" y="connsiteY2333"/>
                        </a:cxn>
                        <a:cxn ang="0">
                          <a:pos x="connsiteX2334" y="connsiteY2334"/>
                        </a:cxn>
                        <a:cxn ang="0">
                          <a:pos x="connsiteX2335" y="connsiteY2335"/>
                        </a:cxn>
                        <a:cxn ang="0">
                          <a:pos x="connsiteX2336" y="connsiteY2336"/>
                        </a:cxn>
                        <a:cxn ang="0">
                          <a:pos x="connsiteX2337" y="connsiteY2337"/>
                        </a:cxn>
                        <a:cxn ang="0">
                          <a:pos x="connsiteX2338" y="connsiteY2338"/>
                        </a:cxn>
                        <a:cxn ang="0">
                          <a:pos x="connsiteX2339" y="connsiteY2339"/>
                        </a:cxn>
                        <a:cxn ang="0">
                          <a:pos x="connsiteX2340" y="connsiteY2340"/>
                        </a:cxn>
                        <a:cxn ang="0">
                          <a:pos x="connsiteX2341" y="connsiteY2341"/>
                        </a:cxn>
                        <a:cxn ang="0">
                          <a:pos x="connsiteX2342" y="connsiteY2342"/>
                        </a:cxn>
                        <a:cxn ang="0">
                          <a:pos x="connsiteX2343" y="connsiteY2343"/>
                        </a:cxn>
                        <a:cxn ang="0">
                          <a:pos x="connsiteX2344" y="connsiteY2344"/>
                        </a:cxn>
                        <a:cxn ang="0">
                          <a:pos x="connsiteX2345" y="connsiteY2345"/>
                        </a:cxn>
                        <a:cxn ang="0">
                          <a:pos x="connsiteX2346" y="connsiteY2346"/>
                        </a:cxn>
                        <a:cxn ang="0">
                          <a:pos x="connsiteX2347" y="connsiteY2347"/>
                        </a:cxn>
                        <a:cxn ang="0">
                          <a:pos x="connsiteX2348" y="connsiteY2348"/>
                        </a:cxn>
                        <a:cxn ang="0">
                          <a:pos x="connsiteX2349" y="connsiteY2349"/>
                        </a:cxn>
                        <a:cxn ang="0">
                          <a:pos x="connsiteX2350" y="connsiteY2350"/>
                        </a:cxn>
                        <a:cxn ang="0">
                          <a:pos x="connsiteX2351" y="connsiteY2351"/>
                        </a:cxn>
                        <a:cxn ang="0">
                          <a:pos x="connsiteX2352" y="connsiteY2352"/>
                        </a:cxn>
                        <a:cxn ang="0">
                          <a:pos x="connsiteX2353" y="connsiteY2353"/>
                        </a:cxn>
                        <a:cxn ang="0">
                          <a:pos x="connsiteX2354" y="connsiteY2354"/>
                        </a:cxn>
                        <a:cxn ang="0">
                          <a:pos x="connsiteX2355" y="connsiteY2355"/>
                        </a:cxn>
                        <a:cxn ang="0">
                          <a:pos x="connsiteX2356" y="connsiteY2356"/>
                        </a:cxn>
                        <a:cxn ang="0">
                          <a:pos x="connsiteX2357" y="connsiteY2357"/>
                        </a:cxn>
                        <a:cxn ang="0">
                          <a:pos x="connsiteX2358" y="connsiteY2358"/>
                        </a:cxn>
                        <a:cxn ang="0">
                          <a:pos x="connsiteX2359" y="connsiteY2359"/>
                        </a:cxn>
                        <a:cxn ang="0">
                          <a:pos x="connsiteX2360" y="connsiteY2360"/>
                        </a:cxn>
                        <a:cxn ang="0">
                          <a:pos x="connsiteX2361" y="connsiteY2361"/>
                        </a:cxn>
                        <a:cxn ang="0">
                          <a:pos x="connsiteX2362" y="connsiteY2362"/>
                        </a:cxn>
                        <a:cxn ang="0">
                          <a:pos x="connsiteX2363" y="connsiteY2363"/>
                        </a:cxn>
                        <a:cxn ang="0">
                          <a:pos x="connsiteX2364" y="connsiteY2364"/>
                        </a:cxn>
                        <a:cxn ang="0">
                          <a:pos x="connsiteX2365" y="connsiteY2365"/>
                        </a:cxn>
                        <a:cxn ang="0">
                          <a:pos x="connsiteX2366" y="connsiteY2366"/>
                        </a:cxn>
                        <a:cxn ang="0">
                          <a:pos x="connsiteX2367" y="connsiteY2367"/>
                        </a:cxn>
                        <a:cxn ang="0">
                          <a:pos x="connsiteX2368" y="connsiteY2368"/>
                        </a:cxn>
                        <a:cxn ang="0">
                          <a:pos x="connsiteX2369" y="connsiteY2369"/>
                        </a:cxn>
                        <a:cxn ang="0">
                          <a:pos x="connsiteX2370" y="connsiteY2370"/>
                        </a:cxn>
                        <a:cxn ang="0">
                          <a:pos x="connsiteX2371" y="connsiteY2371"/>
                        </a:cxn>
                        <a:cxn ang="0">
                          <a:pos x="connsiteX2372" y="connsiteY2372"/>
                        </a:cxn>
                        <a:cxn ang="0">
                          <a:pos x="connsiteX2373" y="connsiteY2373"/>
                        </a:cxn>
                        <a:cxn ang="0">
                          <a:pos x="connsiteX2374" y="connsiteY2374"/>
                        </a:cxn>
                        <a:cxn ang="0">
                          <a:pos x="connsiteX2375" y="connsiteY2375"/>
                        </a:cxn>
                        <a:cxn ang="0">
                          <a:pos x="connsiteX2376" y="connsiteY2376"/>
                        </a:cxn>
                        <a:cxn ang="0">
                          <a:pos x="connsiteX2377" y="connsiteY2377"/>
                        </a:cxn>
                        <a:cxn ang="0">
                          <a:pos x="connsiteX2378" y="connsiteY2378"/>
                        </a:cxn>
                        <a:cxn ang="0">
                          <a:pos x="connsiteX2379" y="connsiteY2379"/>
                        </a:cxn>
                        <a:cxn ang="0">
                          <a:pos x="connsiteX2380" y="connsiteY2380"/>
                        </a:cxn>
                        <a:cxn ang="0">
                          <a:pos x="connsiteX2381" y="connsiteY2381"/>
                        </a:cxn>
                        <a:cxn ang="0">
                          <a:pos x="connsiteX2382" y="connsiteY2382"/>
                        </a:cxn>
                        <a:cxn ang="0">
                          <a:pos x="connsiteX2383" y="connsiteY2383"/>
                        </a:cxn>
                        <a:cxn ang="0">
                          <a:pos x="connsiteX2384" y="connsiteY2384"/>
                        </a:cxn>
                        <a:cxn ang="0">
                          <a:pos x="connsiteX2385" y="connsiteY2385"/>
                        </a:cxn>
                        <a:cxn ang="0">
                          <a:pos x="connsiteX2386" y="connsiteY2386"/>
                        </a:cxn>
                        <a:cxn ang="0">
                          <a:pos x="connsiteX2387" y="connsiteY2387"/>
                        </a:cxn>
                        <a:cxn ang="0">
                          <a:pos x="connsiteX2388" y="connsiteY2388"/>
                        </a:cxn>
                        <a:cxn ang="0">
                          <a:pos x="connsiteX2389" y="connsiteY2389"/>
                        </a:cxn>
                        <a:cxn ang="0">
                          <a:pos x="connsiteX2390" y="connsiteY2390"/>
                        </a:cxn>
                        <a:cxn ang="0">
                          <a:pos x="connsiteX2391" y="connsiteY2391"/>
                        </a:cxn>
                        <a:cxn ang="0">
                          <a:pos x="connsiteX2392" y="connsiteY2392"/>
                        </a:cxn>
                        <a:cxn ang="0">
                          <a:pos x="connsiteX2393" y="connsiteY2393"/>
                        </a:cxn>
                        <a:cxn ang="0">
                          <a:pos x="connsiteX2394" y="connsiteY2394"/>
                        </a:cxn>
                        <a:cxn ang="0">
                          <a:pos x="connsiteX2395" y="connsiteY2395"/>
                        </a:cxn>
                        <a:cxn ang="0">
                          <a:pos x="connsiteX2396" y="connsiteY2396"/>
                        </a:cxn>
                        <a:cxn ang="0">
                          <a:pos x="connsiteX2397" y="connsiteY2397"/>
                        </a:cxn>
                        <a:cxn ang="0">
                          <a:pos x="connsiteX2398" y="connsiteY2398"/>
                        </a:cxn>
                        <a:cxn ang="0">
                          <a:pos x="connsiteX2399" y="connsiteY2399"/>
                        </a:cxn>
                        <a:cxn ang="0">
                          <a:pos x="connsiteX2400" y="connsiteY2400"/>
                        </a:cxn>
                        <a:cxn ang="0">
                          <a:pos x="connsiteX2401" y="connsiteY2401"/>
                        </a:cxn>
                        <a:cxn ang="0">
                          <a:pos x="connsiteX2402" y="connsiteY2402"/>
                        </a:cxn>
                        <a:cxn ang="0">
                          <a:pos x="connsiteX2403" y="connsiteY2403"/>
                        </a:cxn>
                        <a:cxn ang="0">
                          <a:pos x="connsiteX2404" y="connsiteY2404"/>
                        </a:cxn>
                        <a:cxn ang="0">
                          <a:pos x="connsiteX2405" y="connsiteY2405"/>
                        </a:cxn>
                        <a:cxn ang="0">
                          <a:pos x="connsiteX2406" y="connsiteY2406"/>
                        </a:cxn>
                        <a:cxn ang="0">
                          <a:pos x="connsiteX2407" y="connsiteY2407"/>
                        </a:cxn>
                        <a:cxn ang="0">
                          <a:pos x="connsiteX2408" y="connsiteY2408"/>
                        </a:cxn>
                        <a:cxn ang="0">
                          <a:pos x="connsiteX2409" y="connsiteY2409"/>
                        </a:cxn>
                        <a:cxn ang="0">
                          <a:pos x="connsiteX2410" y="connsiteY2410"/>
                        </a:cxn>
                        <a:cxn ang="0">
                          <a:pos x="connsiteX2411" y="connsiteY2411"/>
                        </a:cxn>
                        <a:cxn ang="0">
                          <a:pos x="connsiteX2412" y="connsiteY2412"/>
                        </a:cxn>
                        <a:cxn ang="0">
                          <a:pos x="connsiteX2413" y="connsiteY2413"/>
                        </a:cxn>
                        <a:cxn ang="0">
                          <a:pos x="connsiteX2414" y="connsiteY2414"/>
                        </a:cxn>
                        <a:cxn ang="0">
                          <a:pos x="connsiteX2415" y="connsiteY2415"/>
                        </a:cxn>
                        <a:cxn ang="0">
                          <a:pos x="connsiteX2416" y="connsiteY2416"/>
                        </a:cxn>
                        <a:cxn ang="0">
                          <a:pos x="connsiteX2417" y="connsiteY2417"/>
                        </a:cxn>
                        <a:cxn ang="0">
                          <a:pos x="connsiteX2418" y="connsiteY2418"/>
                        </a:cxn>
                        <a:cxn ang="0">
                          <a:pos x="connsiteX2419" y="connsiteY2419"/>
                        </a:cxn>
                        <a:cxn ang="0">
                          <a:pos x="connsiteX2420" y="connsiteY2420"/>
                        </a:cxn>
                        <a:cxn ang="0">
                          <a:pos x="connsiteX2421" y="connsiteY2421"/>
                        </a:cxn>
                        <a:cxn ang="0">
                          <a:pos x="connsiteX2422" y="connsiteY2422"/>
                        </a:cxn>
                        <a:cxn ang="0">
                          <a:pos x="connsiteX2423" y="connsiteY2423"/>
                        </a:cxn>
                        <a:cxn ang="0">
                          <a:pos x="connsiteX2424" y="connsiteY2424"/>
                        </a:cxn>
                        <a:cxn ang="0">
                          <a:pos x="connsiteX2425" y="connsiteY2425"/>
                        </a:cxn>
                        <a:cxn ang="0">
                          <a:pos x="connsiteX2426" y="connsiteY2426"/>
                        </a:cxn>
                        <a:cxn ang="0">
                          <a:pos x="connsiteX2427" y="connsiteY2427"/>
                        </a:cxn>
                        <a:cxn ang="0">
                          <a:pos x="connsiteX2428" y="connsiteY2428"/>
                        </a:cxn>
                        <a:cxn ang="0">
                          <a:pos x="connsiteX2429" y="connsiteY2429"/>
                        </a:cxn>
                        <a:cxn ang="0">
                          <a:pos x="connsiteX2430" y="connsiteY2430"/>
                        </a:cxn>
                        <a:cxn ang="0">
                          <a:pos x="connsiteX2431" y="connsiteY2431"/>
                        </a:cxn>
                        <a:cxn ang="0">
                          <a:pos x="connsiteX2432" y="connsiteY2432"/>
                        </a:cxn>
                        <a:cxn ang="0">
                          <a:pos x="connsiteX2433" y="connsiteY2433"/>
                        </a:cxn>
                        <a:cxn ang="0">
                          <a:pos x="connsiteX2434" y="connsiteY2434"/>
                        </a:cxn>
                        <a:cxn ang="0">
                          <a:pos x="connsiteX2435" y="connsiteY2435"/>
                        </a:cxn>
                        <a:cxn ang="0">
                          <a:pos x="connsiteX2436" y="connsiteY2436"/>
                        </a:cxn>
                        <a:cxn ang="0">
                          <a:pos x="connsiteX2437" y="connsiteY2437"/>
                        </a:cxn>
                        <a:cxn ang="0">
                          <a:pos x="connsiteX2438" y="connsiteY2438"/>
                        </a:cxn>
                        <a:cxn ang="0">
                          <a:pos x="connsiteX2439" y="connsiteY2439"/>
                        </a:cxn>
                        <a:cxn ang="0">
                          <a:pos x="connsiteX2440" y="connsiteY2440"/>
                        </a:cxn>
                        <a:cxn ang="0">
                          <a:pos x="connsiteX2441" y="connsiteY2441"/>
                        </a:cxn>
                        <a:cxn ang="0">
                          <a:pos x="connsiteX2442" y="connsiteY2442"/>
                        </a:cxn>
                        <a:cxn ang="0">
                          <a:pos x="connsiteX2443" y="connsiteY2443"/>
                        </a:cxn>
                        <a:cxn ang="0">
                          <a:pos x="connsiteX2444" y="connsiteY2444"/>
                        </a:cxn>
                        <a:cxn ang="0">
                          <a:pos x="connsiteX2445" y="connsiteY2445"/>
                        </a:cxn>
                        <a:cxn ang="0">
                          <a:pos x="connsiteX2446" y="connsiteY2446"/>
                        </a:cxn>
                        <a:cxn ang="0">
                          <a:pos x="connsiteX2447" y="connsiteY2447"/>
                        </a:cxn>
                        <a:cxn ang="0">
                          <a:pos x="connsiteX2448" y="connsiteY2448"/>
                        </a:cxn>
                        <a:cxn ang="0">
                          <a:pos x="connsiteX2449" y="connsiteY2449"/>
                        </a:cxn>
                        <a:cxn ang="0">
                          <a:pos x="connsiteX2450" y="connsiteY2450"/>
                        </a:cxn>
                        <a:cxn ang="0">
                          <a:pos x="connsiteX2451" y="connsiteY2451"/>
                        </a:cxn>
                        <a:cxn ang="0">
                          <a:pos x="connsiteX2452" y="connsiteY2452"/>
                        </a:cxn>
                        <a:cxn ang="0">
                          <a:pos x="connsiteX2453" y="connsiteY2453"/>
                        </a:cxn>
                        <a:cxn ang="0">
                          <a:pos x="connsiteX2454" y="connsiteY2454"/>
                        </a:cxn>
                        <a:cxn ang="0">
                          <a:pos x="connsiteX2455" y="connsiteY2455"/>
                        </a:cxn>
                        <a:cxn ang="0">
                          <a:pos x="connsiteX2456" y="connsiteY2456"/>
                        </a:cxn>
                        <a:cxn ang="0">
                          <a:pos x="connsiteX2457" y="connsiteY2457"/>
                        </a:cxn>
                        <a:cxn ang="0">
                          <a:pos x="connsiteX2458" y="connsiteY2458"/>
                        </a:cxn>
                        <a:cxn ang="0">
                          <a:pos x="connsiteX2459" y="connsiteY2459"/>
                        </a:cxn>
                        <a:cxn ang="0">
                          <a:pos x="connsiteX2460" y="connsiteY2460"/>
                        </a:cxn>
                        <a:cxn ang="0">
                          <a:pos x="connsiteX2461" y="connsiteY2461"/>
                        </a:cxn>
                        <a:cxn ang="0">
                          <a:pos x="connsiteX2462" y="connsiteY2462"/>
                        </a:cxn>
                        <a:cxn ang="0">
                          <a:pos x="connsiteX2463" y="connsiteY2463"/>
                        </a:cxn>
                        <a:cxn ang="0">
                          <a:pos x="connsiteX2464" y="connsiteY2464"/>
                        </a:cxn>
                        <a:cxn ang="0">
                          <a:pos x="connsiteX2465" y="connsiteY2465"/>
                        </a:cxn>
                        <a:cxn ang="0">
                          <a:pos x="connsiteX2466" y="connsiteY2466"/>
                        </a:cxn>
                        <a:cxn ang="0">
                          <a:pos x="connsiteX2467" y="connsiteY2467"/>
                        </a:cxn>
                        <a:cxn ang="0">
                          <a:pos x="connsiteX2468" y="connsiteY2468"/>
                        </a:cxn>
                        <a:cxn ang="0">
                          <a:pos x="connsiteX2469" y="connsiteY2469"/>
                        </a:cxn>
                        <a:cxn ang="0">
                          <a:pos x="connsiteX2470" y="connsiteY2470"/>
                        </a:cxn>
                        <a:cxn ang="0">
                          <a:pos x="connsiteX2471" y="connsiteY2471"/>
                        </a:cxn>
                        <a:cxn ang="0">
                          <a:pos x="connsiteX2472" y="connsiteY2472"/>
                        </a:cxn>
                        <a:cxn ang="0">
                          <a:pos x="connsiteX2473" y="connsiteY2473"/>
                        </a:cxn>
                        <a:cxn ang="0">
                          <a:pos x="connsiteX2474" y="connsiteY2474"/>
                        </a:cxn>
                        <a:cxn ang="0">
                          <a:pos x="connsiteX2475" y="connsiteY2475"/>
                        </a:cxn>
                        <a:cxn ang="0">
                          <a:pos x="connsiteX2476" y="connsiteY2476"/>
                        </a:cxn>
                        <a:cxn ang="0">
                          <a:pos x="connsiteX2477" y="connsiteY2477"/>
                        </a:cxn>
                        <a:cxn ang="0">
                          <a:pos x="connsiteX2478" y="connsiteY2478"/>
                        </a:cxn>
                        <a:cxn ang="0">
                          <a:pos x="connsiteX2479" y="connsiteY2479"/>
                        </a:cxn>
                        <a:cxn ang="0">
                          <a:pos x="connsiteX2480" y="connsiteY2480"/>
                        </a:cxn>
                        <a:cxn ang="0">
                          <a:pos x="connsiteX2481" y="connsiteY2481"/>
                        </a:cxn>
                        <a:cxn ang="0">
                          <a:pos x="connsiteX2482" y="connsiteY2482"/>
                        </a:cxn>
                        <a:cxn ang="0">
                          <a:pos x="connsiteX2483" y="connsiteY2483"/>
                        </a:cxn>
                        <a:cxn ang="0">
                          <a:pos x="connsiteX2484" y="connsiteY2484"/>
                        </a:cxn>
                        <a:cxn ang="0">
                          <a:pos x="connsiteX2485" y="connsiteY2485"/>
                        </a:cxn>
                        <a:cxn ang="0">
                          <a:pos x="connsiteX2486" y="connsiteY2486"/>
                        </a:cxn>
                        <a:cxn ang="0">
                          <a:pos x="connsiteX2487" y="connsiteY2487"/>
                        </a:cxn>
                        <a:cxn ang="0">
                          <a:pos x="connsiteX2488" y="connsiteY2488"/>
                        </a:cxn>
                        <a:cxn ang="0">
                          <a:pos x="connsiteX2489" y="connsiteY2489"/>
                        </a:cxn>
                        <a:cxn ang="0">
                          <a:pos x="connsiteX2490" y="connsiteY2490"/>
                        </a:cxn>
                        <a:cxn ang="0">
                          <a:pos x="connsiteX2491" y="connsiteY2491"/>
                        </a:cxn>
                        <a:cxn ang="0">
                          <a:pos x="connsiteX2492" y="connsiteY2492"/>
                        </a:cxn>
                        <a:cxn ang="0">
                          <a:pos x="connsiteX2493" y="connsiteY2493"/>
                        </a:cxn>
                        <a:cxn ang="0">
                          <a:pos x="connsiteX2494" y="connsiteY2494"/>
                        </a:cxn>
                        <a:cxn ang="0">
                          <a:pos x="connsiteX2495" y="connsiteY2495"/>
                        </a:cxn>
                        <a:cxn ang="0">
                          <a:pos x="connsiteX2496" y="connsiteY2496"/>
                        </a:cxn>
                        <a:cxn ang="0">
                          <a:pos x="connsiteX2497" y="connsiteY2497"/>
                        </a:cxn>
                        <a:cxn ang="0">
                          <a:pos x="connsiteX2498" y="connsiteY2498"/>
                        </a:cxn>
                        <a:cxn ang="0">
                          <a:pos x="connsiteX2499" y="connsiteY2499"/>
                        </a:cxn>
                        <a:cxn ang="0">
                          <a:pos x="connsiteX2500" y="connsiteY2500"/>
                        </a:cxn>
                        <a:cxn ang="0">
                          <a:pos x="connsiteX2501" y="connsiteY2501"/>
                        </a:cxn>
                        <a:cxn ang="0">
                          <a:pos x="connsiteX2502" y="connsiteY2502"/>
                        </a:cxn>
                        <a:cxn ang="0">
                          <a:pos x="connsiteX2503" y="connsiteY2503"/>
                        </a:cxn>
                        <a:cxn ang="0">
                          <a:pos x="connsiteX2504" y="connsiteY2504"/>
                        </a:cxn>
                        <a:cxn ang="0">
                          <a:pos x="connsiteX2505" y="connsiteY2505"/>
                        </a:cxn>
                        <a:cxn ang="0">
                          <a:pos x="connsiteX2506" y="connsiteY2506"/>
                        </a:cxn>
                        <a:cxn ang="0">
                          <a:pos x="connsiteX2507" y="connsiteY2507"/>
                        </a:cxn>
                        <a:cxn ang="0">
                          <a:pos x="connsiteX2508" y="connsiteY2508"/>
                        </a:cxn>
                        <a:cxn ang="0">
                          <a:pos x="connsiteX2509" y="connsiteY2509"/>
                        </a:cxn>
                        <a:cxn ang="0">
                          <a:pos x="connsiteX2510" y="connsiteY2510"/>
                        </a:cxn>
                        <a:cxn ang="0">
                          <a:pos x="connsiteX2511" y="connsiteY2511"/>
                        </a:cxn>
                        <a:cxn ang="0">
                          <a:pos x="connsiteX2512" y="connsiteY2512"/>
                        </a:cxn>
                        <a:cxn ang="0">
                          <a:pos x="connsiteX2513" y="connsiteY2513"/>
                        </a:cxn>
                        <a:cxn ang="0">
                          <a:pos x="connsiteX2514" y="connsiteY2514"/>
                        </a:cxn>
                        <a:cxn ang="0">
                          <a:pos x="connsiteX2515" y="connsiteY2515"/>
                        </a:cxn>
                        <a:cxn ang="0">
                          <a:pos x="connsiteX2516" y="connsiteY2516"/>
                        </a:cxn>
                        <a:cxn ang="0">
                          <a:pos x="connsiteX2517" y="connsiteY2517"/>
                        </a:cxn>
                        <a:cxn ang="0">
                          <a:pos x="connsiteX2518" y="connsiteY2518"/>
                        </a:cxn>
                        <a:cxn ang="0">
                          <a:pos x="connsiteX2519" y="connsiteY2519"/>
                        </a:cxn>
                        <a:cxn ang="0">
                          <a:pos x="connsiteX2520" y="connsiteY2520"/>
                        </a:cxn>
                        <a:cxn ang="0">
                          <a:pos x="connsiteX2521" y="connsiteY2521"/>
                        </a:cxn>
                        <a:cxn ang="0">
                          <a:pos x="connsiteX2522" y="connsiteY2522"/>
                        </a:cxn>
                        <a:cxn ang="0">
                          <a:pos x="connsiteX2523" y="connsiteY2523"/>
                        </a:cxn>
                        <a:cxn ang="0">
                          <a:pos x="connsiteX2524" y="connsiteY2524"/>
                        </a:cxn>
                        <a:cxn ang="0">
                          <a:pos x="connsiteX2525" y="connsiteY2525"/>
                        </a:cxn>
                        <a:cxn ang="0">
                          <a:pos x="connsiteX2526" y="connsiteY2526"/>
                        </a:cxn>
                        <a:cxn ang="0">
                          <a:pos x="connsiteX2527" y="connsiteY2527"/>
                        </a:cxn>
                        <a:cxn ang="0">
                          <a:pos x="connsiteX2528" y="connsiteY2528"/>
                        </a:cxn>
                        <a:cxn ang="0">
                          <a:pos x="connsiteX2529" y="connsiteY2529"/>
                        </a:cxn>
                        <a:cxn ang="0">
                          <a:pos x="connsiteX2530" y="connsiteY2530"/>
                        </a:cxn>
                        <a:cxn ang="0">
                          <a:pos x="connsiteX2531" y="connsiteY2531"/>
                        </a:cxn>
                        <a:cxn ang="0">
                          <a:pos x="connsiteX2532" y="connsiteY2532"/>
                        </a:cxn>
                        <a:cxn ang="0">
                          <a:pos x="connsiteX2533" y="connsiteY2533"/>
                        </a:cxn>
                        <a:cxn ang="0">
                          <a:pos x="connsiteX2534" y="connsiteY2534"/>
                        </a:cxn>
                        <a:cxn ang="0">
                          <a:pos x="connsiteX2535" y="connsiteY2535"/>
                        </a:cxn>
                        <a:cxn ang="0">
                          <a:pos x="connsiteX2536" y="connsiteY2536"/>
                        </a:cxn>
                        <a:cxn ang="0">
                          <a:pos x="connsiteX2537" y="connsiteY2537"/>
                        </a:cxn>
                        <a:cxn ang="0">
                          <a:pos x="connsiteX2538" y="connsiteY2538"/>
                        </a:cxn>
                        <a:cxn ang="0">
                          <a:pos x="connsiteX2539" y="connsiteY2539"/>
                        </a:cxn>
                        <a:cxn ang="0">
                          <a:pos x="connsiteX2540" y="connsiteY2540"/>
                        </a:cxn>
                        <a:cxn ang="0">
                          <a:pos x="connsiteX2541" y="connsiteY2541"/>
                        </a:cxn>
                        <a:cxn ang="0">
                          <a:pos x="connsiteX2542" y="connsiteY2542"/>
                        </a:cxn>
                        <a:cxn ang="0">
                          <a:pos x="connsiteX2543" y="connsiteY2543"/>
                        </a:cxn>
                        <a:cxn ang="0">
                          <a:pos x="connsiteX2544" y="connsiteY2544"/>
                        </a:cxn>
                        <a:cxn ang="0">
                          <a:pos x="connsiteX2545" y="connsiteY2545"/>
                        </a:cxn>
                        <a:cxn ang="0">
                          <a:pos x="connsiteX2546" y="connsiteY2546"/>
                        </a:cxn>
                        <a:cxn ang="0">
                          <a:pos x="connsiteX2547" y="connsiteY2547"/>
                        </a:cxn>
                        <a:cxn ang="0">
                          <a:pos x="connsiteX2548" y="connsiteY2548"/>
                        </a:cxn>
                        <a:cxn ang="0">
                          <a:pos x="connsiteX2549" y="connsiteY2549"/>
                        </a:cxn>
                        <a:cxn ang="0">
                          <a:pos x="connsiteX2550" y="connsiteY2550"/>
                        </a:cxn>
                        <a:cxn ang="0">
                          <a:pos x="connsiteX2551" y="connsiteY2551"/>
                        </a:cxn>
                        <a:cxn ang="0">
                          <a:pos x="connsiteX2552" y="connsiteY2552"/>
                        </a:cxn>
                        <a:cxn ang="0">
                          <a:pos x="connsiteX2553" y="connsiteY2553"/>
                        </a:cxn>
                        <a:cxn ang="0">
                          <a:pos x="connsiteX2554" y="connsiteY2554"/>
                        </a:cxn>
                        <a:cxn ang="0">
                          <a:pos x="connsiteX2555" y="connsiteY2555"/>
                        </a:cxn>
                        <a:cxn ang="0">
                          <a:pos x="connsiteX2556" y="connsiteY2556"/>
                        </a:cxn>
                        <a:cxn ang="0">
                          <a:pos x="connsiteX2557" y="connsiteY2557"/>
                        </a:cxn>
                        <a:cxn ang="0">
                          <a:pos x="connsiteX2558" y="connsiteY2558"/>
                        </a:cxn>
                        <a:cxn ang="0">
                          <a:pos x="connsiteX2559" y="connsiteY2559"/>
                        </a:cxn>
                        <a:cxn ang="0">
                          <a:pos x="connsiteX2560" y="connsiteY2560"/>
                        </a:cxn>
                        <a:cxn ang="0">
                          <a:pos x="connsiteX2561" y="connsiteY2561"/>
                        </a:cxn>
                        <a:cxn ang="0">
                          <a:pos x="connsiteX2562" y="connsiteY2562"/>
                        </a:cxn>
                        <a:cxn ang="0">
                          <a:pos x="connsiteX2563" y="connsiteY2563"/>
                        </a:cxn>
                        <a:cxn ang="0">
                          <a:pos x="connsiteX2564" y="connsiteY2564"/>
                        </a:cxn>
                        <a:cxn ang="0">
                          <a:pos x="connsiteX2565" y="connsiteY2565"/>
                        </a:cxn>
                        <a:cxn ang="0">
                          <a:pos x="connsiteX2566" y="connsiteY2566"/>
                        </a:cxn>
                        <a:cxn ang="0">
                          <a:pos x="connsiteX2567" y="connsiteY2567"/>
                        </a:cxn>
                        <a:cxn ang="0">
                          <a:pos x="connsiteX2568" y="connsiteY2568"/>
                        </a:cxn>
                        <a:cxn ang="0">
                          <a:pos x="connsiteX2569" y="connsiteY2569"/>
                        </a:cxn>
                        <a:cxn ang="0">
                          <a:pos x="connsiteX2570" y="connsiteY2570"/>
                        </a:cxn>
                        <a:cxn ang="0">
                          <a:pos x="connsiteX2571" y="connsiteY2571"/>
                        </a:cxn>
                        <a:cxn ang="0">
                          <a:pos x="connsiteX2572" y="connsiteY2572"/>
                        </a:cxn>
                        <a:cxn ang="0">
                          <a:pos x="connsiteX2573" y="connsiteY2573"/>
                        </a:cxn>
                        <a:cxn ang="0">
                          <a:pos x="connsiteX2574" y="connsiteY2574"/>
                        </a:cxn>
                        <a:cxn ang="0">
                          <a:pos x="connsiteX2575" y="connsiteY2575"/>
                        </a:cxn>
                        <a:cxn ang="0">
                          <a:pos x="connsiteX2576" y="connsiteY2576"/>
                        </a:cxn>
                        <a:cxn ang="0">
                          <a:pos x="connsiteX2577" y="connsiteY2577"/>
                        </a:cxn>
                        <a:cxn ang="0">
                          <a:pos x="connsiteX2578" y="connsiteY2578"/>
                        </a:cxn>
                        <a:cxn ang="0">
                          <a:pos x="connsiteX2579" y="connsiteY2579"/>
                        </a:cxn>
                        <a:cxn ang="0">
                          <a:pos x="connsiteX2580" y="connsiteY2580"/>
                        </a:cxn>
                        <a:cxn ang="0">
                          <a:pos x="connsiteX2581" y="connsiteY2581"/>
                        </a:cxn>
                        <a:cxn ang="0">
                          <a:pos x="connsiteX2582" y="connsiteY2582"/>
                        </a:cxn>
                        <a:cxn ang="0">
                          <a:pos x="connsiteX2583" y="connsiteY2583"/>
                        </a:cxn>
                        <a:cxn ang="0">
                          <a:pos x="connsiteX2584" y="connsiteY2584"/>
                        </a:cxn>
                        <a:cxn ang="0">
                          <a:pos x="connsiteX2585" y="connsiteY2585"/>
                        </a:cxn>
                        <a:cxn ang="0">
                          <a:pos x="connsiteX2586" y="connsiteY2586"/>
                        </a:cxn>
                        <a:cxn ang="0">
                          <a:pos x="connsiteX2587" y="connsiteY2587"/>
                        </a:cxn>
                        <a:cxn ang="0">
                          <a:pos x="connsiteX2588" y="connsiteY2588"/>
                        </a:cxn>
                        <a:cxn ang="0">
                          <a:pos x="connsiteX2589" y="connsiteY2589"/>
                        </a:cxn>
                        <a:cxn ang="0">
                          <a:pos x="connsiteX2590" y="connsiteY2590"/>
                        </a:cxn>
                        <a:cxn ang="0">
                          <a:pos x="connsiteX2591" y="connsiteY2591"/>
                        </a:cxn>
                        <a:cxn ang="0">
                          <a:pos x="connsiteX2592" y="connsiteY2592"/>
                        </a:cxn>
                        <a:cxn ang="0">
                          <a:pos x="connsiteX2593" y="connsiteY2593"/>
                        </a:cxn>
                        <a:cxn ang="0">
                          <a:pos x="connsiteX2594" y="connsiteY2594"/>
                        </a:cxn>
                        <a:cxn ang="0">
                          <a:pos x="connsiteX2595" y="connsiteY2595"/>
                        </a:cxn>
                        <a:cxn ang="0">
                          <a:pos x="connsiteX2596" y="connsiteY2596"/>
                        </a:cxn>
                        <a:cxn ang="0">
                          <a:pos x="connsiteX2597" y="connsiteY2597"/>
                        </a:cxn>
                        <a:cxn ang="0">
                          <a:pos x="connsiteX2598" y="connsiteY2598"/>
                        </a:cxn>
                        <a:cxn ang="0">
                          <a:pos x="connsiteX2599" y="connsiteY2599"/>
                        </a:cxn>
                        <a:cxn ang="0">
                          <a:pos x="connsiteX2600" y="connsiteY2600"/>
                        </a:cxn>
                        <a:cxn ang="0">
                          <a:pos x="connsiteX2601" y="connsiteY2601"/>
                        </a:cxn>
                        <a:cxn ang="0">
                          <a:pos x="connsiteX2602" y="connsiteY2602"/>
                        </a:cxn>
                        <a:cxn ang="0">
                          <a:pos x="connsiteX2603" y="connsiteY2603"/>
                        </a:cxn>
                        <a:cxn ang="0">
                          <a:pos x="connsiteX2604" y="connsiteY2604"/>
                        </a:cxn>
                        <a:cxn ang="0">
                          <a:pos x="connsiteX2605" y="connsiteY2605"/>
                        </a:cxn>
                        <a:cxn ang="0">
                          <a:pos x="connsiteX2606" y="connsiteY2606"/>
                        </a:cxn>
                        <a:cxn ang="0">
                          <a:pos x="connsiteX2607" y="connsiteY2607"/>
                        </a:cxn>
                        <a:cxn ang="0">
                          <a:pos x="connsiteX2608" y="connsiteY2608"/>
                        </a:cxn>
                        <a:cxn ang="0">
                          <a:pos x="connsiteX2609" y="connsiteY2609"/>
                        </a:cxn>
                        <a:cxn ang="0">
                          <a:pos x="connsiteX2610" y="connsiteY2610"/>
                        </a:cxn>
                        <a:cxn ang="0">
                          <a:pos x="connsiteX2611" y="connsiteY2611"/>
                        </a:cxn>
                        <a:cxn ang="0">
                          <a:pos x="connsiteX2612" y="connsiteY2612"/>
                        </a:cxn>
                        <a:cxn ang="0">
                          <a:pos x="connsiteX2613" y="connsiteY2613"/>
                        </a:cxn>
                        <a:cxn ang="0">
                          <a:pos x="connsiteX2614" y="connsiteY2614"/>
                        </a:cxn>
                        <a:cxn ang="0">
                          <a:pos x="connsiteX2615" y="connsiteY2615"/>
                        </a:cxn>
                        <a:cxn ang="0">
                          <a:pos x="connsiteX2616" y="connsiteY2616"/>
                        </a:cxn>
                        <a:cxn ang="0">
                          <a:pos x="connsiteX2617" y="connsiteY2617"/>
                        </a:cxn>
                        <a:cxn ang="0">
                          <a:pos x="connsiteX2618" y="connsiteY2618"/>
                        </a:cxn>
                        <a:cxn ang="0">
                          <a:pos x="connsiteX2619" y="connsiteY2619"/>
                        </a:cxn>
                        <a:cxn ang="0">
                          <a:pos x="connsiteX2620" y="connsiteY2620"/>
                        </a:cxn>
                        <a:cxn ang="0">
                          <a:pos x="connsiteX2621" y="connsiteY2621"/>
                        </a:cxn>
                        <a:cxn ang="0">
                          <a:pos x="connsiteX2622" y="connsiteY2622"/>
                        </a:cxn>
                        <a:cxn ang="0">
                          <a:pos x="connsiteX2623" y="connsiteY2623"/>
                        </a:cxn>
                        <a:cxn ang="0">
                          <a:pos x="connsiteX2624" y="connsiteY2624"/>
                        </a:cxn>
                        <a:cxn ang="0">
                          <a:pos x="connsiteX2625" y="connsiteY2625"/>
                        </a:cxn>
                        <a:cxn ang="0">
                          <a:pos x="connsiteX2626" y="connsiteY2626"/>
                        </a:cxn>
                        <a:cxn ang="0">
                          <a:pos x="connsiteX2627" y="connsiteY2627"/>
                        </a:cxn>
                        <a:cxn ang="0">
                          <a:pos x="connsiteX2628" y="connsiteY2628"/>
                        </a:cxn>
                        <a:cxn ang="0">
                          <a:pos x="connsiteX2629" y="connsiteY2629"/>
                        </a:cxn>
                        <a:cxn ang="0">
                          <a:pos x="connsiteX2630" y="connsiteY2630"/>
                        </a:cxn>
                        <a:cxn ang="0">
                          <a:pos x="connsiteX2631" y="connsiteY2631"/>
                        </a:cxn>
                        <a:cxn ang="0">
                          <a:pos x="connsiteX2632" y="connsiteY2632"/>
                        </a:cxn>
                        <a:cxn ang="0">
                          <a:pos x="connsiteX2633" y="connsiteY2633"/>
                        </a:cxn>
                        <a:cxn ang="0">
                          <a:pos x="connsiteX2634" y="connsiteY2634"/>
                        </a:cxn>
                        <a:cxn ang="0">
                          <a:pos x="connsiteX2635" y="connsiteY2635"/>
                        </a:cxn>
                        <a:cxn ang="0">
                          <a:pos x="connsiteX2636" y="connsiteY2636"/>
                        </a:cxn>
                        <a:cxn ang="0">
                          <a:pos x="connsiteX2637" y="connsiteY2637"/>
                        </a:cxn>
                        <a:cxn ang="0">
                          <a:pos x="connsiteX2638" y="connsiteY2638"/>
                        </a:cxn>
                        <a:cxn ang="0">
                          <a:pos x="connsiteX2639" y="connsiteY2639"/>
                        </a:cxn>
                        <a:cxn ang="0">
                          <a:pos x="connsiteX2640" y="connsiteY2640"/>
                        </a:cxn>
                        <a:cxn ang="0">
                          <a:pos x="connsiteX2641" y="connsiteY2641"/>
                        </a:cxn>
                        <a:cxn ang="0">
                          <a:pos x="connsiteX2642" y="connsiteY2642"/>
                        </a:cxn>
                        <a:cxn ang="0">
                          <a:pos x="connsiteX2643" y="connsiteY2643"/>
                        </a:cxn>
                        <a:cxn ang="0">
                          <a:pos x="connsiteX2644" y="connsiteY2644"/>
                        </a:cxn>
                        <a:cxn ang="0">
                          <a:pos x="connsiteX2645" y="connsiteY2645"/>
                        </a:cxn>
                        <a:cxn ang="0">
                          <a:pos x="connsiteX2646" y="connsiteY2646"/>
                        </a:cxn>
                        <a:cxn ang="0">
                          <a:pos x="connsiteX2647" y="connsiteY2647"/>
                        </a:cxn>
                        <a:cxn ang="0">
                          <a:pos x="connsiteX2648" y="connsiteY2648"/>
                        </a:cxn>
                        <a:cxn ang="0">
                          <a:pos x="connsiteX2649" y="connsiteY2649"/>
                        </a:cxn>
                        <a:cxn ang="0">
                          <a:pos x="connsiteX2650" y="connsiteY2650"/>
                        </a:cxn>
                        <a:cxn ang="0">
                          <a:pos x="connsiteX2651" y="connsiteY2651"/>
                        </a:cxn>
                        <a:cxn ang="0">
                          <a:pos x="connsiteX2652" y="connsiteY2652"/>
                        </a:cxn>
                        <a:cxn ang="0">
                          <a:pos x="connsiteX2653" y="connsiteY2653"/>
                        </a:cxn>
                        <a:cxn ang="0">
                          <a:pos x="connsiteX2654" y="connsiteY2654"/>
                        </a:cxn>
                        <a:cxn ang="0">
                          <a:pos x="connsiteX2655" y="connsiteY2655"/>
                        </a:cxn>
                        <a:cxn ang="0">
                          <a:pos x="connsiteX2656" y="connsiteY2656"/>
                        </a:cxn>
                        <a:cxn ang="0">
                          <a:pos x="connsiteX2657" y="connsiteY2657"/>
                        </a:cxn>
                        <a:cxn ang="0">
                          <a:pos x="connsiteX2658" y="connsiteY2658"/>
                        </a:cxn>
                        <a:cxn ang="0">
                          <a:pos x="connsiteX2659" y="connsiteY2659"/>
                        </a:cxn>
                        <a:cxn ang="0">
                          <a:pos x="connsiteX2660" y="connsiteY2660"/>
                        </a:cxn>
                        <a:cxn ang="0">
                          <a:pos x="connsiteX2661" y="connsiteY2661"/>
                        </a:cxn>
                        <a:cxn ang="0">
                          <a:pos x="connsiteX2662" y="connsiteY2662"/>
                        </a:cxn>
                        <a:cxn ang="0">
                          <a:pos x="connsiteX2663" y="connsiteY2663"/>
                        </a:cxn>
                        <a:cxn ang="0">
                          <a:pos x="connsiteX2664" y="connsiteY2664"/>
                        </a:cxn>
                        <a:cxn ang="0">
                          <a:pos x="connsiteX2665" y="connsiteY2665"/>
                        </a:cxn>
                        <a:cxn ang="0">
                          <a:pos x="connsiteX2666" y="connsiteY2666"/>
                        </a:cxn>
                        <a:cxn ang="0">
                          <a:pos x="connsiteX2667" y="connsiteY2667"/>
                        </a:cxn>
                        <a:cxn ang="0">
                          <a:pos x="connsiteX2668" y="connsiteY2668"/>
                        </a:cxn>
                        <a:cxn ang="0">
                          <a:pos x="connsiteX2669" y="connsiteY2669"/>
                        </a:cxn>
                        <a:cxn ang="0">
                          <a:pos x="connsiteX2670" y="connsiteY2670"/>
                        </a:cxn>
                        <a:cxn ang="0">
                          <a:pos x="connsiteX2671" y="connsiteY2671"/>
                        </a:cxn>
                        <a:cxn ang="0">
                          <a:pos x="connsiteX2672" y="connsiteY2672"/>
                        </a:cxn>
                        <a:cxn ang="0">
                          <a:pos x="connsiteX2673" y="connsiteY2673"/>
                        </a:cxn>
                        <a:cxn ang="0">
                          <a:pos x="connsiteX2674" y="connsiteY2674"/>
                        </a:cxn>
                        <a:cxn ang="0">
                          <a:pos x="connsiteX2675" y="connsiteY2675"/>
                        </a:cxn>
                        <a:cxn ang="0">
                          <a:pos x="connsiteX2676" y="connsiteY2676"/>
                        </a:cxn>
                        <a:cxn ang="0">
                          <a:pos x="connsiteX2677" y="connsiteY2677"/>
                        </a:cxn>
                        <a:cxn ang="0">
                          <a:pos x="connsiteX2678" y="connsiteY2678"/>
                        </a:cxn>
                        <a:cxn ang="0">
                          <a:pos x="connsiteX2679" y="connsiteY2679"/>
                        </a:cxn>
                        <a:cxn ang="0">
                          <a:pos x="connsiteX2680" y="connsiteY2680"/>
                        </a:cxn>
                        <a:cxn ang="0">
                          <a:pos x="connsiteX2681" y="connsiteY2681"/>
                        </a:cxn>
                        <a:cxn ang="0">
                          <a:pos x="connsiteX2682" y="connsiteY2682"/>
                        </a:cxn>
                        <a:cxn ang="0">
                          <a:pos x="connsiteX2683" y="connsiteY2683"/>
                        </a:cxn>
                        <a:cxn ang="0">
                          <a:pos x="connsiteX2684" y="connsiteY2684"/>
                        </a:cxn>
                        <a:cxn ang="0">
                          <a:pos x="connsiteX2685" y="connsiteY2685"/>
                        </a:cxn>
                        <a:cxn ang="0">
                          <a:pos x="connsiteX2686" y="connsiteY2686"/>
                        </a:cxn>
                        <a:cxn ang="0">
                          <a:pos x="connsiteX2687" y="connsiteY2687"/>
                        </a:cxn>
                        <a:cxn ang="0">
                          <a:pos x="connsiteX2688" y="connsiteY2688"/>
                        </a:cxn>
                        <a:cxn ang="0">
                          <a:pos x="connsiteX2689" y="connsiteY2689"/>
                        </a:cxn>
                        <a:cxn ang="0">
                          <a:pos x="connsiteX2690" y="connsiteY2690"/>
                        </a:cxn>
                        <a:cxn ang="0">
                          <a:pos x="connsiteX2691" y="connsiteY2691"/>
                        </a:cxn>
                        <a:cxn ang="0">
                          <a:pos x="connsiteX2692" y="connsiteY2692"/>
                        </a:cxn>
                        <a:cxn ang="0">
                          <a:pos x="connsiteX2693" y="connsiteY2693"/>
                        </a:cxn>
                        <a:cxn ang="0">
                          <a:pos x="connsiteX2694" y="connsiteY2694"/>
                        </a:cxn>
                        <a:cxn ang="0">
                          <a:pos x="connsiteX2695" y="connsiteY2695"/>
                        </a:cxn>
                        <a:cxn ang="0">
                          <a:pos x="connsiteX2696" y="connsiteY2696"/>
                        </a:cxn>
                        <a:cxn ang="0">
                          <a:pos x="connsiteX2697" y="connsiteY2697"/>
                        </a:cxn>
                        <a:cxn ang="0">
                          <a:pos x="connsiteX2698" y="connsiteY2698"/>
                        </a:cxn>
                        <a:cxn ang="0">
                          <a:pos x="connsiteX2699" y="connsiteY2699"/>
                        </a:cxn>
                        <a:cxn ang="0">
                          <a:pos x="connsiteX2700" y="connsiteY2700"/>
                        </a:cxn>
                        <a:cxn ang="0">
                          <a:pos x="connsiteX2701" y="connsiteY2701"/>
                        </a:cxn>
                        <a:cxn ang="0">
                          <a:pos x="connsiteX2702" y="connsiteY2702"/>
                        </a:cxn>
                        <a:cxn ang="0">
                          <a:pos x="connsiteX2703" y="connsiteY2703"/>
                        </a:cxn>
                        <a:cxn ang="0">
                          <a:pos x="connsiteX2704" y="connsiteY2704"/>
                        </a:cxn>
                        <a:cxn ang="0">
                          <a:pos x="connsiteX2705" y="connsiteY2705"/>
                        </a:cxn>
                        <a:cxn ang="0">
                          <a:pos x="connsiteX2706" y="connsiteY2706"/>
                        </a:cxn>
                        <a:cxn ang="0">
                          <a:pos x="connsiteX2707" y="connsiteY2707"/>
                        </a:cxn>
                        <a:cxn ang="0">
                          <a:pos x="connsiteX2708" y="connsiteY2708"/>
                        </a:cxn>
                        <a:cxn ang="0">
                          <a:pos x="connsiteX2709" y="connsiteY2709"/>
                        </a:cxn>
                        <a:cxn ang="0">
                          <a:pos x="connsiteX2710" y="connsiteY2710"/>
                        </a:cxn>
                        <a:cxn ang="0">
                          <a:pos x="connsiteX2711" y="connsiteY2711"/>
                        </a:cxn>
                        <a:cxn ang="0">
                          <a:pos x="connsiteX2712" y="connsiteY2712"/>
                        </a:cxn>
                        <a:cxn ang="0">
                          <a:pos x="connsiteX2713" y="connsiteY2713"/>
                        </a:cxn>
                        <a:cxn ang="0">
                          <a:pos x="connsiteX2714" y="connsiteY2714"/>
                        </a:cxn>
                        <a:cxn ang="0">
                          <a:pos x="connsiteX2715" y="connsiteY2715"/>
                        </a:cxn>
                        <a:cxn ang="0">
                          <a:pos x="connsiteX2716" y="connsiteY2716"/>
                        </a:cxn>
                        <a:cxn ang="0">
                          <a:pos x="connsiteX2717" y="connsiteY2717"/>
                        </a:cxn>
                        <a:cxn ang="0">
                          <a:pos x="connsiteX2718" y="connsiteY2718"/>
                        </a:cxn>
                        <a:cxn ang="0">
                          <a:pos x="connsiteX2719" y="connsiteY2719"/>
                        </a:cxn>
                        <a:cxn ang="0">
                          <a:pos x="connsiteX2720" y="connsiteY2720"/>
                        </a:cxn>
                        <a:cxn ang="0">
                          <a:pos x="connsiteX2721" y="connsiteY2721"/>
                        </a:cxn>
                        <a:cxn ang="0">
                          <a:pos x="connsiteX2722" y="connsiteY2722"/>
                        </a:cxn>
                        <a:cxn ang="0">
                          <a:pos x="connsiteX2723" y="connsiteY2723"/>
                        </a:cxn>
                        <a:cxn ang="0">
                          <a:pos x="connsiteX2724" y="connsiteY2724"/>
                        </a:cxn>
                        <a:cxn ang="0">
                          <a:pos x="connsiteX2725" y="connsiteY2725"/>
                        </a:cxn>
                        <a:cxn ang="0">
                          <a:pos x="connsiteX2726" y="connsiteY2726"/>
                        </a:cxn>
                        <a:cxn ang="0">
                          <a:pos x="connsiteX2727" y="connsiteY2727"/>
                        </a:cxn>
                        <a:cxn ang="0">
                          <a:pos x="connsiteX2728" y="connsiteY2728"/>
                        </a:cxn>
                        <a:cxn ang="0">
                          <a:pos x="connsiteX2729" y="connsiteY2729"/>
                        </a:cxn>
                        <a:cxn ang="0">
                          <a:pos x="connsiteX2730" y="connsiteY2730"/>
                        </a:cxn>
                        <a:cxn ang="0">
                          <a:pos x="connsiteX2731" y="connsiteY2731"/>
                        </a:cxn>
                        <a:cxn ang="0">
                          <a:pos x="connsiteX2732" y="connsiteY2732"/>
                        </a:cxn>
                        <a:cxn ang="0">
                          <a:pos x="connsiteX2733" y="connsiteY2733"/>
                        </a:cxn>
                        <a:cxn ang="0">
                          <a:pos x="connsiteX2734" y="connsiteY2734"/>
                        </a:cxn>
                        <a:cxn ang="0">
                          <a:pos x="connsiteX2735" y="connsiteY2735"/>
                        </a:cxn>
                        <a:cxn ang="0">
                          <a:pos x="connsiteX2736" y="connsiteY2736"/>
                        </a:cxn>
                        <a:cxn ang="0">
                          <a:pos x="connsiteX2737" y="connsiteY2737"/>
                        </a:cxn>
                        <a:cxn ang="0">
                          <a:pos x="connsiteX2738" y="connsiteY2738"/>
                        </a:cxn>
                        <a:cxn ang="0">
                          <a:pos x="connsiteX2739" y="connsiteY2739"/>
                        </a:cxn>
                        <a:cxn ang="0">
                          <a:pos x="connsiteX2740" y="connsiteY2740"/>
                        </a:cxn>
                        <a:cxn ang="0">
                          <a:pos x="connsiteX2741" y="connsiteY2741"/>
                        </a:cxn>
                        <a:cxn ang="0">
                          <a:pos x="connsiteX2742" y="connsiteY2742"/>
                        </a:cxn>
                        <a:cxn ang="0">
                          <a:pos x="connsiteX2743" y="connsiteY2743"/>
                        </a:cxn>
                        <a:cxn ang="0">
                          <a:pos x="connsiteX2744" y="connsiteY2744"/>
                        </a:cxn>
                        <a:cxn ang="0">
                          <a:pos x="connsiteX2745" y="connsiteY2745"/>
                        </a:cxn>
                        <a:cxn ang="0">
                          <a:pos x="connsiteX2746" y="connsiteY2746"/>
                        </a:cxn>
                        <a:cxn ang="0">
                          <a:pos x="connsiteX2747" y="connsiteY2747"/>
                        </a:cxn>
                        <a:cxn ang="0">
                          <a:pos x="connsiteX2748" y="connsiteY2748"/>
                        </a:cxn>
                        <a:cxn ang="0">
                          <a:pos x="connsiteX2749" y="connsiteY2749"/>
                        </a:cxn>
                        <a:cxn ang="0">
                          <a:pos x="connsiteX2750" y="connsiteY2750"/>
                        </a:cxn>
                        <a:cxn ang="0">
                          <a:pos x="connsiteX2751" y="connsiteY2751"/>
                        </a:cxn>
                        <a:cxn ang="0">
                          <a:pos x="connsiteX2752" y="connsiteY2752"/>
                        </a:cxn>
                        <a:cxn ang="0">
                          <a:pos x="connsiteX2753" y="connsiteY2753"/>
                        </a:cxn>
                        <a:cxn ang="0">
                          <a:pos x="connsiteX2754" y="connsiteY2754"/>
                        </a:cxn>
                        <a:cxn ang="0">
                          <a:pos x="connsiteX2755" y="connsiteY2755"/>
                        </a:cxn>
                        <a:cxn ang="0">
                          <a:pos x="connsiteX2756" y="connsiteY2756"/>
                        </a:cxn>
                        <a:cxn ang="0">
                          <a:pos x="connsiteX2757" y="connsiteY2757"/>
                        </a:cxn>
                        <a:cxn ang="0">
                          <a:pos x="connsiteX2758" y="connsiteY2758"/>
                        </a:cxn>
                        <a:cxn ang="0">
                          <a:pos x="connsiteX2759" y="connsiteY2759"/>
                        </a:cxn>
                        <a:cxn ang="0">
                          <a:pos x="connsiteX2760" y="connsiteY2760"/>
                        </a:cxn>
                        <a:cxn ang="0">
                          <a:pos x="connsiteX2761" y="connsiteY2761"/>
                        </a:cxn>
                        <a:cxn ang="0">
                          <a:pos x="connsiteX2762" y="connsiteY2762"/>
                        </a:cxn>
                        <a:cxn ang="0">
                          <a:pos x="connsiteX2763" y="connsiteY2763"/>
                        </a:cxn>
                        <a:cxn ang="0">
                          <a:pos x="connsiteX2764" y="connsiteY2764"/>
                        </a:cxn>
                        <a:cxn ang="0">
                          <a:pos x="connsiteX2765" y="connsiteY2765"/>
                        </a:cxn>
                        <a:cxn ang="0">
                          <a:pos x="connsiteX2766" y="connsiteY2766"/>
                        </a:cxn>
                        <a:cxn ang="0">
                          <a:pos x="connsiteX2767" y="connsiteY2767"/>
                        </a:cxn>
                        <a:cxn ang="0">
                          <a:pos x="connsiteX2768" y="connsiteY2768"/>
                        </a:cxn>
                        <a:cxn ang="0">
                          <a:pos x="connsiteX2769" y="connsiteY2769"/>
                        </a:cxn>
                        <a:cxn ang="0">
                          <a:pos x="connsiteX2770" y="connsiteY2770"/>
                        </a:cxn>
                        <a:cxn ang="0">
                          <a:pos x="connsiteX2771" y="connsiteY2771"/>
                        </a:cxn>
                        <a:cxn ang="0">
                          <a:pos x="connsiteX2772" y="connsiteY2772"/>
                        </a:cxn>
                        <a:cxn ang="0">
                          <a:pos x="connsiteX2773" y="connsiteY2773"/>
                        </a:cxn>
                        <a:cxn ang="0">
                          <a:pos x="connsiteX2774" y="connsiteY2774"/>
                        </a:cxn>
                        <a:cxn ang="0">
                          <a:pos x="connsiteX2775" y="connsiteY2775"/>
                        </a:cxn>
                        <a:cxn ang="0">
                          <a:pos x="connsiteX2776" y="connsiteY2776"/>
                        </a:cxn>
                        <a:cxn ang="0">
                          <a:pos x="connsiteX2777" y="connsiteY2777"/>
                        </a:cxn>
                        <a:cxn ang="0">
                          <a:pos x="connsiteX2778" y="connsiteY2778"/>
                        </a:cxn>
                        <a:cxn ang="0">
                          <a:pos x="connsiteX2779" y="connsiteY2779"/>
                        </a:cxn>
                        <a:cxn ang="0">
                          <a:pos x="connsiteX2780" y="connsiteY2780"/>
                        </a:cxn>
                        <a:cxn ang="0">
                          <a:pos x="connsiteX2781" y="connsiteY2781"/>
                        </a:cxn>
                        <a:cxn ang="0">
                          <a:pos x="connsiteX2782" y="connsiteY2782"/>
                        </a:cxn>
                        <a:cxn ang="0">
                          <a:pos x="connsiteX2783" y="connsiteY2783"/>
                        </a:cxn>
                        <a:cxn ang="0">
                          <a:pos x="connsiteX2784" y="connsiteY2784"/>
                        </a:cxn>
                        <a:cxn ang="0">
                          <a:pos x="connsiteX2785" y="connsiteY2785"/>
                        </a:cxn>
                        <a:cxn ang="0">
                          <a:pos x="connsiteX2786" y="connsiteY2786"/>
                        </a:cxn>
                        <a:cxn ang="0">
                          <a:pos x="connsiteX2787" y="connsiteY2787"/>
                        </a:cxn>
                        <a:cxn ang="0">
                          <a:pos x="connsiteX2788" y="connsiteY2788"/>
                        </a:cxn>
                        <a:cxn ang="0">
                          <a:pos x="connsiteX2789" y="connsiteY2789"/>
                        </a:cxn>
                        <a:cxn ang="0">
                          <a:pos x="connsiteX2790" y="connsiteY2790"/>
                        </a:cxn>
                        <a:cxn ang="0">
                          <a:pos x="connsiteX2791" y="connsiteY2791"/>
                        </a:cxn>
                        <a:cxn ang="0">
                          <a:pos x="connsiteX2792" y="connsiteY2792"/>
                        </a:cxn>
                        <a:cxn ang="0">
                          <a:pos x="connsiteX2793" y="connsiteY2793"/>
                        </a:cxn>
                        <a:cxn ang="0">
                          <a:pos x="connsiteX2794" y="connsiteY2794"/>
                        </a:cxn>
                        <a:cxn ang="0">
                          <a:pos x="connsiteX2795" y="connsiteY2795"/>
                        </a:cxn>
                        <a:cxn ang="0">
                          <a:pos x="connsiteX2796" y="connsiteY2796"/>
                        </a:cxn>
                        <a:cxn ang="0">
                          <a:pos x="connsiteX2797" y="connsiteY2797"/>
                        </a:cxn>
                        <a:cxn ang="0">
                          <a:pos x="connsiteX2798" y="connsiteY2798"/>
                        </a:cxn>
                        <a:cxn ang="0">
                          <a:pos x="connsiteX2799" y="connsiteY2799"/>
                        </a:cxn>
                        <a:cxn ang="0">
                          <a:pos x="connsiteX2800" y="connsiteY2800"/>
                        </a:cxn>
                        <a:cxn ang="0">
                          <a:pos x="connsiteX2801" y="connsiteY2801"/>
                        </a:cxn>
                        <a:cxn ang="0">
                          <a:pos x="connsiteX2802" y="connsiteY2802"/>
                        </a:cxn>
                        <a:cxn ang="0">
                          <a:pos x="connsiteX2803" y="connsiteY2803"/>
                        </a:cxn>
                        <a:cxn ang="0">
                          <a:pos x="connsiteX2804" y="connsiteY2804"/>
                        </a:cxn>
                        <a:cxn ang="0">
                          <a:pos x="connsiteX2805" y="connsiteY2805"/>
                        </a:cxn>
                        <a:cxn ang="0">
                          <a:pos x="connsiteX2806" y="connsiteY2806"/>
                        </a:cxn>
                        <a:cxn ang="0">
                          <a:pos x="connsiteX2807" y="connsiteY2807"/>
                        </a:cxn>
                        <a:cxn ang="0">
                          <a:pos x="connsiteX2808" y="connsiteY2808"/>
                        </a:cxn>
                        <a:cxn ang="0">
                          <a:pos x="connsiteX2809" y="connsiteY2809"/>
                        </a:cxn>
                        <a:cxn ang="0">
                          <a:pos x="connsiteX2810" y="connsiteY2810"/>
                        </a:cxn>
                        <a:cxn ang="0">
                          <a:pos x="connsiteX2811" y="connsiteY2811"/>
                        </a:cxn>
                        <a:cxn ang="0">
                          <a:pos x="connsiteX2812" y="connsiteY2812"/>
                        </a:cxn>
                        <a:cxn ang="0">
                          <a:pos x="connsiteX2813" y="connsiteY2813"/>
                        </a:cxn>
                        <a:cxn ang="0">
                          <a:pos x="connsiteX2814" y="connsiteY2814"/>
                        </a:cxn>
                        <a:cxn ang="0">
                          <a:pos x="connsiteX2815" y="connsiteY2815"/>
                        </a:cxn>
                        <a:cxn ang="0">
                          <a:pos x="connsiteX2816" y="connsiteY2816"/>
                        </a:cxn>
                        <a:cxn ang="0">
                          <a:pos x="connsiteX2817" y="connsiteY2817"/>
                        </a:cxn>
                        <a:cxn ang="0">
                          <a:pos x="connsiteX2818" y="connsiteY2818"/>
                        </a:cxn>
                        <a:cxn ang="0">
                          <a:pos x="connsiteX2819" y="connsiteY2819"/>
                        </a:cxn>
                        <a:cxn ang="0">
                          <a:pos x="connsiteX2820" y="connsiteY2820"/>
                        </a:cxn>
                        <a:cxn ang="0">
                          <a:pos x="connsiteX2821" y="connsiteY2821"/>
                        </a:cxn>
                        <a:cxn ang="0">
                          <a:pos x="connsiteX2822" y="connsiteY2822"/>
                        </a:cxn>
                        <a:cxn ang="0">
                          <a:pos x="connsiteX2823" y="connsiteY2823"/>
                        </a:cxn>
                        <a:cxn ang="0">
                          <a:pos x="connsiteX2824" y="connsiteY2824"/>
                        </a:cxn>
                        <a:cxn ang="0">
                          <a:pos x="connsiteX2825" y="connsiteY2825"/>
                        </a:cxn>
                        <a:cxn ang="0">
                          <a:pos x="connsiteX2826" y="connsiteY2826"/>
                        </a:cxn>
                        <a:cxn ang="0">
                          <a:pos x="connsiteX2827" y="connsiteY2827"/>
                        </a:cxn>
                        <a:cxn ang="0">
                          <a:pos x="connsiteX2828" y="connsiteY2828"/>
                        </a:cxn>
                        <a:cxn ang="0">
                          <a:pos x="connsiteX2829" y="connsiteY2829"/>
                        </a:cxn>
                        <a:cxn ang="0">
                          <a:pos x="connsiteX2830" y="connsiteY2830"/>
                        </a:cxn>
                        <a:cxn ang="0">
                          <a:pos x="connsiteX2831" y="connsiteY2831"/>
                        </a:cxn>
                        <a:cxn ang="0">
                          <a:pos x="connsiteX2832" y="connsiteY2832"/>
                        </a:cxn>
                        <a:cxn ang="0">
                          <a:pos x="connsiteX2833" y="connsiteY2833"/>
                        </a:cxn>
                        <a:cxn ang="0">
                          <a:pos x="connsiteX2834" y="connsiteY2834"/>
                        </a:cxn>
                        <a:cxn ang="0">
                          <a:pos x="connsiteX2835" y="connsiteY2835"/>
                        </a:cxn>
                        <a:cxn ang="0">
                          <a:pos x="connsiteX2836" y="connsiteY2836"/>
                        </a:cxn>
                        <a:cxn ang="0">
                          <a:pos x="connsiteX2837" y="connsiteY2837"/>
                        </a:cxn>
                        <a:cxn ang="0">
                          <a:pos x="connsiteX2838" y="connsiteY2838"/>
                        </a:cxn>
                        <a:cxn ang="0">
                          <a:pos x="connsiteX2839" y="connsiteY2839"/>
                        </a:cxn>
                        <a:cxn ang="0">
                          <a:pos x="connsiteX2840" y="connsiteY2840"/>
                        </a:cxn>
                        <a:cxn ang="0">
                          <a:pos x="connsiteX2841" y="connsiteY2841"/>
                        </a:cxn>
                        <a:cxn ang="0">
                          <a:pos x="connsiteX2842" y="connsiteY2842"/>
                        </a:cxn>
                        <a:cxn ang="0">
                          <a:pos x="connsiteX2843" y="connsiteY2843"/>
                        </a:cxn>
                        <a:cxn ang="0">
                          <a:pos x="connsiteX2844" y="connsiteY2844"/>
                        </a:cxn>
                        <a:cxn ang="0">
                          <a:pos x="connsiteX2845" y="connsiteY2845"/>
                        </a:cxn>
                        <a:cxn ang="0">
                          <a:pos x="connsiteX2846" y="connsiteY2846"/>
                        </a:cxn>
                        <a:cxn ang="0">
                          <a:pos x="connsiteX2847" y="connsiteY2847"/>
                        </a:cxn>
                        <a:cxn ang="0">
                          <a:pos x="connsiteX2848" y="connsiteY2848"/>
                        </a:cxn>
                        <a:cxn ang="0">
                          <a:pos x="connsiteX2849" y="connsiteY2849"/>
                        </a:cxn>
                        <a:cxn ang="0">
                          <a:pos x="connsiteX2850" y="connsiteY2850"/>
                        </a:cxn>
                        <a:cxn ang="0">
                          <a:pos x="connsiteX2851" y="connsiteY2851"/>
                        </a:cxn>
                        <a:cxn ang="0">
                          <a:pos x="connsiteX2852" y="connsiteY2852"/>
                        </a:cxn>
                        <a:cxn ang="0">
                          <a:pos x="connsiteX2853" y="connsiteY2853"/>
                        </a:cxn>
                        <a:cxn ang="0">
                          <a:pos x="connsiteX2854" y="connsiteY2854"/>
                        </a:cxn>
                        <a:cxn ang="0">
                          <a:pos x="connsiteX2855" y="connsiteY2855"/>
                        </a:cxn>
                        <a:cxn ang="0">
                          <a:pos x="connsiteX2856" y="connsiteY2856"/>
                        </a:cxn>
                        <a:cxn ang="0">
                          <a:pos x="connsiteX2857" y="connsiteY2857"/>
                        </a:cxn>
                        <a:cxn ang="0">
                          <a:pos x="connsiteX2858" y="connsiteY2858"/>
                        </a:cxn>
                        <a:cxn ang="0">
                          <a:pos x="connsiteX2859" y="connsiteY2859"/>
                        </a:cxn>
                        <a:cxn ang="0">
                          <a:pos x="connsiteX2860" y="connsiteY2860"/>
                        </a:cxn>
                        <a:cxn ang="0">
                          <a:pos x="connsiteX2861" y="connsiteY2861"/>
                        </a:cxn>
                        <a:cxn ang="0">
                          <a:pos x="connsiteX2862" y="connsiteY2862"/>
                        </a:cxn>
                        <a:cxn ang="0">
                          <a:pos x="connsiteX2863" y="connsiteY2863"/>
                        </a:cxn>
                        <a:cxn ang="0">
                          <a:pos x="connsiteX2864" y="connsiteY2864"/>
                        </a:cxn>
                        <a:cxn ang="0">
                          <a:pos x="connsiteX2865" y="connsiteY2865"/>
                        </a:cxn>
                        <a:cxn ang="0">
                          <a:pos x="connsiteX2866" y="connsiteY2866"/>
                        </a:cxn>
                        <a:cxn ang="0">
                          <a:pos x="connsiteX2867" y="connsiteY2867"/>
                        </a:cxn>
                        <a:cxn ang="0">
                          <a:pos x="connsiteX2868" y="connsiteY2868"/>
                        </a:cxn>
                        <a:cxn ang="0">
                          <a:pos x="connsiteX2869" y="connsiteY2869"/>
                        </a:cxn>
                        <a:cxn ang="0">
                          <a:pos x="connsiteX2870" y="connsiteY2870"/>
                        </a:cxn>
                        <a:cxn ang="0">
                          <a:pos x="connsiteX2871" y="connsiteY2871"/>
                        </a:cxn>
                        <a:cxn ang="0">
                          <a:pos x="connsiteX2872" y="connsiteY2872"/>
                        </a:cxn>
                        <a:cxn ang="0">
                          <a:pos x="connsiteX2873" y="connsiteY2873"/>
                        </a:cxn>
                        <a:cxn ang="0">
                          <a:pos x="connsiteX2874" y="connsiteY2874"/>
                        </a:cxn>
                        <a:cxn ang="0">
                          <a:pos x="connsiteX2875" y="connsiteY2875"/>
                        </a:cxn>
                        <a:cxn ang="0">
                          <a:pos x="connsiteX2876" y="connsiteY2876"/>
                        </a:cxn>
                        <a:cxn ang="0">
                          <a:pos x="connsiteX2877" y="connsiteY2877"/>
                        </a:cxn>
                        <a:cxn ang="0">
                          <a:pos x="connsiteX2878" y="connsiteY2878"/>
                        </a:cxn>
                        <a:cxn ang="0">
                          <a:pos x="connsiteX2879" y="connsiteY2879"/>
                        </a:cxn>
                        <a:cxn ang="0">
                          <a:pos x="connsiteX2880" y="connsiteY2880"/>
                        </a:cxn>
                        <a:cxn ang="0">
                          <a:pos x="connsiteX2881" y="connsiteY2881"/>
                        </a:cxn>
                        <a:cxn ang="0">
                          <a:pos x="connsiteX2882" y="connsiteY2882"/>
                        </a:cxn>
                        <a:cxn ang="0">
                          <a:pos x="connsiteX2883" y="connsiteY2883"/>
                        </a:cxn>
                        <a:cxn ang="0">
                          <a:pos x="connsiteX2884" y="connsiteY2884"/>
                        </a:cxn>
                        <a:cxn ang="0">
                          <a:pos x="connsiteX2885" y="connsiteY2885"/>
                        </a:cxn>
                        <a:cxn ang="0">
                          <a:pos x="connsiteX2886" y="connsiteY2886"/>
                        </a:cxn>
                        <a:cxn ang="0">
                          <a:pos x="connsiteX2887" y="connsiteY2887"/>
                        </a:cxn>
                        <a:cxn ang="0">
                          <a:pos x="connsiteX2888" y="connsiteY2888"/>
                        </a:cxn>
                        <a:cxn ang="0">
                          <a:pos x="connsiteX2889" y="connsiteY2889"/>
                        </a:cxn>
                        <a:cxn ang="0">
                          <a:pos x="connsiteX2890" y="connsiteY2890"/>
                        </a:cxn>
                        <a:cxn ang="0">
                          <a:pos x="connsiteX2891" y="connsiteY2891"/>
                        </a:cxn>
                        <a:cxn ang="0">
                          <a:pos x="connsiteX2892" y="connsiteY2892"/>
                        </a:cxn>
                        <a:cxn ang="0">
                          <a:pos x="connsiteX2893" y="connsiteY2893"/>
                        </a:cxn>
                        <a:cxn ang="0">
                          <a:pos x="connsiteX2894" y="connsiteY2894"/>
                        </a:cxn>
                        <a:cxn ang="0">
                          <a:pos x="connsiteX2895" y="connsiteY2895"/>
                        </a:cxn>
                        <a:cxn ang="0">
                          <a:pos x="connsiteX2896" y="connsiteY2896"/>
                        </a:cxn>
                        <a:cxn ang="0">
                          <a:pos x="connsiteX2897" y="connsiteY2897"/>
                        </a:cxn>
                        <a:cxn ang="0">
                          <a:pos x="connsiteX2898" y="connsiteY2898"/>
                        </a:cxn>
                        <a:cxn ang="0">
                          <a:pos x="connsiteX2899" y="connsiteY2899"/>
                        </a:cxn>
                        <a:cxn ang="0">
                          <a:pos x="connsiteX2900" y="connsiteY2900"/>
                        </a:cxn>
                        <a:cxn ang="0">
                          <a:pos x="connsiteX2901" y="connsiteY2901"/>
                        </a:cxn>
                        <a:cxn ang="0">
                          <a:pos x="connsiteX2902" y="connsiteY2902"/>
                        </a:cxn>
                        <a:cxn ang="0">
                          <a:pos x="connsiteX2903" y="connsiteY2903"/>
                        </a:cxn>
                        <a:cxn ang="0">
                          <a:pos x="connsiteX2904" y="connsiteY2904"/>
                        </a:cxn>
                        <a:cxn ang="0">
                          <a:pos x="connsiteX2905" y="connsiteY2905"/>
                        </a:cxn>
                        <a:cxn ang="0">
                          <a:pos x="connsiteX2906" y="connsiteY2906"/>
                        </a:cxn>
                        <a:cxn ang="0">
                          <a:pos x="connsiteX2907" y="connsiteY2907"/>
                        </a:cxn>
                        <a:cxn ang="0">
                          <a:pos x="connsiteX2908" y="connsiteY2908"/>
                        </a:cxn>
                        <a:cxn ang="0">
                          <a:pos x="connsiteX2909" y="connsiteY2909"/>
                        </a:cxn>
                        <a:cxn ang="0">
                          <a:pos x="connsiteX2910" y="connsiteY2910"/>
                        </a:cxn>
                        <a:cxn ang="0">
                          <a:pos x="connsiteX2911" y="connsiteY2911"/>
                        </a:cxn>
                        <a:cxn ang="0">
                          <a:pos x="connsiteX2912" y="connsiteY2912"/>
                        </a:cxn>
                        <a:cxn ang="0">
                          <a:pos x="connsiteX2913" y="connsiteY2913"/>
                        </a:cxn>
                        <a:cxn ang="0">
                          <a:pos x="connsiteX2914" y="connsiteY2914"/>
                        </a:cxn>
                        <a:cxn ang="0">
                          <a:pos x="connsiteX2915" y="connsiteY2915"/>
                        </a:cxn>
                        <a:cxn ang="0">
                          <a:pos x="connsiteX2916" y="connsiteY2916"/>
                        </a:cxn>
                        <a:cxn ang="0">
                          <a:pos x="connsiteX2917" y="connsiteY2917"/>
                        </a:cxn>
                        <a:cxn ang="0">
                          <a:pos x="connsiteX2918" y="connsiteY2918"/>
                        </a:cxn>
                        <a:cxn ang="0">
                          <a:pos x="connsiteX2919" y="connsiteY2919"/>
                        </a:cxn>
                        <a:cxn ang="0">
                          <a:pos x="connsiteX2920" y="connsiteY2920"/>
                        </a:cxn>
                        <a:cxn ang="0">
                          <a:pos x="connsiteX2921" y="connsiteY2921"/>
                        </a:cxn>
                        <a:cxn ang="0">
                          <a:pos x="connsiteX2922" y="connsiteY2922"/>
                        </a:cxn>
                        <a:cxn ang="0">
                          <a:pos x="connsiteX2923" y="connsiteY2923"/>
                        </a:cxn>
                        <a:cxn ang="0">
                          <a:pos x="connsiteX2924" y="connsiteY2924"/>
                        </a:cxn>
                        <a:cxn ang="0">
                          <a:pos x="connsiteX2925" y="connsiteY2925"/>
                        </a:cxn>
                        <a:cxn ang="0">
                          <a:pos x="connsiteX2926" y="connsiteY2926"/>
                        </a:cxn>
                        <a:cxn ang="0">
                          <a:pos x="connsiteX2927" y="connsiteY2927"/>
                        </a:cxn>
                        <a:cxn ang="0">
                          <a:pos x="connsiteX2928" y="connsiteY2928"/>
                        </a:cxn>
                        <a:cxn ang="0">
                          <a:pos x="connsiteX2929" y="connsiteY2929"/>
                        </a:cxn>
                        <a:cxn ang="0">
                          <a:pos x="connsiteX2930" y="connsiteY2930"/>
                        </a:cxn>
                        <a:cxn ang="0">
                          <a:pos x="connsiteX2931" y="connsiteY2931"/>
                        </a:cxn>
                        <a:cxn ang="0">
                          <a:pos x="connsiteX2932" y="connsiteY2932"/>
                        </a:cxn>
                        <a:cxn ang="0">
                          <a:pos x="connsiteX2933" y="connsiteY2933"/>
                        </a:cxn>
                        <a:cxn ang="0">
                          <a:pos x="connsiteX2934" y="connsiteY2934"/>
                        </a:cxn>
                        <a:cxn ang="0">
                          <a:pos x="connsiteX2935" y="connsiteY2935"/>
                        </a:cxn>
                        <a:cxn ang="0">
                          <a:pos x="connsiteX2936" y="connsiteY2936"/>
                        </a:cxn>
                        <a:cxn ang="0">
                          <a:pos x="connsiteX2937" y="connsiteY2937"/>
                        </a:cxn>
                        <a:cxn ang="0">
                          <a:pos x="connsiteX2938" y="connsiteY2938"/>
                        </a:cxn>
                        <a:cxn ang="0">
                          <a:pos x="connsiteX2939" y="connsiteY2939"/>
                        </a:cxn>
                        <a:cxn ang="0">
                          <a:pos x="connsiteX2940" y="connsiteY2940"/>
                        </a:cxn>
                        <a:cxn ang="0">
                          <a:pos x="connsiteX2941" y="connsiteY2941"/>
                        </a:cxn>
                        <a:cxn ang="0">
                          <a:pos x="connsiteX2942" y="connsiteY2942"/>
                        </a:cxn>
                        <a:cxn ang="0">
                          <a:pos x="connsiteX2943" y="connsiteY2943"/>
                        </a:cxn>
                        <a:cxn ang="0">
                          <a:pos x="connsiteX2944" y="connsiteY2944"/>
                        </a:cxn>
                        <a:cxn ang="0">
                          <a:pos x="connsiteX2945" y="connsiteY2945"/>
                        </a:cxn>
                        <a:cxn ang="0">
                          <a:pos x="connsiteX2946" y="connsiteY2946"/>
                        </a:cxn>
                        <a:cxn ang="0">
                          <a:pos x="connsiteX2947" y="connsiteY2947"/>
                        </a:cxn>
                        <a:cxn ang="0">
                          <a:pos x="connsiteX2948" y="connsiteY2948"/>
                        </a:cxn>
                        <a:cxn ang="0">
                          <a:pos x="connsiteX2949" y="connsiteY2949"/>
                        </a:cxn>
                        <a:cxn ang="0">
                          <a:pos x="connsiteX2950" y="connsiteY2950"/>
                        </a:cxn>
                        <a:cxn ang="0">
                          <a:pos x="connsiteX2951" y="connsiteY2951"/>
                        </a:cxn>
                        <a:cxn ang="0">
                          <a:pos x="connsiteX2952" y="connsiteY2952"/>
                        </a:cxn>
                        <a:cxn ang="0">
                          <a:pos x="connsiteX2953" y="connsiteY2953"/>
                        </a:cxn>
                        <a:cxn ang="0">
                          <a:pos x="connsiteX2954" y="connsiteY2954"/>
                        </a:cxn>
                        <a:cxn ang="0">
                          <a:pos x="connsiteX2955" y="connsiteY2955"/>
                        </a:cxn>
                        <a:cxn ang="0">
                          <a:pos x="connsiteX2956" y="connsiteY2956"/>
                        </a:cxn>
                        <a:cxn ang="0">
                          <a:pos x="connsiteX2957" y="connsiteY2957"/>
                        </a:cxn>
                        <a:cxn ang="0">
                          <a:pos x="connsiteX2958" y="connsiteY2958"/>
                        </a:cxn>
                        <a:cxn ang="0">
                          <a:pos x="connsiteX2959" y="connsiteY2959"/>
                        </a:cxn>
                        <a:cxn ang="0">
                          <a:pos x="connsiteX2960" y="connsiteY2960"/>
                        </a:cxn>
                        <a:cxn ang="0">
                          <a:pos x="connsiteX2961" y="connsiteY2961"/>
                        </a:cxn>
                        <a:cxn ang="0">
                          <a:pos x="connsiteX2962" y="connsiteY2962"/>
                        </a:cxn>
                        <a:cxn ang="0">
                          <a:pos x="connsiteX2963" y="connsiteY2963"/>
                        </a:cxn>
                        <a:cxn ang="0">
                          <a:pos x="connsiteX2964" y="connsiteY2964"/>
                        </a:cxn>
                        <a:cxn ang="0">
                          <a:pos x="connsiteX2965" y="connsiteY2965"/>
                        </a:cxn>
                        <a:cxn ang="0">
                          <a:pos x="connsiteX2966" y="connsiteY2966"/>
                        </a:cxn>
                        <a:cxn ang="0">
                          <a:pos x="connsiteX2967" y="connsiteY2967"/>
                        </a:cxn>
                        <a:cxn ang="0">
                          <a:pos x="connsiteX2968" y="connsiteY2968"/>
                        </a:cxn>
                        <a:cxn ang="0">
                          <a:pos x="connsiteX2969" y="connsiteY2969"/>
                        </a:cxn>
                        <a:cxn ang="0">
                          <a:pos x="connsiteX2970" y="connsiteY2970"/>
                        </a:cxn>
                        <a:cxn ang="0">
                          <a:pos x="connsiteX2971" y="connsiteY2971"/>
                        </a:cxn>
                        <a:cxn ang="0">
                          <a:pos x="connsiteX2972" y="connsiteY2972"/>
                        </a:cxn>
                        <a:cxn ang="0">
                          <a:pos x="connsiteX2973" y="connsiteY2973"/>
                        </a:cxn>
                        <a:cxn ang="0">
                          <a:pos x="connsiteX2974" y="connsiteY2974"/>
                        </a:cxn>
                        <a:cxn ang="0">
                          <a:pos x="connsiteX2975" y="connsiteY2975"/>
                        </a:cxn>
                        <a:cxn ang="0">
                          <a:pos x="connsiteX2976" y="connsiteY2976"/>
                        </a:cxn>
                        <a:cxn ang="0">
                          <a:pos x="connsiteX2977" y="connsiteY2977"/>
                        </a:cxn>
                        <a:cxn ang="0">
                          <a:pos x="connsiteX2978" y="connsiteY2978"/>
                        </a:cxn>
                        <a:cxn ang="0">
                          <a:pos x="connsiteX2979" y="connsiteY2979"/>
                        </a:cxn>
                        <a:cxn ang="0">
                          <a:pos x="connsiteX2980" y="connsiteY2980"/>
                        </a:cxn>
                        <a:cxn ang="0">
                          <a:pos x="connsiteX2981" y="connsiteY2981"/>
                        </a:cxn>
                        <a:cxn ang="0">
                          <a:pos x="connsiteX2982" y="connsiteY2982"/>
                        </a:cxn>
                        <a:cxn ang="0">
                          <a:pos x="connsiteX2983" y="connsiteY2983"/>
                        </a:cxn>
                        <a:cxn ang="0">
                          <a:pos x="connsiteX2984" y="connsiteY2984"/>
                        </a:cxn>
                        <a:cxn ang="0">
                          <a:pos x="connsiteX2985" y="connsiteY2985"/>
                        </a:cxn>
                        <a:cxn ang="0">
                          <a:pos x="connsiteX2986" y="connsiteY2986"/>
                        </a:cxn>
                        <a:cxn ang="0">
                          <a:pos x="connsiteX2987" y="connsiteY2987"/>
                        </a:cxn>
                        <a:cxn ang="0">
                          <a:pos x="connsiteX2988" y="connsiteY2988"/>
                        </a:cxn>
                        <a:cxn ang="0">
                          <a:pos x="connsiteX2989" y="connsiteY2989"/>
                        </a:cxn>
                        <a:cxn ang="0">
                          <a:pos x="connsiteX2990" y="connsiteY2990"/>
                        </a:cxn>
                        <a:cxn ang="0">
                          <a:pos x="connsiteX2991" y="connsiteY2991"/>
                        </a:cxn>
                        <a:cxn ang="0">
                          <a:pos x="connsiteX2992" y="connsiteY2992"/>
                        </a:cxn>
                        <a:cxn ang="0">
                          <a:pos x="connsiteX2993" y="connsiteY2993"/>
                        </a:cxn>
                        <a:cxn ang="0">
                          <a:pos x="connsiteX2994" y="connsiteY2994"/>
                        </a:cxn>
                        <a:cxn ang="0">
                          <a:pos x="connsiteX2995" y="connsiteY2995"/>
                        </a:cxn>
                        <a:cxn ang="0">
                          <a:pos x="connsiteX2996" y="connsiteY2996"/>
                        </a:cxn>
                        <a:cxn ang="0">
                          <a:pos x="connsiteX2997" y="connsiteY2997"/>
                        </a:cxn>
                        <a:cxn ang="0">
                          <a:pos x="connsiteX2998" y="connsiteY2998"/>
                        </a:cxn>
                        <a:cxn ang="0">
                          <a:pos x="connsiteX2999" y="connsiteY2999"/>
                        </a:cxn>
                        <a:cxn ang="0">
                          <a:pos x="connsiteX3000" y="connsiteY3000"/>
                        </a:cxn>
                        <a:cxn ang="0">
                          <a:pos x="connsiteX3001" y="connsiteY3001"/>
                        </a:cxn>
                        <a:cxn ang="0">
                          <a:pos x="connsiteX3002" y="connsiteY3002"/>
                        </a:cxn>
                        <a:cxn ang="0">
                          <a:pos x="connsiteX3003" y="connsiteY3003"/>
                        </a:cxn>
                        <a:cxn ang="0">
                          <a:pos x="connsiteX3004" y="connsiteY3004"/>
                        </a:cxn>
                        <a:cxn ang="0">
                          <a:pos x="connsiteX3005" y="connsiteY3005"/>
                        </a:cxn>
                        <a:cxn ang="0">
                          <a:pos x="connsiteX3006" y="connsiteY3006"/>
                        </a:cxn>
                        <a:cxn ang="0">
                          <a:pos x="connsiteX3007" y="connsiteY3007"/>
                        </a:cxn>
                        <a:cxn ang="0">
                          <a:pos x="connsiteX3008" y="connsiteY3008"/>
                        </a:cxn>
                        <a:cxn ang="0">
                          <a:pos x="connsiteX3009" y="connsiteY3009"/>
                        </a:cxn>
                        <a:cxn ang="0">
                          <a:pos x="connsiteX3010" y="connsiteY3010"/>
                        </a:cxn>
                        <a:cxn ang="0">
                          <a:pos x="connsiteX3011" y="connsiteY3011"/>
                        </a:cxn>
                        <a:cxn ang="0">
                          <a:pos x="connsiteX3012" y="connsiteY3012"/>
                        </a:cxn>
                        <a:cxn ang="0">
                          <a:pos x="connsiteX3013" y="connsiteY3013"/>
                        </a:cxn>
                        <a:cxn ang="0">
                          <a:pos x="connsiteX3014" y="connsiteY3014"/>
                        </a:cxn>
                        <a:cxn ang="0">
                          <a:pos x="connsiteX3015" y="connsiteY3015"/>
                        </a:cxn>
                        <a:cxn ang="0">
                          <a:pos x="connsiteX3016" y="connsiteY3016"/>
                        </a:cxn>
                        <a:cxn ang="0">
                          <a:pos x="connsiteX3017" y="connsiteY3017"/>
                        </a:cxn>
                        <a:cxn ang="0">
                          <a:pos x="connsiteX3018" y="connsiteY3018"/>
                        </a:cxn>
                        <a:cxn ang="0">
                          <a:pos x="connsiteX3019" y="connsiteY3019"/>
                        </a:cxn>
                        <a:cxn ang="0">
                          <a:pos x="connsiteX3020" y="connsiteY3020"/>
                        </a:cxn>
                        <a:cxn ang="0">
                          <a:pos x="connsiteX3021" y="connsiteY3021"/>
                        </a:cxn>
                        <a:cxn ang="0">
                          <a:pos x="connsiteX3022" y="connsiteY3022"/>
                        </a:cxn>
                        <a:cxn ang="0">
                          <a:pos x="connsiteX3023" y="connsiteY3023"/>
                        </a:cxn>
                        <a:cxn ang="0">
                          <a:pos x="connsiteX3024" y="connsiteY3024"/>
                        </a:cxn>
                        <a:cxn ang="0">
                          <a:pos x="connsiteX3025" y="connsiteY3025"/>
                        </a:cxn>
                        <a:cxn ang="0">
                          <a:pos x="connsiteX3026" y="connsiteY3026"/>
                        </a:cxn>
                        <a:cxn ang="0">
                          <a:pos x="connsiteX3027" y="connsiteY3027"/>
                        </a:cxn>
                        <a:cxn ang="0">
                          <a:pos x="connsiteX3028" y="connsiteY3028"/>
                        </a:cxn>
                        <a:cxn ang="0">
                          <a:pos x="connsiteX3029" y="connsiteY3029"/>
                        </a:cxn>
                        <a:cxn ang="0">
                          <a:pos x="connsiteX3030" y="connsiteY3030"/>
                        </a:cxn>
                        <a:cxn ang="0">
                          <a:pos x="connsiteX3031" y="connsiteY3031"/>
                        </a:cxn>
                        <a:cxn ang="0">
                          <a:pos x="connsiteX3032" y="connsiteY3032"/>
                        </a:cxn>
                        <a:cxn ang="0">
                          <a:pos x="connsiteX3033" y="connsiteY3033"/>
                        </a:cxn>
                        <a:cxn ang="0">
                          <a:pos x="connsiteX3034" y="connsiteY3034"/>
                        </a:cxn>
                        <a:cxn ang="0">
                          <a:pos x="connsiteX3035" y="connsiteY3035"/>
                        </a:cxn>
                        <a:cxn ang="0">
                          <a:pos x="connsiteX3036" y="connsiteY3036"/>
                        </a:cxn>
                        <a:cxn ang="0">
                          <a:pos x="connsiteX3037" y="connsiteY3037"/>
                        </a:cxn>
                        <a:cxn ang="0">
                          <a:pos x="connsiteX3038" y="connsiteY3038"/>
                        </a:cxn>
                        <a:cxn ang="0">
                          <a:pos x="connsiteX3039" y="connsiteY3039"/>
                        </a:cxn>
                        <a:cxn ang="0">
                          <a:pos x="connsiteX3040" y="connsiteY3040"/>
                        </a:cxn>
                        <a:cxn ang="0">
                          <a:pos x="connsiteX3041" y="connsiteY3041"/>
                        </a:cxn>
                        <a:cxn ang="0">
                          <a:pos x="connsiteX3042" y="connsiteY3042"/>
                        </a:cxn>
                        <a:cxn ang="0">
                          <a:pos x="connsiteX3043" y="connsiteY3043"/>
                        </a:cxn>
                        <a:cxn ang="0">
                          <a:pos x="connsiteX3044" y="connsiteY3044"/>
                        </a:cxn>
                        <a:cxn ang="0">
                          <a:pos x="connsiteX3045" y="connsiteY3045"/>
                        </a:cxn>
                        <a:cxn ang="0">
                          <a:pos x="connsiteX3046" y="connsiteY3046"/>
                        </a:cxn>
                        <a:cxn ang="0">
                          <a:pos x="connsiteX3047" y="connsiteY3047"/>
                        </a:cxn>
                        <a:cxn ang="0">
                          <a:pos x="connsiteX3048" y="connsiteY3048"/>
                        </a:cxn>
                        <a:cxn ang="0">
                          <a:pos x="connsiteX3049" y="connsiteY3049"/>
                        </a:cxn>
                        <a:cxn ang="0">
                          <a:pos x="connsiteX3050" y="connsiteY3050"/>
                        </a:cxn>
                        <a:cxn ang="0">
                          <a:pos x="connsiteX3051" y="connsiteY3051"/>
                        </a:cxn>
                        <a:cxn ang="0">
                          <a:pos x="connsiteX3052" y="connsiteY3052"/>
                        </a:cxn>
                        <a:cxn ang="0">
                          <a:pos x="connsiteX3053" y="connsiteY3053"/>
                        </a:cxn>
                        <a:cxn ang="0">
                          <a:pos x="connsiteX3054" y="connsiteY3054"/>
                        </a:cxn>
                        <a:cxn ang="0">
                          <a:pos x="connsiteX3055" y="connsiteY3055"/>
                        </a:cxn>
                        <a:cxn ang="0">
                          <a:pos x="connsiteX3056" y="connsiteY3056"/>
                        </a:cxn>
                        <a:cxn ang="0">
                          <a:pos x="connsiteX3057" y="connsiteY3057"/>
                        </a:cxn>
                        <a:cxn ang="0">
                          <a:pos x="connsiteX3058" y="connsiteY3058"/>
                        </a:cxn>
                        <a:cxn ang="0">
                          <a:pos x="connsiteX3059" y="connsiteY3059"/>
                        </a:cxn>
                        <a:cxn ang="0">
                          <a:pos x="connsiteX3060" y="connsiteY3060"/>
                        </a:cxn>
                        <a:cxn ang="0">
                          <a:pos x="connsiteX3061" y="connsiteY3061"/>
                        </a:cxn>
                        <a:cxn ang="0">
                          <a:pos x="connsiteX3062" y="connsiteY3062"/>
                        </a:cxn>
                        <a:cxn ang="0">
                          <a:pos x="connsiteX3063" y="connsiteY3063"/>
                        </a:cxn>
                        <a:cxn ang="0">
                          <a:pos x="connsiteX3064" y="connsiteY3064"/>
                        </a:cxn>
                        <a:cxn ang="0">
                          <a:pos x="connsiteX3065" y="connsiteY3065"/>
                        </a:cxn>
                        <a:cxn ang="0">
                          <a:pos x="connsiteX3066" y="connsiteY3066"/>
                        </a:cxn>
                        <a:cxn ang="0">
                          <a:pos x="connsiteX3067" y="connsiteY3067"/>
                        </a:cxn>
                        <a:cxn ang="0">
                          <a:pos x="connsiteX3068" y="connsiteY3068"/>
                        </a:cxn>
                        <a:cxn ang="0">
                          <a:pos x="connsiteX3069" y="connsiteY3069"/>
                        </a:cxn>
                        <a:cxn ang="0">
                          <a:pos x="connsiteX3070" y="connsiteY3070"/>
                        </a:cxn>
                        <a:cxn ang="0">
                          <a:pos x="connsiteX3071" y="connsiteY3071"/>
                        </a:cxn>
                        <a:cxn ang="0">
                          <a:pos x="connsiteX3072" y="connsiteY3072"/>
                        </a:cxn>
                        <a:cxn ang="0">
                          <a:pos x="connsiteX3073" y="connsiteY3073"/>
                        </a:cxn>
                        <a:cxn ang="0">
                          <a:pos x="connsiteX3074" y="connsiteY3074"/>
                        </a:cxn>
                        <a:cxn ang="0">
                          <a:pos x="connsiteX3075" y="connsiteY3075"/>
                        </a:cxn>
                        <a:cxn ang="0">
                          <a:pos x="connsiteX3076" y="connsiteY3076"/>
                        </a:cxn>
                        <a:cxn ang="0">
                          <a:pos x="connsiteX3077" y="connsiteY3077"/>
                        </a:cxn>
                        <a:cxn ang="0">
                          <a:pos x="connsiteX3078" y="connsiteY3078"/>
                        </a:cxn>
                        <a:cxn ang="0">
                          <a:pos x="connsiteX3079" y="connsiteY3079"/>
                        </a:cxn>
                        <a:cxn ang="0">
                          <a:pos x="connsiteX3080" y="connsiteY3080"/>
                        </a:cxn>
                        <a:cxn ang="0">
                          <a:pos x="connsiteX3081" y="connsiteY3081"/>
                        </a:cxn>
                        <a:cxn ang="0">
                          <a:pos x="connsiteX3082" y="connsiteY3082"/>
                        </a:cxn>
                        <a:cxn ang="0">
                          <a:pos x="connsiteX3083" y="connsiteY3083"/>
                        </a:cxn>
                        <a:cxn ang="0">
                          <a:pos x="connsiteX3084" y="connsiteY3084"/>
                        </a:cxn>
                        <a:cxn ang="0">
                          <a:pos x="connsiteX3085" y="connsiteY3085"/>
                        </a:cxn>
                        <a:cxn ang="0">
                          <a:pos x="connsiteX3086" y="connsiteY3086"/>
                        </a:cxn>
                        <a:cxn ang="0">
                          <a:pos x="connsiteX3087" y="connsiteY3087"/>
                        </a:cxn>
                        <a:cxn ang="0">
                          <a:pos x="connsiteX3088" y="connsiteY3088"/>
                        </a:cxn>
                        <a:cxn ang="0">
                          <a:pos x="connsiteX3089" y="connsiteY3089"/>
                        </a:cxn>
                        <a:cxn ang="0">
                          <a:pos x="connsiteX3090" y="connsiteY3090"/>
                        </a:cxn>
                        <a:cxn ang="0">
                          <a:pos x="connsiteX3091" y="connsiteY3091"/>
                        </a:cxn>
                        <a:cxn ang="0">
                          <a:pos x="connsiteX3092" y="connsiteY3092"/>
                        </a:cxn>
                        <a:cxn ang="0">
                          <a:pos x="connsiteX3093" y="connsiteY3093"/>
                        </a:cxn>
                        <a:cxn ang="0">
                          <a:pos x="connsiteX3094" y="connsiteY3094"/>
                        </a:cxn>
                        <a:cxn ang="0">
                          <a:pos x="connsiteX3095" y="connsiteY3095"/>
                        </a:cxn>
                        <a:cxn ang="0">
                          <a:pos x="connsiteX3096" y="connsiteY3096"/>
                        </a:cxn>
                        <a:cxn ang="0">
                          <a:pos x="connsiteX3097" y="connsiteY3097"/>
                        </a:cxn>
                        <a:cxn ang="0">
                          <a:pos x="connsiteX3098" y="connsiteY3098"/>
                        </a:cxn>
                        <a:cxn ang="0">
                          <a:pos x="connsiteX3099" y="connsiteY3099"/>
                        </a:cxn>
                        <a:cxn ang="0">
                          <a:pos x="connsiteX3100" y="connsiteY3100"/>
                        </a:cxn>
                        <a:cxn ang="0">
                          <a:pos x="connsiteX3101" y="connsiteY3101"/>
                        </a:cxn>
                        <a:cxn ang="0">
                          <a:pos x="connsiteX3102" y="connsiteY3102"/>
                        </a:cxn>
                        <a:cxn ang="0">
                          <a:pos x="connsiteX3103" y="connsiteY3103"/>
                        </a:cxn>
                        <a:cxn ang="0">
                          <a:pos x="connsiteX3104" y="connsiteY3104"/>
                        </a:cxn>
                        <a:cxn ang="0">
                          <a:pos x="connsiteX3105" y="connsiteY3105"/>
                        </a:cxn>
                        <a:cxn ang="0">
                          <a:pos x="connsiteX3106" y="connsiteY3106"/>
                        </a:cxn>
                        <a:cxn ang="0">
                          <a:pos x="connsiteX3107" y="connsiteY3107"/>
                        </a:cxn>
                        <a:cxn ang="0">
                          <a:pos x="connsiteX3108" y="connsiteY3108"/>
                        </a:cxn>
                        <a:cxn ang="0">
                          <a:pos x="connsiteX3109" y="connsiteY3109"/>
                        </a:cxn>
                        <a:cxn ang="0">
                          <a:pos x="connsiteX3110" y="connsiteY3110"/>
                        </a:cxn>
                        <a:cxn ang="0">
                          <a:pos x="connsiteX3111" y="connsiteY3111"/>
                        </a:cxn>
                        <a:cxn ang="0">
                          <a:pos x="connsiteX3112" y="connsiteY3112"/>
                        </a:cxn>
                        <a:cxn ang="0">
                          <a:pos x="connsiteX3113" y="connsiteY3113"/>
                        </a:cxn>
                        <a:cxn ang="0">
                          <a:pos x="connsiteX3114" y="connsiteY3114"/>
                        </a:cxn>
                        <a:cxn ang="0">
                          <a:pos x="connsiteX3115" y="connsiteY3115"/>
                        </a:cxn>
                        <a:cxn ang="0">
                          <a:pos x="connsiteX3116" y="connsiteY3116"/>
                        </a:cxn>
                        <a:cxn ang="0">
                          <a:pos x="connsiteX3117" y="connsiteY3117"/>
                        </a:cxn>
                        <a:cxn ang="0">
                          <a:pos x="connsiteX3118" y="connsiteY3118"/>
                        </a:cxn>
                        <a:cxn ang="0">
                          <a:pos x="connsiteX3119" y="connsiteY3119"/>
                        </a:cxn>
                        <a:cxn ang="0">
                          <a:pos x="connsiteX3120" y="connsiteY3120"/>
                        </a:cxn>
                        <a:cxn ang="0">
                          <a:pos x="connsiteX3121" y="connsiteY3121"/>
                        </a:cxn>
                        <a:cxn ang="0">
                          <a:pos x="connsiteX3122" y="connsiteY3122"/>
                        </a:cxn>
                        <a:cxn ang="0">
                          <a:pos x="connsiteX3123" y="connsiteY3123"/>
                        </a:cxn>
                        <a:cxn ang="0">
                          <a:pos x="connsiteX3124" y="connsiteY3124"/>
                        </a:cxn>
                        <a:cxn ang="0">
                          <a:pos x="connsiteX3125" y="connsiteY3125"/>
                        </a:cxn>
                        <a:cxn ang="0">
                          <a:pos x="connsiteX3126" y="connsiteY3126"/>
                        </a:cxn>
                        <a:cxn ang="0">
                          <a:pos x="connsiteX3127" y="connsiteY3127"/>
                        </a:cxn>
                        <a:cxn ang="0">
                          <a:pos x="connsiteX3128" y="connsiteY3128"/>
                        </a:cxn>
                        <a:cxn ang="0">
                          <a:pos x="connsiteX3129" y="connsiteY3129"/>
                        </a:cxn>
                        <a:cxn ang="0">
                          <a:pos x="connsiteX3130" y="connsiteY3130"/>
                        </a:cxn>
                        <a:cxn ang="0">
                          <a:pos x="connsiteX3131" y="connsiteY3131"/>
                        </a:cxn>
                        <a:cxn ang="0">
                          <a:pos x="connsiteX3132" y="connsiteY3132"/>
                        </a:cxn>
                        <a:cxn ang="0">
                          <a:pos x="connsiteX3133" y="connsiteY3133"/>
                        </a:cxn>
                        <a:cxn ang="0">
                          <a:pos x="connsiteX3134" y="connsiteY3134"/>
                        </a:cxn>
                        <a:cxn ang="0">
                          <a:pos x="connsiteX3135" y="connsiteY3135"/>
                        </a:cxn>
                        <a:cxn ang="0">
                          <a:pos x="connsiteX3136" y="connsiteY3136"/>
                        </a:cxn>
                        <a:cxn ang="0">
                          <a:pos x="connsiteX3137" y="connsiteY3137"/>
                        </a:cxn>
                        <a:cxn ang="0">
                          <a:pos x="connsiteX3138" y="connsiteY3138"/>
                        </a:cxn>
                        <a:cxn ang="0">
                          <a:pos x="connsiteX3139" y="connsiteY3139"/>
                        </a:cxn>
                        <a:cxn ang="0">
                          <a:pos x="connsiteX3140" y="connsiteY3140"/>
                        </a:cxn>
                        <a:cxn ang="0">
                          <a:pos x="connsiteX3141" y="connsiteY3141"/>
                        </a:cxn>
                        <a:cxn ang="0">
                          <a:pos x="connsiteX3142" y="connsiteY3142"/>
                        </a:cxn>
                        <a:cxn ang="0">
                          <a:pos x="connsiteX3143" y="connsiteY3143"/>
                        </a:cxn>
                        <a:cxn ang="0">
                          <a:pos x="connsiteX3144" y="connsiteY3144"/>
                        </a:cxn>
                        <a:cxn ang="0">
                          <a:pos x="connsiteX3145" y="connsiteY3145"/>
                        </a:cxn>
                        <a:cxn ang="0">
                          <a:pos x="connsiteX3146" y="connsiteY3146"/>
                        </a:cxn>
                        <a:cxn ang="0">
                          <a:pos x="connsiteX3147" y="connsiteY3147"/>
                        </a:cxn>
                        <a:cxn ang="0">
                          <a:pos x="connsiteX3148" y="connsiteY3148"/>
                        </a:cxn>
                        <a:cxn ang="0">
                          <a:pos x="connsiteX3149" y="connsiteY3149"/>
                        </a:cxn>
                        <a:cxn ang="0">
                          <a:pos x="connsiteX3150" y="connsiteY3150"/>
                        </a:cxn>
                        <a:cxn ang="0">
                          <a:pos x="connsiteX3151" y="connsiteY3151"/>
                        </a:cxn>
                        <a:cxn ang="0">
                          <a:pos x="connsiteX3152" y="connsiteY3152"/>
                        </a:cxn>
                        <a:cxn ang="0">
                          <a:pos x="connsiteX3153" y="connsiteY3153"/>
                        </a:cxn>
                        <a:cxn ang="0">
                          <a:pos x="connsiteX3154" y="connsiteY3154"/>
                        </a:cxn>
                        <a:cxn ang="0">
                          <a:pos x="connsiteX3155" y="connsiteY3155"/>
                        </a:cxn>
                        <a:cxn ang="0">
                          <a:pos x="connsiteX3156" y="connsiteY3156"/>
                        </a:cxn>
                        <a:cxn ang="0">
                          <a:pos x="connsiteX3157" y="connsiteY3157"/>
                        </a:cxn>
                        <a:cxn ang="0">
                          <a:pos x="connsiteX3158" y="connsiteY3158"/>
                        </a:cxn>
                        <a:cxn ang="0">
                          <a:pos x="connsiteX3159" y="connsiteY3159"/>
                        </a:cxn>
                        <a:cxn ang="0">
                          <a:pos x="connsiteX3160" y="connsiteY3160"/>
                        </a:cxn>
                        <a:cxn ang="0">
                          <a:pos x="connsiteX3161" y="connsiteY3161"/>
                        </a:cxn>
                        <a:cxn ang="0">
                          <a:pos x="connsiteX3162" y="connsiteY3162"/>
                        </a:cxn>
                        <a:cxn ang="0">
                          <a:pos x="connsiteX3163" y="connsiteY3163"/>
                        </a:cxn>
                        <a:cxn ang="0">
                          <a:pos x="connsiteX3164" y="connsiteY3164"/>
                        </a:cxn>
                        <a:cxn ang="0">
                          <a:pos x="connsiteX3165" y="connsiteY3165"/>
                        </a:cxn>
                        <a:cxn ang="0">
                          <a:pos x="connsiteX3166" y="connsiteY3166"/>
                        </a:cxn>
                        <a:cxn ang="0">
                          <a:pos x="connsiteX3167" y="connsiteY3167"/>
                        </a:cxn>
                        <a:cxn ang="0">
                          <a:pos x="connsiteX3168" y="connsiteY3168"/>
                        </a:cxn>
                        <a:cxn ang="0">
                          <a:pos x="connsiteX3169" y="connsiteY3169"/>
                        </a:cxn>
                        <a:cxn ang="0">
                          <a:pos x="connsiteX3170" y="connsiteY3170"/>
                        </a:cxn>
                        <a:cxn ang="0">
                          <a:pos x="connsiteX3171" y="connsiteY3171"/>
                        </a:cxn>
                        <a:cxn ang="0">
                          <a:pos x="connsiteX3172" y="connsiteY3172"/>
                        </a:cxn>
                        <a:cxn ang="0">
                          <a:pos x="connsiteX3173" y="connsiteY3173"/>
                        </a:cxn>
                        <a:cxn ang="0">
                          <a:pos x="connsiteX3174" y="connsiteY3174"/>
                        </a:cxn>
                        <a:cxn ang="0">
                          <a:pos x="connsiteX3175" y="connsiteY3175"/>
                        </a:cxn>
                        <a:cxn ang="0">
                          <a:pos x="connsiteX3176" y="connsiteY3176"/>
                        </a:cxn>
                        <a:cxn ang="0">
                          <a:pos x="connsiteX3177" y="connsiteY3177"/>
                        </a:cxn>
                        <a:cxn ang="0">
                          <a:pos x="connsiteX3178" y="connsiteY3178"/>
                        </a:cxn>
                        <a:cxn ang="0">
                          <a:pos x="connsiteX3179" y="connsiteY3179"/>
                        </a:cxn>
                        <a:cxn ang="0">
                          <a:pos x="connsiteX3180" y="connsiteY3180"/>
                        </a:cxn>
                        <a:cxn ang="0">
                          <a:pos x="connsiteX3181" y="connsiteY3181"/>
                        </a:cxn>
                        <a:cxn ang="0">
                          <a:pos x="connsiteX3182" y="connsiteY3182"/>
                        </a:cxn>
                        <a:cxn ang="0">
                          <a:pos x="connsiteX3183" y="connsiteY3183"/>
                        </a:cxn>
                        <a:cxn ang="0">
                          <a:pos x="connsiteX3184" y="connsiteY3184"/>
                        </a:cxn>
                        <a:cxn ang="0">
                          <a:pos x="connsiteX3185" y="connsiteY3185"/>
                        </a:cxn>
                        <a:cxn ang="0">
                          <a:pos x="connsiteX3186" y="connsiteY3186"/>
                        </a:cxn>
                        <a:cxn ang="0">
                          <a:pos x="connsiteX3187" y="connsiteY3187"/>
                        </a:cxn>
                        <a:cxn ang="0">
                          <a:pos x="connsiteX3188" y="connsiteY3188"/>
                        </a:cxn>
                        <a:cxn ang="0">
                          <a:pos x="connsiteX3189" y="connsiteY3189"/>
                        </a:cxn>
                        <a:cxn ang="0">
                          <a:pos x="connsiteX3190" y="connsiteY3190"/>
                        </a:cxn>
                        <a:cxn ang="0">
                          <a:pos x="connsiteX3191" y="connsiteY3191"/>
                        </a:cxn>
                        <a:cxn ang="0">
                          <a:pos x="connsiteX3192" y="connsiteY3192"/>
                        </a:cxn>
                        <a:cxn ang="0">
                          <a:pos x="connsiteX3193" y="connsiteY3193"/>
                        </a:cxn>
                        <a:cxn ang="0">
                          <a:pos x="connsiteX3194" y="connsiteY3194"/>
                        </a:cxn>
                        <a:cxn ang="0">
                          <a:pos x="connsiteX3195" y="connsiteY3195"/>
                        </a:cxn>
                        <a:cxn ang="0">
                          <a:pos x="connsiteX3196" y="connsiteY3196"/>
                        </a:cxn>
                        <a:cxn ang="0">
                          <a:pos x="connsiteX3197" y="connsiteY3197"/>
                        </a:cxn>
                        <a:cxn ang="0">
                          <a:pos x="connsiteX3198" y="connsiteY3198"/>
                        </a:cxn>
                        <a:cxn ang="0">
                          <a:pos x="connsiteX3199" y="connsiteY3199"/>
                        </a:cxn>
                        <a:cxn ang="0">
                          <a:pos x="connsiteX3200" y="connsiteY3200"/>
                        </a:cxn>
                        <a:cxn ang="0">
                          <a:pos x="connsiteX3201" y="connsiteY3201"/>
                        </a:cxn>
                        <a:cxn ang="0">
                          <a:pos x="connsiteX3202" y="connsiteY3202"/>
                        </a:cxn>
                        <a:cxn ang="0">
                          <a:pos x="connsiteX3203" y="connsiteY3203"/>
                        </a:cxn>
                        <a:cxn ang="0">
                          <a:pos x="connsiteX3204" y="connsiteY3204"/>
                        </a:cxn>
                        <a:cxn ang="0">
                          <a:pos x="connsiteX3205" y="connsiteY3205"/>
                        </a:cxn>
                        <a:cxn ang="0">
                          <a:pos x="connsiteX3206" y="connsiteY3206"/>
                        </a:cxn>
                        <a:cxn ang="0">
                          <a:pos x="connsiteX3207" y="connsiteY3207"/>
                        </a:cxn>
                        <a:cxn ang="0">
                          <a:pos x="connsiteX3208" y="connsiteY3208"/>
                        </a:cxn>
                        <a:cxn ang="0">
                          <a:pos x="connsiteX3209" y="connsiteY3209"/>
                        </a:cxn>
                        <a:cxn ang="0">
                          <a:pos x="connsiteX3210" y="connsiteY3210"/>
                        </a:cxn>
                        <a:cxn ang="0">
                          <a:pos x="connsiteX3211" y="connsiteY3211"/>
                        </a:cxn>
                        <a:cxn ang="0">
                          <a:pos x="connsiteX3212" y="connsiteY3212"/>
                        </a:cxn>
                        <a:cxn ang="0">
                          <a:pos x="connsiteX3213" y="connsiteY3213"/>
                        </a:cxn>
                        <a:cxn ang="0">
                          <a:pos x="connsiteX3214" y="connsiteY3214"/>
                        </a:cxn>
                        <a:cxn ang="0">
                          <a:pos x="connsiteX3215" y="connsiteY3215"/>
                        </a:cxn>
                        <a:cxn ang="0">
                          <a:pos x="connsiteX3216" y="connsiteY3216"/>
                        </a:cxn>
                        <a:cxn ang="0">
                          <a:pos x="connsiteX3217" y="connsiteY3217"/>
                        </a:cxn>
                        <a:cxn ang="0">
                          <a:pos x="connsiteX3218" y="connsiteY3218"/>
                        </a:cxn>
                        <a:cxn ang="0">
                          <a:pos x="connsiteX3219" y="connsiteY3219"/>
                        </a:cxn>
                        <a:cxn ang="0">
                          <a:pos x="connsiteX3220" y="connsiteY3220"/>
                        </a:cxn>
                        <a:cxn ang="0">
                          <a:pos x="connsiteX3221" y="connsiteY3221"/>
                        </a:cxn>
                        <a:cxn ang="0">
                          <a:pos x="connsiteX3222" y="connsiteY3222"/>
                        </a:cxn>
                        <a:cxn ang="0">
                          <a:pos x="connsiteX3223" y="connsiteY3223"/>
                        </a:cxn>
                        <a:cxn ang="0">
                          <a:pos x="connsiteX3224" y="connsiteY3224"/>
                        </a:cxn>
                        <a:cxn ang="0">
                          <a:pos x="connsiteX3225" y="connsiteY3225"/>
                        </a:cxn>
                        <a:cxn ang="0">
                          <a:pos x="connsiteX3226" y="connsiteY3226"/>
                        </a:cxn>
                        <a:cxn ang="0">
                          <a:pos x="connsiteX3227" y="connsiteY3227"/>
                        </a:cxn>
                        <a:cxn ang="0">
                          <a:pos x="connsiteX3228" y="connsiteY3228"/>
                        </a:cxn>
                        <a:cxn ang="0">
                          <a:pos x="connsiteX3229" y="connsiteY3229"/>
                        </a:cxn>
                        <a:cxn ang="0">
                          <a:pos x="connsiteX3230" y="connsiteY3230"/>
                        </a:cxn>
                        <a:cxn ang="0">
                          <a:pos x="connsiteX3231" y="connsiteY3231"/>
                        </a:cxn>
                        <a:cxn ang="0">
                          <a:pos x="connsiteX3232" y="connsiteY3232"/>
                        </a:cxn>
                        <a:cxn ang="0">
                          <a:pos x="connsiteX3233" y="connsiteY3233"/>
                        </a:cxn>
                        <a:cxn ang="0">
                          <a:pos x="connsiteX3234" y="connsiteY3234"/>
                        </a:cxn>
                        <a:cxn ang="0">
                          <a:pos x="connsiteX3235" y="connsiteY3235"/>
                        </a:cxn>
                        <a:cxn ang="0">
                          <a:pos x="connsiteX3236" y="connsiteY3236"/>
                        </a:cxn>
                        <a:cxn ang="0">
                          <a:pos x="connsiteX3237" y="connsiteY3237"/>
                        </a:cxn>
                        <a:cxn ang="0">
                          <a:pos x="connsiteX3238" y="connsiteY3238"/>
                        </a:cxn>
                        <a:cxn ang="0">
                          <a:pos x="connsiteX3239" y="connsiteY3239"/>
                        </a:cxn>
                        <a:cxn ang="0">
                          <a:pos x="connsiteX3240" y="connsiteY3240"/>
                        </a:cxn>
                        <a:cxn ang="0">
                          <a:pos x="connsiteX3241" y="connsiteY3241"/>
                        </a:cxn>
                        <a:cxn ang="0">
                          <a:pos x="connsiteX3242" y="connsiteY3242"/>
                        </a:cxn>
                        <a:cxn ang="0">
                          <a:pos x="connsiteX3243" y="connsiteY3243"/>
                        </a:cxn>
                        <a:cxn ang="0">
                          <a:pos x="connsiteX3244" y="connsiteY3244"/>
                        </a:cxn>
                        <a:cxn ang="0">
                          <a:pos x="connsiteX3245" y="connsiteY3245"/>
                        </a:cxn>
                        <a:cxn ang="0">
                          <a:pos x="connsiteX3246" y="connsiteY3246"/>
                        </a:cxn>
                        <a:cxn ang="0">
                          <a:pos x="connsiteX3247" y="connsiteY3247"/>
                        </a:cxn>
                        <a:cxn ang="0">
                          <a:pos x="connsiteX3248" y="connsiteY3248"/>
                        </a:cxn>
                        <a:cxn ang="0">
                          <a:pos x="connsiteX3249" y="connsiteY3249"/>
                        </a:cxn>
                        <a:cxn ang="0">
                          <a:pos x="connsiteX3250" y="connsiteY3250"/>
                        </a:cxn>
                        <a:cxn ang="0">
                          <a:pos x="connsiteX3251" y="connsiteY3251"/>
                        </a:cxn>
                        <a:cxn ang="0">
                          <a:pos x="connsiteX3252" y="connsiteY3252"/>
                        </a:cxn>
                        <a:cxn ang="0">
                          <a:pos x="connsiteX3253" y="connsiteY3253"/>
                        </a:cxn>
                        <a:cxn ang="0">
                          <a:pos x="connsiteX3254" y="connsiteY3254"/>
                        </a:cxn>
                        <a:cxn ang="0">
                          <a:pos x="connsiteX3255" y="connsiteY3255"/>
                        </a:cxn>
                        <a:cxn ang="0">
                          <a:pos x="connsiteX3256" y="connsiteY3256"/>
                        </a:cxn>
                        <a:cxn ang="0">
                          <a:pos x="connsiteX3257" y="connsiteY3257"/>
                        </a:cxn>
                        <a:cxn ang="0">
                          <a:pos x="connsiteX3258" y="connsiteY3258"/>
                        </a:cxn>
                        <a:cxn ang="0">
                          <a:pos x="connsiteX3259" y="connsiteY3259"/>
                        </a:cxn>
                        <a:cxn ang="0">
                          <a:pos x="connsiteX3260" y="connsiteY3260"/>
                        </a:cxn>
                        <a:cxn ang="0">
                          <a:pos x="connsiteX3261" y="connsiteY3261"/>
                        </a:cxn>
                        <a:cxn ang="0">
                          <a:pos x="connsiteX3262" y="connsiteY3262"/>
                        </a:cxn>
                        <a:cxn ang="0">
                          <a:pos x="connsiteX3263" y="connsiteY3263"/>
                        </a:cxn>
                        <a:cxn ang="0">
                          <a:pos x="connsiteX3264" y="connsiteY3264"/>
                        </a:cxn>
                        <a:cxn ang="0">
                          <a:pos x="connsiteX3265" y="connsiteY3265"/>
                        </a:cxn>
                        <a:cxn ang="0">
                          <a:pos x="connsiteX3266" y="connsiteY3266"/>
                        </a:cxn>
                        <a:cxn ang="0">
                          <a:pos x="connsiteX3267" y="connsiteY3267"/>
                        </a:cxn>
                        <a:cxn ang="0">
                          <a:pos x="connsiteX3268" y="connsiteY3268"/>
                        </a:cxn>
                        <a:cxn ang="0">
                          <a:pos x="connsiteX3269" y="connsiteY3269"/>
                        </a:cxn>
                        <a:cxn ang="0">
                          <a:pos x="connsiteX3270" y="connsiteY3270"/>
                        </a:cxn>
                        <a:cxn ang="0">
                          <a:pos x="connsiteX3271" y="connsiteY3271"/>
                        </a:cxn>
                        <a:cxn ang="0">
                          <a:pos x="connsiteX3272" y="connsiteY3272"/>
                        </a:cxn>
                        <a:cxn ang="0">
                          <a:pos x="connsiteX3273" y="connsiteY3273"/>
                        </a:cxn>
                        <a:cxn ang="0">
                          <a:pos x="connsiteX3274" y="connsiteY3274"/>
                        </a:cxn>
                        <a:cxn ang="0">
                          <a:pos x="connsiteX3275" y="connsiteY3275"/>
                        </a:cxn>
                        <a:cxn ang="0">
                          <a:pos x="connsiteX3276" y="connsiteY3276"/>
                        </a:cxn>
                        <a:cxn ang="0">
                          <a:pos x="connsiteX3277" y="connsiteY3277"/>
                        </a:cxn>
                        <a:cxn ang="0">
                          <a:pos x="connsiteX3278" y="connsiteY3278"/>
                        </a:cxn>
                        <a:cxn ang="0">
                          <a:pos x="connsiteX3279" y="connsiteY3279"/>
                        </a:cxn>
                        <a:cxn ang="0">
                          <a:pos x="connsiteX3280" y="connsiteY3280"/>
                        </a:cxn>
                        <a:cxn ang="0">
                          <a:pos x="connsiteX3281" y="connsiteY3281"/>
                        </a:cxn>
                        <a:cxn ang="0">
                          <a:pos x="connsiteX3282" y="connsiteY3282"/>
                        </a:cxn>
                        <a:cxn ang="0">
                          <a:pos x="connsiteX3283" y="connsiteY3283"/>
                        </a:cxn>
                        <a:cxn ang="0">
                          <a:pos x="connsiteX3284" y="connsiteY3284"/>
                        </a:cxn>
                        <a:cxn ang="0">
                          <a:pos x="connsiteX3285" y="connsiteY3285"/>
                        </a:cxn>
                        <a:cxn ang="0">
                          <a:pos x="connsiteX3286" y="connsiteY3286"/>
                        </a:cxn>
                        <a:cxn ang="0">
                          <a:pos x="connsiteX3287" y="connsiteY3287"/>
                        </a:cxn>
                        <a:cxn ang="0">
                          <a:pos x="connsiteX3288" y="connsiteY3288"/>
                        </a:cxn>
                        <a:cxn ang="0">
                          <a:pos x="connsiteX3289" y="connsiteY3289"/>
                        </a:cxn>
                        <a:cxn ang="0">
                          <a:pos x="connsiteX3290" y="connsiteY3290"/>
                        </a:cxn>
                        <a:cxn ang="0">
                          <a:pos x="connsiteX3291" y="connsiteY3291"/>
                        </a:cxn>
                        <a:cxn ang="0">
                          <a:pos x="connsiteX3292" y="connsiteY3292"/>
                        </a:cxn>
                        <a:cxn ang="0">
                          <a:pos x="connsiteX3293" y="connsiteY3293"/>
                        </a:cxn>
                        <a:cxn ang="0">
                          <a:pos x="connsiteX3294" y="connsiteY3294"/>
                        </a:cxn>
                        <a:cxn ang="0">
                          <a:pos x="connsiteX3295" y="connsiteY3295"/>
                        </a:cxn>
                        <a:cxn ang="0">
                          <a:pos x="connsiteX3296" y="connsiteY3296"/>
                        </a:cxn>
                        <a:cxn ang="0">
                          <a:pos x="connsiteX3297" y="connsiteY3297"/>
                        </a:cxn>
                        <a:cxn ang="0">
                          <a:pos x="connsiteX3298" y="connsiteY3298"/>
                        </a:cxn>
                        <a:cxn ang="0">
                          <a:pos x="connsiteX3299" y="connsiteY3299"/>
                        </a:cxn>
                        <a:cxn ang="0">
                          <a:pos x="connsiteX3300" y="connsiteY3300"/>
                        </a:cxn>
                        <a:cxn ang="0">
                          <a:pos x="connsiteX3301" y="connsiteY3301"/>
                        </a:cxn>
                        <a:cxn ang="0">
                          <a:pos x="connsiteX3302" y="connsiteY3302"/>
                        </a:cxn>
                        <a:cxn ang="0">
                          <a:pos x="connsiteX3303" y="connsiteY3303"/>
                        </a:cxn>
                        <a:cxn ang="0">
                          <a:pos x="connsiteX3304" y="connsiteY3304"/>
                        </a:cxn>
                        <a:cxn ang="0">
                          <a:pos x="connsiteX3305" y="connsiteY3305"/>
                        </a:cxn>
                        <a:cxn ang="0">
                          <a:pos x="connsiteX3306" y="connsiteY3306"/>
                        </a:cxn>
                        <a:cxn ang="0">
                          <a:pos x="connsiteX3307" y="connsiteY3307"/>
                        </a:cxn>
                        <a:cxn ang="0">
                          <a:pos x="connsiteX3308" y="connsiteY3308"/>
                        </a:cxn>
                        <a:cxn ang="0">
                          <a:pos x="connsiteX3309" y="connsiteY3309"/>
                        </a:cxn>
                        <a:cxn ang="0">
                          <a:pos x="connsiteX3310" y="connsiteY3310"/>
                        </a:cxn>
                        <a:cxn ang="0">
                          <a:pos x="connsiteX3311" y="connsiteY3311"/>
                        </a:cxn>
                        <a:cxn ang="0">
                          <a:pos x="connsiteX3312" y="connsiteY3312"/>
                        </a:cxn>
                        <a:cxn ang="0">
                          <a:pos x="connsiteX3313" y="connsiteY3313"/>
                        </a:cxn>
                        <a:cxn ang="0">
                          <a:pos x="connsiteX3314" y="connsiteY3314"/>
                        </a:cxn>
                        <a:cxn ang="0">
                          <a:pos x="connsiteX3315" y="connsiteY3315"/>
                        </a:cxn>
                        <a:cxn ang="0">
                          <a:pos x="connsiteX3316" y="connsiteY3316"/>
                        </a:cxn>
                        <a:cxn ang="0">
                          <a:pos x="connsiteX3317" y="connsiteY3317"/>
                        </a:cxn>
                        <a:cxn ang="0">
                          <a:pos x="connsiteX3318" y="connsiteY3318"/>
                        </a:cxn>
                        <a:cxn ang="0">
                          <a:pos x="connsiteX3319" y="connsiteY3319"/>
                        </a:cxn>
                        <a:cxn ang="0">
                          <a:pos x="connsiteX3320" y="connsiteY3320"/>
                        </a:cxn>
                        <a:cxn ang="0">
                          <a:pos x="connsiteX3321" y="connsiteY3321"/>
                        </a:cxn>
                        <a:cxn ang="0">
                          <a:pos x="connsiteX3322" y="connsiteY3322"/>
                        </a:cxn>
                        <a:cxn ang="0">
                          <a:pos x="connsiteX3323" y="connsiteY3323"/>
                        </a:cxn>
                        <a:cxn ang="0">
                          <a:pos x="connsiteX3324" y="connsiteY3324"/>
                        </a:cxn>
                        <a:cxn ang="0">
                          <a:pos x="connsiteX3325" y="connsiteY3325"/>
                        </a:cxn>
                        <a:cxn ang="0">
                          <a:pos x="connsiteX3326" y="connsiteY3326"/>
                        </a:cxn>
                        <a:cxn ang="0">
                          <a:pos x="connsiteX3327" y="connsiteY3327"/>
                        </a:cxn>
                        <a:cxn ang="0">
                          <a:pos x="connsiteX3328" y="connsiteY3328"/>
                        </a:cxn>
                        <a:cxn ang="0">
                          <a:pos x="connsiteX3329" y="connsiteY3329"/>
                        </a:cxn>
                        <a:cxn ang="0">
                          <a:pos x="connsiteX3330" y="connsiteY3330"/>
                        </a:cxn>
                        <a:cxn ang="0">
                          <a:pos x="connsiteX3331" y="connsiteY3331"/>
                        </a:cxn>
                        <a:cxn ang="0">
                          <a:pos x="connsiteX3332" y="connsiteY3332"/>
                        </a:cxn>
                        <a:cxn ang="0">
                          <a:pos x="connsiteX3333" y="connsiteY3333"/>
                        </a:cxn>
                        <a:cxn ang="0">
                          <a:pos x="connsiteX3334" y="connsiteY3334"/>
                        </a:cxn>
                        <a:cxn ang="0">
                          <a:pos x="connsiteX3335" y="connsiteY3335"/>
                        </a:cxn>
                        <a:cxn ang="0">
                          <a:pos x="connsiteX3336" y="connsiteY3336"/>
                        </a:cxn>
                        <a:cxn ang="0">
                          <a:pos x="connsiteX3337" y="connsiteY3337"/>
                        </a:cxn>
                        <a:cxn ang="0">
                          <a:pos x="connsiteX3338" y="connsiteY3338"/>
                        </a:cxn>
                        <a:cxn ang="0">
                          <a:pos x="connsiteX3339" y="connsiteY3339"/>
                        </a:cxn>
                        <a:cxn ang="0">
                          <a:pos x="connsiteX3340" y="connsiteY3340"/>
                        </a:cxn>
                        <a:cxn ang="0">
                          <a:pos x="connsiteX3341" y="connsiteY3341"/>
                        </a:cxn>
                        <a:cxn ang="0">
                          <a:pos x="connsiteX3342" y="connsiteY3342"/>
                        </a:cxn>
                        <a:cxn ang="0">
                          <a:pos x="connsiteX3343" y="connsiteY3343"/>
                        </a:cxn>
                        <a:cxn ang="0">
                          <a:pos x="connsiteX3344" y="connsiteY3344"/>
                        </a:cxn>
                        <a:cxn ang="0">
                          <a:pos x="connsiteX3345" y="connsiteY3345"/>
                        </a:cxn>
                        <a:cxn ang="0">
                          <a:pos x="connsiteX3346" y="connsiteY3346"/>
                        </a:cxn>
                        <a:cxn ang="0">
                          <a:pos x="connsiteX3347" y="connsiteY3347"/>
                        </a:cxn>
                        <a:cxn ang="0">
                          <a:pos x="connsiteX3348" y="connsiteY3348"/>
                        </a:cxn>
                        <a:cxn ang="0">
                          <a:pos x="connsiteX3349" y="connsiteY3349"/>
                        </a:cxn>
                        <a:cxn ang="0">
                          <a:pos x="connsiteX3350" y="connsiteY3350"/>
                        </a:cxn>
                        <a:cxn ang="0">
                          <a:pos x="connsiteX3351" y="connsiteY3351"/>
                        </a:cxn>
                        <a:cxn ang="0">
                          <a:pos x="connsiteX3352" y="connsiteY3352"/>
                        </a:cxn>
                        <a:cxn ang="0">
                          <a:pos x="connsiteX3353" y="connsiteY3353"/>
                        </a:cxn>
                        <a:cxn ang="0">
                          <a:pos x="connsiteX3354" y="connsiteY3354"/>
                        </a:cxn>
                        <a:cxn ang="0">
                          <a:pos x="connsiteX3355" y="connsiteY3355"/>
                        </a:cxn>
                        <a:cxn ang="0">
                          <a:pos x="connsiteX3356" y="connsiteY3356"/>
                        </a:cxn>
                        <a:cxn ang="0">
                          <a:pos x="connsiteX3357" y="connsiteY3357"/>
                        </a:cxn>
                        <a:cxn ang="0">
                          <a:pos x="connsiteX3358" y="connsiteY3358"/>
                        </a:cxn>
                        <a:cxn ang="0">
                          <a:pos x="connsiteX3359" y="connsiteY3359"/>
                        </a:cxn>
                        <a:cxn ang="0">
                          <a:pos x="connsiteX3360" y="connsiteY3360"/>
                        </a:cxn>
                        <a:cxn ang="0">
                          <a:pos x="connsiteX3361" y="connsiteY3361"/>
                        </a:cxn>
                        <a:cxn ang="0">
                          <a:pos x="connsiteX3362" y="connsiteY3362"/>
                        </a:cxn>
                        <a:cxn ang="0">
                          <a:pos x="connsiteX3363" y="connsiteY3363"/>
                        </a:cxn>
                        <a:cxn ang="0">
                          <a:pos x="connsiteX3364" y="connsiteY3364"/>
                        </a:cxn>
                        <a:cxn ang="0">
                          <a:pos x="connsiteX3365" y="connsiteY3365"/>
                        </a:cxn>
                        <a:cxn ang="0">
                          <a:pos x="connsiteX3366" y="connsiteY3366"/>
                        </a:cxn>
                        <a:cxn ang="0">
                          <a:pos x="connsiteX3367" y="connsiteY3367"/>
                        </a:cxn>
                        <a:cxn ang="0">
                          <a:pos x="connsiteX3368" y="connsiteY3368"/>
                        </a:cxn>
                        <a:cxn ang="0">
                          <a:pos x="connsiteX3369" y="connsiteY3369"/>
                        </a:cxn>
                        <a:cxn ang="0">
                          <a:pos x="connsiteX3370" y="connsiteY3370"/>
                        </a:cxn>
                        <a:cxn ang="0">
                          <a:pos x="connsiteX3371" y="connsiteY3371"/>
                        </a:cxn>
                        <a:cxn ang="0">
                          <a:pos x="connsiteX3372" y="connsiteY3372"/>
                        </a:cxn>
                        <a:cxn ang="0">
                          <a:pos x="connsiteX3373" y="connsiteY3373"/>
                        </a:cxn>
                        <a:cxn ang="0">
                          <a:pos x="connsiteX3374" y="connsiteY3374"/>
                        </a:cxn>
                        <a:cxn ang="0">
                          <a:pos x="connsiteX3375" y="connsiteY3375"/>
                        </a:cxn>
                        <a:cxn ang="0">
                          <a:pos x="connsiteX3376" y="connsiteY3376"/>
                        </a:cxn>
                        <a:cxn ang="0">
                          <a:pos x="connsiteX3377" y="connsiteY3377"/>
                        </a:cxn>
                        <a:cxn ang="0">
                          <a:pos x="connsiteX3378" y="connsiteY3378"/>
                        </a:cxn>
                        <a:cxn ang="0">
                          <a:pos x="connsiteX3379" y="connsiteY3379"/>
                        </a:cxn>
                        <a:cxn ang="0">
                          <a:pos x="connsiteX3380" y="connsiteY3380"/>
                        </a:cxn>
                        <a:cxn ang="0">
                          <a:pos x="connsiteX3381" y="connsiteY3381"/>
                        </a:cxn>
                        <a:cxn ang="0">
                          <a:pos x="connsiteX3382" y="connsiteY3382"/>
                        </a:cxn>
                        <a:cxn ang="0">
                          <a:pos x="connsiteX3383" y="connsiteY3383"/>
                        </a:cxn>
                        <a:cxn ang="0">
                          <a:pos x="connsiteX3384" y="connsiteY3384"/>
                        </a:cxn>
                        <a:cxn ang="0">
                          <a:pos x="connsiteX3385" y="connsiteY3385"/>
                        </a:cxn>
                        <a:cxn ang="0">
                          <a:pos x="connsiteX3386" y="connsiteY3386"/>
                        </a:cxn>
                        <a:cxn ang="0">
                          <a:pos x="connsiteX3387" y="connsiteY3387"/>
                        </a:cxn>
                        <a:cxn ang="0">
                          <a:pos x="connsiteX3388" y="connsiteY3388"/>
                        </a:cxn>
                        <a:cxn ang="0">
                          <a:pos x="connsiteX3389" y="connsiteY3389"/>
                        </a:cxn>
                        <a:cxn ang="0">
                          <a:pos x="connsiteX3390" y="connsiteY3390"/>
                        </a:cxn>
                        <a:cxn ang="0">
                          <a:pos x="connsiteX3391" y="connsiteY3391"/>
                        </a:cxn>
                        <a:cxn ang="0">
                          <a:pos x="connsiteX3392" y="connsiteY3392"/>
                        </a:cxn>
                        <a:cxn ang="0">
                          <a:pos x="connsiteX3393" y="connsiteY3393"/>
                        </a:cxn>
                        <a:cxn ang="0">
                          <a:pos x="connsiteX3394" y="connsiteY3394"/>
                        </a:cxn>
                        <a:cxn ang="0">
                          <a:pos x="connsiteX3395" y="connsiteY3395"/>
                        </a:cxn>
                        <a:cxn ang="0">
                          <a:pos x="connsiteX3396" y="connsiteY3396"/>
                        </a:cxn>
                        <a:cxn ang="0">
                          <a:pos x="connsiteX3397" y="connsiteY3397"/>
                        </a:cxn>
                        <a:cxn ang="0">
                          <a:pos x="connsiteX3398" y="connsiteY3398"/>
                        </a:cxn>
                        <a:cxn ang="0">
                          <a:pos x="connsiteX3399" y="connsiteY3399"/>
                        </a:cxn>
                        <a:cxn ang="0">
                          <a:pos x="connsiteX3400" y="connsiteY3400"/>
                        </a:cxn>
                        <a:cxn ang="0">
                          <a:pos x="connsiteX3401" y="connsiteY3401"/>
                        </a:cxn>
                        <a:cxn ang="0">
                          <a:pos x="connsiteX3402" y="connsiteY3402"/>
                        </a:cxn>
                        <a:cxn ang="0">
                          <a:pos x="connsiteX3403" y="connsiteY3403"/>
                        </a:cxn>
                        <a:cxn ang="0">
                          <a:pos x="connsiteX3404" y="connsiteY3404"/>
                        </a:cxn>
                        <a:cxn ang="0">
                          <a:pos x="connsiteX3405" y="connsiteY3405"/>
                        </a:cxn>
                        <a:cxn ang="0">
                          <a:pos x="connsiteX3406" y="connsiteY3406"/>
                        </a:cxn>
                        <a:cxn ang="0">
                          <a:pos x="connsiteX3407" y="connsiteY3407"/>
                        </a:cxn>
                        <a:cxn ang="0">
                          <a:pos x="connsiteX3408" y="connsiteY3408"/>
                        </a:cxn>
                        <a:cxn ang="0">
                          <a:pos x="connsiteX3409" y="connsiteY3409"/>
                        </a:cxn>
                        <a:cxn ang="0">
                          <a:pos x="connsiteX3410" y="connsiteY3410"/>
                        </a:cxn>
                        <a:cxn ang="0">
                          <a:pos x="connsiteX3411" y="connsiteY3411"/>
                        </a:cxn>
                        <a:cxn ang="0">
                          <a:pos x="connsiteX3412" y="connsiteY3412"/>
                        </a:cxn>
                        <a:cxn ang="0">
                          <a:pos x="connsiteX3413" y="connsiteY3413"/>
                        </a:cxn>
                        <a:cxn ang="0">
                          <a:pos x="connsiteX3414" y="connsiteY3414"/>
                        </a:cxn>
                        <a:cxn ang="0">
                          <a:pos x="connsiteX3415" y="connsiteY3415"/>
                        </a:cxn>
                        <a:cxn ang="0">
                          <a:pos x="connsiteX3416" y="connsiteY3416"/>
                        </a:cxn>
                        <a:cxn ang="0">
                          <a:pos x="connsiteX3417" y="connsiteY3417"/>
                        </a:cxn>
                        <a:cxn ang="0">
                          <a:pos x="connsiteX3418" y="connsiteY3418"/>
                        </a:cxn>
                        <a:cxn ang="0">
                          <a:pos x="connsiteX3419" y="connsiteY3419"/>
                        </a:cxn>
                        <a:cxn ang="0">
                          <a:pos x="connsiteX3420" y="connsiteY3420"/>
                        </a:cxn>
                        <a:cxn ang="0">
                          <a:pos x="connsiteX3421" y="connsiteY3421"/>
                        </a:cxn>
                        <a:cxn ang="0">
                          <a:pos x="connsiteX3422" y="connsiteY3422"/>
                        </a:cxn>
                        <a:cxn ang="0">
                          <a:pos x="connsiteX3423" y="connsiteY3423"/>
                        </a:cxn>
                        <a:cxn ang="0">
                          <a:pos x="connsiteX3424" y="connsiteY3424"/>
                        </a:cxn>
                        <a:cxn ang="0">
                          <a:pos x="connsiteX3425" y="connsiteY3425"/>
                        </a:cxn>
                        <a:cxn ang="0">
                          <a:pos x="connsiteX3426" y="connsiteY3426"/>
                        </a:cxn>
                        <a:cxn ang="0">
                          <a:pos x="connsiteX3427" y="connsiteY3427"/>
                        </a:cxn>
                        <a:cxn ang="0">
                          <a:pos x="connsiteX3428" y="connsiteY3428"/>
                        </a:cxn>
                        <a:cxn ang="0">
                          <a:pos x="connsiteX3429" y="connsiteY3429"/>
                        </a:cxn>
                        <a:cxn ang="0">
                          <a:pos x="connsiteX3430" y="connsiteY3430"/>
                        </a:cxn>
                        <a:cxn ang="0">
                          <a:pos x="connsiteX3431" y="connsiteY3431"/>
                        </a:cxn>
                        <a:cxn ang="0">
                          <a:pos x="connsiteX3432" y="connsiteY3432"/>
                        </a:cxn>
                        <a:cxn ang="0">
                          <a:pos x="connsiteX3433" y="connsiteY3433"/>
                        </a:cxn>
                        <a:cxn ang="0">
                          <a:pos x="connsiteX3434" y="connsiteY3434"/>
                        </a:cxn>
                        <a:cxn ang="0">
                          <a:pos x="connsiteX3435" y="connsiteY3435"/>
                        </a:cxn>
                        <a:cxn ang="0">
                          <a:pos x="connsiteX3436" y="connsiteY3436"/>
                        </a:cxn>
                        <a:cxn ang="0">
                          <a:pos x="connsiteX3437" y="connsiteY3437"/>
                        </a:cxn>
                        <a:cxn ang="0">
                          <a:pos x="connsiteX3438" y="connsiteY3438"/>
                        </a:cxn>
                        <a:cxn ang="0">
                          <a:pos x="connsiteX3439" y="connsiteY3439"/>
                        </a:cxn>
                        <a:cxn ang="0">
                          <a:pos x="connsiteX3440" y="connsiteY3440"/>
                        </a:cxn>
                        <a:cxn ang="0">
                          <a:pos x="connsiteX3441" y="connsiteY3441"/>
                        </a:cxn>
                        <a:cxn ang="0">
                          <a:pos x="connsiteX3442" y="connsiteY3442"/>
                        </a:cxn>
                        <a:cxn ang="0">
                          <a:pos x="connsiteX3443" y="connsiteY3443"/>
                        </a:cxn>
                        <a:cxn ang="0">
                          <a:pos x="connsiteX3444" y="connsiteY3444"/>
                        </a:cxn>
                        <a:cxn ang="0">
                          <a:pos x="connsiteX3445" y="connsiteY3445"/>
                        </a:cxn>
                        <a:cxn ang="0">
                          <a:pos x="connsiteX3446" y="connsiteY3446"/>
                        </a:cxn>
                        <a:cxn ang="0">
                          <a:pos x="connsiteX3447" y="connsiteY3447"/>
                        </a:cxn>
                        <a:cxn ang="0">
                          <a:pos x="connsiteX3448" y="connsiteY3448"/>
                        </a:cxn>
                        <a:cxn ang="0">
                          <a:pos x="connsiteX3449" y="connsiteY3449"/>
                        </a:cxn>
                        <a:cxn ang="0">
                          <a:pos x="connsiteX3450" y="connsiteY3450"/>
                        </a:cxn>
                        <a:cxn ang="0">
                          <a:pos x="connsiteX3451" y="connsiteY3451"/>
                        </a:cxn>
                        <a:cxn ang="0">
                          <a:pos x="connsiteX3452" y="connsiteY3452"/>
                        </a:cxn>
                        <a:cxn ang="0">
                          <a:pos x="connsiteX3453" y="connsiteY3453"/>
                        </a:cxn>
                        <a:cxn ang="0">
                          <a:pos x="connsiteX3454" y="connsiteY3454"/>
                        </a:cxn>
                        <a:cxn ang="0">
                          <a:pos x="connsiteX3455" y="connsiteY3455"/>
                        </a:cxn>
                        <a:cxn ang="0">
                          <a:pos x="connsiteX3456" y="connsiteY3456"/>
                        </a:cxn>
                        <a:cxn ang="0">
                          <a:pos x="connsiteX3457" y="connsiteY3457"/>
                        </a:cxn>
                        <a:cxn ang="0">
                          <a:pos x="connsiteX3458" y="connsiteY3458"/>
                        </a:cxn>
                        <a:cxn ang="0">
                          <a:pos x="connsiteX3459" y="connsiteY3459"/>
                        </a:cxn>
                        <a:cxn ang="0">
                          <a:pos x="connsiteX3460" y="connsiteY3460"/>
                        </a:cxn>
                        <a:cxn ang="0">
                          <a:pos x="connsiteX3461" y="connsiteY3461"/>
                        </a:cxn>
                        <a:cxn ang="0">
                          <a:pos x="connsiteX3462" y="connsiteY3462"/>
                        </a:cxn>
                        <a:cxn ang="0">
                          <a:pos x="connsiteX3463" y="connsiteY3463"/>
                        </a:cxn>
                        <a:cxn ang="0">
                          <a:pos x="connsiteX3464" y="connsiteY3464"/>
                        </a:cxn>
                        <a:cxn ang="0">
                          <a:pos x="connsiteX3465" y="connsiteY3465"/>
                        </a:cxn>
                        <a:cxn ang="0">
                          <a:pos x="connsiteX3466" y="connsiteY3466"/>
                        </a:cxn>
                        <a:cxn ang="0">
                          <a:pos x="connsiteX3467" y="connsiteY3467"/>
                        </a:cxn>
                        <a:cxn ang="0">
                          <a:pos x="connsiteX3468" y="connsiteY3468"/>
                        </a:cxn>
                        <a:cxn ang="0">
                          <a:pos x="connsiteX3469" y="connsiteY3469"/>
                        </a:cxn>
                        <a:cxn ang="0">
                          <a:pos x="connsiteX3470" y="connsiteY3470"/>
                        </a:cxn>
                        <a:cxn ang="0">
                          <a:pos x="connsiteX3471" y="connsiteY3471"/>
                        </a:cxn>
                        <a:cxn ang="0">
                          <a:pos x="connsiteX3472" y="connsiteY3472"/>
                        </a:cxn>
                        <a:cxn ang="0">
                          <a:pos x="connsiteX3473" y="connsiteY3473"/>
                        </a:cxn>
                        <a:cxn ang="0">
                          <a:pos x="connsiteX3474" y="connsiteY3474"/>
                        </a:cxn>
                        <a:cxn ang="0">
                          <a:pos x="connsiteX3475" y="connsiteY3475"/>
                        </a:cxn>
                        <a:cxn ang="0">
                          <a:pos x="connsiteX3476" y="connsiteY3476"/>
                        </a:cxn>
                        <a:cxn ang="0">
                          <a:pos x="connsiteX3477" y="connsiteY3477"/>
                        </a:cxn>
                        <a:cxn ang="0">
                          <a:pos x="connsiteX3478" y="connsiteY3478"/>
                        </a:cxn>
                        <a:cxn ang="0">
                          <a:pos x="connsiteX3479" y="connsiteY3479"/>
                        </a:cxn>
                        <a:cxn ang="0">
                          <a:pos x="connsiteX3480" y="connsiteY3480"/>
                        </a:cxn>
                        <a:cxn ang="0">
                          <a:pos x="connsiteX3481" y="connsiteY3481"/>
                        </a:cxn>
                        <a:cxn ang="0">
                          <a:pos x="connsiteX3482" y="connsiteY3482"/>
                        </a:cxn>
                        <a:cxn ang="0">
                          <a:pos x="connsiteX3483" y="connsiteY3483"/>
                        </a:cxn>
                        <a:cxn ang="0">
                          <a:pos x="connsiteX3484" y="connsiteY3484"/>
                        </a:cxn>
                        <a:cxn ang="0">
                          <a:pos x="connsiteX3485" y="connsiteY3485"/>
                        </a:cxn>
                        <a:cxn ang="0">
                          <a:pos x="connsiteX3486" y="connsiteY3486"/>
                        </a:cxn>
                        <a:cxn ang="0">
                          <a:pos x="connsiteX3487" y="connsiteY3487"/>
                        </a:cxn>
                        <a:cxn ang="0">
                          <a:pos x="connsiteX3488" y="connsiteY3488"/>
                        </a:cxn>
                        <a:cxn ang="0">
                          <a:pos x="connsiteX3489" y="connsiteY3489"/>
                        </a:cxn>
                        <a:cxn ang="0">
                          <a:pos x="connsiteX3490" y="connsiteY3490"/>
                        </a:cxn>
                        <a:cxn ang="0">
                          <a:pos x="connsiteX3491" y="connsiteY3491"/>
                        </a:cxn>
                        <a:cxn ang="0">
                          <a:pos x="connsiteX3492" y="connsiteY3492"/>
                        </a:cxn>
                        <a:cxn ang="0">
                          <a:pos x="connsiteX3493" y="connsiteY3493"/>
                        </a:cxn>
                        <a:cxn ang="0">
                          <a:pos x="connsiteX3494" y="connsiteY3494"/>
                        </a:cxn>
                        <a:cxn ang="0">
                          <a:pos x="connsiteX3495" y="connsiteY3495"/>
                        </a:cxn>
                        <a:cxn ang="0">
                          <a:pos x="connsiteX3496" y="connsiteY3496"/>
                        </a:cxn>
                        <a:cxn ang="0">
                          <a:pos x="connsiteX3497" y="connsiteY3497"/>
                        </a:cxn>
                        <a:cxn ang="0">
                          <a:pos x="connsiteX3498" y="connsiteY3498"/>
                        </a:cxn>
                        <a:cxn ang="0">
                          <a:pos x="connsiteX3499" y="connsiteY3499"/>
                        </a:cxn>
                        <a:cxn ang="0">
                          <a:pos x="connsiteX3500" y="connsiteY3500"/>
                        </a:cxn>
                        <a:cxn ang="0">
                          <a:pos x="connsiteX3501" y="connsiteY3501"/>
                        </a:cxn>
                        <a:cxn ang="0">
                          <a:pos x="connsiteX3502" y="connsiteY3502"/>
                        </a:cxn>
                        <a:cxn ang="0">
                          <a:pos x="connsiteX3503" y="connsiteY3503"/>
                        </a:cxn>
                        <a:cxn ang="0">
                          <a:pos x="connsiteX3504" y="connsiteY3504"/>
                        </a:cxn>
                        <a:cxn ang="0">
                          <a:pos x="connsiteX3505" y="connsiteY3505"/>
                        </a:cxn>
                        <a:cxn ang="0">
                          <a:pos x="connsiteX3506" y="connsiteY3506"/>
                        </a:cxn>
                        <a:cxn ang="0">
                          <a:pos x="connsiteX3507" y="connsiteY3507"/>
                        </a:cxn>
                        <a:cxn ang="0">
                          <a:pos x="connsiteX3508" y="connsiteY3508"/>
                        </a:cxn>
                        <a:cxn ang="0">
                          <a:pos x="connsiteX3509" y="connsiteY3509"/>
                        </a:cxn>
                        <a:cxn ang="0">
                          <a:pos x="connsiteX3510" y="connsiteY3510"/>
                        </a:cxn>
                        <a:cxn ang="0">
                          <a:pos x="connsiteX3511" y="connsiteY3511"/>
                        </a:cxn>
                        <a:cxn ang="0">
                          <a:pos x="connsiteX3512" y="connsiteY3512"/>
                        </a:cxn>
                        <a:cxn ang="0">
                          <a:pos x="connsiteX3513" y="connsiteY3513"/>
                        </a:cxn>
                        <a:cxn ang="0">
                          <a:pos x="connsiteX3514" y="connsiteY3514"/>
                        </a:cxn>
                        <a:cxn ang="0">
                          <a:pos x="connsiteX3515" y="connsiteY3515"/>
                        </a:cxn>
                        <a:cxn ang="0">
                          <a:pos x="connsiteX3516" y="connsiteY3516"/>
                        </a:cxn>
                        <a:cxn ang="0">
                          <a:pos x="connsiteX3517" y="connsiteY3517"/>
                        </a:cxn>
                        <a:cxn ang="0">
                          <a:pos x="connsiteX3518" y="connsiteY3518"/>
                        </a:cxn>
                        <a:cxn ang="0">
                          <a:pos x="connsiteX3519" y="connsiteY3519"/>
                        </a:cxn>
                        <a:cxn ang="0">
                          <a:pos x="connsiteX3520" y="connsiteY3520"/>
                        </a:cxn>
                        <a:cxn ang="0">
                          <a:pos x="connsiteX3521" y="connsiteY3521"/>
                        </a:cxn>
                        <a:cxn ang="0">
                          <a:pos x="connsiteX3522" y="connsiteY3522"/>
                        </a:cxn>
                        <a:cxn ang="0">
                          <a:pos x="connsiteX3523" y="connsiteY3523"/>
                        </a:cxn>
                        <a:cxn ang="0">
                          <a:pos x="connsiteX3524" y="connsiteY3524"/>
                        </a:cxn>
                        <a:cxn ang="0">
                          <a:pos x="connsiteX3525" y="connsiteY3525"/>
                        </a:cxn>
                        <a:cxn ang="0">
                          <a:pos x="connsiteX3526" y="connsiteY3526"/>
                        </a:cxn>
                        <a:cxn ang="0">
                          <a:pos x="connsiteX3527" y="connsiteY3527"/>
                        </a:cxn>
                        <a:cxn ang="0">
                          <a:pos x="connsiteX3528" y="connsiteY3528"/>
                        </a:cxn>
                        <a:cxn ang="0">
                          <a:pos x="connsiteX3529" y="connsiteY3529"/>
                        </a:cxn>
                        <a:cxn ang="0">
                          <a:pos x="connsiteX3530" y="connsiteY3530"/>
                        </a:cxn>
                        <a:cxn ang="0">
                          <a:pos x="connsiteX3531" y="connsiteY3531"/>
                        </a:cxn>
                        <a:cxn ang="0">
                          <a:pos x="connsiteX3532" y="connsiteY3532"/>
                        </a:cxn>
                        <a:cxn ang="0">
                          <a:pos x="connsiteX3533" y="connsiteY3533"/>
                        </a:cxn>
                        <a:cxn ang="0">
                          <a:pos x="connsiteX3534" y="connsiteY3534"/>
                        </a:cxn>
                        <a:cxn ang="0">
                          <a:pos x="connsiteX3535" y="connsiteY3535"/>
                        </a:cxn>
                        <a:cxn ang="0">
                          <a:pos x="connsiteX3536" y="connsiteY3536"/>
                        </a:cxn>
                        <a:cxn ang="0">
                          <a:pos x="connsiteX3537" y="connsiteY3537"/>
                        </a:cxn>
                        <a:cxn ang="0">
                          <a:pos x="connsiteX3538" y="connsiteY3538"/>
                        </a:cxn>
                        <a:cxn ang="0">
                          <a:pos x="connsiteX3539" y="connsiteY3539"/>
                        </a:cxn>
                        <a:cxn ang="0">
                          <a:pos x="connsiteX3540" y="connsiteY3540"/>
                        </a:cxn>
                        <a:cxn ang="0">
                          <a:pos x="connsiteX3541" y="connsiteY3541"/>
                        </a:cxn>
                        <a:cxn ang="0">
                          <a:pos x="connsiteX3542" y="connsiteY3542"/>
                        </a:cxn>
                        <a:cxn ang="0">
                          <a:pos x="connsiteX3543" y="connsiteY3543"/>
                        </a:cxn>
                        <a:cxn ang="0">
                          <a:pos x="connsiteX3544" y="connsiteY3544"/>
                        </a:cxn>
                        <a:cxn ang="0">
                          <a:pos x="connsiteX3545" y="connsiteY3545"/>
                        </a:cxn>
                        <a:cxn ang="0">
                          <a:pos x="connsiteX3546" y="connsiteY3546"/>
                        </a:cxn>
                        <a:cxn ang="0">
                          <a:pos x="connsiteX3547" y="connsiteY3547"/>
                        </a:cxn>
                        <a:cxn ang="0">
                          <a:pos x="connsiteX3548" y="connsiteY3548"/>
                        </a:cxn>
                        <a:cxn ang="0">
                          <a:pos x="connsiteX3549" y="connsiteY3549"/>
                        </a:cxn>
                        <a:cxn ang="0">
                          <a:pos x="connsiteX3550" y="connsiteY3550"/>
                        </a:cxn>
                        <a:cxn ang="0">
                          <a:pos x="connsiteX3551" y="connsiteY3551"/>
                        </a:cxn>
                        <a:cxn ang="0">
                          <a:pos x="connsiteX3552" y="connsiteY3552"/>
                        </a:cxn>
                        <a:cxn ang="0">
                          <a:pos x="connsiteX3553" y="connsiteY3553"/>
                        </a:cxn>
                        <a:cxn ang="0">
                          <a:pos x="connsiteX3554" y="connsiteY3554"/>
                        </a:cxn>
                        <a:cxn ang="0">
                          <a:pos x="connsiteX3555" y="connsiteY3555"/>
                        </a:cxn>
                        <a:cxn ang="0">
                          <a:pos x="connsiteX3556" y="connsiteY3556"/>
                        </a:cxn>
                        <a:cxn ang="0">
                          <a:pos x="connsiteX3557" y="connsiteY3557"/>
                        </a:cxn>
                        <a:cxn ang="0">
                          <a:pos x="connsiteX3558" y="connsiteY3558"/>
                        </a:cxn>
                        <a:cxn ang="0">
                          <a:pos x="connsiteX3559" y="connsiteY3559"/>
                        </a:cxn>
                        <a:cxn ang="0">
                          <a:pos x="connsiteX3560" y="connsiteY3560"/>
                        </a:cxn>
                        <a:cxn ang="0">
                          <a:pos x="connsiteX3561" y="connsiteY3561"/>
                        </a:cxn>
                        <a:cxn ang="0">
                          <a:pos x="connsiteX3562" y="connsiteY3562"/>
                        </a:cxn>
                        <a:cxn ang="0">
                          <a:pos x="connsiteX3563" y="connsiteY3563"/>
                        </a:cxn>
                        <a:cxn ang="0">
                          <a:pos x="connsiteX3564" y="connsiteY3564"/>
                        </a:cxn>
                        <a:cxn ang="0">
                          <a:pos x="connsiteX3565" y="connsiteY3565"/>
                        </a:cxn>
                        <a:cxn ang="0">
                          <a:pos x="connsiteX3566" y="connsiteY3566"/>
                        </a:cxn>
                        <a:cxn ang="0">
                          <a:pos x="connsiteX3567" y="connsiteY3567"/>
                        </a:cxn>
                        <a:cxn ang="0">
                          <a:pos x="connsiteX3568" y="connsiteY3568"/>
                        </a:cxn>
                        <a:cxn ang="0">
                          <a:pos x="connsiteX3569" y="connsiteY3569"/>
                        </a:cxn>
                        <a:cxn ang="0">
                          <a:pos x="connsiteX3570" y="connsiteY3570"/>
                        </a:cxn>
                        <a:cxn ang="0">
                          <a:pos x="connsiteX3571" y="connsiteY3571"/>
                        </a:cxn>
                        <a:cxn ang="0">
                          <a:pos x="connsiteX3572" y="connsiteY3572"/>
                        </a:cxn>
                        <a:cxn ang="0">
                          <a:pos x="connsiteX3573" y="connsiteY3573"/>
                        </a:cxn>
                        <a:cxn ang="0">
                          <a:pos x="connsiteX3574" y="connsiteY3574"/>
                        </a:cxn>
                        <a:cxn ang="0">
                          <a:pos x="connsiteX3575" y="connsiteY3575"/>
                        </a:cxn>
                        <a:cxn ang="0">
                          <a:pos x="connsiteX3576" y="connsiteY3576"/>
                        </a:cxn>
                        <a:cxn ang="0">
                          <a:pos x="connsiteX3577" y="connsiteY3577"/>
                        </a:cxn>
                        <a:cxn ang="0">
                          <a:pos x="connsiteX3578" y="connsiteY3578"/>
                        </a:cxn>
                        <a:cxn ang="0">
                          <a:pos x="connsiteX3579" y="connsiteY3579"/>
                        </a:cxn>
                        <a:cxn ang="0">
                          <a:pos x="connsiteX3580" y="connsiteY3580"/>
                        </a:cxn>
                        <a:cxn ang="0">
                          <a:pos x="connsiteX3581" y="connsiteY3581"/>
                        </a:cxn>
                        <a:cxn ang="0">
                          <a:pos x="connsiteX3582" y="connsiteY3582"/>
                        </a:cxn>
                        <a:cxn ang="0">
                          <a:pos x="connsiteX3583" y="connsiteY3583"/>
                        </a:cxn>
                        <a:cxn ang="0">
                          <a:pos x="connsiteX3584" y="connsiteY3584"/>
                        </a:cxn>
                        <a:cxn ang="0">
                          <a:pos x="connsiteX3585" y="connsiteY3585"/>
                        </a:cxn>
                        <a:cxn ang="0">
                          <a:pos x="connsiteX3586" y="connsiteY3586"/>
                        </a:cxn>
                        <a:cxn ang="0">
                          <a:pos x="connsiteX3587" y="connsiteY3587"/>
                        </a:cxn>
                        <a:cxn ang="0">
                          <a:pos x="connsiteX3588" y="connsiteY3588"/>
                        </a:cxn>
                        <a:cxn ang="0">
                          <a:pos x="connsiteX3589" y="connsiteY3589"/>
                        </a:cxn>
                        <a:cxn ang="0">
                          <a:pos x="connsiteX3590" y="connsiteY3590"/>
                        </a:cxn>
                        <a:cxn ang="0">
                          <a:pos x="connsiteX3591" y="connsiteY3591"/>
                        </a:cxn>
                        <a:cxn ang="0">
                          <a:pos x="connsiteX3592" y="connsiteY3592"/>
                        </a:cxn>
                        <a:cxn ang="0">
                          <a:pos x="connsiteX3593" y="connsiteY3593"/>
                        </a:cxn>
                        <a:cxn ang="0">
                          <a:pos x="connsiteX3594" y="connsiteY3594"/>
                        </a:cxn>
                        <a:cxn ang="0">
                          <a:pos x="connsiteX3595" y="connsiteY3595"/>
                        </a:cxn>
                        <a:cxn ang="0">
                          <a:pos x="connsiteX3596" y="connsiteY3596"/>
                        </a:cxn>
                        <a:cxn ang="0">
                          <a:pos x="connsiteX3597" y="connsiteY3597"/>
                        </a:cxn>
                        <a:cxn ang="0">
                          <a:pos x="connsiteX3598" y="connsiteY3598"/>
                        </a:cxn>
                        <a:cxn ang="0">
                          <a:pos x="connsiteX3599" y="connsiteY3599"/>
                        </a:cxn>
                        <a:cxn ang="0">
                          <a:pos x="connsiteX3600" y="connsiteY3600"/>
                        </a:cxn>
                        <a:cxn ang="0">
                          <a:pos x="connsiteX3601" y="connsiteY3601"/>
                        </a:cxn>
                        <a:cxn ang="0">
                          <a:pos x="connsiteX3602" y="connsiteY3602"/>
                        </a:cxn>
                        <a:cxn ang="0">
                          <a:pos x="connsiteX3603" y="connsiteY3603"/>
                        </a:cxn>
                        <a:cxn ang="0">
                          <a:pos x="connsiteX3604" y="connsiteY3604"/>
                        </a:cxn>
                        <a:cxn ang="0">
                          <a:pos x="connsiteX3605" y="connsiteY3605"/>
                        </a:cxn>
                        <a:cxn ang="0">
                          <a:pos x="connsiteX3606" y="connsiteY3606"/>
                        </a:cxn>
                        <a:cxn ang="0">
                          <a:pos x="connsiteX3607" y="connsiteY3607"/>
                        </a:cxn>
                        <a:cxn ang="0">
                          <a:pos x="connsiteX3608" y="connsiteY3608"/>
                        </a:cxn>
                        <a:cxn ang="0">
                          <a:pos x="connsiteX3609" y="connsiteY3609"/>
                        </a:cxn>
                        <a:cxn ang="0">
                          <a:pos x="connsiteX3610" y="connsiteY3610"/>
                        </a:cxn>
                        <a:cxn ang="0">
                          <a:pos x="connsiteX3611" y="connsiteY3611"/>
                        </a:cxn>
                        <a:cxn ang="0">
                          <a:pos x="connsiteX3612" y="connsiteY3612"/>
                        </a:cxn>
                        <a:cxn ang="0">
                          <a:pos x="connsiteX3613" y="connsiteY3613"/>
                        </a:cxn>
                        <a:cxn ang="0">
                          <a:pos x="connsiteX3614" y="connsiteY3614"/>
                        </a:cxn>
                        <a:cxn ang="0">
                          <a:pos x="connsiteX3615" y="connsiteY3615"/>
                        </a:cxn>
                        <a:cxn ang="0">
                          <a:pos x="connsiteX3616" y="connsiteY3616"/>
                        </a:cxn>
                        <a:cxn ang="0">
                          <a:pos x="connsiteX3617" y="connsiteY3617"/>
                        </a:cxn>
                        <a:cxn ang="0">
                          <a:pos x="connsiteX3618" y="connsiteY3618"/>
                        </a:cxn>
                        <a:cxn ang="0">
                          <a:pos x="connsiteX3619" y="connsiteY3619"/>
                        </a:cxn>
                        <a:cxn ang="0">
                          <a:pos x="connsiteX3620" y="connsiteY3620"/>
                        </a:cxn>
                        <a:cxn ang="0">
                          <a:pos x="connsiteX3621" y="connsiteY3621"/>
                        </a:cxn>
                        <a:cxn ang="0">
                          <a:pos x="connsiteX3622" y="connsiteY3622"/>
                        </a:cxn>
                        <a:cxn ang="0">
                          <a:pos x="connsiteX3623" y="connsiteY3623"/>
                        </a:cxn>
                        <a:cxn ang="0">
                          <a:pos x="connsiteX3624" y="connsiteY3624"/>
                        </a:cxn>
                        <a:cxn ang="0">
                          <a:pos x="connsiteX3625" y="connsiteY3625"/>
                        </a:cxn>
                        <a:cxn ang="0">
                          <a:pos x="connsiteX3626" y="connsiteY3626"/>
                        </a:cxn>
                        <a:cxn ang="0">
                          <a:pos x="connsiteX3627" y="connsiteY3627"/>
                        </a:cxn>
                        <a:cxn ang="0">
                          <a:pos x="connsiteX3628" y="connsiteY3628"/>
                        </a:cxn>
                        <a:cxn ang="0">
                          <a:pos x="connsiteX3629" y="connsiteY3629"/>
                        </a:cxn>
                        <a:cxn ang="0">
                          <a:pos x="connsiteX3630" y="connsiteY3630"/>
                        </a:cxn>
                        <a:cxn ang="0">
                          <a:pos x="connsiteX3631" y="connsiteY3631"/>
                        </a:cxn>
                        <a:cxn ang="0">
                          <a:pos x="connsiteX3632" y="connsiteY3632"/>
                        </a:cxn>
                        <a:cxn ang="0">
                          <a:pos x="connsiteX3633" y="connsiteY3633"/>
                        </a:cxn>
                        <a:cxn ang="0">
                          <a:pos x="connsiteX3634" y="connsiteY3634"/>
                        </a:cxn>
                        <a:cxn ang="0">
                          <a:pos x="connsiteX3635" y="connsiteY3635"/>
                        </a:cxn>
                        <a:cxn ang="0">
                          <a:pos x="connsiteX3636" y="connsiteY3636"/>
                        </a:cxn>
                        <a:cxn ang="0">
                          <a:pos x="connsiteX3637" y="connsiteY3637"/>
                        </a:cxn>
                        <a:cxn ang="0">
                          <a:pos x="connsiteX3638" y="connsiteY3638"/>
                        </a:cxn>
                        <a:cxn ang="0">
                          <a:pos x="connsiteX3639" y="connsiteY3639"/>
                        </a:cxn>
                        <a:cxn ang="0">
                          <a:pos x="connsiteX3640" y="connsiteY3640"/>
                        </a:cxn>
                        <a:cxn ang="0">
                          <a:pos x="connsiteX3641" y="connsiteY3641"/>
                        </a:cxn>
                        <a:cxn ang="0">
                          <a:pos x="connsiteX3642" y="connsiteY3642"/>
                        </a:cxn>
                        <a:cxn ang="0">
                          <a:pos x="connsiteX3643" y="connsiteY3643"/>
                        </a:cxn>
                        <a:cxn ang="0">
                          <a:pos x="connsiteX3644" y="connsiteY3644"/>
                        </a:cxn>
                        <a:cxn ang="0">
                          <a:pos x="connsiteX3645" y="connsiteY3645"/>
                        </a:cxn>
                        <a:cxn ang="0">
                          <a:pos x="connsiteX3646" y="connsiteY3646"/>
                        </a:cxn>
                        <a:cxn ang="0">
                          <a:pos x="connsiteX3647" y="connsiteY3647"/>
                        </a:cxn>
                        <a:cxn ang="0">
                          <a:pos x="connsiteX3648" y="connsiteY3648"/>
                        </a:cxn>
                        <a:cxn ang="0">
                          <a:pos x="connsiteX3649" y="connsiteY3649"/>
                        </a:cxn>
                        <a:cxn ang="0">
                          <a:pos x="connsiteX3650" y="connsiteY3650"/>
                        </a:cxn>
                        <a:cxn ang="0">
                          <a:pos x="connsiteX3651" y="connsiteY3651"/>
                        </a:cxn>
                        <a:cxn ang="0">
                          <a:pos x="connsiteX3652" y="connsiteY3652"/>
                        </a:cxn>
                        <a:cxn ang="0">
                          <a:pos x="connsiteX3653" y="connsiteY3653"/>
                        </a:cxn>
                        <a:cxn ang="0">
                          <a:pos x="connsiteX3654" y="connsiteY3654"/>
                        </a:cxn>
                        <a:cxn ang="0">
                          <a:pos x="connsiteX3655" y="connsiteY3655"/>
                        </a:cxn>
                        <a:cxn ang="0">
                          <a:pos x="connsiteX3656" y="connsiteY3656"/>
                        </a:cxn>
                        <a:cxn ang="0">
                          <a:pos x="connsiteX3657" y="connsiteY3657"/>
                        </a:cxn>
                        <a:cxn ang="0">
                          <a:pos x="connsiteX3658" y="connsiteY3658"/>
                        </a:cxn>
                        <a:cxn ang="0">
                          <a:pos x="connsiteX3659" y="connsiteY3659"/>
                        </a:cxn>
                        <a:cxn ang="0">
                          <a:pos x="connsiteX3660" y="connsiteY3660"/>
                        </a:cxn>
                        <a:cxn ang="0">
                          <a:pos x="connsiteX3661" y="connsiteY3661"/>
                        </a:cxn>
                        <a:cxn ang="0">
                          <a:pos x="connsiteX3662" y="connsiteY3662"/>
                        </a:cxn>
                        <a:cxn ang="0">
                          <a:pos x="connsiteX3663" y="connsiteY3663"/>
                        </a:cxn>
                        <a:cxn ang="0">
                          <a:pos x="connsiteX3664" y="connsiteY3664"/>
                        </a:cxn>
                        <a:cxn ang="0">
                          <a:pos x="connsiteX3665" y="connsiteY3665"/>
                        </a:cxn>
                        <a:cxn ang="0">
                          <a:pos x="connsiteX3666" y="connsiteY3666"/>
                        </a:cxn>
                        <a:cxn ang="0">
                          <a:pos x="connsiteX3667" y="connsiteY3667"/>
                        </a:cxn>
                        <a:cxn ang="0">
                          <a:pos x="connsiteX3668" y="connsiteY3668"/>
                        </a:cxn>
                        <a:cxn ang="0">
                          <a:pos x="connsiteX3669" y="connsiteY3669"/>
                        </a:cxn>
                        <a:cxn ang="0">
                          <a:pos x="connsiteX3670" y="connsiteY3670"/>
                        </a:cxn>
                        <a:cxn ang="0">
                          <a:pos x="connsiteX3671" y="connsiteY3671"/>
                        </a:cxn>
                        <a:cxn ang="0">
                          <a:pos x="connsiteX3672" y="connsiteY3672"/>
                        </a:cxn>
                        <a:cxn ang="0">
                          <a:pos x="connsiteX3673" y="connsiteY3673"/>
                        </a:cxn>
                        <a:cxn ang="0">
                          <a:pos x="connsiteX3674" y="connsiteY3674"/>
                        </a:cxn>
                        <a:cxn ang="0">
                          <a:pos x="connsiteX3675" y="connsiteY3675"/>
                        </a:cxn>
                        <a:cxn ang="0">
                          <a:pos x="connsiteX3676" y="connsiteY3676"/>
                        </a:cxn>
                        <a:cxn ang="0">
                          <a:pos x="connsiteX3677" y="connsiteY3677"/>
                        </a:cxn>
                        <a:cxn ang="0">
                          <a:pos x="connsiteX3678" y="connsiteY3678"/>
                        </a:cxn>
                        <a:cxn ang="0">
                          <a:pos x="connsiteX3679" y="connsiteY3679"/>
                        </a:cxn>
                        <a:cxn ang="0">
                          <a:pos x="connsiteX3680" y="connsiteY3680"/>
                        </a:cxn>
                        <a:cxn ang="0">
                          <a:pos x="connsiteX3681" y="connsiteY3681"/>
                        </a:cxn>
                        <a:cxn ang="0">
                          <a:pos x="connsiteX3682" y="connsiteY3682"/>
                        </a:cxn>
                        <a:cxn ang="0">
                          <a:pos x="connsiteX3683" y="connsiteY3683"/>
                        </a:cxn>
                        <a:cxn ang="0">
                          <a:pos x="connsiteX3684" y="connsiteY3684"/>
                        </a:cxn>
                        <a:cxn ang="0">
                          <a:pos x="connsiteX3685" y="connsiteY3685"/>
                        </a:cxn>
                        <a:cxn ang="0">
                          <a:pos x="connsiteX3686" y="connsiteY3686"/>
                        </a:cxn>
                        <a:cxn ang="0">
                          <a:pos x="connsiteX3687" y="connsiteY3687"/>
                        </a:cxn>
                        <a:cxn ang="0">
                          <a:pos x="connsiteX3688" y="connsiteY3688"/>
                        </a:cxn>
                        <a:cxn ang="0">
                          <a:pos x="connsiteX3689" y="connsiteY3689"/>
                        </a:cxn>
                        <a:cxn ang="0">
                          <a:pos x="connsiteX3690" y="connsiteY3690"/>
                        </a:cxn>
                        <a:cxn ang="0">
                          <a:pos x="connsiteX3691" y="connsiteY3691"/>
                        </a:cxn>
                        <a:cxn ang="0">
                          <a:pos x="connsiteX3692" y="connsiteY3692"/>
                        </a:cxn>
                        <a:cxn ang="0">
                          <a:pos x="connsiteX3693" y="connsiteY3693"/>
                        </a:cxn>
                        <a:cxn ang="0">
                          <a:pos x="connsiteX3694" y="connsiteY3694"/>
                        </a:cxn>
                        <a:cxn ang="0">
                          <a:pos x="connsiteX3695" y="connsiteY3695"/>
                        </a:cxn>
                        <a:cxn ang="0">
                          <a:pos x="connsiteX3696" y="connsiteY3696"/>
                        </a:cxn>
                        <a:cxn ang="0">
                          <a:pos x="connsiteX3697" y="connsiteY3697"/>
                        </a:cxn>
                        <a:cxn ang="0">
                          <a:pos x="connsiteX3698" y="connsiteY3698"/>
                        </a:cxn>
                        <a:cxn ang="0">
                          <a:pos x="connsiteX3699" y="connsiteY3699"/>
                        </a:cxn>
                        <a:cxn ang="0">
                          <a:pos x="connsiteX3700" y="connsiteY3700"/>
                        </a:cxn>
                        <a:cxn ang="0">
                          <a:pos x="connsiteX3701" y="connsiteY3701"/>
                        </a:cxn>
                        <a:cxn ang="0">
                          <a:pos x="connsiteX3702" y="connsiteY3702"/>
                        </a:cxn>
                        <a:cxn ang="0">
                          <a:pos x="connsiteX3703" y="connsiteY3703"/>
                        </a:cxn>
                        <a:cxn ang="0">
                          <a:pos x="connsiteX3704" y="connsiteY3704"/>
                        </a:cxn>
                        <a:cxn ang="0">
                          <a:pos x="connsiteX3705" y="connsiteY3705"/>
                        </a:cxn>
                        <a:cxn ang="0">
                          <a:pos x="connsiteX3706" y="connsiteY3706"/>
                        </a:cxn>
                        <a:cxn ang="0">
                          <a:pos x="connsiteX3707" y="connsiteY3707"/>
                        </a:cxn>
                        <a:cxn ang="0">
                          <a:pos x="connsiteX3708" y="connsiteY3708"/>
                        </a:cxn>
                        <a:cxn ang="0">
                          <a:pos x="connsiteX3709" y="connsiteY3709"/>
                        </a:cxn>
                        <a:cxn ang="0">
                          <a:pos x="connsiteX3710" y="connsiteY3710"/>
                        </a:cxn>
                        <a:cxn ang="0">
                          <a:pos x="connsiteX3711" y="connsiteY3711"/>
                        </a:cxn>
                        <a:cxn ang="0">
                          <a:pos x="connsiteX3712" y="connsiteY3712"/>
                        </a:cxn>
                        <a:cxn ang="0">
                          <a:pos x="connsiteX3713" y="connsiteY3713"/>
                        </a:cxn>
                        <a:cxn ang="0">
                          <a:pos x="connsiteX3714" y="connsiteY3714"/>
                        </a:cxn>
                        <a:cxn ang="0">
                          <a:pos x="connsiteX3715" y="connsiteY3715"/>
                        </a:cxn>
                        <a:cxn ang="0">
                          <a:pos x="connsiteX3716" y="connsiteY3716"/>
                        </a:cxn>
                        <a:cxn ang="0">
                          <a:pos x="connsiteX3717" y="connsiteY3717"/>
                        </a:cxn>
                        <a:cxn ang="0">
                          <a:pos x="connsiteX3718" y="connsiteY3718"/>
                        </a:cxn>
                        <a:cxn ang="0">
                          <a:pos x="connsiteX3719" y="connsiteY3719"/>
                        </a:cxn>
                        <a:cxn ang="0">
                          <a:pos x="connsiteX3720" y="connsiteY3720"/>
                        </a:cxn>
                        <a:cxn ang="0">
                          <a:pos x="connsiteX3721" y="connsiteY3721"/>
                        </a:cxn>
                        <a:cxn ang="0">
                          <a:pos x="connsiteX3722" y="connsiteY3722"/>
                        </a:cxn>
                        <a:cxn ang="0">
                          <a:pos x="connsiteX3723" y="connsiteY3723"/>
                        </a:cxn>
                        <a:cxn ang="0">
                          <a:pos x="connsiteX3724" y="connsiteY3724"/>
                        </a:cxn>
                        <a:cxn ang="0">
                          <a:pos x="connsiteX3725" y="connsiteY3725"/>
                        </a:cxn>
                        <a:cxn ang="0">
                          <a:pos x="connsiteX3726" y="connsiteY3726"/>
                        </a:cxn>
                        <a:cxn ang="0">
                          <a:pos x="connsiteX3727" y="connsiteY3727"/>
                        </a:cxn>
                        <a:cxn ang="0">
                          <a:pos x="connsiteX3728" y="connsiteY3728"/>
                        </a:cxn>
                        <a:cxn ang="0">
                          <a:pos x="connsiteX3729" y="connsiteY3729"/>
                        </a:cxn>
                        <a:cxn ang="0">
                          <a:pos x="connsiteX3730" y="connsiteY3730"/>
                        </a:cxn>
                        <a:cxn ang="0">
                          <a:pos x="connsiteX3731" y="connsiteY3731"/>
                        </a:cxn>
                        <a:cxn ang="0">
                          <a:pos x="connsiteX3732" y="connsiteY3732"/>
                        </a:cxn>
                        <a:cxn ang="0">
                          <a:pos x="connsiteX3733" y="connsiteY3733"/>
                        </a:cxn>
                        <a:cxn ang="0">
                          <a:pos x="connsiteX3734" y="connsiteY3734"/>
                        </a:cxn>
                        <a:cxn ang="0">
                          <a:pos x="connsiteX3735" y="connsiteY3735"/>
                        </a:cxn>
                        <a:cxn ang="0">
                          <a:pos x="connsiteX3736" y="connsiteY3736"/>
                        </a:cxn>
                        <a:cxn ang="0">
                          <a:pos x="connsiteX3737" y="connsiteY3737"/>
                        </a:cxn>
                        <a:cxn ang="0">
                          <a:pos x="connsiteX3738" y="connsiteY3738"/>
                        </a:cxn>
                        <a:cxn ang="0">
                          <a:pos x="connsiteX3739" y="connsiteY3739"/>
                        </a:cxn>
                        <a:cxn ang="0">
                          <a:pos x="connsiteX3740" y="connsiteY3740"/>
                        </a:cxn>
                        <a:cxn ang="0">
                          <a:pos x="connsiteX3741" y="connsiteY3741"/>
                        </a:cxn>
                        <a:cxn ang="0">
                          <a:pos x="connsiteX3742" y="connsiteY3742"/>
                        </a:cxn>
                        <a:cxn ang="0">
                          <a:pos x="connsiteX3743" y="connsiteY3743"/>
                        </a:cxn>
                        <a:cxn ang="0">
                          <a:pos x="connsiteX3744" y="connsiteY3744"/>
                        </a:cxn>
                        <a:cxn ang="0">
                          <a:pos x="connsiteX3745" y="connsiteY3745"/>
                        </a:cxn>
                        <a:cxn ang="0">
                          <a:pos x="connsiteX3746" y="connsiteY3746"/>
                        </a:cxn>
                        <a:cxn ang="0">
                          <a:pos x="connsiteX3747" y="connsiteY3747"/>
                        </a:cxn>
                        <a:cxn ang="0">
                          <a:pos x="connsiteX3748" y="connsiteY3748"/>
                        </a:cxn>
                      </a:cxnLst>
                      <a:rect l="l" t="t" r="r" b="b"/>
                      <a:pathLst>
                        <a:path w="10000" h="10000">
                          <a:moveTo>
                            <a:pt x="0" y="10000"/>
                          </a:moveTo>
                          <a:lnTo>
                            <a:pt x="0" y="10000"/>
                          </a:lnTo>
                          <a:lnTo>
                            <a:pt x="0" y="10000"/>
                          </a:lnTo>
                          <a:lnTo>
                            <a:pt x="0" y="10000"/>
                          </a:lnTo>
                          <a:lnTo>
                            <a:pt x="11" y="10000"/>
                          </a:lnTo>
                          <a:lnTo>
                            <a:pt x="11" y="10000"/>
                          </a:lnTo>
                          <a:lnTo>
                            <a:pt x="11" y="10000"/>
                          </a:lnTo>
                          <a:lnTo>
                            <a:pt x="11" y="10000"/>
                          </a:lnTo>
                          <a:lnTo>
                            <a:pt x="23" y="10000"/>
                          </a:lnTo>
                          <a:lnTo>
                            <a:pt x="23" y="10000"/>
                          </a:lnTo>
                          <a:lnTo>
                            <a:pt x="23" y="10000"/>
                          </a:lnTo>
                          <a:lnTo>
                            <a:pt x="23" y="10000"/>
                          </a:lnTo>
                          <a:lnTo>
                            <a:pt x="34" y="10000"/>
                          </a:lnTo>
                          <a:lnTo>
                            <a:pt x="34" y="10000"/>
                          </a:lnTo>
                          <a:lnTo>
                            <a:pt x="34" y="10000"/>
                          </a:lnTo>
                          <a:lnTo>
                            <a:pt x="34" y="10000"/>
                          </a:lnTo>
                          <a:lnTo>
                            <a:pt x="43" y="10000"/>
                          </a:lnTo>
                          <a:lnTo>
                            <a:pt x="43" y="10000"/>
                          </a:lnTo>
                          <a:lnTo>
                            <a:pt x="43" y="10000"/>
                          </a:lnTo>
                          <a:lnTo>
                            <a:pt x="43" y="10000"/>
                          </a:lnTo>
                          <a:lnTo>
                            <a:pt x="54" y="10000"/>
                          </a:lnTo>
                          <a:lnTo>
                            <a:pt x="54" y="10000"/>
                          </a:lnTo>
                          <a:lnTo>
                            <a:pt x="54" y="10000"/>
                          </a:lnTo>
                          <a:lnTo>
                            <a:pt x="54" y="10000"/>
                          </a:lnTo>
                          <a:lnTo>
                            <a:pt x="66" y="10000"/>
                          </a:lnTo>
                          <a:lnTo>
                            <a:pt x="66" y="10000"/>
                          </a:lnTo>
                          <a:lnTo>
                            <a:pt x="66" y="10000"/>
                          </a:lnTo>
                          <a:lnTo>
                            <a:pt x="66" y="10000"/>
                          </a:lnTo>
                          <a:lnTo>
                            <a:pt x="77" y="10000"/>
                          </a:lnTo>
                          <a:lnTo>
                            <a:pt x="77" y="10000"/>
                          </a:lnTo>
                          <a:lnTo>
                            <a:pt x="77" y="10000"/>
                          </a:lnTo>
                          <a:lnTo>
                            <a:pt x="77" y="10000"/>
                          </a:lnTo>
                          <a:lnTo>
                            <a:pt x="86" y="10000"/>
                          </a:lnTo>
                          <a:lnTo>
                            <a:pt x="86" y="10000"/>
                          </a:lnTo>
                          <a:lnTo>
                            <a:pt x="86" y="10000"/>
                          </a:lnTo>
                          <a:lnTo>
                            <a:pt x="86" y="10000"/>
                          </a:lnTo>
                          <a:lnTo>
                            <a:pt x="97" y="10000"/>
                          </a:lnTo>
                          <a:lnTo>
                            <a:pt x="97" y="10000"/>
                          </a:lnTo>
                          <a:lnTo>
                            <a:pt x="97" y="10000"/>
                          </a:lnTo>
                          <a:lnTo>
                            <a:pt x="97" y="10000"/>
                          </a:lnTo>
                          <a:lnTo>
                            <a:pt x="109" y="10000"/>
                          </a:lnTo>
                          <a:lnTo>
                            <a:pt x="109" y="10000"/>
                          </a:lnTo>
                          <a:lnTo>
                            <a:pt x="109" y="10000"/>
                          </a:lnTo>
                          <a:lnTo>
                            <a:pt x="109" y="10000"/>
                          </a:lnTo>
                          <a:lnTo>
                            <a:pt x="117" y="10000"/>
                          </a:lnTo>
                          <a:lnTo>
                            <a:pt x="117" y="10000"/>
                          </a:lnTo>
                          <a:lnTo>
                            <a:pt x="117" y="10000"/>
                          </a:lnTo>
                          <a:lnTo>
                            <a:pt x="117" y="10000"/>
                          </a:lnTo>
                          <a:lnTo>
                            <a:pt x="129" y="10000"/>
                          </a:lnTo>
                          <a:lnTo>
                            <a:pt x="129" y="10000"/>
                          </a:lnTo>
                          <a:lnTo>
                            <a:pt x="129" y="10000"/>
                          </a:lnTo>
                          <a:lnTo>
                            <a:pt x="129" y="10000"/>
                          </a:lnTo>
                          <a:lnTo>
                            <a:pt x="140" y="10000"/>
                          </a:lnTo>
                          <a:lnTo>
                            <a:pt x="140" y="10000"/>
                          </a:lnTo>
                          <a:lnTo>
                            <a:pt x="140" y="10000"/>
                          </a:lnTo>
                          <a:lnTo>
                            <a:pt x="140" y="10000"/>
                          </a:lnTo>
                          <a:lnTo>
                            <a:pt x="151" y="10000"/>
                          </a:lnTo>
                          <a:lnTo>
                            <a:pt x="151" y="10000"/>
                          </a:lnTo>
                          <a:lnTo>
                            <a:pt x="151" y="10000"/>
                          </a:lnTo>
                          <a:lnTo>
                            <a:pt x="151" y="10000"/>
                          </a:lnTo>
                          <a:lnTo>
                            <a:pt x="160" y="10000"/>
                          </a:lnTo>
                          <a:lnTo>
                            <a:pt x="160" y="10000"/>
                          </a:lnTo>
                          <a:lnTo>
                            <a:pt x="160" y="10000"/>
                          </a:lnTo>
                          <a:lnTo>
                            <a:pt x="160" y="10000"/>
                          </a:lnTo>
                          <a:lnTo>
                            <a:pt x="171" y="10000"/>
                          </a:lnTo>
                          <a:lnTo>
                            <a:pt x="171" y="10000"/>
                          </a:lnTo>
                          <a:lnTo>
                            <a:pt x="171" y="10000"/>
                          </a:lnTo>
                          <a:lnTo>
                            <a:pt x="171" y="10000"/>
                          </a:lnTo>
                          <a:lnTo>
                            <a:pt x="183" y="10000"/>
                          </a:lnTo>
                          <a:lnTo>
                            <a:pt x="183" y="10000"/>
                          </a:lnTo>
                          <a:lnTo>
                            <a:pt x="183" y="10000"/>
                          </a:lnTo>
                          <a:lnTo>
                            <a:pt x="183" y="10000"/>
                          </a:lnTo>
                          <a:lnTo>
                            <a:pt x="194" y="10000"/>
                          </a:lnTo>
                          <a:lnTo>
                            <a:pt x="194" y="10000"/>
                          </a:lnTo>
                          <a:lnTo>
                            <a:pt x="194" y="10000"/>
                          </a:lnTo>
                          <a:lnTo>
                            <a:pt x="194" y="10000"/>
                          </a:lnTo>
                          <a:lnTo>
                            <a:pt x="203" y="10000"/>
                          </a:lnTo>
                          <a:lnTo>
                            <a:pt x="203" y="10000"/>
                          </a:lnTo>
                          <a:lnTo>
                            <a:pt x="203" y="10000"/>
                          </a:lnTo>
                          <a:lnTo>
                            <a:pt x="203" y="10000"/>
                          </a:lnTo>
                          <a:lnTo>
                            <a:pt x="214" y="10000"/>
                          </a:lnTo>
                          <a:lnTo>
                            <a:pt x="214" y="10000"/>
                          </a:lnTo>
                          <a:lnTo>
                            <a:pt x="214" y="10000"/>
                          </a:lnTo>
                          <a:lnTo>
                            <a:pt x="214" y="10000"/>
                          </a:lnTo>
                          <a:lnTo>
                            <a:pt x="226" y="10000"/>
                          </a:lnTo>
                          <a:lnTo>
                            <a:pt x="226" y="10000"/>
                          </a:lnTo>
                          <a:lnTo>
                            <a:pt x="226" y="10000"/>
                          </a:lnTo>
                          <a:lnTo>
                            <a:pt x="226" y="10000"/>
                          </a:lnTo>
                          <a:lnTo>
                            <a:pt x="234" y="10000"/>
                          </a:lnTo>
                          <a:lnTo>
                            <a:pt x="234" y="10000"/>
                          </a:lnTo>
                          <a:lnTo>
                            <a:pt x="234" y="10000"/>
                          </a:lnTo>
                          <a:lnTo>
                            <a:pt x="234" y="10000"/>
                          </a:lnTo>
                          <a:lnTo>
                            <a:pt x="246" y="10000"/>
                          </a:lnTo>
                          <a:lnTo>
                            <a:pt x="246" y="10000"/>
                          </a:lnTo>
                          <a:lnTo>
                            <a:pt x="246" y="10000"/>
                          </a:lnTo>
                          <a:lnTo>
                            <a:pt x="246" y="10000"/>
                          </a:lnTo>
                          <a:lnTo>
                            <a:pt x="257" y="10000"/>
                          </a:lnTo>
                          <a:lnTo>
                            <a:pt x="257" y="10000"/>
                          </a:lnTo>
                          <a:lnTo>
                            <a:pt x="257" y="10000"/>
                          </a:lnTo>
                          <a:lnTo>
                            <a:pt x="257" y="10000"/>
                          </a:lnTo>
                          <a:lnTo>
                            <a:pt x="268" y="10000"/>
                          </a:lnTo>
                          <a:lnTo>
                            <a:pt x="268" y="10000"/>
                          </a:lnTo>
                          <a:lnTo>
                            <a:pt x="268" y="10000"/>
                          </a:lnTo>
                          <a:lnTo>
                            <a:pt x="268" y="10000"/>
                          </a:lnTo>
                          <a:lnTo>
                            <a:pt x="277" y="10000"/>
                          </a:lnTo>
                          <a:lnTo>
                            <a:pt x="277" y="10000"/>
                          </a:lnTo>
                          <a:lnTo>
                            <a:pt x="277" y="10000"/>
                          </a:lnTo>
                          <a:lnTo>
                            <a:pt x="277" y="10000"/>
                          </a:lnTo>
                          <a:lnTo>
                            <a:pt x="288" y="10000"/>
                          </a:lnTo>
                          <a:lnTo>
                            <a:pt x="288" y="10000"/>
                          </a:lnTo>
                          <a:lnTo>
                            <a:pt x="288" y="10000"/>
                          </a:lnTo>
                          <a:lnTo>
                            <a:pt x="288" y="10000"/>
                          </a:lnTo>
                          <a:lnTo>
                            <a:pt x="300" y="10000"/>
                          </a:lnTo>
                          <a:lnTo>
                            <a:pt x="300" y="10000"/>
                          </a:lnTo>
                          <a:lnTo>
                            <a:pt x="300" y="10000"/>
                          </a:lnTo>
                          <a:lnTo>
                            <a:pt x="300" y="10000"/>
                          </a:lnTo>
                          <a:lnTo>
                            <a:pt x="311" y="10000"/>
                          </a:lnTo>
                          <a:lnTo>
                            <a:pt x="311" y="10000"/>
                          </a:lnTo>
                          <a:lnTo>
                            <a:pt x="311" y="10000"/>
                          </a:lnTo>
                          <a:lnTo>
                            <a:pt x="311" y="10000"/>
                          </a:lnTo>
                          <a:lnTo>
                            <a:pt x="320" y="10000"/>
                          </a:lnTo>
                          <a:lnTo>
                            <a:pt x="320" y="10000"/>
                          </a:lnTo>
                          <a:lnTo>
                            <a:pt x="320" y="10000"/>
                          </a:lnTo>
                          <a:lnTo>
                            <a:pt x="320" y="10000"/>
                          </a:lnTo>
                          <a:lnTo>
                            <a:pt x="331" y="10000"/>
                          </a:lnTo>
                          <a:lnTo>
                            <a:pt x="331" y="10000"/>
                          </a:lnTo>
                          <a:lnTo>
                            <a:pt x="331" y="10000"/>
                          </a:lnTo>
                          <a:lnTo>
                            <a:pt x="331" y="10000"/>
                          </a:lnTo>
                          <a:lnTo>
                            <a:pt x="343" y="10000"/>
                          </a:lnTo>
                          <a:lnTo>
                            <a:pt x="343" y="10000"/>
                          </a:lnTo>
                          <a:lnTo>
                            <a:pt x="343" y="10000"/>
                          </a:lnTo>
                          <a:lnTo>
                            <a:pt x="343" y="10000"/>
                          </a:lnTo>
                          <a:lnTo>
                            <a:pt x="351" y="10000"/>
                          </a:lnTo>
                          <a:lnTo>
                            <a:pt x="351" y="10000"/>
                          </a:lnTo>
                          <a:lnTo>
                            <a:pt x="351" y="10000"/>
                          </a:lnTo>
                          <a:lnTo>
                            <a:pt x="351" y="10000"/>
                          </a:lnTo>
                          <a:lnTo>
                            <a:pt x="363" y="10000"/>
                          </a:lnTo>
                          <a:lnTo>
                            <a:pt x="363" y="10000"/>
                          </a:lnTo>
                          <a:lnTo>
                            <a:pt x="363" y="10000"/>
                          </a:lnTo>
                          <a:lnTo>
                            <a:pt x="363" y="10000"/>
                          </a:lnTo>
                          <a:lnTo>
                            <a:pt x="374" y="10000"/>
                          </a:lnTo>
                          <a:lnTo>
                            <a:pt x="374" y="10000"/>
                          </a:lnTo>
                          <a:lnTo>
                            <a:pt x="374" y="10000"/>
                          </a:lnTo>
                          <a:lnTo>
                            <a:pt x="374" y="10000"/>
                          </a:lnTo>
                          <a:lnTo>
                            <a:pt x="386" y="10000"/>
                          </a:lnTo>
                          <a:lnTo>
                            <a:pt x="386" y="10000"/>
                          </a:lnTo>
                          <a:lnTo>
                            <a:pt x="386" y="10000"/>
                          </a:lnTo>
                          <a:lnTo>
                            <a:pt x="386" y="10000"/>
                          </a:lnTo>
                          <a:lnTo>
                            <a:pt x="394" y="10000"/>
                          </a:lnTo>
                          <a:lnTo>
                            <a:pt x="394" y="10000"/>
                          </a:lnTo>
                          <a:lnTo>
                            <a:pt x="394" y="10000"/>
                          </a:lnTo>
                          <a:lnTo>
                            <a:pt x="394" y="10000"/>
                          </a:lnTo>
                          <a:lnTo>
                            <a:pt x="406" y="10000"/>
                          </a:lnTo>
                          <a:lnTo>
                            <a:pt x="406" y="10000"/>
                          </a:lnTo>
                          <a:lnTo>
                            <a:pt x="406" y="10000"/>
                          </a:lnTo>
                          <a:lnTo>
                            <a:pt x="406" y="10000"/>
                          </a:lnTo>
                          <a:lnTo>
                            <a:pt x="417" y="10000"/>
                          </a:lnTo>
                          <a:lnTo>
                            <a:pt x="417" y="10000"/>
                          </a:lnTo>
                          <a:lnTo>
                            <a:pt x="417" y="10000"/>
                          </a:lnTo>
                          <a:lnTo>
                            <a:pt x="417" y="10000"/>
                          </a:lnTo>
                          <a:lnTo>
                            <a:pt x="428" y="10000"/>
                          </a:lnTo>
                          <a:lnTo>
                            <a:pt x="428" y="10000"/>
                          </a:lnTo>
                          <a:lnTo>
                            <a:pt x="428" y="10000"/>
                          </a:lnTo>
                          <a:lnTo>
                            <a:pt x="428" y="10000"/>
                          </a:lnTo>
                          <a:lnTo>
                            <a:pt x="437" y="10000"/>
                          </a:lnTo>
                          <a:lnTo>
                            <a:pt x="437" y="10000"/>
                          </a:lnTo>
                          <a:lnTo>
                            <a:pt x="437" y="10000"/>
                          </a:lnTo>
                          <a:lnTo>
                            <a:pt x="437" y="10000"/>
                          </a:lnTo>
                          <a:lnTo>
                            <a:pt x="448" y="10000"/>
                          </a:lnTo>
                          <a:lnTo>
                            <a:pt x="448" y="10000"/>
                          </a:lnTo>
                          <a:lnTo>
                            <a:pt x="448" y="10000"/>
                          </a:lnTo>
                          <a:lnTo>
                            <a:pt x="448" y="10000"/>
                          </a:lnTo>
                          <a:lnTo>
                            <a:pt x="460" y="10000"/>
                          </a:lnTo>
                          <a:lnTo>
                            <a:pt x="460" y="10000"/>
                          </a:lnTo>
                          <a:lnTo>
                            <a:pt x="460" y="10000"/>
                          </a:lnTo>
                          <a:lnTo>
                            <a:pt x="460" y="10000"/>
                          </a:lnTo>
                          <a:lnTo>
                            <a:pt x="468" y="10000"/>
                          </a:lnTo>
                          <a:lnTo>
                            <a:pt x="468" y="10000"/>
                          </a:lnTo>
                          <a:lnTo>
                            <a:pt x="468" y="10000"/>
                          </a:lnTo>
                          <a:lnTo>
                            <a:pt x="468" y="10000"/>
                          </a:lnTo>
                          <a:lnTo>
                            <a:pt x="480" y="10000"/>
                          </a:lnTo>
                          <a:lnTo>
                            <a:pt x="480" y="10000"/>
                          </a:lnTo>
                          <a:lnTo>
                            <a:pt x="480" y="10000"/>
                          </a:lnTo>
                          <a:lnTo>
                            <a:pt x="480" y="10000"/>
                          </a:lnTo>
                          <a:lnTo>
                            <a:pt x="491" y="10000"/>
                          </a:lnTo>
                          <a:lnTo>
                            <a:pt x="491" y="10000"/>
                          </a:lnTo>
                          <a:lnTo>
                            <a:pt x="491" y="10000"/>
                          </a:lnTo>
                          <a:lnTo>
                            <a:pt x="491" y="10000"/>
                          </a:lnTo>
                          <a:lnTo>
                            <a:pt x="503" y="10000"/>
                          </a:lnTo>
                          <a:lnTo>
                            <a:pt x="503" y="10000"/>
                          </a:lnTo>
                          <a:lnTo>
                            <a:pt x="503" y="10000"/>
                          </a:lnTo>
                          <a:lnTo>
                            <a:pt x="503" y="10000"/>
                          </a:lnTo>
                          <a:lnTo>
                            <a:pt x="511" y="10000"/>
                          </a:lnTo>
                          <a:lnTo>
                            <a:pt x="511" y="10000"/>
                          </a:lnTo>
                          <a:lnTo>
                            <a:pt x="511" y="10000"/>
                          </a:lnTo>
                          <a:lnTo>
                            <a:pt x="511" y="10000"/>
                          </a:lnTo>
                          <a:lnTo>
                            <a:pt x="523" y="10000"/>
                          </a:lnTo>
                          <a:lnTo>
                            <a:pt x="523" y="10000"/>
                          </a:lnTo>
                          <a:lnTo>
                            <a:pt x="523" y="10000"/>
                          </a:lnTo>
                          <a:lnTo>
                            <a:pt x="523" y="10000"/>
                          </a:lnTo>
                          <a:lnTo>
                            <a:pt x="534" y="10000"/>
                          </a:lnTo>
                          <a:lnTo>
                            <a:pt x="534" y="10000"/>
                          </a:lnTo>
                          <a:lnTo>
                            <a:pt x="534" y="10000"/>
                          </a:lnTo>
                          <a:lnTo>
                            <a:pt x="534" y="10000"/>
                          </a:lnTo>
                          <a:lnTo>
                            <a:pt x="546" y="10000"/>
                          </a:lnTo>
                          <a:lnTo>
                            <a:pt x="546" y="10000"/>
                          </a:lnTo>
                          <a:lnTo>
                            <a:pt x="546" y="10000"/>
                          </a:lnTo>
                          <a:lnTo>
                            <a:pt x="546" y="10000"/>
                          </a:lnTo>
                          <a:lnTo>
                            <a:pt x="554" y="10000"/>
                          </a:lnTo>
                          <a:lnTo>
                            <a:pt x="554" y="10000"/>
                          </a:lnTo>
                          <a:lnTo>
                            <a:pt x="554" y="10000"/>
                          </a:lnTo>
                          <a:lnTo>
                            <a:pt x="554" y="10000"/>
                          </a:lnTo>
                          <a:lnTo>
                            <a:pt x="566" y="10000"/>
                          </a:lnTo>
                          <a:lnTo>
                            <a:pt x="566" y="10000"/>
                          </a:lnTo>
                          <a:lnTo>
                            <a:pt x="566" y="10000"/>
                          </a:lnTo>
                          <a:lnTo>
                            <a:pt x="566" y="10000"/>
                          </a:lnTo>
                          <a:lnTo>
                            <a:pt x="577" y="10000"/>
                          </a:lnTo>
                          <a:lnTo>
                            <a:pt x="577" y="10000"/>
                          </a:lnTo>
                          <a:lnTo>
                            <a:pt x="577" y="10000"/>
                          </a:lnTo>
                          <a:lnTo>
                            <a:pt x="577" y="10000"/>
                          </a:lnTo>
                          <a:lnTo>
                            <a:pt x="586" y="10000"/>
                          </a:lnTo>
                          <a:lnTo>
                            <a:pt x="586" y="10000"/>
                          </a:lnTo>
                          <a:lnTo>
                            <a:pt x="586" y="10000"/>
                          </a:lnTo>
                          <a:lnTo>
                            <a:pt x="586" y="10000"/>
                          </a:lnTo>
                          <a:lnTo>
                            <a:pt x="597" y="10000"/>
                          </a:lnTo>
                          <a:lnTo>
                            <a:pt x="597" y="10000"/>
                          </a:lnTo>
                          <a:lnTo>
                            <a:pt x="597" y="10000"/>
                          </a:lnTo>
                          <a:lnTo>
                            <a:pt x="597" y="10000"/>
                          </a:lnTo>
                          <a:lnTo>
                            <a:pt x="608" y="10000"/>
                          </a:lnTo>
                          <a:lnTo>
                            <a:pt x="608" y="10000"/>
                          </a:lnTo>
                          <a:lnTo>
                            <a:pt x="608" y="10000"/>
                          </a:lnTo>
                          <a:lnTo>
                            <a:pt x="608" y="10000"/>
                          </a:lnTo>
                          <a:lnTo>
                            <a:pt x="620" y="10000"/>
                          </a:lnTo>
                          <a:lnTo>
                            <a:pt x="620" y="10000"/>
                          </a:lnTo>
                          <a:lnTo>
                            <a:pt x="620" y="10000"/>
                          </a:lnTo>
                          <a:lnTo>
                            <a:pt x="620" y="10000"/>
                          </a:lnTo>
                          <a:lnTo>
                            <a:pt x="628" y="10000"/>
                          </a:lnTo>
                          <a:lnTo>
                            <a:pt x="628" y="10000"/>
                          </a:lnTo>
                          <a:lnTo>
                            <a:pt x="628" y="10000"/>
                          </a:lnTo>
                          <a:lnTo>
                            <a:pt x="628" y="10000"/>
                          </a:lnTo>
                          <a:lnTo>
                            <a:pt x="640" y="10000"/>
                          </a:lnTo>
                          <a:lnTo>
                            <a:pt x="640" y="10000"/>
                          </a:lnTo>
                          <a:lnTo>
                            <a:pt x="640" y="10000"/>
                          </a:lnTo>
                          <a:lnTo>
                            <a:pt x="640" y="10000"/>
                          </a:lnTo>
                          <a:lnTo>
                            <a:pt x="651" y="10000"/>
                          </a:lnTo>
                          <a:lnTo>
                            <a:pt x="651" y="10000"/>
                          </a:lnTo>
                          <a:lnTo>
                            <a:pt x="651" y="10000"/>
                          </a:lnTo>
                          <a:lnTo>
                            <a:pt x="651" y="10000"/>
                          </a:lnTo>
                          <a:lnTo>
                            <a:pt x="663" y="10000"/>
                          </a:lnTo>
                          <a:lnTo>
                            <a:pt x="663" y="10000"/>
                          </a:lnTo>
                          <a:lnTo>
                            <a:pt x="663" y="10000"/>
                          </a:lnTo>
                          <a:lnTo>
                            <a:pt x="663" y="10000"/>
                          </a:lnTo>
                          <a:lnTo>
                            <a:pt x="671" y="10000"/>
                          </a:lnTo>
                          <a:lnTo>
                            <a:pt x="671" y="10000"/>
                          </a:lnTo>
                          <a:lnTo>
                            <a:pt x="671" y="10000"/>
                          </a:lnTo>
                          <a:lnTo>
                            <a:pt x="671" y="10000"/>
                          </a:lnTo>
                          <a:lnTo>
                            <a:pt x="683" y="10000"/>
                          </a:lnTo>
                          <a:lnTo>
                            <a:pt x="683" y="10000"/>
                          </a:lnTo>
                          <a:lnTo>
                            <a:pt x="683" y="10000"/>
                          </a:lnTo>
                          <a:lnTo>
                            <a:pt x="683" y="10000"/>
                          </a:lnTo>
                          <a:lnTo>
                            <a:pt x="694" y="10000"/>
                          </a:lnTo>
                          <a:lnTo>
                            <a:pt x="694" y="10000"/>
                          </a:lnTo>
                          <a:lnTo>
                            <a:pt x="694" y="10000"/>
                          </a:lnTo>
                          <a:lnTo>
                            <a:pt x="694" y="10000"/>
                          </a:lnTo>
                          <a:lnTo>
                            <a:pt x="703" y="10000"/>
                          </a:lnTo>
                          <a:lnTo>
                            <a:pt x="703" y="10000"/>
                          </a:lnTo>
                          <a:lnTo>
                            <a:pt x="703" y="10000"/>
                          </a:lnTo>
                          <a:lnTo>
                            <a:pt x="703" y="10000"/>
                          </a:lnTo>
                          <a:lnTo>
                            <a:pt x="714" y="10000"/>
                          </a:lnTo>
                          <a:lnTo>
                            <a:pt x="714" y="10000"/>
                          </a:lnTo>
                          <a:lnTo>
                            <a:pt x="714" y="10000"/>
                          </a:lnTo>
                          <a:lnTo>
                            <a:pt x="714" y="10000"/>
                          </a:lnTo>
                          <a:lnTo>
                            <a:pt x="726" y="10000"/>
                          </a:lnTo>
                          <a:lnTo>
                            <a:pt x="726" y="10000"/>
                          </a:lnTo>
                          <a:lnTo>
                            <a:pt x="726" y="10000"/>
                          </a:lnTo>
                          <a:lnTo>
                            <a:pt x="726" y="10000"/>
                          </a:lnTo>
                          <a:lnTo>
                            <a:pt x="737" y="10000"/>
                          </a:lnTo>
                          <a:lnTo>
                            <a:pt x="737" y="10000"/>
                          </a:lnTo>
                          <a:lnTo>
                            <a:pt x="737" y="10000"/>
                          </a:lnTo>
                          <a:lnTo>
                            <a:pt x="737" y="10000"/>
                          </a:lnTo>
                          <a:lnTo>
                            <a:pt x="746" y="10000"/>
                          </a:lnTo>
                          <a:lnTo>
                            <a:pt x="746" y="10000"/>
                          </a:lnTo>
                          <a:lnTo>
                            <a:pt x="746" y="10000"/>
                          </a:lnTo>
                          <a:lnTo>
                            <a:pt x="746" y="10000"/>
                          </a:lnTo>
                          <a:lnTo>
                            <a:pt x="757" y="10000"/>
                          </a:lnTo>
                          <a:lnTo>
                            <a:pt x="757" y="10000"/>
                          </a:lnTo>
                          <a:lnTo>
                            <a:pt x="757" y="10000"/>
                          </a:lnTo>
                          <a:lnTo>
                            <a:pt x="757" y="10000"/>
                          </a:lnTo>
                          <a:lnTo>
                            <a:pt x="768" y="10000"/>
                          </a:lnTo>
                          <a:lnTo>
                            <a:pt x="768" y="10000"/>
                          </a:lnTo>
                          <a:lnTo>
                            <a:pt x="768" y="10000"/>
                          </a:lnTo>
                          <a:lnTo>
                            <a:pt x="768" y="10000"/>
                          </a:lnTo>
                          <a:lnTo>
                            <a:pt x="780" y="10000"/>
                          </a:lnTo>
                          <a:lnTo>
                            <a:pt x="780" y="10000"/>
                          </a:lnTo>
                          <a:lnTo>
                            <a:pt x="780" y="10000"/>
                          </a:lnTo>
                          <a:lnTo>
                            <a:pt x="780" y="10000"/>
                          </a:lnTo>
                          <a:lnTo>
                            <a:pt x="788" y="10000"/>
                          </a:lnTo>
                          <a:lnTo>
                            <a:pt x="788" y="10000"/>
                          </a:lnTo>
                          <a:lnTo>
                            <a:pt x="788" y="10000"/>
                          </a:lnTo>
                          <a:lnTo>
                            <a:pt x="788" y="10000"/>
                          </a:lnTo>
                          <a:lnTo>
                            <a:pt x="800" y="10000"/>
                          </a:lnTo>
                          <a:lnTo>
                            <a:pt x="800" y="10000"/>
                          </a:lnTo>
                          <a:lnTo>
                            <a:pt x="800" y="10000"/>
                          </a:lnTo>
                          <a:lnTo>
                            <a:pt x="800" y="10000"/>
                          </a:lnTo>
                          <a:lnTo>
                            <a:pt x="811" y="10000"/>
                          </a:lnTo>
                          <a:lnTo>
                            <a:pt x="811" y="10000"/>
                          </a:lnTo>
                          <a:lnTo>
                            <a:pt x="811" y="10000"/>
                          </a:lnTo>
                          <a:lnTo>
                            <a:pt x="811" y="10000"/>
                          </a:lnTo>
                          <a:lnTo>
                            <a:pt x="820" y="10000"/>
                          </a:lnTo>
                          <a:lnTo>
                            <a:pt x="820" y="10000"/>
                          </a:lnTo>
                          <a:lnTo>
                            <a:pt x="820" y="10000"/>
                          </a:lnTo>
                          <a:lnTo>
                            <a:pt x="820" y="10000"/>
                          </a:lnTo>
                          <a:lnTo>
                            <a:pt x="831" y="10000"/>
                          </a:lnTo>
                          <a:lnTo>
                            <a:pt x="831" y="10000"/>
                          </a:lnTo>
                          <a:lnTo>
                            <a:pt x="831" y="10000"/>
                          </a:lnTo>
                          <a:lnTo>
                            <a:pt x="831" y="10000"/>
                          </a:lnTo>
                          <a:lnTo>
                            <a:pt x="843" y="10000"/>
                          </a:lnTo>
                          <a:lnTo>
                            <a:pt x="843" y="10000"/>
                          </a:lnTo>
                          <a:lnTo>
                            <a:pt x="843" y="10000"/>
                          </a:lnTo>
                          <a:lnTo>
                            <a:pt x="843" y="10000"/>
                          </a:lnTo>
                          <a:lnTo>
                            <a:pt x="854" y="10000"/>
                          </a:lnTo>
                          <a:lnTo>
                            <a:pt x="854" y="10000"/>
                          </a:lnTo>
                          <a:lnTo>
                            <a:pt x="854" y="10000"/>
                          </a:lnTo>
                          <a:lnTo>
                            <a:pt x="854" y="10000"/>
                          </a:lnTo>
                          <a:lnTo>
                            <a:pt x="863" y="10000"/>
                          </a:lnTo>
                          <a:lnTo>
                            <a:pt x="863" y="10000"/>
                          </a:lnTo>
                          <a:lnTo>
                            <a:pt x="863" y="10000"/>
                          </a:lnTo>
                          <a:lnTo>
                            <a:pt x="863" y="10000"/>
                          </a:lnTo>
                          <a:lnTo>
                            <a:pt x="874" y="10000"/>
                          </a:lnTo>
                          <a:lnTo>
                            <a:pt x="874" y="10000"/>
                          </a:lnTo>
                          <a:lnTo>
                            <a:pt x="874" y="10000"/>
                          </a:lnTo>
                          <a:lnTo>
                            <a:pt x="874" y="10000"/>
                          </a:lnTo>
                          <a:lnTo>
                            <a:pt x="885" y="10000"/>
                          </a:lnTo>
                          <a:lnTo>
                            <a:pt x="885" y="10000"/>
                          </a:lnTo>
                          <a:lnTo>
                            <a:pt x="885" y="10000"/>
                          </a:lnTo>
                          <a:lnTo>
                            <a:pt x="885" y="10000"/>
                          </a:lnTo>
                          <a:lnTo>
                            <a:pt x="897" y="10000"/>
                          </a:lnTo>
                          <a:lnTo>
                            <a:pt x="897" y="10000"/>
                          </a:lnTo>
                          <a:lnTo>
                            <a:pt x="897" y="10000"/>
                          </a:lnTo>
                          <a:lnTo>
                            <a:pt x="897" y="10000"/>
                          </a:lnTo>
                          <a:lnTo>
                            <a:pt x="905" y="10000"/>
                          </a:lnTo>
                          <a:lnTo>
                            <a:pt x="905" y="10000"/>
                          </a:lnTo>
                          <a:lnTo>
                            <a:pt x="905" y="10000"/>
                          </a:lnTo>
                          <a:lnTo>
                            <a:pt x="905" y="10000"/>
                          </a:lnTo>
                          <a:lnTo>
                            <a:pt x="917" y="10000"/>
                          </a:lnTo>
                          <a:lnTo>
                            <a:pt x="917" y="10000"/>
                          </a:lnTo>
                          <a:lnTo>
                            <a:pt x="917" y="10000"/>
                          </a:lnTo>
                          <a:lnTo>
                            <a:pt x="917" y="10000"/>
                          </a:lnTo>
                          <a:lnTo>
                            <a:pt x="928" y="10000"/>
                          </a:lnTo>
                          <a:lnTo>
                            <a:pt x="928" y="10000"/>
                          </a:lnTo>
                          <a:lnTo>
                            <a:pt x="928" y="10000"/>
                          </a:lnTo>
                          <a:lnTo>
                            <a:pt x="928" y="10000"/>
                          </a:lnTo>
                          <a:lnTo>
                            <a:pt x="940" y="10000"/>
                          </a:lnTo>
                          <a:lnTo>
                            <a:pt x="940" y="10000"/>
                          </a:lnTo>
                          <a:lnTo>
                            <a:pt x="940" y="10000"/>
                          </a:lnTo>
                          <a:lnTo>
                            <a:pt x="940" y="10000"/>
                          </a:lnTo>
                          <a:lnTo>
                            <a:pt x="948" y="10000"/>
                          </a:lnTo>
                          <a:lnTo>
                            <a:pt x="948" y="10000"/>
                          </a:lnTo>
                          <a:lnTo>
                            <a:pt x="948" y="10000"/>
                          </a:lnTo>
                          <a:lnTo>
                            <a:pt x="948" y="10000"/>
                          </a:lnTo>
                          <a:lnTo>
                            <a:pt x="960" y="10000"/>
                          </a:lnTo>
                          <a:lnTo>
                            <a:pt x="960" y="10000"/>
                          </a:lnTo>
                          <a:lnTo>
                            <a:pt x="960" y="10000"/>
                          </a:lnTo>
                          <a:lnTo>
                            <a:pt x="960" y="10000"/>
                          </a:lnTo>
                          <a:lnTo>
                            <a:pt x="971" y="10000"/>
                          </a:lnTo>
                          <a:lnTo>
                            <a:pt x="971" y="10000"/>
                          </a:lnTo>
                          <a:lnTo>
                            <a:pt x="971" y="10000"/>
                          </a:lnTo>
                          <a:lnTo>
                            <a:pt x="971" y="10000"/>
                          </a:lnTo>
                          <a:lnTo>
                            <a:pt x="980" y="10000"/>
                          </a:lnTo>
                          <a:lnTo>
                            <a:pt x="980" y="10000"/>
                          </a:lnTo>
                          <a:lnTo>
                            <a:pt x="980" y="10000"/>
                          </a:lnTo>
                          <a:lnTo>
                            <a:pt x="980" y="10000"/>
                          </a:lnTo>
                          <a:lnTo>
                            <a:pt x="991" y="10000"/>
                          </a:lnTo>
                          <a:lnTo>
                            <a:pt x="991" y="10000"/>
                          </a:lnTo>
                          <a:lnTo>
                            <a:pt x="991" y="10000"/>
                          </a:lnTo>
                          <a:lnTo>
                            <a:pt x="991" y="10000"/>
                          </a:lnTo>
                          <a:lnTo>
                            <a:pt x="1003" y="10000"/>
                          </a:lnTo>
                          <a:lnTo>
                            <a:pt x="1003" y="10000"/>
                          </a:lnTo>
                          <a:lnTo>
                            <a:pt x="1003" y="10000"/>
                          </a:lnTo>
                          <a:lnTo>
                            <a:pt x="1003" y="10000"/>
                          </a:lnTo>
                          <a:lnTo>
                            <a:pt x="1014" y="10000"/>
                          </a:lnTo>
                          <a:lnTo>
                            <a:pt x="1014" y="10000"/>
                          </a:lnTo>
                          <a:lnTo>
                            <a:pt x="1014" y="10000"/>
                          </a:lnTo>
                          <a:lnTo>
                            <a:pt x="1014" y="10000"/>
                          </a:lnTo>
                          <a:lnTo>
                            <a:pt x="1023" y="10000"/>
                          </a:lnTo>
                          <a:lnTo>
                            <a:pt x="1023" y="10000"/>
                          </a:lnTo>
                          <a:lnTo>
                            <a:pt x="1023" y="10000"/>
                          </a:lnTo>
                          <a:lnTo>
                            <a:pt x="1023" y="10000"/>
                          </a:lnTo>
                          <a:lnTo>
                            <a:pt x="1034" y="10000"/>
                          </a:lnTo>
                          <a:lnTo>
                            <a:pt x="1034" y="10000"/>
                          </a:lnTo>
                          <a:lnTo>
                            <a:pt x="1034" y="10000"/>
                          </a:lnTo>
                          <a:lnTo>
                            <a:pt x="1034" y="10000"/>
                          </a:lnTo>
                          <a:lnTo>
                            <a:pt x="1045" y="10000"/>
                          </a:lnTo>
                          <a:lnTo>
                            <a:pt x="1045" y="10000"/>
                          </a:lnTo>
                          <a:lnTo>
                            <a:pt x="1045" y="10000"/>
                          </a:lnTo>
                          <a:lnTo>
                            <a:pt x="1045" y="10000"/>
                          </a:lnTo>
                          <a:lnTo>
                            <a:pt x="1057" y="10000"/>
                          </a:lnTo>
                          <a:lnTo>
                            <a:pt x="1057" y="10000"/>
                          </a:lnTo>
                          <a:lnTo>
                            <a:pt x="1057" y="10000"/>
                          </a:lnTo>
                          <a:lnTo>
                            <a:pt x="1057" y="10000"/>
                          </a:lnTo>
                          <a:lnTo>
                            <a:pt x="1065" y="10000"/>
                          </a:lnTo>
                          <a:lnTo>
                            <a:pt x="1065" y="10000"/>
                          </a:lnTo>
                          <a:lnTo>
                            <a:pt x="1065" y="10000"/>
                          </a:lnTo>
                          <a:lnTo>
                            <a:pt x="1065" y="10000"/>
                          </a:lnTo>
                          <a:lnTo>
                            <a:pt x="1077" y="10000"/>
                          </a:lnTo>
                          <a:lnTo>
                            <a:pt x="1077" y="10000"/>
                          </a:lnTo>
                          <a:lnTo>
                            <a:pt x="1077" y="10000"/>
                          </a:lnTo>
                          <a:lnTo>
                            <a:pt x="1077" y="10000"/>
                          </a:lnTo>
                          <a:lnTo>
                            <a:pt x="1088" y="10000"/>
                          </a:lnTo>
                          <a:lnTo>
                            <a:pt x="1088" y="10000"/>
                          </a:lnTo>
                          <a:lnTo>
                            <a:pt x="1088" y="10000"/>
                          </a:lnTo>
                          <a:lnTo>
                            <a:pt x="1088" y="10000"/>
                          </a:lnTo>
                          <a:lnTo>
                            <a:pt x="1097" y="10000"/>
                          </a:lnTo>
                          <a:lnTo>
                            <a:pt x="1097" y="10000"/>
                          </a:lnTo>
                          <a:lnTo>
                            <a:pt x="1097" y="10000"/>
                          </a:lnTo>
                          <a:lnTo>
                            <a:pt x="1097" y="10000"/>
                          </a:lnTo>
                          <a:lnTo>
                            <a:pt x="1108" y="10000"/>
                          </a:lnTo>
                          <a:lnTo>
                            <a:pt x="1108" y="10000"/>
                          </a:lnTo>
                          <a:lnTo>
                            <a:pt x="1108" y="10000"/>
                          </a:lnTo>
                          <a:lnTo>
                            <a:pt x="1108" y="10000"/>
                          </a:lnTo>
                          <a:lnTo>
                            <a:pt x="1120" y="10000"/>
                          </a:lnTo>
                          <a:lnTo>
                            <a:pt x="1120" y="10000"/>
                          </a:lnTo>
                          <a:lnTo>
                            <a:pt x="1120" y="10000"/>
                          </a:lnTo>
                          <a:lnTo>
                            <a:pt x="1120" y="10000"/>
                          </a:lnTo>
                          <a:lnTo>
                            <a:pt x="1131" y="10000"/>
                          </a:lnTo>
                          <a:lnTo>
                            <a:pt x="1131" y="10000"/>
                          </a:lnTo>
                          <a:lnTo>
                            <a:pt x="1131" y="10000"/>
                          </a:lnTo>
                          <a:lnTo>
                            <a:pt x="1131" y="10000"/>
                          </a:lnTo>
                          <a:lnTo>
                            <a:pt x="1140" y="10000"/>
                          </a:lnTo>
                          <a:lnTo>
                            <a:pt x="1140" y="10000"/>
                          </a:lnTo>
                          <a:lnTo>
                            <a:pt x="1140" y="10000"/>
                          </a:lnTo>
                          <a:lnTo>
                            <a:pt x="1140" y="10000"/>
                          </a:lnTo>
                          <a:lnTo>
                            <a:pt x="1151" y="10000"/>
                          </a:lnTo>
                          <a:lnTo>
                            <a:pt x="1151" y="10000"/>
                          </a:lnTo>
                          <a:lnTo>
                            <a:pt x="1151" y="10000"/>
                          </a:lnTo>
                          <a:lnTo>
                            <a:pt x="1151" y="10000"/>
                          </a:lnTo>
                          <a:lnTo>
                            <a:pt x="1163" y="10000"/>
                          </a:lnTo>
                          <a:lnTo>
                            <a:pt x="1163" y="10000"/>
                          </a:lnTo>
                          <a:lnTo>
                            <a:pt x="1163" y="10000"/>
                          </a:lnTo>
                          <a:lnTo>
                            <a:pt x="1163" y="10000"/>
                          </a:lnTo>
                          <a:lnTo>
                            <a:pt x="1174" y="10000"/>
                          </a:lnTo>
                          <a:lnTo>
                            <a:pt x="1174" y="10000"/>
                          </a:lnTo>
                          <a:lnTo>
                            <a:pt x="1174" y="10000"/>
                          </a:lnTo>
                          <a:lnTo>
                            <a:pt x="1174" y="10000"/>
                          </a:lnTo>
                          <a:lnTo>
                            <a:pt x="1183" y="10000"/>
                          </a:lnTo>
                          <a:lnTo>
                            <a:pt x="1183" y="10000"/>
                          </a:lnTo>
                          <a:lnTo>
                            <a:pt x="1183" y="10000"/>
                          </a:lnTo>
                          <a:lnTo>
                            <a:pt x="1183" y="10000"/>
                          </a:lnTo>
                          <a:lnTo>
                            <a:pt x="1194" y="10000"/>
                          </a:lnTo>
                          <a:lnTo>
                            <a:pt x="1194" y="10000"/>
                          </a:lnTo>
                          <a:lnTo>
                            <a:pt x="1194" y="10000"/>
                          </a:lnTo>
                          <a:lnTo>
                            <a:pt x="1194" y="10000"/>
                          </a:lnTo>
                          <a:lnTo>
                            <a:pt x="1205" y="10000"/>
                          </a:lnTo>
                          <a:lnTo>
                            <a:pt x="1205" y="10000"/>
                          </a:lnTo>
                          <a:lnTo>
                            <a:pt x="1205" y="10000"/>
                          </a:lnTo>
                          <a:lnTo>
                            <a:pt x="1205" y="10000"/>
                          </a:lnTo>
                          <a:lnTo>
                            <a:pt x="1214" y="10000"/>
                          </a:lnTo>
                          <a:lnTo>
                            <a:pt x="1214" y="10000"/>
                          </a:lnTo>
                          <a:lnTo>
                            <a:pt x="1214" y="10000"/>
                          </a:lnTo>
                          <a:lnTo>
                            <a:pt x="1214" y="10000"/>
                          </a:lnTo>
                          <a:lnTo>
                            <a:pt x="1225" y="10000"/>
                          </a:lnTo>
                          <a:lnTo>
                            <a:pt x="1225" y="10000"/>
                          </a:lnTo>
                          <a:lnTo>
                            <a:pt x="1225" y="10000"/>
                          </a:lnTo>
                          <a:lnTo>
                            <a:pt x="1225" y="10000"/>
                          </a:lnTo>
                          <a:lnTo>
                            <a:pt x="1237" y="10000"/>
                          </a:lnTo>
                          <a:lnTo>
                            <a:pt x="1237" y="10000"/>
                          </a:lnTo>
                          <a:lnTo>
                            <a:pt x="1237" y="10000"/>
                          </a:lnTo>
                          <a:lnTo>
                            <a:pt x="1237" y="10000"/>
                          </a:lnTo>
                          <a:lnTo>
                            <a:pt x="1248" y="10000"/>
                          </a:lnTo>
                          <a:lnTo>
                            <a:pt x="1248" y="10000"/>
                          </a:lnTo>
                          <a:lnTo>
                            <a:pt x="1248" y="10000"/>
                          </a:lnTo>
                          <a:lnTo>
                            <a:pt x="1248" y="10000"/>
                          </a:lnTo>
                          <a:lnTo>
                            <a:pt x="1257" y="10000"/>
                          </a:lnTo>
                          <a:lnTo>
                            <a:pt x="1257" y="10000"/>
                          </a:lnTo>
                          <a:lnTo>
                            <a:pt x="1257" y="10000"/>
                          </a:lnTo>
                          <a:lnTo>
                            <a:pt x="1257" y="10000"/>
                          </a:lnTo>
                          <a:lnTo>
                            <a:pt x="1268" y="10000"/>
                          </a:lnTo>
                          <a:lnTo>
                            <a:pt x="1268" y="10000"/>
                          </a:lnTo>
                          <a:lnTo>
                            <a:pt x="1268" y="10000"/>
                          </a:lnTo>
                          <a:lnTo>
                            <a:pt x="1268" y="10000"/>
                          </a:lnTo>
                          <a:lnTo>
                            <a:pt x="1280" y="10000"/>
                          </a:lnTo>
                          <a:lnTo>
                            <a:pt x="1280" y="10000"/>
                          </a:lnTo>
                          <a:lnTo>
                            <a:pt x="1280" y="10000"/>
                          </a:lnTo>
                          <a:lnTo>
                            <a:pt x="1280" y="10000"/>
                          </a:lnTo>
                          <a:lnTo>
                            <a:pt x="1291" y="10000"/>
                          </a:lnTo>
                          <a:lnTo>
                            <a:pt x="1291" y="10000"/>
                          </a:lnTo>
                          <a:lnTo>
                            <a:pt x="1291" y="10000"/>
                          </a:lnTo>
                          <a:lnTo>
                            <a:pt x="1291" y="10000"/>
                          </a:lnTo>
                          <a:lnTo>
                            <a:pt x="1300" y="10000"/>
                          </a:lnTo>
                          <a:lnTo>
                            <a:pt x="1300" y="10000"/>
                          </a:lnTo>
                          <a:lnTo>
                            <a:pt x="1300" y="10000"/>
                          </a:lnTo>
                          <a:lnTo>
                            <a:pt x="1300" y="10000"/>
                          </a:lnTo>
                          <a:lnTo>
                            <a:pt x="1311" y="10000"/>
                          </a:lnTo>
                          <a:lnTo>
                            <a:pt x="1311" y="10000"/>
                          </a:lnTo>
                          <a:lnTo>
                            <a:pt x="1311" y="10000"/>
                          </a:lnTo>
                          <a:lnTo>
                            <a:pt x="1311" y="10000"/>
                          </a:lnTo>
                          <a:lnTo>
                            <a:pt x="1322" y="10000"/>
                          </a:lnTo>
                          <a:lnTo>
                            <a:pt x="1322" y="10000"/>
                          </a:lnTo>
                          <a:lnTo>
                            <a:pt x="1322" y="10000"/>
                          </a:lnTo>
                          <a:lnTo>
                            <a:pt x="1322" y="10000"/>
                          </a:lnTo>
                          <a:lnTo>
                            <a:pt x="1331" y="10000"/>
                          </a:lnTo>
                          <a:lnTo>
                            <a:pt x="1331" y="10000"/>
                          </a:lnTo>
                          <a:lnTo>
                            <a:pt x="1331" y="10000"/>
                          </a:lnTo>
                          <a:lnTo>
                            <a:pt x="1331" y="10000"/>
                          </a:lnTo>
                          <a:lnTo>
                            <a:pt x="1342" y="10000"/>
                          </a:lnTo>
                          <a:lnTo>
                            <a:pt x="1342" y="10000"/>
                          </a:lnTo>
                          <a:lnTo>
                            <a:pt x="1342" y="10000"/>
                          </a:lnTo>
                          <a:lnTo>
                            <a:pt x="1342" y="10000"/>
                          </a:lnTo>
                          <a:lnTo>
                            <a:pt x="1354" y="10000"/>
                          </a:lnTo>
                          <a:lnTo>
                            <a:pt x="1354" y="10000"/>
                          </a:lnTo>
                          <a:lnTo>
                            <a:pt x="1354" y="10000"/>
                          </a:lnTo>
                          <a:lnTo>
                            <a:pt x="1354" y="10000"/>
                          </a:lnTo>
                          <a:lnTo>
                            <a:pt x="1365" y="10000"/>
                          </a:lnTo>
                          <a:lnTo>
                            <a:pt x="1365" y="10000"/>
                          </a:lnTo>
                          <a:lnTo>
                            <a:pt x="1365" y="10000"/>
                          </a:lnTo>
                          <a:lnTo>
                            <a:pt x="1365" y="10000"/>
                          </a:lnTo>
                          <a:lnTo>
                            <a:pt x="1374" y="10000"/>
                          </a:lnTo>
                          <a:lnTo>
                            <a:pt x="1374" y="10000"/>
                          </a:lnTo>
                          <a:lnTo>
                            <a:pt x="1374" y="10000"/>
                          </a:lnTo>
                          <a:lnTo>
                            <a:pt x="1374" y="10000"/>
                          </a:lnTo>
                          <a:lnTo>
                            <a:pt x="1385" y="10000"/>
                          </a:lnTo>
                          <a:lnTo>
                            <a:pt x="1385" y="10000"/>
                          </a:lnTo>
                          <a:lnTo>
                            <a:pt x="1385" y="10000"/>
                          </a:lnTo>
                          <a:lnTo>
                            <a:pt x="1385" y="10000"/>
                          </a:lnTo>
                          <a:lnTo>
                            <a:pt x="1397" y="10000"/>
                          </a:lnTo>
                          <a:lnTo>
                            <a:pt x="1397" y="10000"/>
                          </a:lnTo>
                          <a:lnTo>
                            <a:pt x="1397" y="10000"/>
                          </a:lnTo>
                          <a:lnTo>
                            <a:pt x="1397" y="10000"/>
                          </a:lnTo>
                          <a:lnTo>
                            <a:pt x="1408" y="10000"/>
                          </a:lnTo>
                          <a:lnTo>
                            <a:pt x="1408" y="10000"/>
                          </a:lnTo>
                          <a:lnTo>
                            <a:pt x="1408" y="10000"/>
                          </a:lnTo>
                          <a:lnTo>
                            <a:pt x="1408" y="10000"/>
                          </a:lnTo>
                          <a:lnTo>
                            <a:pt x="1417" y="10000"/>
                          </a:lnTo>
                          <a:lnTo>
                            <a:pt x="1417" y="10000"/>
                          </a:lnTo>
                          <a:lnTo>
                            <a:pt x="1417" y="10000"/>
                          </a:lnTo>
                          <a:lnTo>
                            <a:pt x="1417" y="10000"/>
                          </a:lnTo>
                          <a:lnTo>
                            <a:pt x="1428" y="10000"/>
                          </a:lnTo>
                          <a:lnTo>
                            <a:pt x="1428" y="10000"/>
                          </a:lnTo>
                          <a:lnTo>
                            <a:pt x="1428" y="10000"/>
                          </a:lnTo>
                          <a:lnTo>
                            <a:pt x="1428" y="10000"/>
                          </a:lnTo>
                          <a:lnTo>
                            <a:pt x="1440" y="10000"/>
                          </a:lnTo>
                          <a:lnTo>
                            <a:pt x="1440" y="10000"/>
                          </a:lnTo>
                          <a:lnTo>
                            <a:pt x="1440" y="10000"/>
                          </a:lnTo>
                          <a:lnTo>
                            <a:pt x="1440" y="10000"/>
                          </a:lnTo>
                          <a:lnTo>
                            <a:pt x="1448" y="10000"/>
                          </a:lnTo>
                          <a:lnTo>
                            <a:pt x="1448" y="10000"/>
                          </a:lnTo>
                          <a:lnTo>
                            <a:pt x="1448" y="10000"/>
                          </a:lnTo>
                          <a:lnTo>
                            <a:pt x="1448" y="10000"/>
                          </a:lnTo>
                          <a:lnTo>
                            <a:pt x="1460" y="10000"/>
                          </a:lnTo>
                          <a:lnTo>
                            <a:pt x="1460" y="10000"/>
                          </a:lnTo>
                          <a:lnTo>
                            <a:pt x="1460" y="10000"/>
                          </a:lnTo>
                          <a:lnTo>
                            <a:pt x="1460" y="10000"/>
                          </a:lnTo>
                          <a:lnTo>
                            <a:pt x="1471" y="10000"/>
                          </a:lnTo>
                          <a:lnTo>
                            <a:pt x="1471" y="10000"/>
                          </a:lnTo>
                          <a:lnTo>
                            <a:pt x="1471" y="10000"/>
                          </a:lnTo>
                          <a:lnTo>
                            <a:pt x="1471" y="10000"/>
                          </a:lnTo>
                          <a:lnTo>
                            <a:pt x="1482" y="10000"/>
                          </a:lnTo>
                          <a:lnTo>
                            <a:pt x="1482" y="10000"/>
                          </a:lnTo>
                          <a:lnTo>
                            <a:pt x="1482" y="10000"/>
                          </a:lnTo>
                          <a:lnTo>
                            <a:pt x="1482" y="10000"/>
                          </a:lnTo>
                          <a:lnTo>
                            <a:pt x="1491" y="10000"/>
                          </a:lnTo>
                          <a:lnTo>
                            <a:pt x="1491" y="10000"/>
                          </a:lnTo>
                          <a:lnTo>
                            <a:pt x="1491" y="10000"/>
                          </a:lnTo>
                          <a:lnTo>
                            <a:pt x="1491" y="10000"/>
                          </a:lnTo>
                          <a:lnTo>
                            <a:pt x="1502" y="10000"/>
                          </a:lnTo>
                          <a:lnTo>
                            <a:pt x="1502" y="10000"/>
                          </a:lnTo>
                          <a:lnTo>
                            <a:pt x="1502" y="10000"/>
                          </a:lnTo>
                          <a:lnTo>
                            <a:pt x="1502" y="10000"/>
                          </a:lnTo>
                          <a:lnTo>
                            <a:pt x="1514" y="10000"/>
                          </a:lnTo>
                          <a:lnTo>
                            <a:pt x="1514" y="10000"/>
                          </a:lnTo>
                          <a:lnTo>
                            <a:pt x="1514" y="10000"/>
                          </a:lnTo>
                          <a:lnTo>
                            <a:pt x="1514" y="10000"/>
                          </a:lnTo>
                          <a:lnTo>
                            <a:pt x="1525" y="10000"/>
                          </a:lnTo>
                          <a:lnTo>
                            <a:pt x="1525" y="10000"/>
                          </a:lnTo>
                          <a:lnTo>
                            <a:pt x="1525" y="10000"/>
                          </a:lnTo>
                          <a:lnTo>
                            <a:pt x="1525" y="10000"/>
                          </a:lnTo>
                          <a:lnTo>
                            <a:pt x="1534" y="10000"/>
                          </a:lnTo>
                          <a:lnTo>
                            <a:pt x="1534" y="10000"/>
                          </a:lnTo>
                          <a:lnTo>
                            <a:pt x="1534" y="10000"/>
                          </a:lnTo>
                          <a:lnTo>
                            <a:pt x="1534" y="10000"/>
                          </a:lnTo>
                          <a:lnTo>
                            <a:pt x="1545" y="10000"/>
                          </a:lnTo>
                          <a:lnTo>
                            <a:pt x="1545" y="10000"/>
                          </a:lnTo>
                          <a:lnTo>
                            <a:pt x="1545" y="10000"/>
                          </a:lnTo>
                          <a:lnTo>
                            <a:pt x="1545" y="10000"/>
                          </a:lnTo>
                          <a:lnTo>
                            <a:pt x="1557" y="10000"/>
                          </a:lnTo>
                          <a:lnTo>
                            <a:pt x="1557" y="10000"/>
                          </a:lnTo>
                          <a:lnTo>
                            <a:pt x="1557" y="10000"/>
                          </a:lnTo>
                          <a:lnTo>
                            <a:pt x="1557" y="10000"/>
                          </a:lnTo>
                          <a:lnTo>
                            <a:pt x="1565" y="10000"/>
                          </a:lnTo>
                          <a:lnTo>
                            <a:pt x="1565" y="10000"/>
                          </a:lnTo>
                          <a:lnTo>
                            <a:pt x="1565" y="10000"/>
                          </a:lnTo>
                          <a:lnTo>
                            <a:pt x="1565" y="10000"/>
                          </a:lnTo>
                          <a:lnTo>
                            <a:pt x="1577" y="10000"/>
                          </a:lnTo>
                          <a:lnTo>
                            <a:pt x="1577" y="10000"/>
                          </a:lnTo>
                          <a:lnTo>
                            <a:pt x="1577" y="10000"/>
                          </a:lnTo>
                          <a:lnTo>
                            <a:pt x="1577" y="10000"/>
                          </a:lnTo>
                          <a:lnTo>
                            <a:pt x="1588" y="10000"/>
                          </a:lnTo>
                          <a:lnTo>
                            <a:pt x="1588" y="10000"/>
                          </a:lnTo>
                          <a:lnTo>
                            <a:pt x="1588" y="10000"/>
                          </a:lnTo>
                          <a:lnTo>
                            <a:pt x="1588" y="10000"/>
                          </a:lnTo>
                          <a:lnTo>
                            <a:pt x="1600" y="10000"/>
                          </a:lnTo>
                          <a:lnTo>
                            <a:pt x="1600" y="10000"/>
                          </a:lnTo>
                          <a:lnTo>
                            <a:pt x="1600" y="10000"/>
                          </a:lnTo>
                          <a:lnTo>
                            <a:pt x="1600" y="10000"/>
                          </a:lnTo>
                          <a:lnTo>
                            <a:pt x="1608" y="10000"/>
                          </a:lnTo>
                          <a:lnTo>
                            <a:pt x="1608" y="10000"/>
                          </a:lnTo>
                          <a:lnTo>
                            <a:pt x="1608" y="10000"/>
                          </a:lnTo>
                          <a:lnTo>
                            <a:pt x="1608" y="10000"/>
                          </a:lnTo>
                          <a:lnTo>
                            <a:pt x="1620" y="10000"/>
                          </a:lnTo>
                          <a:lnTo>
                            <a:pt x="1620" y="10000"/>
                          </a:lnTo>
                          <a:lnTo>
                            <a:pt x="1620" y="10000"/>
                          </a:lnTo>
                          <a:lnTo>
                            <a:pt x="1620" y="10000"/>
                          </a:lnTo>
                          <a:lnTo>
                            <a:pt x="1631" y="10000"/>
                          </a:lnTo>
                          <a:lnTo>
                            <a:pt x="1631" y="10000"/>
                          </a:lnTo>
                          <a:lnTo>
                            <a:pt x="1631" y="10000"/>
                          </a:lnTo>
                          <a:lnTo>
                            <a:pt x="1631" y="10000"/>
                          </a:lnTo>
                          <a:lnTo>
                            <a:pt x="1642" y="10000"/>
                          </a:lnTo>
                          <a:lnTo>
                            <a:pt x="1642" y="10000"/>
                          </a:lnTo>
                          <a:lnTo>
                            <a:pt x="1642" y="10000"/>
                          </a:lnTo>
                          <a:lnTo>
                            <a:pt x="1642" y="10000"/>
                          </a:lnTo>
                          <a:lnTo>
                            <a:pt x="1651" y="10000"/>
                          </a:lnTo>
                          <a:lnTo>
                            <a:pt x="1651" y="10000"/>
                          </a:lnTo>
                          <a:lnTo>
                            <a:pt x="1651" y="10000"/>
                          </a:lnTo>
                          <a:lnTo>
                            <a:pt x="1651" y="10000"/>
                          </a:lnTo>
                          <a:lnTo>
                            <a:pt x="1662" y="10000"/>
                          </a:lnTo>
                          <a:lnTo>
                            <a:pt x="1662" y="10000"/>
                          </a:lnTo>
                          <a:lnTo>
                            <a:pt x="1662" y="10000"/>
                          </a:lnTo>
                          <a:lnTo>
                            <a:pt x="1662" y="10000"/>
                          </a:lnTo>
                          <a:lnTo>
                            <a:pt x="1674" y="10000"/>
                          </a:lnTo>
                          <a:lnTo>
                            <a:pt x="1674" y="10000"/>
                          </a:lnTo>
                          <a:lnTo>
                            <a:pt x="1674" y="10000"/>
                          </a:lnTo>
                          <a:lnTo>
                            <a:pt x="1674" y="10000"/>
                          </a:lnTo>
                          <a:lnTo>
                            <a:pt x="1682" y="10000"/>
                          </a:lnTo>
                          <a:lnTo>
                            <a:pt x="1682" y="10000"/>
                          </a:lnTo>
                          <a:lnTo>
                            <a:pt x="1682" y="10000"/>
                          </a:lnTo>
                          <a:lnTo>
                            <a:pt x="1682" y="10000"/>
                          </a:lnTo>
                          <a:lnTo>
                            <a:pt x="1694" y="10000"/>
                          </a:lnTo>
                          <a:lnTo>
                            <a:pt x="1694" y="10000"/>
                          </a:lnTo>
                          <a:lnTo>
                            <a:pt x="1694" y="10000"/>
                          </a:lnTo>
                          <a:lnTo>
                            <a:pt x="1694" y="10000"/>
                          </a:lnTo>
                          <a:lnTo>
                            <a:pt x="1705" y="10000"/>
                          </a:lnTo>
                          <a:lnTo>
                            <a:pt x="1705" y="10000"/>
                          </a:lnTo>
                          <a:lnTo>
                            <a:pt x="1705" y="10000"/>
                          </a:lnTo>
                          <a:lnTo>
                            <a:pt x="1705" y="10000"/>
                          </a:lnTo>
                          <a:lnTo>
                            <a:pt x="1717" y="10000"/>
                          </a:lnTo>
                          <a:lnTo>
                            <a:pt x="1717" y="10000"/>
                          </a:lnTo>
                          <a:lnTo>
                            <a:pt x="1717" y="10000"/>
                          </a:lnTo>
                          <a:lnTo>
                            <a:pt x="1717" y="10000"/>
                          </a:lnTo>
                          <a:lnTo>
                            <a:pt x="1725" y="10000"/>
                          </a:lnTo>
                          <a:lnTo>
                            <a:pt x="1725" y="10000"/>
                          </a:lnTo>
                          <a:lnTo>
                            <a:pt x="1725" y="10000"/>
                          </a:lnTo>
                          <a:lnTo>
                            <a:pt x="1725" y="10000"/>
                          </a:lnTo>
                          <a:lnTo>
                            <a:pt x="1737" y="10000"/>
                          </a:lnTo>
                          <a:lnTo>
                            <a:pt x="1737" y="10000"/>
                          </a:lnTo>
                          <a:lnTo>
                            <a:pt x="1737" y="10000"/>
                          </a:lnTo>
                          <a:lnTo>
                            <a:pt x="1737" y="10000"/>
                          </a:lnTo>
                          <a:lnTo>
                            <a:pt x="1748" y="10000"/>
                          </a:lnTo>
                          <a:lnTo>
                            <a:pt x="1748" y="10000"/>
                          </a:lnTo>
                          <a:lnTo>
                            <a:pt x="1748" y="10000"/>
                          </a:lnTo>
                          <a:lnTo>
                            <a:pt x="1748" y="10000"/>
                          </a:lnTo>
                          <a:lnTo>
                            <a:pt x="1759" y="10000"/>
                          </a:lnTo>
                          <a:lnTo>
                            <a:pt x="1759" y="10000"/>
                          </a:lnTo>
                          <a:lnTo>
                            <a:pt x="1759" y="10000"/>
                          </a:lnTo>
                          <a:lnTo>
                            <a:pt x="1759" y="10000"/>
                          </a:lnTo>
                          <a:lnTo>
                            <a:pt x="1768" y="10000"/>
                          </a:lnTo>
                          <a:lnTo>
                            <a:pt x="1768" y="10000"/>
                          </a:lnTo>
                          <a:lnTo>
                            <a:pt x="1768" y="10000"/>
                          </a:lnTo>
                          <a:lnTo>
                            <a:pt x="1768" y="10000"/>
                          </a:lnTo>
                          <a:lnTo>
                            <a:pt x="1779" y="10000"/>
                          </a:lnTo>
                          <a:lnTo>
                            <a:pt x="1779" y="10000"/>
                          </a:lnTo>
                          <a:lnTo>
                            <a:pt x="1779" y="10000"/>
                          </a:lnTo>
                          <a:lnTo>
                            <a:pt x="1779" y="10000"/>
                          </a:lnTo>
                          <a:lnTo>
                            <a:pt x="1791" y="10000"/>
                          </a:lnTo>
                          <a:lnTo>
                            <a:pt x="1791" y="10000"/>
                          </a:lnTo>
                          <a:lnTo>
                            <a:pt x="1791" y="10000"/>
                          </a:lnTo>
                          <a:lnTo>
                            <a:pt x="1791" y="10000"/>
                          </a:lnTo>
                          <a:lnTo>
                            <a:pt x="1799" y="10000"/>
                          </a:lnTo>
                          <a:lnTo>
                            <a:pt x="1799" y="10000"/>
                          </a:lnTo>
                          <a:lnTo>
                            <a:pt x="1799" y="10000"/>
                          </a:lnTo>
                          <a:lnTo>
                            <a:pt x="1799" y="10000"/>
                          </a:lnTo>
                          <a:lnTo>
                            <a:pt x="1811" y="10000"/>
                          </a:lnTo>
                          <a:lnTo>
                            <a:pt x="1811" y="10000"/>
                          </a:lnTo>
                          <a:lnTo>
                            <a:pt x="1811" y="10000"/>
                          </a:lnTo>
                          <a:lnTo>
                            <a:pt x="1811" y="10000"/>
                          </a:lnTo>
                          <a:lnTo>
                            <a:pt x="1822" y="10000"/>
                          </a:lnTo>
                          <a:lnTo>
                            <a:pt x="1822" y="10000"/>
                          </a:lnTo>
                          <a:lnTo>
                            <a:pt x="1822" y="10000"/>
                          </a:lnTo>
                          <a:lnTo>
                            <a:pt x="1822" y="10000"/>
                          </a:lnTo>
                          <a:lnTo>
                            <a:pt x="1834" y="10000"/>
                          </a:lnTo>
                          <a:lnTo>
                            <a:pt x="1834" y="10000"/>
                          </a:lnTo>
                          <a:lnTo>
                            <a:pt x="1834" y="10000"/>
                          </a:lnTo>
                          <a:lnTo>
                            <a:pt x="1834" y="10000"/>
                          </a:lnTo>
                          <a:lnTo>
                            <a:pt x="1842" y="10000"/>
                          </a:lnTo>
                          <a:lnTo>
                            <a:pt x="1842" y="10000"/>
                          </a:lnTo>
                          <a:lnTo>
                            <a:pt x="1842" y="10000"/>
                          </a:lnTo>
                          <a:lnTo>
                            <a:pt x="1842" y="10000"/>
                          </a:lnTo>
                          <a:lnTo>
                            <a:pt x="1854" y="10000"/>
                          </a:lnTo>
                          <a:lnTo>
                            <a:pt x="1854" y="10000"/>
                          </a:lnTo>
                          <a:lnTo>
                            <a:pt x="1854" y="10000"/>
                          </a:lnTo>
                          <a:lnTo>
                            <a:pt x="1854" y="10000"/>
                          </a:lnTo>
                          <a:lnTo>
                            <a:pt x="1865" y="10000"/>
                          </a:lnTo>
                          <a:lnTo>
                            <a:pt x="1865" y="10000"/>
                          </a:lnTo>
                          <a:lnTo>
                            <a:pt x="1865" y="10000"/>
                          </a:lnTo>
                          <a:lnTo>
                            <a:pt x="1865" y="10000"/>
                          </a:lnTo>
                          <a:lnTo>
                            <a:pt x="1877" y="10000"/>
                          </a:lnTo>
                          <a:lnTo>
                            <a:pt x="1877" y="10000"/>
                          </a:lnTo>
                          <a:lnTo>
                            <a:pt x="1877" y="10000"/>
                          </a:lnTo>
                          <a:lnTo>
                            <a:pt x="1877" y="10000"/>
                          </a:lnTo>
                          <a:lnTo>
                            <a:pt x="1885" y="10000"/>
                          </a:lnTo>
                          <a:lnTo>
                            <a:pt x="1885" y="10000"/>
                          </a:lnTo>
                          <a:lnTo>
                            <a:pt x="1885" y="10000"/>
                          </a:lnTo>
                          <a:lnTo>
                            <a:pt x="1885" y="10000"/>
                          </a:lnTo>
                          <a:lnTo>
                            <a:pt x="1897" y="10000"/>
                          </a:lnTo>
                          <a:lnTo>
                            <a:pt x="1897" y="10000"/>
                          </a:lnTo>
                          <a:lnTo>
                            <a:pt x="1897" y="10000"/>
                          </a:lnTo>
                          <a:lnTo>
                            <a:pt x="1897" y="10000"/>
                          </a:lnTo>
                          <a:lnTo>
                            <a:pt x="1908" y="10000"/>
                          </a:lnTo>
                          <a:lnTo>
                            <a:pt x="1908" y="10000"/>
                          </a:lnTo>
                          <a:lnTo>
                            <a:pt x="1908" y="10000"/>
                          </a:lnTo>
                          <a:lnTo>
                            <a:pt x="1908" y="10000"/>
                          </a:lnTo>
                          <a:lnTo>
                            <a:pt x="1919" y="10000"/>
                          </a:lnTo>
                          <a:lnTo>
                            <a:pt x="1919" y="10000"/>
                          </a:lnTo>
                          <a:lnTo>
                            <a:pt x="1919" y="10000"/>
                          </a:lnTo>
                          <a:lnTo>
                            <a:pt x="1919" y="10000"/>
                          </a:lnTo>
                          <a:lnTo>
                            <a:pt x="1928" y="10000"/>
                          </a:lnTo>
                          <a:lnTo>
                            <a:pt x="1928" y="10000"/>
                          </a:lnTo>
                          <a:lnTo>
                            <a:pt x="1928" y="10000"/>
                          </a:lnTo>
                          <a:lnTo>
                            <a:pt x="1928" y="10000"/>
                          </a:lnTo>
                          <a:lnTo>
                            <a:pt x="1939" y="10000"/>
                          </a:lnTo>
                          <a:lnTo>
                            <a:pt x="1939" y="10000"/>
                          </a:lnTo>
                          <a:lnTo>
                            <a:pt x="1939" y="10000"/>
                          </a:lnTo>
                          <a:lnTo>
                            <a:pt x="1939" y="10000"/>
                          </a:lnTo>
                          <a:lnTo>
                            <a:pt x="1951" y="10000"/>
                          </a:lnTo>
                          <a:lnTo>
                            <a:pt x="1951" y="10000"/>
                          </a:lnTo>
                          <a:lnTo>
                            <a:pt x="1951" y="10000"/>
                          </a:lnTo>
                          <a:lnTo>
                            <a:pt x="1951" y="10000"/>
                          </a:lnTo>
                          <a:lnTo>
                            <a:pt x="1959" y="10000"/>
                          </a:lnTo>
                          <a:lnTo>
                            <a:pt x="1959" y="10000"/>
                          </a:lnTo>
                          <a:lnTo>
                            <a:pt x="1959" y="10000"/>
                          </a:lnTo>
                          <a:lnTo>
                            <a:pt x="1959" y="10000"/>
                          </a:lnTo>
                          <a:lnTo>
                            <a:pt x="1971" y="10000"/>
                          </a:lnTo>
                          <a:lnTo>
                            <a:pt x="1971" y="10000"/>
                          </a:lnTo>
                          <a:lnTo>
                            <a:pt x="1971" y="10000"/>
                          </a:lnTo>
                          <a:lnTo>
                            <a:pt x="1971" y="10000"/>
                          </a:lnTo>
                          <a:lnTo>
                            <a:pt x="1982" y="10000"/>
                          </a:lnTo>
                          <a:lnTo>
                            <a:pt x="1982" y="10000"/>
                          </a:lnTo>
                          <a:lnTo>
                            <a:pt x="1982" y="10000"/>
                          </a:lnTo>
                          <a:lnTo>
                            <a:pt x="1982" y="10000"/>
                          </a:lnTo>
                          <a:lnTo>
                            <a:pt x="1994" y="10000"/>
                          </a:lnTo>
                          <a:lnTo>
                            <a:pt x="1994" y="10000"/>
                          </a:lnTo>
                          <a:lnTo>
                            <a:pt x="1994" y="10000"/>
                          </a:lnTo>
                          <a:lnTo>
                            <a:pt x="1994" y="10000"/>
                          </a:lnTo>
                          <a:lnTo>
                            <a:pt x="2002" y="10000"/>
                          </a:lnTo>
                          <a:lnTo>
                            <a:pt x="2002" y="10000"/>
                          </a:lnTo>
                          <a:lnTo>
                            <a:pt x="2002" y="10000"/>
                          </a:lnTo>
                          <a:lnTo>
                            <a:pt x="2002" y="10000"/>
                          </a:lnTo>
                          <a:lnTo>
                            <a:pt x="2014" y="10000"/>
                          </a:lnTo>
                          <a:lnTo>
                            <a:pt x="2014" y="10000"/>
                          </a:lnTo>
                          <a:lnTo>
                            <a:pt x="2014" y="10000"/>
                          </a:lnTo>
                          <a:lnTo>
                            <a:pt x="2014" y="10000"/>
                          </a:lnTo>
                          <a:lnTo>
                            <a:pt x="2025" y="10000"/>
                          </a:lnTo>
                          <a:lnTo>
                            <a:pt x="2025" y="10000"/>
                          </a:lnTo>
                          <a:lnTo>
                            <a:pt x="2025" y="10000"/>
                          </a:lnTo>
                          <a:lnTo>
                            <a:pt x="2025" y="10000"/>
                          </a:lnTo>
                          <a:lnTo>
                            <a:pt x="2037" y="10000"/>
                          </a:lnTo>
                          <a:lnTo>
                            <a:pt x="2037" y="10000"/>
                          </a:lnTo>
                          <a:lnTo>
                            <a:pt x="2037" y="10000"/>
                          </a:lnTo>
                          <a:lnTo>
                            <a:pt x="2037" y="10000"/>
                          </a:lnTo>
                          <a:lnTo>
                            <a:pt x="2045" y="10000"/>
                          </a:lnTo>
                          <a:lnTo>
                            <a:pt x="2045" y="10000"/>
                          </a:lnTo>
                          <a:lnTo>
                            <a:pt x="2045" y="10000"/>
                          </a:lnTo>
                          <a:lnTo>
                            <a:pt x="2045" y="10000"/>
                          </a:lnTo>
                          <a:lnTo>
                            <a:pt x="2057" y="10000"/>
                          </a:lnTo>
                          <a:lnTo>
                            <a:pt x="2057" y="10000"/>
                          </a:lnTo>
                          <a:lnTo>
                            <a:pt x="2057" y="10000"/>
                          </a:lnTo>
                          <a:lnTo>
                            <a:pt x="2057" y="10000"/>
                          </a:lnTo>
                          <a:lnTo>
                            <a:pt x="2068" y="10000"/>
                          </a:lnTo>
                          <a:lnTo>
                            <a:pt x="2068" y="10000"/>
                          </a:lnTo>
                          <a:lnTo>
                            <a:pt x="2068" y="10000"/>
                          </a:lnTo>
                          <a:lnTo>
                            <a:pt x="2068" y="10000"/>
                          </a:lnTo>
                          <a:lnTo>
                            <a:pt x="2077" y="10000"/>
                          </a:lnTo>
                          <a:lnTo>
                            <a:pt x="2077" y="10000"/>
                          </a:lnTo>
                          <a:lnTo>
                            <a:pt x="2077" y="10000"/>
                          </a:lnTo>
                          <a:lnTo>
                            <a:pt x="2077" y="10000"/>
                          </a:lnTo>
                          <a:lnTo>
                            <a:pt x="2088" y="10000"/>
                          </a:lnTo>
                          <a:lnTo>
                            <a:pt x="2088" y="10000"/>
                          </a:lnTo>
                          <a:lnTo>
                            <a:pt x="2088" y="10000"/>
                          </a:lnTo>
                          <a:lnTo>
                            <a:pt x="2088" y="10000"/>
                          </a:lnTo>
                          <a:lnTo>
                            <a:pt x="2099" y="10000"/>
                          </a:lnTo>
                          <a:lnTo>
                            <a:pt x="2099" y="10000"/>
                          </a:lnTo>
                          <a:lnTo>
                            <a:pt x="2099" y="7847"/>
                          </a:lnTo>
                          <a:lnTo>
                            <a:pt x="2099" y="9406"/>
                          </a:lnTo>
                          <a:lnTo>
                            <a:pt x="2111" y="10000"/>
                          </a:lnTo>
                          <a:lnTo>
                            <a:pt x="2111" y="10000"/>
                          </a:lnTo>
                          <a:lnTo>
                            <a:pt x="2111" y="10000"/>
                          </a:lnTo>
                          <a:lnTo>
                            <a:pt x="2111" y="10000"/>
                          </a:lnTo>
                          <a:lnTo>
                            <a:pt x="2119" y="10000"/>
                          </a:lnTo>
                          <a:lnTo>
                            <a:pt x="2119" y="10000"/>
                          </a:lnTo>
                          <a:lnTo>
                            <a:pt x="2119" y="10000"/>
                          </a:lnTo>
                          <a:lnTo>
                            <a:pt x="2119" y="10000"/>
                          </a:lnTo>
                          <a:lnTo>
                            <a:pt x="2131" y="10000"/>
                          </a:lnTo>
                          <a:lnTo>
                            <a:pt x="2131" y="10000"/>
                          </a:lnTo>
                          <a:lnTo>
                            <a:pt x="2131" y="10000"/>
                          </a:lnTo>
                          <a:lnTo>
                            <a:pt x="2131" y="10000"/>
                          </a:lnTo>
                          <a:lnTo>
                            <a:pt x="2142" y="10000"/>
                          </a:lnTo>
                          <a:lnTo>
                            <a:pt x="2142" y="10000"/>
                          </a:lnTo>
                          <a:lnTo>
                            <a:pt x="2142" y="10000"/>
                          </a:lnTo>
                          <a:lnTo>
                            <a:pt x="2142" y="10000"/>
                          </a:lnTo>
                          <a:lnTo>
                            <a:pt x="2154" y="10000"/>
                          </a:lnTo>
                          <a:lnTo>
                            <a:pt x="2154" y="10000"/>
                          </a:lnTo>
                          <a:lnTo>
                            <a:pt x="2154" y="10000"/>
                          </a:lnTo>
                          <a:lnTo>
                            <a:pt x="2154" y="10000"/>
                          </a:lnTo>
                          <a:lnTo>
                            <a:pt x="2162" y="10000"/>
                          </a:lnTo>
                          <a:lnTo>
                            <a:pt x="2162" y="10000"/>
                          </a:lnTo>
                          <a:lnTo>
                            <a:pt x="2162" y="10000"/>
                          </a:lnTo>
                          <a:lnTo>
                            <a:pt x="2162" y="10000"/>
                          </a:lnTo>
                          <a:lnTo>
                            <a:pt x="2174" y="10000"/>
                          </a:lnTo>
                          <a:lnTo>
                            <a:pt x="2174" y="10000"/>
                          </a:lnTo>
                          <a:lnTo>
                            <a:pt x="2174" y="10000"/>
                          </a:lnTo>
                          <a:lnTo>
                            <a:pt x="2174" y="10000"/>
                          </a:lnTo>
                          <a:lnTo>
                            <a:pt x="2185" y="10000"/>
                          </a:lnTo>
                          <a:lnTo>
                            <a:pt x="2185" y="10000"/>
                          </a:lnTo>
                          <a:lnTo>
                            <a:pt x="2185" y="10000"/>
                          </a:lnTo>
                          <a:lnTo>
                            <a:pt x="2185" y="10000"/>
                          </a:lnTo>
                          <a:lnTo>
                            <a:pt x="2194" y="10000"/>
                          </a:lnTo>
                          <a:lnTo>
                            <a:pt x="2194" y="10000"/>
                          </a:lnTo>
                          <a:lnTo>
                            <a:pt x="2194" y="10000"/>
                          </a:lnTo>
                          <a:lnTo>
                            <a:pt x="2194" y="10000"/>
                          </a:lnTo>
                          <a:lnTo>
                            <a:pt x="2205" y="10000"/>
                          </a:lnTo>
                          <a:lnTo>
                            <a:pt x="2205" y="10000"/>
                          </a:lnTo>
                          <a:lnTo>
                            <a:pt x="2205" y="10000"/>
                          </a:lnTo>
                          <a:lnTo>
                            <a:pt x="2205" y="10000"/>
                          </a:lnTo>
                          <a:lnTo>
                            <a:pt x="2217" y="10000"/>
                          </a:lnTo>
                          <a:lnTo>
                            <a:pt x="2217" y="10000"/>
                          </a:lnTo>
                          <a:lnTo>
                            <a:pt x="2217" y="10000"/>
                          </a:lnTo>
                          <a:lnTo>
                            <a:pt x="2217" y="10000"/>
                          </a:lnTo>
                          <a:lnTo>
                            <a:pt x="2228" y="10000"/>
                          </a:lnTo>
                          <a:lnTo>
                            <a:pt x="2228" y="10000"/>
                          </a:lnTo>
                          <a:lnTo>
                            <a:pt x="2228" y="10000"/>
                          </a:lnTo>
                          <a:lnTo>
                            <a:pt x="2228" y="10000"/>
                          </a:lnTo>
                          <a:lnTo>
                            <a:pt x="2237" y="10000"/>
                          </a:lnTo>
                          <a:lnTo>
                            <a:pt x="2237" y="10000"/>
                          </a:lnTo>
                          <a:lnTo>
                            <a:pt x="2237" y="10000"/>
                          </a:lnTo>
                          <a:lnTo>
                            <a:pt x="2237" y="10000"/>
                          </a:lnTo>
                          <a:lnTo>
                            <a:pt x="2248" y="10000"/>
                          </a:lnTo>
                          <a:lnTo>
                            <a:pt x="2248" y="10000"/>
                          </a:lnTo>
                          <a:lnTo>
                            <a:pt x="2248" y="10000"/>
                          </a:lnTo>
                          <a:lnTo>
                            <a:pt x="2248" y="10000"/>
                          </a:lnTo>
                          <a:lnTo>
                            <a:pt x="2259" y="10000"/>
                          </a:lnTo>
                          <a:lnTo>
                            <a:pt x="2259" y="10000"/>
                          </a:lnTo>
                          <a:lnTo>
                            <a:pt x="2259" y="10000"/>
                          </a:lnTo>
                          <a:lnTo>
                            <a:pt x="2259" y="10000"/>
                          </a:lnTo>
                          <a:lnTo>
                            <a:pt x="2271" y="10000"/>
                          </a:lnTo>
                          <a:lnTo>
                            <a:pt x="2271" y="10000"/>
                          </a:lnTo>
                          <a:lnTo>
                            <a:pt x="2271" y="10000"/>
                          </a:lnTo>
                          <a:lnTo>
                            <a:pt x="2271" y="10000"/>
                          </a:lnTo>
                          <a:lnTo>
                            <a:pt x="2279" y="10000"/>
                          </a:lnTo>
                          <a:lnTo>
                            <a:pt x="2279" y="10000"/>
                          </a:lnTo>
                          <a:lnTo>
                            <a:pt x="2279" y="10000"/>
                          </a:lnTo>
                          <a:lnTo>
                            <a:pt x="2279" y="10000"/>
                          </a:lnTo>
                          <a:lnTo>
                            <a:pt x="2291" y="10000"/>
                          </a:lnTo>
                          <a:lnTo>
                            <a:pt x="2291" y="10000"/>
                          </a:lnTo>
                          <a:lnTo>
                            <a:pt x="2291" y="10000"/>
                          </a:lnTo>
                          <a:lnTo>
                            <a:pt x="2291" y="10000"/>
                          </a:lnTo>
                          <a:lnTo>
                            <a:pt x="2302" y="10000"/>
                          </a:lnTo>
                          <a:lnTo>
                            <a:pt x="2302" y="10000"/>
                          </a:lnTo>
                          <a:lnTo>
                            <a:pt x="2302" y="10000"/>
                          </a:lnTo>
                          <a:lnTo>
                            <a:pt x="2302" y="10000"/>
                          </a:lnTo>
                          <a:lnTo>
                            <a:pt x="2311" y="10000"/>
                          </a:lnTo>
                          <a:lnTo>
                            <a:pt x="2311" y="10000"/>
                          </a:lnTo>
                          <a:lnTo>
                            <a:pt x="2311" y="10000"/>
                          </a:lnTo>
                          <a:lnTo>
                            <a:pt x="2311" y="10000"/>
                          </a:lnTo>
                          <a:lnTo>
                            <a:pt x="2322" y="10000"/>
                          </a:lnTo>
                          <a:lnTo>
                            <a:pt x="2322" y="10000"/>
                          </a:lnTo>
                          <a:lnTo>
                            <a:pt x="2322" y="10000"/>
                          </a:lnTo>
                          <a:lnTo>
                            <a:pt x="2322" y="10000"/>
                          </a:lnTo>
                          <a:lnTo>
                            <a:pt x="2334" y="10000"/>
                          </a:lnTo>
                          <a:lnTo>
                            <a:pt x="2334" y="10000"/>
                          </a:lnTo>
                          <a:lnTo>
                            <a:pt x="2334" y="10000"/>
                          </a:lnTo>
                          <a:lnTo>
                            <a:pt x="2334" y="10000"/>
                          </a:lnTo>
                          <a:lnTo>
                            <a:pt x="2345" y="10000"/>
                          </a:lnTo>
                          <a:lnTo>
                            <a:pt x="2345" y="10000"/>
                          </a:lnTo>
                          <a:lnTo>
                            <a:pt x="2345" y="10000"/>
                          </a:lnTo>
                          <a:lnTo>
                            <a:pt x="2345" y="10000"/>
                          </a:lnTo>
                          <a:lnTo>
                            <a:pt x="2354" y="10000"/>
                          </a:lnTo>
                          <a:lnTo>
                            <a:pt x="2354" y="10000"/>
                          </a:lnTo>
                          <a:lnTo>
                            <a:pt x="2354" y="10000"/>
                          </a:lnTo>
                          <a:lnTo>
                            <a:pt x="2354" y="10000"/>
                          </a:lnTo>
                          <a:lnTo>
                            <a:pt x="2365" y="10000"/>
                          </a:lnTo>
                          <a:lnTo>
                            <a:pt x="2365" y="10000"/>
                          </a:lnTo>
                          <a:lnTo>
                            <a:pt x="2365" y="10000"/>
                          </a:lnTo>
                          <a:lnTo>
                            <a:pt x="2365" y="10000"/>
                          </a:lnTo>
                          <a:lnTo>
                            <a:pt x="2376" y="10000"/>
                          </a:lnTo>
                          <a:lnTo>
                            <a:pt x="2376" y="10000"/>
                          </a:lnTo>
                          <a:lnTo>
                            <a:pt x="2376" y="0"/>
                          </a:lnTo>
                          <a:lnTo>
                            <a:pt x="2376" y="9249"/>
                          </a:lnTo>
                          <a:lnTo>
                            <a:pt x="2388" y="9900"/>
                          </a:lnTo>
                          <a:lnTo>
                            <a:pt x="2388" y="10000"/>
                          </a:lnTo>
                          <a:lnTo>
                            <a:pt x="2388" y="9900"/>
                          </a:lnTo>
                          <a:lnTo>
                            <a:pt x="2388" y="10000"/>
                          </a:lnTo>
                          <a:lnTo>
                            <a:pt x="2396" y="10000"/>
                          </a:lnTo>
                          <a:lnTo>
                            <a:pt x="2396" y="10000"/>
                          </a:lnTo>
                          <a:lnTo>
                            <a:pt x="2396" y="10000"/>
                          </a:lnTo>
                          <a:lnTo>
                            <a:pt x="2396" y="10000"/>
                          </a:lnTo>
                          <a:lnTo>
                            <a:pt x="2408" y="10000"/>
                          </a:lnTo>
                          <a:lnTo>
                            <a:pt x="2408" y="10000"/>
                          </a:lnTo>
                          <a:lnTo>
                            <a:pt x="2408" y="10000"/>
                          </a:lnTo>
                          <a:lnTo>
                            <a:pt x="2408" y="10000"/>
                          </a:lnTo>
                          <a:lnTo>
                            <a:pt x="2419" y="10000"/>
                          </a:lnTo>
                          <a:lnTo>
                            <a:pt x="2419" y="10000"/>
                          </a:lnTo>
                          <a:lnTo>
                            <a:pt x="2419" y="10000"/>
                          </a:lnTo>
                          <a:lnTo>
                            <a:pt x="2419" y="10000"/>
                          </a:lnTo>
                          <a:lnTo>
                            <a:pt x="2428" y="10000"/>
                          </a:lnTo>
                          <a:lnTo>
                            <a:pt x="2428" y="10000"/>
                          </a:lnTo>
                          <a:lnTo>
                            <a:pt x="2428" y="10000"/>
                          </a:lnTo>
                          <a:lnTo>
                            <a:pt x="2428" y="10000"/>
                          </a:lnTo>
                          <a:lnTo>
                            <a:pt x="2439" y="10000"/>
                          </a:lnTo>
                          <a:lnTo>
                            <a:pt x="2439" y="10000"/>
                          </a:lnTo>
                          <a:lnTo>
                            <a:pt x="2439" y="10000"/>
                          </a:lnTo>
                          <a:lnTo>
                            <a:pt x="2439" y="10000"/>
                          </a:lnTo>
                          <a:lnTo>
                            <a:pt x="2451" y="10000"/>
                          </a:lnTo>
                          <a:lnTo>
                            <a:pt x="2451" y="10000"/>
                          </a:lnTo>
                          <a:lnTo>
                            <a:pt x="2451" y="10000"/>
                          </a:lnTo>
                          <a:lnTo>
                            <a:pt x="2451" y="10000"/>
                          </a:lnTo>
                          <a:lnTo>
                            <a:pt x="2462" y="10000"/>
                          </a:lnTo>
                          <a:lnTo>
                            <a:pt x="2462" y="10000"/>
                          </a:lnTo>
                          <a:lnTo>
                            <a:pt x="2462" y="10000"/>
                          </a:lnTo>
                          <a:lnTo>
                            <a:pt x="2462" y="10000"/>
                          </a:lnTo>
                          <a:lnTo>
                            <a:pt x="2471" y="10000"/>
                          </a:lnTo>
                          <a:lnTo>
                            <a:pt x="2471" y="10000"/>
                          </a:lnTo>
                          <a:lnTo>
                            <a:pt x="2471" y="10000"/>
                          </a:lnTo>
                          <a:lnTo>
                            <a:pt x="2471" y="10000"/>
                          </a:lnTo>
                          <a:lnTo>
                            <a:pt x="2482" y="10000"/>
                          </a:lnTo>
                          <a:lnTo>
                            <a:pt x="2482" y="10000"/>
                          </a:lnTo>
                          <a:lnTo>
                            <a:pt x="2482" y="10000"/>
                          </a:lnTo>
                          <a:lnTo>
                            <a:pt x="2482" y="10000"/>
                          </a:lnTo>
                          <a:lnTo>
                            <a:pt x="2494" y="10000"/>
                          </a:lnTo>
                          <a:lnTo>
                            <a:pt x="2494" y="10000"/>
                          </a:lnTo>
                          <a:lnTo>
                            <a:pt x="2494" y="10000"/>
                          </a:lnTo>
                          <a:lnTo>
                            <a:pt x="2494" y="10000"/>
                          </a:lnTo>
                          <a:lnTo>
                            <a:pt x="2505" y="10000"/>
                          </a:lnTo>
                          <a:lnTo>
                            <a:pt x="2505" y="10000"/>
                          </a:lnTo>
                          <a:lnTo>
                            <a:pt x="2505" y="10000"/>
                          </a:lnTo>
                          <a:lnTo>
                            <a:pt x="2505" y="10000"/>
                          </a:lnTo>
                          <a:lnTo>
                            <a:pt x="2514" y="10000"/>
                          </a:lnTo>
                          <a:lnTo>
                            <a:pt x="2514" y="10000"/>
                          </a:lnTo>
                          <a:lnTo>
                            <a:pt x="2514" y="10000"/>
                          </a:lnTo>
                          <a:lnTo>
                            <a:pt x="2514" y="10000"/>
                          </a:lnTo>
                          <a:lnTo>
                            <a:pt x="2525" y="10000"/>
                          </a:lnTo>
                          <a:lnTo>
                            <a:pt x="2525" y="10000"/>
                          </a:lnTo>
                          <a:lnTo>
                            <a:pt x="2525" y="10000"/>
                          </a:lnTo>
                          <a:lnTo>
                            <a:pt x="2525" y="10000"/>
                          </a:lnTo>
                          <a:lnTo>
                            <a:pt x="2536" y="10000"/>
                          </a:lnTo>
                          <a:lnTo>
                            <a:pt x="2536" y="10000"/>
                          </a:lnTo>
                          <a:lnTo>
                            <a:pt x="2536" y="10000"/>
                          </a:lnTo>
                          <a:lnTo>
                            <a:pt x="2536" y="10000"/>
                          </a:lnTo>
                          <a:lnTo>
                            <a:pt x="2545" y="10000"/>
                          </a:lnTo>
                          <a:lnTo>
                            <a:pt x="2545" y="10000"/>
                          </a:lnTo>
                          <a:lnTo>
                            <a:pt x="2545" y="10000"/>
                          </a:lnTo>
                          <a:lnTo>
                            <a:pt x="2545" y="10000"/>
                          </a:lnTo>
                          <a:lnTo>
                            <a:pt x="2556" y="10000"/>
                          </a:lnTo>
                          <a:lnTo>
                            <a:pt x="2556" y="10000"/>
                          </a:lnTo>
                          <a:lnTo>
                            <a:pt x="2556" y="10000"/>
                          </a:lnTo>
                          <a:lnTo>
                            <a:pt x="2556" y="10000"/>
                          </a:lnTo>
                          <a:lnTo>
                            <a:pt x="2568" y="10000"/>
                          </a:lnTo>
                          <a:lnTo>
                            <a:pt x="2568" y="10000"/>
                          </a:lnTo>
                          <a:lnTo>
                            <a:pt x="2568" y="10000"/>
                          </a:lnTo>
                          <a:lnTo>
                            <a:pt x="2568" y="10000"/>
                          </a:lnTo>
                          <a:lnTo>
                            <a:pt x="2579" y="10000"/>
                          </a:lnTo>
                          <a:lnTo>
                            <a:pt x="2579" y="10000"/>
                          </a:lnTo>
                          <a:lnTo>
                            <a:pt x="2579" y="10000"/>
                          </a:lnTo>
                          <a:lnTo>
                            <a:pt x="2579" y="10000"/>
                          </a:lnTo>
                          <a:lnTo>
                            <a:pt x="2588" y="10000"/>
                          </a:lnTo>
                          <a:lnTo>
                            <a:pt x="2588" y="10000"/>
                          </a:lnTo>
                          <a:lnTo>
                            <a:pt x="2588" y="10000"/>
                          </a:lnTo>
                          <a:lnTo>
                            <a:pt x="2588" y="10000"/>
                          </a:lnTo>
                          <a:lnTo>
                            <a:pt x="2599" y="10000"/>
                          </a:lnTo>
                          <a:lnTo>
                            <a:pt x="2599" y="10000"/>
                          </a:lnTo>
                          <a:lnTo>
                            <a:pt x="2599" y="10000"/>
                          </a:lnTo>
                          <a:lnTo>
                            <a:pt x="2599" y="10000"/>
                          </a:lnTo>
                          <a:lnTo>
                            <a:pt x="2611" y="10000"/>
                          </a:lnTo>
                          <a:lnTo>
                            <a:pt x="2611" y="10000"/>
                          </a:lnTo>
                          <a:lnTo>
                            <a:pt x="2611" y="10000"/>
                          </a:lnTo>
                          <a:lnTo>
                            <a:pt x="2611" y="10000"/>
                          </a:lnTo>
                          <a:lnTo>
                            <a:pt x="2622" y="10000"/>
                          </a:lnTo>
                          <a:lnTo>
                            <a:pt x="2622" y="10000"/>
                          </a:lnTo>
                          <a:lnTo>
                            <a:pt x="2622" y="10000"/>
                          </a:lnTo>
                          <a:lnTo>
                            <a:pt x="2622" y="10000"/>
                          </a:lnTo>
                          <a:lnTo>
                            <a:pt x="2631" y="10000"/>
                          </a:lnTo>
                          <a:lnTo>
                            <a:pt x="2631" y="10000"/>
                          </a:lnTo>
                          <a:lnTo>
                            <a:pt x="2631" y="10000"/>
                          </a:lnTo>
                          <a:lnTo>
                            <a:pt x="2631" y="10000"/>
                          </a:lnTo>
                          <a:lnTo>
                            <a:pt x="2642" y="10000"/>
                          </a:lnTo>
                          <a:lnTo>
                            <a:pt x="2642" y="10000"/>
                          </a:lnTo>
                          <a:lnTo>
                            <a:pt x="2642" y="10000"/>
                          </a:lnTo>
                          <a:lnTo>
                            <a:pt x="2642" y="10000"/>
                          </a:lnTo>
                          <a:lnTo>
                            <a:pt x="2654" y="10000"/>
                          </a:lnTo>
                          <a:lnTo>
                            <a:pt x="2654" y="10000"/>
                          </a:lnTo>
                          <a:lnTo>
                            <a:pt x="2654" y="10000"/>
                          </a:lnTo>
                          <a:lnTo>
                            <a:pt x="2654" y="10000"/>
                          </a:lnTo>
                          <a:lnTo>
                            <a:pt x="2662" y="10000"/>
                          </a:lnTo>
                          <a:lnTo>
                            <a:pt x="2662" y="10000"/>
                          </a:lnTo>
                          <a:lnTo>
                            <a:pt x="2662" y="10000"/>
                          </a:lnTo>
                          <a:lnTo>
                            <a:pt x="2662" y="10000"/>
                          </a:lnTo>
                          <a:lnTo>
                            <a:pt x="2674" y="10000"/>
                          </a:lnTo>
                          <a:lnTo>
                            <a:pt x="2674" y="10000"/>
                          </a:lnTo>
                          <a:lnTo>
                            <a:pt x="2674" y="10000"/>
                          </a:lnTo>
                          <a:lnTo>
                            <a:pt x="2674" y="10000"/>
                          </a:lnTo>
                          <a:lnTo>
                            <a:pt x="2685" y="10000"/>
                          </a:lnTo>
                          <a:lnTo>
                            <a:pt x="2685" y="10000"/>
                          </a:lnTo>
                          <a:lnTo>
                            <a:pt x="2685" y="10000"/>
                          </a:lnTo>
                          <a:lnTo>
                            <a:pt x="2685" y="10000"/>
                          </a:lnTo>
                          <a:lnTo>
                            <a:pt x="2696" y="10000"/>
                          </a:lnTo>
                          <a:lnTo>
                            <a:pt x="2696" y="10000"/>
                          </a:lnTo>
                          <a:lnTo>
                            <a:pt x="2696" y="10000"/>
                          </a:lnTo>
                          <a:lnTo>
                            <a:pt x="2696" y="10000"/>
                          </a:lnTo>
                          <a:lnTo>
                            <a:pt x="2705" y="10000"/>
                          </a:lnTo>
                          <a:lnTo>
                            <a:pt x="2705" y="10000"/>
                          </a:lnTo>
                          <a:lnTo>
                            <a:pt x="2705" y="10000"/>
                          </a:lnTo>
                          <a:lnTo>
                            <a:pt x="2705" y="10000"/>
                          </a:lnTo>
                          <a:lnTo>
                            <a:pt x="2716" y="10000"/>
                          </a:lnTo>
                          <a:lnTo>
                            <a:pt x="2716" y="10000"/>
                          </a:lnTo>
                          <a:lnTo>
                            <a:pt x="2716" y="10000"/>
                          </a:lnTo>
                          <a:lnTo>
                            <a:pt x="2716" y="10000"/>
                          </a:lnTo>
                          <a:lnTo>
                            <a:pt x="2728" y="10000"/>
                          </a:lnTo>
                          <a:lnTo>
                            <a:pt x="2728" y="10000"/>
                          </a:lnTo>
                          <a:lnTo>
                            <a:pt x="2728" y="10000"/>
                          </a:lnTo>
                          <a:lnTo>
                            <a:pt x="2728" y="10000"/>
                          </a:lnTo>
                          <a:lnTo>
                            <a:pt x="2739" y="10000"/>
                          </a:lnTo>
                          <a:lnTo>
                            <a:pt x="2739" y="10000"/>
                          </a:lnTo>
                          <a:lnTo>
                            <a:pt x="2739" y="10000"/>
                          </a:lnTo>
                          <a:lnTo>
                            <a:pt x="2739" y="10000"/>
                          </a:lnTo>
                          <a:lnTo>
                            <a:pt x="2748" y="10000"/>
                          </a:lnTo>
                          <a:lnTo>
                            <a:pt x="2748" y="10000"/>
                          </a:lnTo>
                          <a:lnTo>
                            <a:pt x="2748" y="10000"/>
                          </a:lnTo>
                          <a:lnTo>
                            <a:pt x="2748" y="10000"/>
                          </a:lnTo>
                          <a:lnTo>
                            <a:pt x="2759" y="10000"/>
                          </a:lnTo>
                          <a:lnTo>
                            <a:pt x="2759" y="10000"/>
                          </a:lnTo>
                          <a:lnTo>
                            <a:pt x="2759" y="10000"/>
                          </a:lnTo>
                          <a:lnTo>
                            <a:pt x="2759" y="10000"/>
                          </a:lnTo>
                          <a:lnTo>
                            <a:pt x="2771" y="10000"/>
                          </a:lnTo>
                          <a:lnTo>
                            <a:pt x="2771" y="10000"/>
                          </a:lnTo>
                          <a:lnTo>
                            <a:pt x="2771" y="10000"/>
                          </a:lnTo>
                          <a:lnTo>
                            <a:pt x="2771" y="10000"/>
                          </a:lnTo>
                          <a:lnTo>
                            <a:pt x="2782" y="10000"/>
                          </a:lnTo>
                          <a:lnTo>
                            <a:pt x="2782" y="10000"/>
                          </a:lnTo>
                          <a:lnTo>
                            <a:pt x="2782" y="10000"/>
                          </a:lnTo>
                          <a:lnTo>
                            <a:pt x="2782" y="10000"/>
                          </a:lnTo>
                          <a:lnTo>
                            <a:pt x="2791" y="10000"/>
                          </a:lnTo>
                          <a:lnTo>
                            <a:pt x="2791" y="10000"/>
                          </a:lnTo>
                          <a:lnTo>
                            <a:pt x="2791" y="10000"/>
                          </a:lnTo>
                          <a:lnTo>
                            <a:pt x="2791" y="10000"/>
                          </a:lnTo>
                          <a:lnTo>
                            <a:pt x="2802" y="10000"/>
                          </a:lnTo>
                          <a:lnTo>
                            <a:pt x="2802" y="10000"/>
                          </a:lnTo>
                          <a:lnTo>
                            <a:pt x="2802" y="10000"/>
                          </a:lnTo>
                          <a:lnTo>
                            <a:pt x="2802" y="10000"/>
                          </a:lnTo>
                          <a:lnTo>
                            <a:pt x="2813" y="10000"/>
                          </a:lnTo>
                          <a:lnTo>
                            <a:pt x="2813" y="10000"/>
                          </a:lnTo>
                          <a:lnTo>
                            <a:pt x="2813" y="10000"/>
                          </a:lnTo>
                          <a:lnTo>
                            <a:pt x="2813" y="10000"/>
                          </a:lnTo>
                          <a:lnTo>
                            <a:pt x="2822" y="10000"/>
                          </a:lnTo>
                          <a:lnTo>
                            <a:pt x="2822" y="10000"/>
                          </a:lnTo>
                          <a:lnTo>
                            <a:pt x="2822" y="10000"/>
                          </a:lnTo>
                          <a:lnTo>
                            <a:pt x="2822" y="10000"/>
                          </a:lnTo>
                          <a:lnTo>
                            <a:pt x="2833" y="10000"/>
                          </a:lnTo>
                          <a:lnTo>
                            <a:pt x="2833" y="10000"/>
                          </a:lnTo>
                          <a:lnTo>
                            <a:pt x="2833" y="10000"/>
                          </a:lnTo>
                          <a:lnTo>
                            <a:pt x="2833" y="10000"/>
                          </a:lnTo>
                          <a:lnTo>
                            <a:pt x="2845" y="10000"/>
                          </a:lnTo>
                          <a:lnTo>
                            <a:pt x="2845" y="10000"/>
                          </a:lnTo>
                          <a:lnTo>
                            <a:pt x="2845" y="10000"/>
                          </a:lnTo>
                          <a:lnTo>
                            <a:pt x="2845" y="10000"/>
                          </a:lnTo>
                          <a:lnTo>
                            <a:pt x="2856" y="10000"/>
                          </a:lnTo>
                          <a:lnTo>
                            <a:pt x="2856" y="10000"/>
                          </a:lnTo>
                          <a:lnTo>
                            <a:pt x="2856" y="10000"/>
                          </a:lnTo>
                          <a:lnTo>
                            <a:pt x="2856" y="10000"/>
                          </a:lnTo>
                          <a:lnTo>
                            <a:pt x="2865" y="10000"/>
                          </a:lnTo>
                          <a:lnTo>
                            <a:pt x="2865" y="10000"/>
                          </a:lnTo>
                          <a:lnTo>
                            <a:pt x="2865" y="10000"/>
                          </a:lnTo>
                          <a:lnTo>
                            <a:pt x="2865" y="10000"/>
                          </a:lnTo>
                          <a:lnTo>
                            <a:pt x="2876" y="10000"/>
                          </a:lnTo>
                          <a:lnTo>
                            <a:pt x="2876" y="10000"/>
                          </a:lnTo>
                          <a:lnTo>
                            <a:pt x="2876" y="10000"/>
                          </a:lnTo>
                          <a:lnTo>
                            <a:pt x="2876" y="10000"/>
                          </a:lnTo>
                          <a:lnTo>
                            <a:pt x="2888" y="10000"/>
                          </a:lnTo>
                          <a:lnTo>
                            <a:pt x="2888" y="10000"/>
                          </a:lnTo>
                          <a:lnTo>
                            <a:pt x="2888" y="10000"/>
                          </a:lnTo>
                          <a:lnTo>
                            <a:pt x="2888" y="10000"/>
                          </a:lnTo>
                          <a:lnTo>
                            <a:pt x="2899" y="10000"/>
                          </a:lnTo>
                          <a:lnTo>
                            <a:pt x="2899" y="10000"/>
                          </a:lnTo>
                          <a:lnTo>
                            <a:pt x="2899" y="10000"/>
                          </a:lnTo>
                          <a:lnTo>
                            <a:pt x="2899" y="10000"/>
                          </a:lnTo>
                          <a:lnTo>
                            <a:pt x="2908" y="10000"/>
                          </a:lnTo>
                          <a:lnTo>
                            <a:pt x="2908" y="10000"/>
                          </a:lnTo>
                          <a:lnTo>
                            <a:pt x="2908" y="10000"/>
                          </a:lnTo>
                          <a:lnTo>
                            <a:pt x="2908" y="10000"/>
                          </a:lnTo>
                          <a:lnTo>
                            <a:pt x="2919" y="10000"/>
                          </a:lnTo>
                          <a:lnTo>
                            <a:pt x="2919" y="10000"/>
                          </a:lnTo>
                          <a:lnTo>
                            <a:pt x="2919" y="10000"/>
                          </a:lnTo>
                          <a:lnTo>
                            <a:pt x="2919" y="10000"/>
                          </a:lnTo>
                          <a:lnTo>
                            <a:pt x="2931" y="10000"/>
                          </a:lnTo>
                          <a:lnTo>
                            <a:pt x="2931" y="10000"/>
                          </a:lnTo>
                          <a:lnTo>
                            <a:pt x="2931" y="10000"/>
                          </a:lnTo>
                          <a:lnTo>
                            <a:pt x="2931" y="10000"/>
                          </a:lnTo>
                          <a:lnTo>
                            <a:pt x="2939" y="10000"/>
                          </a:lnTo>
                          <a:lnTo>
                            <a:pt x="2939" y="10000"/>
                          </a:lnTo>
                          <a:lnTo>
                            <a:pt x="2939" y="10000"/>
                          </a:lnTo>
                          <a:lnTo>
                            <a:pt x="2939" y="10000"/>
                          </a:lnTo>
                          <a:lnTo>
                            <a:pt x="2951" y="10000"/>
                          </a:lnTo>
                          <a:lnTo>
                            <a:pt x="2951" y="10000"/>
                          </a:lnTo>
                          <a:lnTo>
                            <a:pt x="2951" y="10000"/>
                          </a:lnTo>
                          <a:lnTo>
                            <a:pt x="2951" y="10000"/>
                          </a:lnTo>
                          <a:lnTo>
                            <a:pt x="2962" y="10000"/>
                          </a:lnTo>
                          <a:lnTo>
                            <a:pt x="2962" y="10000"/>
                          </a:lnTo>
                          <a:lnTo>
                            <a:pt x="2962" y="10000"/>
                          </a:lnTo>
                          <a:lnTo>
                            <a:pt x="2962" y="10000"/>
                          </a:lnTo>
                          <a:lnTo>
                            <a:pt x="2973" y="10000"/>
                          </a:lnTo>
                          <a:lnTo>
                            <a:pt x="2973" y="10000"/>
                          </a:lnTo>
                          <a:lnTo>
                            <a:pt x="2973" y="10000"/>
                          </a:lnTo>
                          <a:lnTo>
                            <a:pt x="2973" y="10000"/>
                          </a:lnTo>
                          <a:lnTo>
                            <a:pt x="2982" y="10000"/>
                          </a:lnTo>
                          <a:lnTo>
                            <a:pt x="2982" y="10000"/>
                          </a:lnTo>
                          <a:lnTo>
                            <a:pt x="2982" y="10000"/>
                          </a:lnTo>
                          <a:lnTo>
                            <a:pt x="2982" y="10000"/>
                          </a:lnTo>
                          <a:lnTo>
                            <a:pt x="2993" y="10000"/>
                          </a:lnTo>
                          <a:lnTo>
                            <a:pt x="2993" y="10000"/>
                          </a:lnTo>
                          <a:lnTo>
                            <a:pt x="2993" y="10000"/>
                          </a:lnTo>
                          <a:lnTo>
                            <a:pt x="2993" y="10000"/>
                          </a:lnTo>
                          <a:lnTo>
                            <a:pt x="3005" y="10000"/>
                          </a:lnTo>
                          <a:lnTo>
                            <a:pt x="3005" y="10000"/>
                          </a:lnTo>
                          <a:lnTo>
                            <a:pt x="3005" y="10000"/>
                          </a:lnTo>
                          <a:lnTo>
                            <a:pt x="3005" y="10000"/>
                          </a:lnTo>
                          <a:lnTo>
                            <a:pt x="3016" y="10000"/>
                          </a:lnTo>
                          <a:lnTo>
                            <a:pt x="3016" y="10000"/>
                          </a:lnTo>
                          <a:lnTo>
                            <a:pt x="3016" y="10000"/>
                          </a:lnTo>
                          <a:lnTo>
                            <a:pt x="3016" y="10000"/>
                          </a:lnTo>
                          <a:lnTo>
                            <a:pt x="3025" y="10000"/>
                          </a:lnTo>
                          <a:lnTo>
                            <a:pt x="3025" y="10000"/>
                          </a:lnTo>
                          <a:lnTo>
                            <a:pt x="3025" y="10000"/>
                          </a:lnTo>
                          <a:lnTo>
                            <a:pt x="3025" y="10000"/>
                          </a:lnTo>
                          <a:lnTo>
                            <a:pt x="3036" y="10000"/>
                          </a:lnTo>
                          <a:lnTo>
                            <a:pt x="3036" y="10000"/>
                          </a:lnTo>
                          <a:lnTo>
                            <a:pt x="3036" y="10000"/>
                          </a:lnTo>
                          <a:lnTo>
                            <a:pt x="3036" y="10000"/>
                          </a:lnTo>
                          <a:lnTo>
                            <a:pt x="3048" y="10000"/>
                          </a:lnTo>
                          <a:lnTo>
                            <a:pt x="3048" y="10000"/>
                          </a:lnTo>
                          <a:lnTo>
                            <a:pt x="3048" y="10000"/>
                          </a:lnTo>
                          <a:lnTo>
                            <a:pt x="3048" y="10000"/>
                          </a:lnTo>
                          <a:lnTo>
                            <a:pt x="3056" y="10000"/>
                          </a:lnTo>
                          <a:lnTo>
                            <a:pt x="3056" y="10000"/>
                          </a:lnTo>
                          <a:lnTo>
                            <a:pt x="3056" y="10000"/>
                          </a:lnTo>
                          <a:lnTo>
                            <a:pt x="3056" y="10000"/>
                          </a:lnTo>
                          <a:lnTo>
                            <a:pt x="3068" y="10000"/>
                          </a:lnTo>
                          <a:lnTo>
                            <a:pt x="3068" y="10000"/>
                          </a:lnTo>
                          <a:lnTo>
                            <a:pt x="3068" y="10000"/>
                          </a:lnTo>
                          <a:lnTo>
                            <a:pt x="3068" y="10000"/>
                          </a:lnTo>
                          <a:lnTo>
                            <a:pt x="3079" y="10000"/>
                          </a:lnTo>
                          <a:lnTo>
                            <a:pt x="3079" y="10000"/>
                          </a:lnTo>
                          <a:lnTo>
                            <a:pt x="3079" y="10000"/>
                          </a:lnTo>
                          <a:lnTo>
                            <a:pt x="3079" y="10000"/>
                          </a:lnTo>
                          <a:lnTo>
                            <a:pt x="3091" y="10000"/>
                          </a:lnTo>
                          <a:lnTo>
                            <a:pt x="3091" y="10000"/>
                          </a:lnTo>
                          <a:lnTo>
                            <a:pt x="3091" y="10000"/>
                          </a:lnTo>
                          <a:lnTo>
                            <a:pt x="3091" y="10000"/>
                          </a:lnTo>
                          <a:lnTo>
                            <a:pt x="3099" y="10000"/>
                          </a:lnTo>
                          <a:lnTo>
                            <a:pt x="3099" y="10000"/>
                          </a:lnTo>
                          <a:lnTo>
                            <a:pt x="3099" y="10000"/>
                          </a:lnTo>
                          <a:lnTo>
                            <a:pt x="3099" y="10000"/>
                          </a:lnTo>
                          <a:lnTo>
                            <a:pt x="3111" y="10000"/>
                          </a:lnTo>
                          <a:lnTo>
                            <a:pt x="3111" y="10000"/>
                          </a:lnTo>
                          <a:lnTo>
                            <a:pt x="3111" y="10000"/>
                          </a:lnTo>
                          <a:lnTo>
                            <a:pt x="3111" y="10000"/>
                          </a:lnTo>
                          <a:lnTo>
                            <a:pt x="3122" y="10000"/>
                          </a:lnTo>
                          <a:lnTo>
                            <a:pt x="3122" y="10000"/>
                          </a:lnTo>
                          <a:lnTo>
                            <a:pt x="3122" y="10000"/>
                          </a:lnTo>
                          <a:lnTo>
                            <a:pt x="3122" y="10000"/>
                          </a:lnTo>
                          <a:lnTo>
                            <a:pt x="3133" y="10000"/>
                          </a:lnTo>
                          <a:lnTo>
                            <a:pt x="3133" y="10000"/>
                          </a:lnTo>
                          <a:lnTo>
                            <a:pt x="3133" y="10000"/>
                          </a:lnTo>
                          <a:lnTo>
                            <a:pt x="3133" y="10000"/>
                          </a:lnTo>
                          <a:lnTo>
                            <a:pt x="3142" y="10000"/>
                          </a:lnTo>
                          <a:lnTo>
                            <a:pt x="3142" y="10000"/>
                          </a:lnTo>
                          <a:lnTo>
                            <a:pt x="3142" y="10000"/>
                          </a:lnTo>
                          <a:lnTo>
                            <a:pt x="3142" y="10000"/>
                          </a:lnTo>
                          <a:lnTo>
                            <a:pt x="3153" y="10000"/>
                          </a:lnTo>
                          <a:lnTo>
                            <a:pt x="3153" y="10000"/>
                          </a:lnTo>
                          <a:lnTo>
                            <a:pt x="3153" y="10000"/>
                          </a:lnTo>
                          <a:lnTo>
                            <a:pt x="3153" y="10000"/>
                          </a:lnTo>
                          <a:lnTo>
                            <a:pt x="3165" y="10000"/>
                          </a:lnTo>
                          <a:lnTo>
                            <a:pt x="3165" y="10000"/>
                          </a:lnTo>
                          <a:lnTo>
                            <a:pt x="3165" y="10000"/>
                          </a:lnTo>
                          <a:lnTo>
                            <a:pt x="3165" y="10000"/>
                          </a:lnTo>
                          <a:lnTo>
                            <a:pt x="3173" y="10000"/>
                          </a:lnTo>
                          <a:lnTo>
                            <a:pt x="3173" y="10000"/>
                          </a:lnTo>
                          <a:lnTo>
                            <a:pt x="3173" y="10000"/>
                          </a:lnTo>
                          <a:lnTo>
                            <a:pt x="3173" y="10000"/>
                          </a:lnTo>
                          <a:lnTo>
                            <a:pt x="3185" y="10000"/>
                          </a:lnTo>
                          <a:lnTo>
                            <a:pt x="3185" y="10000"/>
                          </a:lnTo>
                          <a:lnTo>
                            <a:pt x="3185" y="10000"/>
                          </a:lnTo>
                          <a:lnTo>
                            <a:pt x="3185" y="10000"/>
                          </a:lnTo>
                          <a:lnTo>
                            <a:pt x="3196" y="10000"/>
                          </a:lnTo>
                          <a:lnTo>
                            <a:pt x="3196" y="10000"/>
                          </a:lnTo>
                          <a:lnTo>
                            <a:pt x="3196" y="10000"/>
                          </a:lnTo>
                          <a:lnTo>
                            <a:pt x="3196" y="10000"/>
                          </a:lnTo>
                          <a:lnTo>
                            <a:pt x="3208" y="10000"/>
                          </a:lnTo>
                          <a:lnTo>
                            <a:pt x="3208" y="10000"/>
                          </a:lnTo>
                          <a:lnTo>
                            <a:pt x="3208" y="10000"/>
                          </a:lnTo>
                          <a:lnTo>
                            <a:pt x="3208" y="10000"/>
                          </a:lnTo>
                          <a:lnTo>
                            <a:pt x="3216" y="10000"/>
                          </a:lnTo>
                          <a:lnTo>
                            <a:pt x="3216" y="10000"/>
                          </a:lnTo>
                          <a:lnTo>
                            <a:pt x="3216" y="10000"/>
                          </a:lnTo>
                          <a:lnTo>
                            <a:pt x="3216" y="10000"/>
                          </a:lnTo>
                          <a:lnTo>
                            <a:pt x="3228" y="10000"/>
                          </a:lnTo>
                          <a:lnTo>
                            <a:pt x="3228" y="10000"/>
                          </a:lnTo>
                          <a:lnTo>
                            <a:pt x="3228" y="10000"/>
                          </a:lnTo>
                          <a:lnTo>
                            <a:pt x="3228" y="10000"/>
                          </a:lnTo>
                          <a:lnTo>
                            <a:pt x="3239" y="10000"/>
                          </a:lnTo>
                          <a:lnTo>
                            <a:pt x="3239" y="10000"/>
                          </a:lnTo>
                          <a:lnTo>
                            <a:pt x="3239" y="10000"/>
                          </a:lnTo>
                          <a:lnTo>
                            <a:pt x="3239" y="10000"/>
                          </a:lnTo>
                          <a:lnTo>
                            <a:pt x="3250" y="10000"/>
                          </a:lnTo>
                          <a:lnTo>
                            <a:pt x="3250" y="10000"/>
                          </a:lnTo>
                          <a:lnTo>
                            <a:pt x="3250" y="10000"/>
                          </a:lnTo>
                          <a:lnTo>
                            <a:pt x="3250" y="10000"/>
                          </a:lnTo>
                          <a:lnTo>
                            <a:pt x="3259" y="10000"/>
                          </a:lnTo>
                          <a:lnTo>
                            <a:pt x="3259" y="10000"/>
                          </a:lnTo>
                          <a:lnTo>
                            <a:pt x="3259" y="10000"/>
                          </a:lnTo>
                          <a:lnTo>
                            <a:pt x="3259" y="10000"/>
                          </a:lnTo>
                          <a:lnTo>
                            <a:pt x="3270" y="10000"/>
                          </a:lnTo>
                          <a:lnTo>
                            <a:pt x="3270" y="10000"/>
                          </a:lnTo>
                          <a:lnTo>
                            <a:pt x="3270" y="10000"/>
                          </a:lnTo>
                          <a:lnTo>
                            <a:pt x="3270" y="10000"/>
                          </a:lnTo>
                          <a:lnTo>
                            <a:pt x="3282" y="10000"/>
                          </a:lnTo>
                          <a:lnTo>
                            <a:pt x="3282" y="10000"/>
                          </a:lnTo>
                          <a:lnTo>
                            <a:pt x="3282" y="10000"/>
                          </a:lnTo>
                          <a:lnTo>
                            <a:pt x="3282" y="10000"/>
                          </a:lnTo>
                          <a:lnTo>
                            <a:pt x="3290" y="10000"/>
                          </a:lnTo>
                          <a:lnTo>
                            <a:pt x="3290" y="10000"/>
                          </a:lnTo>
                          <a:lnTo>
                            <a:pt x="3290" y="10000"/>
                          </a:lnTo>
                          <a:lnTo>
                            <a:pt x="3290" y="10000"/>
                          </a:lnTo>
                          <a:lnTo>
                            <a:pt x="3302" y="10000"/>
                          </a:lnTo>
                          <a:lnTo>
                            <a:pt x="3302" y="10000"/>
                          </a:lnTo>
                          <a:lnTo>
                            <a:pt x="3302" y="10000"/>
                          </a:lnTo>
                          <a:lnTo>
                            <a:pt x="3302" y="10000"/>
                          </a:lnTo>
                          <a:lnTo>
                            <a:pt x="3313" y="10000"/>
                          </a:lnTo>
                          <a:lnTo>
                            <a:pt x="3313" y="10000"/>
                          </a:lnTo>
                          <a:lnTo>
                            <a:pt x="3313" y="10000"/>
                          </a:lnTo>
                          <a:lnTo>
                            <a:pt x="3313" y="10000"/>
                          </a:lnTo>
                          <a:lnTo>
                            <a:pt x="3325" y="10000"/>
                          </a:lnTo>
                          <a:lnTo>
                            <a:pt x="3325" y="10000"/>
                          </a:lnTo>
                          <a:lnTo>
                            <a:pt x="3325" y="10000"/>
                          </a:lnTo>
                          <a:lnTo>
                            <a:pt x="3325" y="10000"/>
                          </a:lnTo>
                          <a:lnTo>
                            <a:pt x="3333" y="10000"/>
                          </a:lnTo>
                          <a:lnTo>
                            <a:pt x="3333" y="10000"/>
                          </a:lnTo>
                          <a:lnTo>
                            <a:pt x="3333" y="10000"/>
                          </a:lnTo>
                          <a:lnTo>
                            <a:pt x="3333" y="10000"/>
                          </a:lnTo>
                          <a:lnTo>
                            <a:pt x="3345" y="10000"/>
                          </a:lnTo>
                          <a:lnTo>
                            <a:pt x="3345" y="10000"/>
                          </a:lnTo>
                          <a:lnTo>
                            <a:pt x="3345" y="10000"/>
                          </a:lnTo>
                          <a:lnTo>
                            <a:pt x="3345" y="10000"/>
                          </a:lnTo>
                          <a:lnTo>
                            <a:pt x="3356" y="10000"/>
                          </a:lnTo>
                          <a:lnTo>
                            <a:pt x="3356" y="10000"/>
                          </a:lnTo>
                          <a:lnTo>
                            <a:pt x="3356" y="10000"/>
                          </a:lnTo>
                          <a:lnTo>
                            <a:pt x="3356" y="10000"/>
                          </a:lnTo>
                          <a:lnTo>
                            <a:pt x="3368" y="10000"/>
                          </a:lnTo>
                          <a:lnTo>
                            <a:pt x="3368" y="10000"/>
                          </a:lnTo>
                          <a:lnTo>
                            <a:pt x="3368" y="10000"/>
                          </a:lnTo>
                          <a:lnTo>
                            <a:pt x="3368" y="10000"/>
                          </a:lnTo>
                          <a:lnTo>
                            <a:pt x="3376" y="10000"/>
                          </a:lnTo>
                          <a:lnTo>
                            <a:pt x="3376" y="10000"/>
                          </a:lnTo>
                          <a:lnTo>
                            <a:pt x="3376" y="10000"/>
                          </a:lnTo>
                          <a:lnTo>
                            <a:pt x="3376" y="10000"/>
                          </a:lnTo>
                          <a:lnTo>
                            <a:pt x="3388" y="10000"/>
                          </a:lnTo>
                          <a:lnTo>
                            <a:pt x="3388" y="10000"/>
                          </a:lnTo>
                          <a:lnTo>
                            <a:pt x="3388" y="10000"/>
                          </a:lnTo>
                          <a:lnTo>
                            <a:pt x="3388" y="10000"/>
                          </a:lnTo>
                          <a:lnTo>
                            <a:pt x="3399" y="10000"/>
                          </a:lnTo>
                          <a:lnTo>
                            <a:pt x="3399" y="10000"/>
                          </a:lnTo>
                          <a:lnTo>
                            <a:pt x="3399" y="10000"/>
                          </a:lnTo>
                          <a:lnTo>
                            <a:pt x="3399" y="10000"/>
                          </a:lnTo>
                          <a:lnTo>
                            <a:pt x="3408" y="10000"/>
                          </a:lnTo>
                          <a:lnTo>
                            <a:pt x="3408" y="10000"/>
                          </a:lnTo>
                          <a:lnTo>
                            <a:pt x="3408" y="10000"/>
                          </a:lnTo>
                          <a:lnTo>
                            <a:pt x="3408" y="10000"/>
                          </a:lnTo>
                          <a:lnTo>
                            <a:pt x="3419" y="10000"/>
                          </a:lnTo>
                          <a:lnTo>
                            <a:pt x="3419" y="10000"/>
                          </a:lnTo>
                          <a:lnTo>
                            <a:pt x="3419" y="10000"/>
                          </a:lnTo>
                          <a:lnTo>
                            <a:pt x="3419" y="10000"/>
                          </a:lnTo>
                          <a:lnTo>
                            <a:pt x="3430" y="10000"/>
                          </a:lnTo>
                          <a:lnTo>
                            <a:pt x="3430" y="10000"/>
                          </a:lnTo>
                          <a:lnTo>
                            <a:pt x="3430" y="10000"/>
                          </a:lnTo>
                          <a:lnTo>
                            <a:pt x="3430" y="10000"/>
                          </a:lnTo>
                          <a:lnTo>
                            <a:pt x="3442" y="10000"/>
                          </a:lnTo>
                          <a:lnTo>
                            <a:pt x="3442" y="10000"/>
                          </a:lnTo>
                          <a:lnTo>
                            <a:pt x="3442" y="10000"/>
                          </a:lnTo>
                          <a:lnTo>
                            <a:pt x="3442" y="10000"/>
                          </a:lnTo>
                          <a:lnTo>
                            <a:pt x="3450" y="10000"/>
                          </a:lnTo>
                          <a:lnTo>
                            <a:pt x="3450" y="10000"/>
                          </a:lnTo>
                          <a:lnTo>
                            <a:pt x="3450" y="10000"/>
                          </a:lnTo>
                          <a:lnTo>
                            <a:pt x="3450" y="10000"/>
                          </a:lnTo>
                          <a:lnTo>
                            <a:pt x="3462" y="10000"/>
                          </a:lnTo>
                          <a:lnTo>
                            <a:pt x="3462" y="10000"/>
                          </a:lnTo>
                          <a:lnTo>
                            <a:pt x="3462" y="10000"/>
                          </a:lnTo>
                          <a:lnTo>
                            <a:pt x="3462" y="10000"/>
                          </a:lnTo>
                          <a:lnTo>
                            <a:pt x="3473" y="10000"/>
                          </a:lnTo>
                          <a:lnTo>
                            <a:pt x="3473" y="10000"/>
                          </a:lnTo>
                          <a:lnTo>
                            <a:pt x="3473" y="10000"/>
                          </a:lnTo>
                          <a:lnTo>
                            <a:pt x="3473" y="10000"/>
                          </a:lnTo>
                          <a:lnTo>
                            <a:pt x="3485" y="10000"/>
                          </a:lnTo>
                          <a:lnTo>
                            <a:pt x="3485" y="10000"/>
                          </a:lnTo>
                          <a:lnTo>
                            <a:pt x="3485" y="10000"/>
                          </a:lnTo>
                          <a:lnTo>
                            <a:pt x="3485" y="10000"/>
                          </a:lnTo>
                          <a:lnTo>
                            <a:pt x="3493" y="10000"/>
                          </a:lnTo>
                          <a:lnTo>
                            <a:pt x="3493" y="10000"/>
                          </a:lnTo>
                          <a:lnTo>
                            <a:pt x="3493" y="10000"/>
                          </a:lnTo>
                          <a:lnTo>
                            <a:pt x="3493" y="10000"/>
                          </a:lnTo>
                          <a:lnTo>
                            <a:pt x="3505" y="10000"/>
                          </a:lnTo>
                          <a:lnTo>
                            <a:pt x="3505" y="10000"/>
                          </a:lnTo>
                          <a:lnTo>
                            <a:pt x="3505" y="10000"/>
                          </a:lnTo>
                          <a:lnTo>
                            <a:pt x="3505" y="10000"/>
                          </a:lnTo>
                          <a:lnTo>
                            <a:pt x="3516" y="10000"/>
                          </a:lnTo>
                          <a:lnTo>
                            <a:pt x="3516" y="10000"/>
                          </a:lnTo>
                          <a:lnTo>
                            <a:pt x="3516" y="10000"/>
                          </a:lnTo>
                          <a:lnTo>
                            <a:pt x="3516" y="10000"/>
                          </a:lnTo>
                          <a:lnTo>
                            <a:pt x="3525" y="10000"/>
                          </a:lnTo>
                          <a:lnTo>
                            <a:pt x="3525" y="10000"/>
                          </a:lnTo>
                          <a:lnTo>
                            <a:pt x="3525" y="10000"/>
                          </a:lnTo>
                          <a:lnTo>
                            <a:pt x="3525" y="10000"/>
                          </a:lnTo>
                          <a:lnTo>
                            <a:pt x="3536" y="10000"/>
                          </a:lnTo>
                          <a:lnTo>
                            <a:pt x="3536" y="10000"/>
                          </a:lnTo>
                          <a:lnTo>
                            <a:pt x="3536" y="10000"/>
                          </a:lnTo>
                          <a:lnTo>
                            <a:pt x="3536" y="10000"/>
                          </a:lnTo>
                          <a:lnTo>
                            <a:pt x="3548" y="10000"/>
                          </a:lnTo>
                          <a:lnTo>
                            <a:pt x="3548" y="10000"/>
                          </a:lnTo>
                          <a:lnTo>
                            <a:pt x="3548" y="10000"/>
                          </a:lnTo>
                          <a:lnTo>
                            <a:pt x="3548" y="10000"/>
                          </a:lnTo>
                          <a:lnTo>
                            <a:pt x="3559" y="10000"/>
                          </a:lnTo>
                          <a:lnTo>
                            <a:pt x="3559" y="10000"/>
                          </a:lnTo>
                          <a:lnTo>
                            <a:pt x="3559" y="10000"/>
                          </a:lnTo>
                          <a:lnTo>
                            <a:pt x="3559" y="10000"/>
                          </a:lnTo>
                          <a:lnTo>
                            <a:pt x="3568" y="10000"/>
                          </a:lnTo>
                          <a:lnTo>
                            <a:pt x="3568" y="10000"/>
                          </a:lnTo>
                          <a:lnTo>
                            <a:pt x="3568" y="10000"/>
                          </a:lnTo>
                          <a:lnTo>
                            <a:pt x="3568" y="10000"/>
                          </a:lnTo>
                          <a:lnTo>
                            <a:pt x="3579" y="10000"/>
                          </a:lnTo>
                          <a:lnTo>
                            <a:pt x="3579" y="10000"/>
                          </a:lnTo>
                          <a:lnTo>
                            <a:pt x="3579" y="10000"/>
                          </a:lnTo>
                          <a:lnTo>
                            <a:pt x="3579" y="10000"/>
                          </a:lnTo>
                          <a:lnTo>
                            <a:pt x="3590" y="10000"/>
                          </a:lnTo>
                          <a:lnTo>
                            <a:pt x="3590" y="10000"/>
                          </a:lnTo>
                          <a:lnTo>
                            <a:pt x="3590" y="10000"/>
                          </a:lnTo>
                          <a:lnTo>
                            <a:pt x="3590" y="10000"/>
                          </a:lnTo>
                          <a:lnTo>
                            <a:pt x="3602" y="10000"/>
                          </a:lnTo>
                          <a:lnTo>
                            <a:pt x="3602" y="10000"/>
                          </a:lnTo>
                          <a:lnTo>
                            <a:pt x="3602" y="10000"/>
                          </a:lnTo>
                          <a:lnTo>
                            <a:pt x="3602" y="10000"/>
                          </a:lnTo>
                          <a:lnTo>
                            <a:pt x="3610" y="10000"/>
                          </a:lnTo>
                          <a:lnTo>
                            <a:pt x="3610" y="10000"/>
                          </a:lnTo>
                          <a:lnTo>
                            <a:pt x="3610" y="10000"/>
                          </a:lnTo>
                          <a:lnTo>
                            <a:pt x="3610" y="10000"/>
                          </a:lnTo>
                          <a:lnTo>
                            <a:pt x="3622" y="10000"/>
                          </a:lnTo>
                          <a:lnTo>
                            <a:pt x="3622" y="10000"/>
                          </a:lnTo>
                          <a:lnTo>
                            <a:pt x="3622" y="10000"/>
                          </a:lnTo>
                          <a:lnTo>
                            <a:pt x="3622" y="10000"/>
                          </a:lnTo>
                          <a:lnTo>
                            <a:pt x="3633" y="10000"/>
                          </a:lnTo>
                          <a:lnTo>
                            <a:pt x="3633" y="10000"/>
                          </a:lnTo>
                          <a:lnTo>
                            <a:pt x="3633" y="10000"/>
                          </a:lnTo>
                          <a:lnTo>
                            <a:pt x="3633" y="10000"/>
                          </a:lnTo>
                          <a:lnTo>
                            <a:pt x="3642" y="10000"/>
                          </a:lnTo>
                          <a:lnTo>
                            <a:pt x="3642" y="10000"/>
                          </a:lnTo>
                          <a:lnTo>
                            <a:pt x="3642" y="10000"/>
                          </a:lnTo>
                          <a:lnTo>
                            <a:pt x="3642" y="10000"/>
                          </a:lnTo>
                          <a:lnTo>
                            <a:pt x="3653" y="10000"/>
                          </a:lnTo>
                          <a:lnTo>
                            <a:pt x="3653" y="10000"/>
                          </a:lnTo>
                          <a:lnTo>
                            <a:pt x="3653" y="10000"/>
                          </a:lnTo>
                          <a:lnTo>
                            <a:pt x="3653" y="10000"/>
                          </a:lnTo>
                          <a:lnTo>
                            <a:pt x="3665" y="10000"/>
                          </a:lnTo>
                          <a:lnTo>
                            <a:pt x="3665" y="10000"/>
                          </a:lnTo>
                          <a:lnTo>
                            <a:pt x="3665" y="10000"/>
                          </a:lnTo>
                          <a:lnTo>
                            <a:pt x="3665" y="10000"/>
                          </a:lnTo>
                          <a:lnTo>
                            <a:pt x="3676" y="10000"/>
                          </a:lnTo>
                          <a:lnTo>
                            <a:pt x="3676" y="10000"/>
                          </a:lnTo>
                          <a:lnTo>
                            <a:pt x="3676" y="10000"/>
                          </a:lnTo>
                          <a:lnTo>
                            <a:pt x="3676" y="10000"/>
                          </a:lnTo>
                          <a:lnTo>
                            <a:pt x="3685" y="10000"/>
                          </a:lnTo>
                          <a:lnTo>
                            <a:pt x="3685" y="10000"/>
                          </a:lnTo>
                          <a:lnTo>
                            <a:pt x="3685" y="10000"/>
                          </a:lnTo>
                          <a:lnTo>
                            <a:pt x="3685" y="10000"/>
                          </a:lnTo>
                          <a:lnTo>
                            <a:pt x="3696" y="10000"/>
                          </a:lnTo>
                          <a:lnTo>
                            <a:pt x="3696" y="10000"/>
                          </a:lnTo>
                          <a:lnTo>
                            <a:pt x="3696" y="10000"/>
                          </a:lnTo>
                          <a:lnTo>
                            <a:pt x="3696" y="10000"/>
                          </a:lnTo>
                          <a:lnTo>
                            <a:pt x="3708" y="10000"/>
                          </a:lnTo>
                          <a:lnTo>
                            <a:pt x="3708" y="10000"/>
                          </a:lnTo>
                          <a:lnTo>
                            <a:pt x="3708" y="10000"/>
                          </a:lnTo>
                          <a:lnTo>
                            <a:pt x="3708" y="10000"/>
                          </a:lnTo>
                          <a:lnTo>
                            <a:pt x="3719" y="10000"/>
                          </a:lnTo>
                          <a:lnTo>
                            <a:pt x="3719" y="10000"/>
                          </a:lnTo>
                          <a:lnTo>
                            <a:pt x="3719" y="10000"/>
                          </a:lnTo>
                          <a:lnTo>
                            <a:pt x="3719" y="10000"/>
                          </a:lnTo>
                          <a:lnTo>
                            <a:pt x="3728" y="10000"/>
                          </a:lnTo>
                          <a:lnTo>
                            <a:pt x="3728" y="10000"/>
                          </a:lnTo>
                          <a:lnTo>
                            <a:pt x="3728" y="10000"/>
                          </a:lnTo>
                          <a:lnTo>
                            <a:pt x="3728" y="10000"/>
                          </a:lnTo>
                          <a:lnTo>
                            <a:pt x="3739" y="10000"/>
                          </a:lnTo>
                          <a:lnTo>
                            <a:pt x="3739" y="10000"/>
                          </a:lnTo>
                          <a:lnTo>
                            <a:pt x="3739" y="10000"/>
                          </a:lnTo>
                          <a:lnTo>
                            <a:pt x="3739" y="10000"/>
                          </a:lnTo>
                          <a:lnTo>
                            <a:pt x="3750" y="10000"/>
                          </a:lnTo>
                          <a:lnTo>
                            <a:pt x="3750" y="10000"/>
                          </a:lnTo>
                          <a:lnTo>
                            <a:pt x="3750" y="10000"/>
                          </a:lnTo>
                          <a:lnTo>
                            <a:pt x="3750" y="10000"/>
                          </a:lnTo>
                          <a:lnTo>
                            <a:pt x="3762" y="10000"/>
                          </a:lnTo>
                          <a:lnTo>
                            <a:pt x="3762" y="10000"/>
                          </a:lnTo>
                          <a:lnTo>
                            <a:pt x="3762" y="10000"/>
                          </a:lnTo>
                          <a:lnTo>
                            <a:pt x="3762" y="10000"/>
                          </a:lnTo>
                          <a:lnTo>
                            <a:pt x="3770" y="10000"/>
                          </a:lnTo>
                          <a:lnTo>
                            <a:pt x="3770" y="10000"/>
                          </a:lnTo>
                          <a:lnTo>
                            <a:pt x="3770" y="10000"/>
                          </a:lnTo>
                          <a:lnTo>
                            <a:pt x="3770" y="10000"/>
                          </a:lnTo>
                          <a:lnTo>
                            <a:pt x="3782" y="10000"/>
                          </a:lnTo>
                          <a:lnTo>
                            <a:pt x="3782" y="10000"/>
                          </a:lnTo>
                          <a:lnTo>
                            <a:pt x="3782" y="10000"/>
                          </a:lnTo>
                          <a:lnTo>
                            <a:pt x="3782" y="10000"/>
                          </a:lnTo>
                          <a:lnTo>
                            <a:pt x="3793" y="10000"/>
                          </a:lnTo>
                          <a:lnTo>
                            <a:pt x="3793" y="10000"/>
                          </a:lnTo>
                          <a:lnTo>
                            <a:pt x="3793" y="10000"/>
                          </a:lnTo>
                          <a:lnTo>
                            <a:pt x="3793" y="10000"/>
                          </a:lnTo>
                          <a:lnTo>
                            <a:pt x="3802" y="10000"/>
                          </a:lnTo>
                          <a:lnTo>
                            <a:pt x="3802" y="10000"/>
                          </a:lnTo>
                          <a:lnTo>
                            <a:pt x="3802" y="10000"/>
                          </a:lnTo>
                          <a:lnTo>
                            <a:pt x="3802" y="10000"/>
                          </a:lnTo>
                          <a:lnTo>
                            <a:pt x="3813" y="10000"/>
                          </a:lnTo>
                          <a:lnTo>
                            <a:pt x="3813" y="10000"/>
                          </a:lnTo>
                          <a:lnTo>
                            <a:pt x="3813" y="10000"/>
                          </a:lnTo>
                          <a:lnTo>
                            <a:pt x="3813" y="10000"/>
                          </a:lnTo>
                          <a:lnTo>
                            <a:pt x="3825" y="10000"/>
                          </a:lnTo>
                          <a:lnTo>
                            <a:pt x="3825" y="10000"/>
                          </a:lnTo>
                          <a:lnTo>
                            <a:pt x="3825" y="10000"/>
                          </a:lnTo>
                          <a:lnTo>
                            <a:pt x="3825" y="10000"/>
                          </a:lnTo>
                          <a:lnTo>
                            <a:pt x="3836" y="10000"/>
                          </a:lnTo>
                          <a:lnTo>
                            <a:pt x="3836" y="10000"/>
                          </a:lnTo>
                          <a:lnTo>
                            <a:pt x="3836" y="10000"/>
                          </a:lnTo>
                          <a:lnTo>
                            <a:pt x="3836" y="10000"/>
                          </a:lnTo>
                          <a:lnTo>
                            <a:pt x="3845" y="10000"/>
                          </a:lnTo>
                          <a:lnTo>
                            <a:pt x="3845" y="10000"/>
                          </a:lnTo>
                          <a:lnTo>
                            <a:pt x="3845" y="10000"/>
                          </a:lnTo>
                          <a:lnTo>
                            <a:pt x="3845" y="10000"/>
                          </a:lnTo>
                          <a:lnTo>
                            <a:pt x="3856" y="10000"/>
                          </a:lnTo>
                          <a:lnTo>
                            <a:pt x="3856" y="10000"/>
                          </a:lnTo>
                          <a:lnTo>
                            <a:pt x="3856" y="10000"/>
                          </a:lnTo>
                          <a:lnTo>
                            <a:pt x="3856" y="10000"/>
                          </a:lnTo>
                          <a:lnTo>
                            <a:pt x="3867" y="10000"/>
                          </a:lnTo>
                          <a:lnTo>
                            <a:pt x="3867" y="10000"/>
                          </a:lnTo>
                          <a:lnTo>
                            <a:pt x="3867" y="10000"/>
                          </a:lnTo>
                          <a:lnTo>
                            <a:pt x="3867" y="10000"/>
                          </a:lnTo>
                          <a:lnTo>
                            <a:pt x="3879" y="10000"/>
                          </a:lnTo>
                          <a:lnTo>
                            <a:pt x="3879" y="10000"/>
                          </a:lnTo>
                          <a:lnTo>
                            <a:pt x="3879" y="10000"/>
                          </a:lnTo>
                          <a:lnTo>
                            <a:pt x="3879" y="10000"/>
                          </a:lnTo>
                          <a:lnTo>
                            <a:pt x="3887" y="10000"/>
                          </a:lnTo>
                          <a:lnTo>
                            <a:pt x="3887" y="10000"/>
                          </a:lnTo>
                          <a:lnTo>
                            <a:pt x="3887" y="10000"/>
                          </a:lnTo>
                          <a:lnTo>
                            <a:pt x="3887" y="10000"/>
                          </a:lnTo>
                          <a:lnTo>
                            <a:pt x="3899" y="10000"/>
                          </a:lnTo>
                          <a:lnTo>
                            <a:pt x="3899" y="10000"/>
                          </a:lnTo>
                          <a:lnTo>
                            <a:pt x="3899" y="10000"/>
                          </a:lnTo>
                          <a:lnTo>
                            <a:pt x="3899" y="10000"/>
                          </a:lnTo>
                          <a:lnTo>
                            <a:pt x="3910" y="10000"/>
                          </a:lnTo>
                          <a:lnTo>
                            <a:pt x="3910" y="10000"/>
                          </a:lnTo>
                          <a:lnTo>
                            <a:pt x="3910" y="10000"/>
                          </a:lnTo>
                          <a:lnTo>
                            <a:pt x="3910" y="10000"/>
                          </a:lnTo>
                          <a:lnTo>
                            <a:pt x="3919" y="10000"/>
                          </a:lnTo>
                          <a:lnTo>
                            <a:pt x="3919" y="10000"/>
                          </a:lnTo>
                          <a:lnTo>
                            <a:pt x="3919" y="10000"/>
                          </a:lnTo>
                          <a:lnTo>
                            <a:pt x="3919" y="10000"/>
                          </a:lnTo>
                          <a:lnTo>
                            <a:pt x="3930" y="10000"/>
                          </a:lnTo>
                          <a:lnTo>
                            <a:pt x="3930" y="10000"/>
                          </a:lnTo>
                          <a:lnTo>
                            <a:pt x="3930" y="10000"/>
                          </a:lnTo>
                          <a:lnTo>
                            <a:pt x="3930" y="10000"/>
                          </a:lnTo>
                          <a:lnTo>
                            <a:pt x="3942" y="10000"/>
                          </a:lnTo>
                          <a:lnTo>
                            <a:pt x="3942" y="10000"/>
                          </a:lnTo>
                          <a:lnTo>
                            <a:pt x="3942" y="10000"/>
                          </a:lnTo>
                          <a:lnTo>
                            <a:pt x="3942" y="10000"/>
                          </a:lnTo>
                          <a:lnTo>
                            <a:pt x="3953" y="10000"/>
                          </a:lnTo>
                          <a:lnTo>
                            <a:pt x="3953" y="10000"/>
                          </a:lnTo>
                          <a:lnTo>
                            <a:pt x="3953" y="10000"/>
                          </a:lnTo>
                          <a:lnTo>
                            <a:pt x="3953" y="10000"/>
                          </a:lnTo>
                          <a:lnTo>
                            <a:pt x="3962" y="10000"/>
                          </a:lnTo>
                          <a:lnTo>
                            <a:pt x="3962" y="10000"/>
                          </a:lnTo>
                          <a:lnTo>
                            <a:pt x="3962" y="10000"/>
                          </a:lnTo>
                          <a:lnTo>
                            <a:pt x="3962" y="10000"/>
                          </a:lnTo>
                          <a:lnTo>
                            <a:pt x="3973" y="10000"/>
                          </a:lnTo>
                          <a:lnTo>
                            <a:pt x="3973" y="10000"/>
                          </a:lnTo>
                          <a:lnTo>
                            <a:pt x="3973" y="10000"/>
                          </a:lnTo>
                          <a:lnTo>
                            <a:pt x="3973" y="10000"/>
                          </a:lnTo>
                          <a:lnTo>
                            <a:pt x="3985" y="10000"/>
                          </a:lnTo>
                          <a:lnTo>
                            <a:pt x="3985" y="10000"/>
                          </a:lnTo>
                          <a:lnTo>
                            <a:pt x="3985" y="10000"/>
                          </a:lnTo>
                          <a:lnTo>
                            <a:pt x="3985" y="10000"/>
                          </a:lnTo>
                          <a:lnTo>
                            <a:pt x="3996" y="10000"/>
                          </a:lnTo>
                          <a:lnTo>
                            <a:pt x="3996" y="10000"/>
                          </a:lnTo>
                          <a:lnTo>
                            <a:pt x="3996" y="10000"/>
                          </a:lnTo>
                          <a:lnTo>
                            <a:pt x="3996" y="10000"/>
                          </a:lnTo>
                          <a:lnTo>
                            <a:pt x="4005" y="10000"/>
                          </a:lnTo>
                          <a:lnTo>
                            <a:pt x="4005" y="10000"/>
                          </a:lnTo>
                          <a:lnTo>
                            <a:pt x="4005" y="10000"/>
                          </a:lnTo>
                          <a:lnTo>
                            <a:pt x="4005" y="10000"/>
                          </a:lnTo>
                          <a:lnTo>
                            <a:pt x="4016" y="10000"/>
                          </a:lnTo>
                          <a:lnTo>
                            <a:pt x="4016" y="10000"/>
                          </a:lnTo>
                          <a:lnTo>
                            <a:pt x="4016" y="10000"/>
                          </a:lnTo>
                          <a:lnTo>
                            <a:pt x="4016" y="10000"/>
                          </a:lnTo>
                          <a:lnTo>
                            <a:pt x="4027" y="10000"/>
                          </a:lnTo>
                          <a:lnTo>
                            <a:pt x="4027" y="10000"/>
                          </a:lnTo>
                          <a:lnTo>
                            <a:pt x="4027" y="10000"/>
                          </a:lnTo>
                          <a:lnTo>
                            <a:pt x="4027" y="10000"/>
                          </a:lnTo>
                          <a:lnTo>
                            <a:pt x="4036" y="10000"/>
                          </a:lnTo>
                          <a:lnTo>
                            <a:pt x="4036" y="10000"/>
                          </a:lnTo>
                          <a:lnTo>
                            <a:pt x="4036" y="10000"/>
                          </a:lnTo>
                          <a:lnTo>
                            <a:pt x="4036" y="10000"/>
                          </a:lnTo>
                          <a:lnTo>
                            <a:pt x="4047" y="10000"/>
                          </a:lnTo>
                          <a:lnTo>
                            <a:pt x="4047" y="10000"/>
                          </a:lnTo>
                          <a:lnTo>
                            <a:pt x="4047" y="10000"/>
                          </a:lnTo>
                          <a:lnTo>
                            <a:pt x="4047" y="10000"/>
                          </a:lnTo>
                          <a:lnTo>
                            <a:pt x="4059" y="10000"/>
                          </a:lnTo>
                          <a:lnTo>
                            <a:pt x="4059" y="10000"/>
                          </a:lnTo>
                          <a:lnTo>
                            <a:pt x="4059" y="10000"/>
                          </a:lnTo>
                          <a:lnTo>
                            <a:pt x="4059" y="10000"/>
                          </a:lnTo>
                          <a:lnTo>
                            <a:pt x="4070" y="10000"/>
                          </a:lnTo>
                          <a:lnTo>
                            <a:pt x="4070" y="10000"/>
                          </a:lnTo>
                          <a:lnTo>
                            <a:pt x="4070" y="10000"/>
                          </a:lnTo>
                          <a:lnTo>
                            <a:pt x="4070" y="10000"/>
                          </a:lnTo>
                          <a:lnTo>
                            <a:pt x="4079" y="10000"/>
                          </a:lnTo>
                          <a:lnTo>
                            <a:pt x="4079" y="10000"/>
                          </a:lnTo>
                          <a:lnTo>
                            <a:pt x="4079" y="10000"/>
                          </a:lnTo>
                          <a:lnTo>
                            <a:pt x="4079" y="10000"/>
                          </a:lnTo>
                          <a:lnTo>
                            <a:pt x="4090" y="10000"/>
                          </a:lnTo>
                          <a:lnTo>
                            <a:pt x="4090" y="10000"/>
                          </a:lnTo>
                          <a:lnTo>
                            <a:pt x="4090" y="10000"/>
                          </a:lnTo>
                          <a:lnTo>
                            <a:pt x="4090" y="10000"/>
                          </a:lnTo>
                          <a:lnTo>
                            <a:pt x="4102" y="10000"/>
                          </a:lnTo>
                          <a:lnTo>
                            <a:pt x="4102" y="10000"/>
                          </a:lnTo>
                          <a:lnTo>
                            <a:pt x="4102" y="10000"/>
                          </a:lnTo>
                          <a:lnTo>
                            <a:pt x="4102" y="10000"/>
                          </a:lnTo>
                          <a:lnTo>
                            <a:pt x="4113" y="10000"/>
                          </a:lnTo>
                          <a:lnTo>
                            <a:pt x="4113" y="10000"/>
                          </a:lnTo>
                          <a:lnTo>
                            <a:pt x="4113" y="10000"/>
                          </a:lnTo>
                          <a:lnTo>
                            <a:pt x="4113" y="10000"/>
                          </a:lnTo>
                          <a:lnTo>
                            <a:pt x="4122" y="10000"/>
                          </a:lnTo>
                          <a:lnTo>
                            <a:pt x="4122" y="10000"/>
                          </a:lnTo>
                          <a:lnTo>
                            <a:pt x="4122" y="10000"/>
                          </a:lnTo>
                          <a:lnTo>
                            <a:pt x="4122" y="10000"/>
                          </a:lnTo>
                          <a:lnTo>
                            <a:pt x="4133" y="10000"/>
                          </a:lnTo>
                          <a:lnTo>
                            <a:pt x="4133" y="10000"/>
                          </a:lnTo>
                          <a:lnTo>
                            <a:pt x="4133" y="10000"/>
                          </a:lnTo>
                          <a:lnTo>
                            <a:pt x="4133" y="10000"/>
                          </a:lnTo>
                          <a:lnTo>
                            <a:pt x="4145" y="10000"/>
                          </a:lnTo>
                          <a:lnTo>
                            <a:pt x="4145" y="10000"/>
                          </a:lnTo>
                          <a:lnTo>
                            <a:pt x="4145" y="10000"/>
                          </a:lnTo>
                          <a:lnTo>
                            <a:pt x="4145" y="10000"/>
                          </a:lnTo>
                          <a:lnTo>
                            <a:pt x="4153" y="10000"/>
                          </a:lnTo>
                          <a:lnTo>
                            <a:pt x="4153" y="10000"/>
                          </a:lnTo>
                          <a:lnTo>
                            <a:pt x="4153" y="10000"/>
                          </a:lnTo>
                          <a:lnTo>
                            <a:pt x="4153" y="10000"/>
                          </a:lnTo>
                          <a:lnTo>
                            <a:pt x="4165" y="10000"/>
                          </a:lnTo>
                          <a:lnTo>
                            <a:pt x="4165" y="10000"/>
                          </a:lnTo>
                          <a:lnTo>
                            <a:pt x="4165" y="10000"/>
                          </a:lnTo>
                          <a:lnTo>
                            <a:pt x="4165" y="10000"/>
                          </a:lnTo>
                          <a:lnTo>
                            <a:pt x="4176" y="10000"/>
                          </a:lnTo>
                          <a:lnTo>
                            <a:pt x="4176" y="10000"/>
                          </a:lnTo>
                          <a:lnTo>
                            <a:pt x="4176" y="10000"/>
                          </a:lnTo>
                          <a:lnTo>
                            <a:pt x="4176" y="10000"/>
                          </a:lnTo>
                          <a:lnTo>
                            <a:pt x="4187" y="10000"/>
                          </a:lnTo>
                          <a:lnTo>
                            <a:pt x="4187" y="10000"/>
                          </a:lnTo>
                          <a:lnTo>
                            <a:pt x="4187" y="10000"/>
                          </a:lnTo>
                          <a:lnTo>
                            <a:pt x="4187" y="10000"/>
                          </a:lnTo>
                          <a:lnTo>
                            <a:pt x="4196" y="10000"/>
                          </a:lnTo>
                          <a:lnTo>
                            <a:pt x="4196" y="10000"/>
                          </a:lnTo>
                          <a:lnTo>
                            <a:pt x="4196" y="10000"/>
                          </a:lnTo>
                          <a:lnTo>
                            <a:pt x="4196" y="10000"/>
                          </a:lnTo>
                          <a:lnTo>
                            <a:pt x="4207" y="10000"/>
                          </a:lnTo>
                          <a:lnTo>
                            <a:pt x="4207" y="10000"/>
                          </a:lnTo>
                          <a:lnTo>
                            <a:pt x="4207" y="10000"/>
                          </a:lnTo>
                          <a:lnTo>
                            <a:pt x="4207" y="10000"/>
                          </a:lnTo>
                          <a:lnTo>
                            <a:pt x="4219" y="10000"/>
                          </a:lnTo>
                          <a:lnTo>
                            <a:pt x="4219" y="10000"/>
                          </a:lnTo>
                          <a:lnTo>
                            <a:pt x="4219" y="10000"/>
                          </a:lnTo>
                          <a:lnTo>
                            <a:pt x="4219" y="10000"/>
                          </a:lnTo>
                          <a:lnTo>
                            <a:pt x="4230" y="10000"/>
                          </a:lnTo>
                          <a:lnTo>
                            <a:pt x="4230" y="10000"/>
                          </a:lnTo>
                          <a:lnTo>
                            <a:pt x="4230" y="10000"/>
                          </a:lnTo>
                          <a:lnTo>
                            <a:pt x="4230" y="10000"/>
                          </a:lnTo>
                          <a:lnTo>
                            <a:pt x="4239" y="10000"/>
                          </a:lnTo>
                          <a:lnTo>
                            <a:pt x="4239" y="10000"/>
                          </a:lnTo>
                          <a:lnTo>
                            <a:pt x="4239" y="10000"/>
                          </a:lnTo>
                          <a:lnTo>
                            <a:pt x="4239" y="10000"/>
                          </a:lnTo>
                          <a:lnTo>
                            <a:pt x="4250" y="10000"/>
                          </a:lnTo>
                          <a:lnTo>
                            <a:pt x="4250" y="10000"/>
                          </a:lnTo>
                          <a:lnTo>
                            <a:pt x="4250" y="10000"/>
                          </a:lnTo>
                          <a:lnTo>
                            <a:pt x="4250" y="10000"/>
                          </a:lnTo>
                          <a:lnTo>
                            <a:pt x="4262" y="10000"/>
                          </a:lnTo>
                          <a:lnTo>
                            <a:pt x="4262" y="10000"/>
                          </a:lnTo>
                          <a:lnTo>
                            <a:pt x="4262" y="10000"/>
                          </a:lnTo>
                          <a:lnTo>
                            <a:pt x="4262" y="10000"/>
                          </a:lnTo>
                          <a:lnTo>
                            <a:pt x="4270" y="10000"/>
                          </a:lnTo>
                          <a:lnTo>
                            <a:pt x="4270" y="10000"/>
                          </a:lnTo>
                          <a:lnTo>
                            <a:pt x="4270" y="10000"/>
                          </a:lnTo>
                          <a:lnTo>
                            <a:pt x="4270" y="10000"/>
                          </a:lnTo>
                          <a:lnTo>
                            <a:pt x="4282" y="10000"/>
                          </a:lnTo>
                          <a:lnTo>
                            <a:pt x="4282" y="10000"/>
                          </a:lnTo>
                          <a:lnTo>
                            <a:pt x="4282" y="10000"/>
                          </a:lnTo>
                          <a:lnTo>
                            <a:pt x="4282" y="10000"/>
                          </a:lnTo>
                          <a:lnTo>
                            <a:pt x="4293" y="10000"/>
                          </a:lnTo>
                          <a:lnTo>
                            <a:pt x="4293" y="10000"/>
                          </a:lnTo>
                          <a:lnTo>
                            <a:pt x="4293" y="10000"/>
                          </a:lnTo>
                          <a:lnTo>
                            <a:pt x="4293" y="10000"/>
                          </a:lnTo>
                          <a:lnTo>
                            <a:pt x="4304" y="10000"/>
                          </a:lnTo>
                          <a:lnTo>
                            <a:pt x="4304" y="10000"/>
                          </a:lnTo>
                          <a:lnTo>
                            <a:pt x="4304" y="10000"/>
                          </a:lnTo>
                          <a:lnTo>
                            <a:pt x="4304" y="10000"/>
                          </a:lnTo>
                          <a:lnTo>
                            <a:pt x="4313" y="10000"/>
                          </a:lnTo>
                          <a:lnTo>
                            <a:pt x="4313" y="10000"/>
                          </a:lnTo>
                          <a:lnTo>
                            <a:pt x="4313" y="10000"/>
                          </a:lnTo>
                          <a:lnTo>
                            <a:pt x="4313" y="10000"/>
                          </a:lnTo>
                          <a:lnTo>
                            <a:pt x="4324" y="10000"/>
                          </a:lnTo>
                          <a:lnTo>
                            <a:pt x="4324" y="10000"/>
                          </a:lnTo>
                          <a:lnTo>
                            <a:pt x="4324" y="10000"/>
                          </a:lnTo>
                          <a:lnTo>
                            <a:pt x="4324" y="10000"/>
                          </a:lnTo>
                          <a:lnTo>
                            <a:pt x="4336" y="10000"/>
                          </a:lnTo>
                          <a:lnTo>
                            <a:pt x="4336" y="10000"/>
                          </a:lnTo>
                          <a:lnTo>
                            <a:pt x="4336" y="10000"/>
                          </a:lnTo>
                          <a:lnTo>
                            <a:pt x="4336" y="10000"/>
                          </a:lnTo>
                          <a:lnTo>
                            <a:pt x="4347" y="10000"/>
                          </a:lnTo>
                          <a:lnTo>
                            <a:pt x="4347" y="10000"/>
                          </a:lnTo>
                          <a:lnTo>
                            <a:pt x="4347" y="10000"/>
                          </a:lnTo>
                          <a:lnTo>
                            <a:pt x="4347" y="10000"/>
                          </a:lnTo>
                          <a:lnTo>
                            <a:pt x="4356" y="10000"/>
                          </a:lnTo>
                          <a:lnTo>
                            <a:pt x="4356" y="10000"/>
                          </a:lnTo>
                          <a:lnTo>
                            <a:pt x="4356" y="10000"/>
                          </a:lnTo>
                          <a:lnTo>
                            <a:pt x="4356" y="10000"/>
                          </a:lnTo>
                          <a:lnTo>
                            <a:pt x="4367" y="10000"/>
                          </a:lnTo>
                          <a:lnTo>
                            <a:pt x="4367" y="10000"/>
                          </a:lnTo>
                          <a:lnTo>
                            <a:pt x="4367" y="10000"/>
                          </a:lnTo>
                          <a:lnTo>
                            <a:pt x="4367" y="10000"/>
                          </a:lnTo>
                          <a:lnTo>
                            <a:pt x="4379" y="10000"/>
                          </a:lnTo>
                          <a:lnTo>
                            <a:pt x="4379" y="10000"/>
                          </a:lnTo>
                          <a:lnTo>
                            <a:pt x="4379" y="10000"/>
                          </a:lnTo>
                          <a:lnTo>
                            <a:pt x="4379" y="10000"/>
                          </a:lnTo>
                          <a:lnTo>
                            <a:pt x="4387" y="10000"/>
                          </a:lnTo>
                          <a:lnTo>
                            <a:pt x="4387" y="10000"/>
                          </a:lnTo>
                          <a:lnTo>
                            <a:pt x="4387" y="10000"/>
                          </a:lnTo>
                          <a:lnTo>
                            <a:pt x="4387" y="10000"/>
                          </a:lnTo>
                          <a:lnTo>
                            <a:pt x="4399" y="10000"/>
                          </a:lnTo>
                          <a:lnTo>
                            <a:pt x="4399" y="10000"/>
                          </a:lnTo>
                          <a:lnTo>
                            <a:pt x="4399" y="10000"/>
                          </a:lnTo>
                          <a:lnTo>
                            <a:pt x="4399" y="10000"/>
                          </a:lnTo>
                          <a:lnTo>
                            <a:pt x="4410" y="10000"/>
                          </a:lnTo>
                          <a:lnTo>
                            <a:pt x="4410" y="10000"/>
                          </a:lnTo>
                          <a:lnTo>
                            <a:pt x="4410" y="10000"/>
                          </a:lnTo>
                          <a:lnTo>
                            <a:pt x="4410" y="10000"/>
                          </a:lnTo>
                          <a:lnTo>
                            <a:pt x="4422" y="10000"/>
                          </a:lnTo>
                          <a:lnTo>
                            <a:pt x="4422" y="10000"/>
                          </a:lnTo>
                          <a:lnTo>
                            <a:pt x="4422" y="10000"/>
                          </a:lnTo>
                          <a:lnTo>
                            <a:pt x="4422" y="10000"/>
                          </a:lnTo>
                          <a:lnTo>
                            <a:pt x="4430" y="10000"/>
                          </a:lnTo>
                          <a:lnTo>
                            <a:pt x="4430" y="10000"/>
                          </a:lnTo>
                          <a:lnTo>
                            <a:pt x="4430" y="10000"/>
                          </a:lnTo>
                          <a:lnTo>
                            <a:pt x="4430" y="10000"/>
                          </a:lnTo>
                          <a:lnTo>
                            <a:pt x="4442" y="10000"/>
                          </a:lnTo>
                          <a:lnTo>
                            <a:pt x="4442" y="10000"/>
                          </a:lnTo>
                          <a:lnTo>
                            <a:pt x="4442" y="10000"/>
                          </a:lnTo>
                          <a:lnTo>
                            <a:pt x="4442" y="10000"/>
                          </a:lnTo>
                          <a:lnTo>
                            <a:pt x="4453" y="10000"/>
                          </a:lnTo>
                          <a:lnTo>
                            <a:pt x="4453" y="10000"/>
                          </a:lnTo>
                          <a:lnTo>
                            <a:pt x="4453" y="10000"/>
                          </a:lnTo>
                          <a:lnTo>
                            <a:pt x="4453" y="10000"/>
                          </a:lnTo>
                          <a:lnTo>
                            <a:pt x="4464" y="10000"/>
                          </a:lnTo>
                          <a:lnTo>
                            <a:pt x="4464" y="10000"/>
                          </a:lnTo>
                          <a:lnTo>
                            <a:pt x="4464" y="10000"/>
                          </a:lnTo>
                          <a:lnTo>
                            <a:pt x="4464" y="10000"/>
                          </a:lnTo>
                          <a:lnTo>
                            <a:pt x="4473" y="10000"/>
                          </a:lnTo>
                          <a:lnTo>
                            <a:pt x="4473" y="10000"/>
                          </a:lnTo>
                          <a:lnTo>
                            <a:pt x="4473" y="10000"/>
                          </a:lnTo>
                          <a:lnTo>
                            <a:pt x="4473" y="10000"/>
                          </a:lnTo>
                          <a:lnTo>
                            <a:pt x="4484" y="10000"/>
                          </a:lnTo>
                          <a:lnTo>
                            <a:pt x="4484" y="10000"/>
                          </a:lnTo>
                          <a:lnTo>
                            <a:pt x="4484" y="10000"/>
                          </a:lnTo>
                          <a:lnTo>
                            <a:pt x="4484" y="10000"/>
                          </a:lnTo>
                          <a:lnTo>
                            <a:pt x="4496" y="10000"/>
                          </a:lnTo>
                          <a:lnTo>
                            <a:pt x="4496" y="10000"/>
                          </a:lnTo>
                          <a:lnTo>
                            <a:pt x="4496" y="10000"/>
                          </a:lnTo>
                          <a:lnTo>
                            <a:pt x="4496" y="10000"/>
                          </a:lnTo>
                          <a:lnTo>
                            <a:pt x="4504" y="10000"/>
                          </a:lnTo>
                          <a:lnTo>
                            <a:pt x="4504" y="10000"/>
                          </a:lnTo>
                          <a:lnTo>
                            <a:pt x="4504" y="10000"/>
                          </a:lnTo>
                          <a:lnTo>
                            <a:pt x="4504" y="10000"/>
                          </a:lnTo>
                          <a:lnTo>
                            <a:pt x="4516" y="10000"/>
                          </a:lnTo>
                          <a:lnTo>
                            <a:pt x="4516" y="10000"/>
                          </a:lnTo>
                          <a:lnTo>
                            <a:pt x="4516" y="10000"/>
                          </a:lnTo>
                          <a:lnTo>
                            <a:pt x="4516" y="10000"/>
                          </a:lnTo>
                          <a:lnTo>
                            <a:pt x="4527" y="10000"/>
                          </a:lnTo>
                          <a:lnTo>
                            <a:pt x="4527" y="10000"/>
                          </a:lnTo>
                          <a:lnTo>
                            <a:pt x="4527" y="10000"/>
                          </a:lnTo>
                          <a:lnTo>
                            <a:pt x="4527" y="10000"/>
                          </a:lnTo>
                          <a:lnTo>
                            <a:pt x="4539" y="10000"/>
                          </a:lnTo>
                          <a:lnTo>
                            <a:pt x="4539" y="10000"/>
                          </a:lnTo>
                          <a:lnTo>
                            <a:pt x="4539" y="10000"/>
                          </a:lnTo>
                          <a:lnTo>
                            <a:pt x="4539" y="10000"/>
                          </a:lnTo>
                          <a:lnTo>
                            <a:pt x="4547" y="10000"/>
                          </a:lnTo>
                          <a:lnTo>
                            <a:pt x="4547" y="10000"/>
                          </a:lnTo>
                          <a:lnTo>
                            <a:pt x="4547" y="10000"/>
                          </a:lnTo>
                          <a:lnTo>
                            <a:pt x="4547" y="10000"/>
                          </a:lnTo>
                          <a:lnTo>
                            <a:pt x="4559" y="10000"/>
                          </a:lnTo>
                          <a:lnTo>
                            <a:pt x="4559" y="10000"/>
                          </a:lnTo>
                          <a:lnTo>
                            <a:pt x="4559" y="10000"/>
                          </a:lnTo>
                          <a:lnTo>
                            <a:pt x="4559" y="10000"/>
                          </a:lnTo>
                          <a:lnTo>
                            <a:pt x="4570" y="10000"/>
                          </a:lnTo>
                          <a:lnTo>
                            <a:pt x="4570" y="10000"/>
                          </a:lnTo>
                          <a:lnTo>
                            <a:pt x="4570" y="10000"/>
                          </a:lnTo>
                          <a:lnTo>
                            <a:pt x="4570" y="10000"/>
                          </a:lnTo>
                          <a:lnTo>
                            <a:pt x="4582" y="10000"/>
                          </a:lnTo>
                          <a:lnTo>
                            <a:pt x="4582" y="10000"/>
                          </a:lnTo>
                          <a:lnTo>
                            <a:pt x="4582" y="10000"/>
                          </a:lnTo>
                          <a:lnTo>
                            <a:pt x="4582" y="10000"/>
                          </a:lnTo>
                          <a:lnTo>
                            <a:pt x="4590" y="10000"/>
                          </a:lnTo>
                          <a:lnTo>
                            <a:pt x="4590" y="10000"/>
                          </a:lnTo>
                          <a:lnTo>
                            <a:pt x="4590" y="10000"/>
                          </a:lnTo>
                          <a:lnTo>
                            <a:pt x="4590" y="10000"/>
                          </a:lnTo>
                          <a:lnTo>
                            <a:pt x="4602" y="10000"/>
                          </a:lnTo>
                          <a:lnTo>
                            <a:pt x="4602" y="10000"/>
                          </a:lnTo>
                          <a:lnTo>
                            <a:pt x="4602" y="10000"/>
                          </a:lnTo>
                          <a:lnTo>
                            <a:pt x="4602" y="10000"/>
                          </a:lnTo>
                          <a:lnTo>
                            <a:pt x="4613" y="10000"/>
                          </a:lnTo>
                          <a:lnTo>
                            <a:pt x="4613" y="10000"/>
                          </a:lnTo>
                          <a:lnTo>
                            <a:pt x="4613" y="10000"/>
                          </a:lnTo>
                          <a:lnTo>
                            <a:pt x="4613" y="10000"/>
                          </a:lnTo>
                          <a:lnTo>
                            <a:pt x="4622" y="10000"/>
                          </a:lnTo>
                          <a:lnTo>
                            <a:pt x="4622" y="10000"/>
                          </a:lnTo>
                          <a:lnTo>
                            <a:pt x="4622" y="10000"/>
                          </a:lnTo>
                          <a:lnTo>
                            <a:pt x="4622" y="10000"/>
                          </a:lnTo>
                          <a:lnTo>
                            <a:pt x="4633" y="10000"/>
                          </a:lnTo>
                          <a:lnTo>
                            <a:pt x="4633" y="10000"/>
                          </a:lnTo>
                          <a:lnTo>
                            <a:pt x="4633" y="10000"/>
                          </a:lnTo>
                          <a:lnTo>
                            <a:pt x="4633" y="10000"/>
                          </a:lnTo>
                          <a:lnTo>
                            <a:pt x="4644" y="10000"/>
                          </a:lnTo>
                          <a:lnTo>
                            <a:pt x="4644" y="10000"/>
                          </a:lnTo>
                          <a:lnTo>
                            <a:pt x="4644" y="10000"/>
                          </a:lnTo>
                          <a:lnTo>
                            <a:pt x="4644" y="10000"/>
                          </a:lnTo>
                          <a:lnTo>
                            <a:pt x="4656" y="10000"/>
                          </a:lnTo>
                          <a:lnTo>
                            <a:pt x="4656" y="10000"/>
                          </a:lnTo>
                          <a:lnTo>
                            <a:pt x="4656" y="10000"/>
                          </a:lnTo>
                          <a:lnTo>
                            <a:pt x="4656" y="10000"/>
                          </a:lnTo>
                          <a:lnTo>
                            <a:pt x="4664" y="10000"/>
                          </a:lnTo>
                          <a:lnTo>
                            <a:pt x="4664" y="10000"/>
                          </a:lnTo>
                          <a:lnTo>
                            <a:pt x="4664" y="10000"/>
                          </a:lnTo>
                          <a:lnTo>
                            <a:pt x="4664" y="10000"/>
                          </a:lnTo>
                          <a:lnTo>
                            <a:pt x="4676" y="10000"/>
                          </a:lnTo>
                          <a:lnTo>
                            <a:pt x="4676" y="10000"/>
                          </a:lnTo>
                          <a:lnTo>
                            <a:pt x="4676" y="10000"/>
                          </a:lnTo>
                          <a:lnTo>
                            <a:pt x="4676" y="10000"/>
                          </a:lnTo>
                          <a:lnTo>
                            <a:pt x="4687" y="10000"/>
                          </a:lnTo>
                          <a:lnTo>
                            <a:pt x="4687" y="10000"/>
                          </a:lnTo>
                          <a:lnTo>
                            <a:pt x="4687" y="10000"/>
                          </a:lnTo>
                          <a:lnTo>
                            <a:pt x="4687" y="10000"/>
                          </a:lnTo>
                          <a:lnTo>
                            <a:pt x="4699" y="10000"/>
                          </a:lnTo>
                          <a:lnTo>
                            <a:pt x="4699" y="10000"/>
                          </a:lnTo>
                          <a:lnTo>
                            <a:pt x="4699" y="10000"/>
                          </a:lnTo>
                          <a:lnTo>
                            <a:pt x="4699" y="10000"/>
                          </a:lnTo>
                          <a:lnTo>
                            <a:pt x="4707" y="10000"/>
                          </a:lnTo>
                          <a:lnTo>
                            <a:pt x="4707" y="10000"/>
                          </a:lnTo>
                          <a:lnTo>
                            <a:pt x="4707" y="10000"/>
                          </a:lnTo>
                          <a:lnTo>
                            <a:pt x="4707" y="10000"/>
                          </a:lnTo>
                          <a:lnTo>
                            <a:pt x="4719" y="10000"/>
                          </a:lnTo>
                          <a:lnTo>
                            <a:pt x="4719" y="10000"/>
                          </a:lnTo>
                          <a:lnTo>
                            <a:pt x="4719" y="10000"/>
                          </a:lnTo>
                          <a:lnTo>
                            <a:pt x="4719" y="10000"/>
                          </a:lnTo>
                          <a:lnTo>
                            <a:pt x="4730" y="10000"/>
                          </a:lnTo>
                          <a:lnTo>
                            <a:pt x="4730" y="10000"/>
                          </a:lnTo>
                          <a:lnTo>
                            <a:pt x="4730" y="10000"/>
                          </a:lnTo>
                          <a:lnTo>
                            <a:pt x="4730" y="10000"/>
                          </a:lnTo>
                          <a:lnTo>
                            <a:pt x="4742" y="10000"/>
                          </a:lnTo>
                          <a:lnTo>
                            <a:pt x="4742" y="10000"/>
                          </a:lnTo>
                          <a:lnTo>
                            <a:pt x="4742" y="10000"/>
                          </a:lnTo>
                          <a:lnTo>
                            <a:pt x="4742" y="10000"/>
                          </a:lnTo>
                          <a:lnTo>
                            <a:pt x="4750" y="10000"/>
                          </a:lnTo>
                          <a:lnTo>
                            <a:pt x="4750" y="10000"/>
                          </a:lnTo>
                          <a:lnTo>
                            <a:pt x="4750" y="10000"/>
                          </a:lnTo>
                          <a:lnTo>
                            <a:pt x="4750" y="10000"/>
                          </a:lnTo>
                          <a:lnTo>
                            <a:pt x="4761" y="10000"/>
                          </a:lnTo>
                          <a:lnTo>
                            <a:pt x="4761" y="10000"/>
                          </a:lnTo>
                          <a:lnTo>
                            <a:pt x="4761" y="10000"/>
                          </a:lnTo>
                          <a:lnTo>
                            <a:pt x="4761" y="10000"/>
                          </a:lnTo>
                          <a:lnTo>
                            <a:pt x="4773" y="10000"/>
                          </a:lnTo>
                          <a:lnTo>
                            <a:pt x="4773" y="10000"/>
                          </a:lnTo>
                          <a:lnTo>
                            <a:pt x="4773" y="10000"/>
                          </a:lnTo>
                          <a:lnTo>
                            <a:pt x="4773" y="10000"/>
                          </a:lnTo>
                          <a:lnTo>
                            <a:pt x="4781" y="10000"/>
                          </a:lnTo>
                          <a:lnTo>
                            <a:pt x="4781" y="10000"/>
                          </a:lnTo>
                          <a:lnTo>
                            <a:pt x="4781" y="10000"/>
                          </a:lnTo>
                          <a:lnTo>
                            <a:pt x="4781" y="10000"/>
                          </a:lnTo>
                          <a:lnTo>
                            <a:pt x="4793" y="10000"/>
                          </a:lnTo>
                          <a:lnTo>
                            <a:pt x="4793" y="10000"/>
                          </a:lnTo>
                          <a:lnTo>
                            <a:pt x="4793" y="10000"/>
                          </a:lnTo>
                          <a:lnTo>
                            <a:pt x="4793" y="10000"/>
                          </a:lnTo>
                          <a:lnTo>
                            <a:pt x="4804" y="10000"/>
                          </a:lnTo>
                          <a:lnTo>
                            <a:pt x="4804" y="10000"/>
                          </a:lnTo>
                          <a:lnTo>
                            <a:pt x="4804" y="10000"/>
                          </a:lnTo>
                          <a:lnTo>
                            <a:pt x="4804" y="10000"/>
                          </a:lnTo>
                          <a:lnTo>
                            <a:pt x="4816" y="10000"/>
                          </a:lnTo>
                          <a:lnTo>
                            <a:pt x="4816" y="10000"/>
                          </a:lnTo>
                          <a:lnTo>
                            <a:pt x="4816" y="10000"/>
                          </a:lnTo>
                          <a:lnTo>
                            <a:pt x="4816" y="10000"/>
                          </a:lnTo>
                          <a:lnTo>
                            <a:pt x="4824" y="10000"/>
                          </a:lnTo>
                          <a:lnTo>
                            <a:pt x="4824" y="10000"/>
                          </a:lnTo>
                          <a:lnTo>
                            <a:pt x="4824" y="10000"/>
                          </a:lnTo>
                          <a:lnTo>
                            <a:pt x="4824" y="10000"/>
                          </a:lnTo>
                          <a:lnTo>
                            <a:pt x="4836" y="10000"/>
                          </a:lnTo>
                          <a:lnTo>
                            <a:pt x="4836" y="10000"/>
                          </a:lnTo>
                          <a:lnTo>
                            <a:pt x="4836" y="10000"/>
                          </a:lnTo>
                          <a:lnTo>
                            <a:pt x="4836" y="10000"/>
                          </a:lnTo>
                          <a:lnTo>
                            <a:pt x="4847" y="10000"/>
                          </a:lnTo>
                          <a:lnTo>
                            <a:pt x="4847" y="10000"/>
                          </a:lnTo>
                          <a:lnTo>
                            <a:pt x="4847" y="10000"/>
                          </a:lnTo>
                          <a:lnTo>
                            <a:pt x="4847" y="10000"/>
                          </a:lnTo>
                          <a:lnTo>
                            <a:pt x="4859" y="10000"/>
                          </a:lnTo>
                          <a:lnTo>
                            <a:pt x="4859" y="10000"/>
                          </a:lnTo>
                          <a:lnTo>
                            <a:pt x="4859" y="10000"/>
                          </a:lnTo>
                          <a:lnTo>
                            <a:pt x="4859" y="10000"/>
                          </a:lnTo>
                          <a:lnTo>
                            <a:pt x="4867" y="10000"/>
                          </a:lnTo>
                          <a:lnTo>
                            <a:pt x="4867" y="10000"/>
                          </a:lnTo>
                          <a:lnTo>
                            <a:pt x="4867" y="10000"/>
                          </a:lnTo>
                          <a:lnTo>
                            <a:pt x="4867" y="10000"/>
                          </a:lnTo>
                          <a:lnTo>
                            <a:pt x="4879" y="10000"/>
                          </a:lnTo>
                          <a:lnTo>
                            <a:pt x="4879" y="10000"/>
                          </a:lnTo>
                          <a:lnTo>
                            <a:pt x="4879" y="10000"/>
                          </a:lnTo>
                          <a:lnTo>
                            <a:pt x="4879" y="10000"/>
                          </a:lnTo>
                          <a:lnTo>
                            <a:pt x="4890" y="10000"/>
                          </a:lnTo>
                          <a:lnTo>
                            <a:pt x="4890" y="10000"/>
                          </a:lnTo>
                          <a:lnTo>
                            <a:pt x="4890" y="10000"/>
                          </a:lnTo>
                          <a:lnTo>
                            <a:pt x="4890" y="10000"/>
                          </a:lnTo>
                          <a:lnTo>
                            <a:pt x="4899" y="10000"/>
                          </a:lnTo>
                          <a:lnTo>
                            <a:pt x="4899" y="10000"/>
                          </a:lnTo>
                          <a:lnTo>
                            <a:pt x="4899" y="10000"/>
                          </a:lnTo>
                          <a:lnTo>
                            <a:pt x="4899" y="10000"/>
                          </a:lnTo>
                          <a:lnTo>
                            <a:pt x="4910" y="10000"/>
                          </a:lnTo>
                          <a:lnTo>
                            <a:pt x="4910" y="10000"/>
                          </a:lnTo>
                          <a:lnTo>
                            <a:pt x="4910" y="10000"/>
                          </a:lnTo>
                          <a:lnTo>
                            <a:pt x="4910" y="10000"/>
                          </a:lnTo>
                          <a:lnTo>
                            <a:pt x="4921" y="10000"/>
                          </a:lnTo>
                          <a:lnTo>
                            <a:pt x="4921" y="10000"/>
                          </a:lnTo>
                          <a:lnTo>
                            <a:pt x="4921" y="10000"/>
                          </a:lnTo>
                          <a:lnTo>
                            <a:pt x="4921" y="10000"/>
                          </a:lnTo>
                          <a:lnTo>
                            <a:pt x="4933" y="10000"/>
                          </a:lnTo>
                          <a:lnTo>
                            <a:pt x="4933" y="10000"/>
                          </a:lnTo>
                          <a:cubicBezTo>
                            <a:pt x="4936" y="9585"/>
                            <a:pt x="4938" y="9170"/>
                            <a:pt x="4941" y="8755"/>
                          </a:cubicBezTo>
                          <a:lnTo>
                            <a:pt x="4941" y="10000"/>
                          </a:lnTo>
                          <a:lnTo>
                            <a:pt x="4941" y="8755"/>
                          </a:lnTo>
                          <a:lnTo>
                            <a:pt x="4941" y="10000"/>
                          </a:lnTo>
                          <a:lnTo>
                            <a:pt x="4953" y="10000"/>
                          </a:lnTo>
                          <a:lnTo>
                            <a:pt x="4953" y="10000"/>
                          </a:lnTo>
                          <a:lnTo>
                            <a:pt x="4953" y="10000"/>
                          </a:lnTo>
                          <a:lnTo>
                            <a:pt x="4953" y="10000"/>
                          </a:lnTo>
                          <a:lnTo>
                            <a:pt x="4964" y="10000"/>
                          </a:lnTo>
                          <a:lnTo>
                            <a:pt x="4964" y="10000"/>
                          </a:lnTo>
                          <a:lnTo>
                            <a:pt x="4964" y="10000"/>
                          </a:lnTo>
                          <a:lnTo>
                            <a:pt x="4964" y="10000"/>
                          </a:lnTo>
                          <a:lnTo>
                            <a:pt x="4976" y="10000"/>
                          </a:lnTo>
                          <a:lnTo>
                            <a:pt x="4976" y="10000"/>
                          </a:lnTo>
                          <a:lnTo>
                            <a:pt x="4976" y="10000"/>
                          </a:lnTo>
                          <a:lnTo>
                            <a:pt x="4976" y="10000"/>
                          </a:lnTo>
                          <a:lnTo>
                            <a:pt x="4984" y="10000"/>
                          </a:lnTo>
                          <a:lnTo>
                            <a:pt x="4984" y="10000"/>
                          </a:lnTo>
                          <a:lnTo>
                            <a:pt x="4984" y="10000"/>
                          </a:lnTo>
                          <a:lnTo>
                            <a:pt x="4984" y="10000"/>
                          </a:lnTo>
                          <a:lnTo>
                            <a:pt x="4996" y="10000"/>
                          </a:lnTo>
                          <a:lnTo>
                            <a:pt x="4996" y="10000"/>
                          </a:lnTo>
                          <a:lnTo>
                            <a:pt x="4996" y="10000"/>
                          </a:lnTo>
                          <a:lnTo>
                            <a:pt x="4996" y="10000"/>
                          </a:lnTo>
                          <a:lnTo>
                            <a:pt x="5007" y="10000"/>
                          </a:lnTo>
                          <a:lnTo>
                            <a:pt x="5007" y="10000"/>
                          </a:lnTo>
                          <a:lnTo>
                            <a:pt x="5007" y="10000"/>
                          </a:lnTo>
                          <a:lnTo>
                            <a:pt x="5007" y="10000"/>
                          </a:lnTo>
                          <a:lnTo>
                            <a:pt x="5016" y="10000"/>
                          </a:lnTo>
                          <a:lnTo>
                            <a:pt x="5016" y="10000"/>
                          </a:lnTo>
                          <a:lnTo>
                            <a:pt x="5016" y="10000"/>
                          </a:lnTo>
                          <a:lnTo>
                            <a:pt x="5016" y="10000"/>
                          </a:lnTo>
                          <a:lnTo>
                            <a:pt x="5027" y="10000"/>
                          </a:lnTo>
                          <a:lnTo>
                            <a:pt x="5027" y="10000"/>
                          </a:lnTo>
                          <a:lnTo>
                            <a:pt x="5027" y="10000"/>
                          </a:lnTo>
                          <a:lnTo>
                            <a:pt x="5027" y="10000"/>
                          </a:lnTo>
                          <a:lnTo>
                            <a:pt x="5039" y="10000"/>
                          </a:lnTo>
                          <a:lnTo>
                            <a:pt x="5039" y="10000"/>
                          </a:lnTo>
                          <a:lnTo>
                            <a:pt x="5039" y="10000"/>
                          </a:lnTo>
                          <a:lnTo>
                            <a:pt x="5039" y="10000"/>
                          </a:lnTo>
                          <a:lnTo>
                            <a:pt x="5050" y="10000"/>
                          </a:lnTo>
                          <a:lnTo>
                            <a:pt x="5050" y="10000"/>
                          </a:lnTo>
                          <a:lnTo>
                            <a:pt x="5050" y="10000"/>
                          </a:lnTo>
                          <a:lnTo>
                            <a:pt x="5050" y="10000"/>
                          </a:lnTo>
                          <a:lnTo>
                            <a:pt x="5059" y="10000"/>
                          </a:lnTo>
                          <a:lnTo>
                            <a:pt x="5059" y="10000"/>
                          </a:lnTo>
                          <a:lnTo>
                            <a:pt x="5059" y="10000"/>
                          </a:lnTo>
                          <a:lnTo>
                            <a:pt x="5059" y="10000"/>
                          </a:lnTo>
                          <a:lnTo>
                            <a:pt x="5070" y="10000"/>
                          </a:lnTo>
                          <a:lnTo>
                            <a:pt x="5070" y="10000"/>
                          </a:lnTo>
                          <a:lnTo>
                            <a:pt x="5070" y="10000"/>
                          </a:lnTo>
                          <a:lnTo>
                            <a:pt x="5070" y="10000"/>
                          </a:lnTo>
                          <a:lnTo>
                            <a:pt x="5081" y="10000"/>
                          </a:lnTo>
                          <a:lnTo>
                            <a:pt x="5081" y="10000"/>
                          </a:lnTo>
                          <a:lnTo>
                            <a:pt x="5081" y="10000"/>
                          </a:lnTo>
                          <a:lnTo>
                            <a:pt x="5081" y="10000"/>
                          </a:lnTo>
                          <a:lnTo>
                            <a:pt x="5093" y="10000"/>
                          </a:lnTo>
                          <a:lnTo>
                            <a:pt x="5093" y="10000"/>
                          </a:lnTo>
                          <a:lnTo>
                            <a:pt x="5093" y="10000"/>
                          </a:lnTo>
                          <a:lnTo>
                            <a:pt x="5093" y="10000"/>
                          </a:lnTo>
                          <a:lnTo>
                            <a:pt x="5101" y="10000"/>
                          </a:lnTo>
                          <a:lnTo>
                            <a:pt x="5101" y="10000"/>
                          </a:lnTo>
                          <a:lnTo>
                            <a:pt x="5101" y="10000"/>
                          </a:lnTo>
                          <a:lnTo>
                            <a:pt x="5101" y="10000"/>
                          </a:lnTo>
                          <a:lnTo>
                            <a:pt x="5113" y="10000"/>
                          </a:lnTo>
                          <a:lnTo>
                            <a:pt x="5113" y="10000"/>
                          </a:lnTo>
                          <a:lnTo>
                            <a:pt x="5113" y="10000"/>
                          </a:lnTo>
                          <a:lnTo>
                            <a:pt x="5113" y="10000"/>
                          </a:lnTo>
                          <a:lnTo>
                            <a:pt x="5124" y="10000"/>
                          </a:lnTo>
                          <a:lnTo>
                            <a:pt x="5124" y="10000"/>
                          </a:lnTo>
                          <a:lnTo>
                            <a:pt x="5124" y="10000"/>
                          </a:lnTo>
                          <a:lnTo>
                            <a:pt x="5124" y="10000"/>
                          </a:lnTo>
                          <a:lnTo>
                            <a:pt x="5133" y="10000"/>
                          </a:lnTo>
                          <a:lnTo>
                            <a:pt x="5133" y="10000"/>
                          </a:lnTo>
                          <a:lnTo>
                            <a:pt x="5133" y="10000"/>
                          </a:lnTo>
                          <a:lnTo>
                            <a:pt x="5133" y="10000"/>
                          </a:lnTo>
                          <a:lnTo>
                            <a:pt x="5144" y="10000"/>
                          </a:lnTo>
                          <a:lnTo>
                            <a:pt x="5144" y="10000"/>
                          </a:lnTo>
                          <a:lnTo>
                            <a:pt x="5144" y="10000"/>
                          </a:lnTo>
                          <a:lnTo>
                            <a:pt x="5144" y="10000"/>
                          </a:lnTo>
                          <a:lnTo>
                            <a:pt x="5156" y="10000"/>
                          </a:lnTo>
                          <a:lnTo>
                            <a:pt x="5156" y="10000"/>
                          </a:lnTo>
                          <a:lnTo>
                            <a:pt x="5156" y="10000"/>
                          </a:lnTo>
                          <a:lnTo>
                            <a:pt x="5156" y="10000"/>
                          </a:lnTo>
                          <a:lnTo>
                            <a:pt x="5167" y="10000"/>
                          </a:lnTo>
                          <a:lnTo>
                            <a:pt x="5167" y="10000"/>
                          </a:lnTo>
                          <a:lnTo>
                            <a:pt x="5167" y="10000"/>
                          </a:lnTo>
                          <a:lnTo>
                            <a:pt x="5167" y="10000"/>
                          </a:lnTo>
                          <a:lnTo>
                            <a:pt x="5176" y="10000"/>
                          </a:lnTo>
                          <a:lnTo>
                            <a:pt x="5176" y="10000"/>
                          </a:lnTo>
                          <a:lnTo>
                            <a:pt x="5176" y="10000"/>
                          </a:lnTo>
                          <a:lnTo>
                            <a:pt x="5176" y="10000"/>
                          </a:lnTo>
                          <a:lnTo>
                            <a:pt x="5187" y="10000"/>
                          </a:lnTo>
                          <a:lnTo>
                            <a:pt x="5187" y="10000"/>
                          </a:lnTo>
                          <a:lnTo>
                            <a:pt x="5187" y="10000"/>
                          </a:lnTo>
                          <a:lnTo>
                            <a:pt x="5187" y="10000"/>
                          </a:lnTo>
                          <a:lnTo>
                            <a:pt x="5199" y="10000"/>
                          </a:lnTo>
                          <a:lnTo>
                            <a:pt x="5199" y="10000"/>
                          </a:lnTo>
                          <a:lnTo>
                            <a:pt x="5199" y="10000"/>
                          </a:lnTo>
                          <a:lnTo>
                            <a:pt x="5199" y="10000"/>
                          </a:lnTo>
                          <a:lnTo>
                            <a:pt x="5210" y="10000"/>
                          </a:lnTo>
                          <a:lnTo>
                            <a:pt x="5210" y="10000"/>
                          </a:lnTo>
                          <a:lnTo>
                            <a:pt x="5210" y="10000"/>
                          </a:lnTo>
                          <a:lnTo>
                            <a:pt x="5210" y="10000"/>
                          </a:lnTo>
                          <a:lnTo>
                            <a:pt x="5219" y="10000"/>
                          </a:lnTo>
                          <a:lnTo>
                            <a:pt x="5219" y="10000"/>
                          </a:lnTo>
                          <a:lnTo>
                            <a:pt x="5219" y="10000"/>
                          </a:lnTo>
                          <a:lnTo>
                            <a:pt x="5219" y="10000"/>
                          </a:lnTo>
                          <a:lnTo>
                            <a:pt x="5230" y="10000"/>
                          </a:lnTo>
                          <a:lnTo>
                            <a:pt x="5230" y="10000"/>
                          </a:lnTo>
                          <a:lnTo>
                            <a:pt x="5230" y="10000"/>
                          </a:lnTo>
                          <a:lnTo>
                            <a:pt x="5230" y="10000"/>
                          </a:lnTo>
                          <a:lnTo>
                            <a:pt x="5241" y="10000"/>
                          </a:lnTo>
                          <a:lnTo>
                            <a:pt x="5241" y="10000"/>
                          </a:lnTo>
                          <a:lnTo>
                            <a:pt x="5241" y="10000"/>
                          </a:lnTo>
                          <a:lnTo>
                            <a:pt x="5241" y="10000"/>
                          </a:lnTo>
                          <a:lnTo>
                            <a:pt x="5250" y="6604"/>
                          </a:lnTo>
                          <a:lnTo>
                            <a:pt x="5250" y="10000"/>
                          </a:lnTo>
                          <a:lnTo>
                            <a:pt x="5250" y="1603"/>
                          </a:lnTo>
                          <a:lnTo>
                            <a:pt x="5250" y="10000"/>
                          </a:lnTo>
                          <a:lnTo>
                            <a:pt x="5261" y="10000"/>
                          </a:lnTo>
                          <a:lnTo>
                            <a:pt x="5261" y="10000"/>
                          </a:lnTo>
                          <a:lnTo>
                            <a:pt x="5261" y="10000"/>
                          </a:lnTo>
                          <a:lnTo>
                            <a:pt x="5261" y="10000"/>
                          </a:lnTo>
                          <a:lnTo>
                            <a:pt x="5273" y="10000"/>
                          </a:lnTo>
                          <a:lnTo>
                            <a:pt x="5273" y="10000"/>
                          </a:lnTo>
                          <a:lnTo>
                            <a:pt x="5273" y="10000"/>
                          </a:lnTo>
                          <a:lnTo>
                            <a:pt x="5273" y="10000"/>
                          </a:lnTo>
                          <a:lnTo>
                            <a:pt x="5284" y="10000"/>
                          </a:lnTo>
                          <a:lnTo>
                            <a:pt x="5284" y="10000"/>
                          </a:lnTo>
                          <a:lnTo>
                            <a:pt x="5284" y="10000"/>
                          </a:lnTo>
                          <a:lnTo>
                            <a:pt x="5284" y="10000"/>
                          </a:lnTo>
                          <a:lnTo>
                            <a:pt x="5293" y="10000"/>
                          </a:lnTo>
                          <a:lnTo>
                            <a:pt x="5293" y="10000"/>
                          </a:lnTo>
                          <a:lnTo>
                            <a:pt x="5293" y="10000"/>
                          </a:lnTo>
                          <a:lnTo>
                            <a:pt x="5293" y="10000"/>
                          </a:lnTo>
                          <a:lnTo>
                            <a:pt x="5304" y="10000"/>
                          </a:lnTo>
                          <a:lnTo>
                            <a:pt x="5304" y="10000"/>
                          </a:lnTo>
                          <a:lnTo>
                            <a:pt x="5304" y="10000"/>
                          </a:lnTo>
                          <a:lnTo>
                            <a:pt x="5304" y="10000"/>
                          </a:lnTo>
                          <a:lnTo>
                            <a:pt x="5316" y="10000"/>
                          </a:lnTo>
                          <a:lnTo>
                            <a:pt x="5316" y="10000"/>
                          </a:lnTo>
                          <a:lnTo>
                            <a:pt x="5316" y="10000"/>
                          </a:lnTo>
                          <a:lnTo>
                            <a:pt x="5316" y="10000"/>
                          </a:lnTo>
                          <a:lnTo>
                            <a:pt x="5327" y="10000"/>
                          </a:lnTo>
                          <a:lnTo>
                            <a:pt x="5327" y="10000"/>
                          </a:lnTo>
                          <a:lnTo>
                            <a:pt x="5327" y="10000"/>
                          </a:lnTo>
                          <a:lnTo>
                            <a:pt x="5327" y="10000"/>
                          </a:lnTo>
                          <a:lnTo>
                            <a:pt x="5336" y="10000"/>
                          </a:lnTo>
                          <a:lnTo>
                            <a:pt x="5336" y="10000"/>
                          </a:lnTo>
                          <a:lnTo>
                            <a:pt x="5336" y="10000"/>
                          </a:lnTo>
                          <a:lnTo>
                            <a:pt x="5336" y="10000"/>
                          </a:lnTo>
                          <a:lnTo>
                            <a:pt x="5347" y="10000"/>
                          </a:lnTo>
                          <a:lnTo>
                            <a:pt x="5347" y="10000"/>
                          </a:lnTo>
                          <a:lnTo>
                            <a:pt x="5347" y="10000"/>
                          </a:lnTo>
                          <a:lnTo>
                            <a:pt x="5347" y="10000"/>
                          </a:lnTo>
                          <a:lnTo>
                            <a:pt x="5358" y="10000"/>
                          </a:lnTo>
                          <a:lnTo>
                            <a:pt x="5358" y="10000"/>
                          </a:lnTo>
                          <a:lnTo>
                            <a:pt x="5358" y="10000"/>
                          </a:lnTo>
                          <a:lnTo>
                            <a:pt x="5358" y="10000"/>
                          </a:lnTo>
                          <a:lnTo>
                            <a:pt x="5367" y="10000"/>
                          </a:lnTo>
                          <a:lnTo>
                            <a:pt x="5367" y="10000"/>
                          </a:lnTo>
                          <a:lnTo>
                            <a:pt x="5367" y="10000"/>
                          </a:lnTo>
                          <a:lnTo>
                            <a:pt x="5367" y="10000"/>
                          </a:lnTo>
                          <a:lnTo>
                            <a:pt x="5378" y="10000"/>
                          </a:lnTo>
                          <a:lnTo>
                            <a:pt x="5378" y="10000"/>
                          </a:lnTo>
                          <a:lnTo>
                            <a:pt x="5378" y="10000"/>
                          </a:lnTo>
                          <a:lnTo>
                            <a:pt x="5378" y="10000"/>
                          </a:lnTo>
                          <a:lnTo>
                            <a:pt x="5390" y="10000"/>
                          </a:lnTo>
                          <a:lnTo>
                            <a:pt x="5390" y="10000"/>
                          </a:lnTo>
                          <a:lnTo>
                            <a:pt x="5390" y="10000"/>
                          </a:lnTo>
                          <a:lnTo>
                            <a:pt x="5390" y="10000"/>
                          </a:lnTo>
                          <a:lnTo>
                            <a:pt x="5401" y="10000"/>
                          </a:lnTo>
                          <a:lnTo>
                            <a:pt x="5401" y="10000"/>
                          </a:lnTo>
                          <a:lnTo>
                            <a:pt x="5401" y="10000"/>
                          </a:lnTo>
                          <a:lnTo>
                            <a:pt x="5401" y="10000"/>
                          </a:lnTo>
                          <a:lnTo>
                            <a:pt x="5410" y="10000"/>
                          </a:lnTo>
                          <a:lnTo>
                            <a:pt x="5410" y="10000"/>
                          </a:lnTo>
                          <a:lnTo>
                            <a:pt x="5410" y="10000"/>
                          </a:lnTo>
                          <a:lnTo>
                            <a:pt x="5410" y="10000"/>
                          </a:lnTo>
                          <a:lnTo>
                            <a:pt x="5421" y="10000"/>
                          </a:lnTo>
                          <a:lnTo>
                            <a:pt x="5421" y="10000"/>
                          </a:lnTo>
                          <a:lnTo>
                            <a:pt x="5421" y="10000"/>
                          </a:lnTo>
                          <a:lnTo>
                            <a:pt x="5421" y="10000"/>
                          </a:lnTo>
                          <a:lnTo>
                            <a:pt x="5433" y="10000"/>
                          </a:lnTo>
                          <a:lnTo>
                            <a:pt x="5433" y="10000"/>
                          </a:lnTo>
                          <a:lnTo>
                            <a:pt x="5433" y="10000"/>
                          </a:lnTo>
                          <a:lnTo>
                            <a:pt x="5433" y="10000"/>
                          </a:lnTo>
                          <a:lnTo>
                            <a:pt x="5444" y="10000"/>
                          </a:lnTo>
                          <a:lnTo>
                            <a:pt x="5444" y="10000"/>
                          </a:lnTo>
                          <a:lnTo>
                            <a:pt x="5444" y="10000"/>
                          </a:lnTo>
                          <a:lnTo>
                            <a:pt x="5444" y="10000"/>
                          </a:lnTo>
                          <a:lnTo>
                            <a:pt x="5453" y="10000"/>
                          </a:lnTo>
                          <a:lnTo>
                            <a:pt x="5453" y="10000"/>
                          </a:lnTo>
                          <a:lnTo>
                            <a:pt x="5453" y="10000"/>
                          </a:lnTo>
                          <a:lnTo>
                            <a:pt x="5453" y="10000"/>
                          </a:lnTo>
                          <a:lnTo>
                            <a:pt x="5464" y="10000"/>
                          </a:lnTo>
                          <a:lnTo>
                            <a:pt x="5464" y="10000"/>
                          </a:lnTo>
                          <a:lnTo>
                            <a:pt x="5464" y="10000"/>
                          </a:lnTo>
                          <a:lnTo>
                            <a:pt x="5464" y="10000"/>
                          </a:lnTo>
                          <a:lnTo>
                            <a:pt x="5476" y="10000"/>
                          </a:lnTo>
                          <a:lnTo>
                            <a:pt x="5476" y="10000"/>
                          </a:lnTo>
                          <a:lnTo>
                            <a:pt x="5476" y="10000"/>
                          </a:lnTo>
                          <a:lnTo>
                            <a:pt x="5476" y="10000"/>
                          </a:lnTo>
                          <a:lnTo>
                            <a:pt x="5484" y="10000"/>
                          </a:lnTo>
                          <a:lnTo>
                            <a:pt x="5484" y="10000"/>
                          </a:lnTo>
                          <a:lnTo>
                            <a:pt x="5484" y="10000"/>
                          </a:lnTo>
                          <a:lnTo>
                            <a:pt x="5484" y="10000"/>
                          </a:lnTo>
                          <a:lnTo>
                            <a:pt x="5496" y="10000"/>
                          </a:lnTo>
                          <a:lnTo>
                            <a:pt x="5496" y="10000"/>
                          </a:lnTo>
                          <a:lnTo>
                            <a:pt x="5496" y="10000"/>
                          </a:lnTo>
                          <a:lnTo>
                            <a:pt x="5496" y="10000"/>
                          </a:lnTo>
                          <a:lnTo>
                            <a:pt x="5507" y="10000"/>
                          </a:lnTo>
                          <a:lnTo>
                            <a:pt x="5507" y="10000"/>
                          </a:lnTo>
                          <a:lnTo>
                            <a:pt x="5507" y="10000"/>
                          </a:lnTo>
                          <a:lnTo>
                            <a:pt x="5507" y="10000"/>
                          </a:lnTo>
                          <a:lnTo>
                            <a:pt x="5518" y="10000"/>
                          </a:lnTo>
                          <a:lnTo>
                            <a:pt x="5518" y="10000"/>
                          </a:lnTo>
                          <a:lnTo>
                            <a:pt x="5518" y="10000"/>
                          </a:lnTo>
                          <a:lnTo>
                            <a:pt x="5518" y="10000"/>
                          </a:lnTo>
                          <a:lnTo>
                            <a:pt x="5527" y="10000"/>
                          </a:lnTo>
                          <a:lnTo>
                            <a:pt x="5527" y="10000"/>
                          </a:lnTo>
                          <a:lnTo>
                            <a:pt x="5527" y="10000"/>
                          </a:lnTo>
                          <a:lnTo>
                            <a:pt x="5527" y="10000"/>
                          </a:lnTo>
                          <a:lnTo>
                            <a:pt x="5538" y="10000"/>
                          </a:lnTo>
                          <a:lnTo>
                            <a:pt x="5538" y="10000"/>
                          </a:lnTo>
                          <a:lnTo>
                            <a:pt x="5538" y="9507"/>
                          </a:lnTo>
                          <a:lnTo>
                            <a:pt x="5538" y="9754"/>
                          </a:lnTo>
                          <a:lnTo>
                            <a:pt x="5550" y="10000"/>
                          </a:lnTo>
                          <a:lnTo>
                            <a:pt x="5550" y="10000"/>
                          </a:lnTo>
                          <a:lnTo>
                            <a:pt x="5550" y="10000"/>
                          </a:lnTo>
                          <a:lnTo>
                            <a:pt x="5550" y="10000"/>
                          </a:lnTo>
                          <a:lnTo>
                            <a:pt x="5561" y="10000"/>
                          </a:lnTo>
                          <a:lnTo>
                            <a:pt x="5561" y="10000"/>
                          </a:lnTo>
                          <a:lnTo>
                            <a:pt x="5561" y="10000"/>
                          </a:lnTo>
                          <a:lnTo>
                            <a:pt x="5561" y="10000"/>
                          </a:lnTo>
                          <a:lnTo>
                            <a:pt x="5570" y="10000"/>
                          </a:lnTo>
                          <a:lnTo>
                            <a:pt x="5570" y="10000"/>
                          </a:lnTo>
                          <a:lnTo>
                            <a:pt x="5570" y="10000"/>
                          </a:lnTo>
                          <a:lnTo>
                            <a:pt x="5570" y="10000"/>
                          </a:lnTo>
                          <a:lnTo>
                            <a:pt x="5581" y="10000"/>
                          </a:lnTo>
                          <a:lnTo>
                            <a:pt x="5581" y="10000"/>
                          </a:lnTo>
                          <a:lnTo>
                            <a:pt x="5581" y="10000"/>
                          </a:lnTo>
                          <a:lnTo>
                            <a:pt x="5581" y="10000"/>
                          </a:lnTo>
                          <a:lnTo>
                            <a:pt x="5593" y="10000"/>
                          </a:lnTo>
                          <a:lnTo>
                            <a:pt x="5593" y="10000"/>
                          </a:lnTo>
                          <a:lnTo>
                            <a:pt x="5593" y="10000"/>
                          </a:lnTo>
                          <a:lnTo>
                            <a:pt x="5593" y="10000"/>
                          </a:lnTo>
                          <a:lnTo>
                            <a:pt x="5604" y="10000"/>
                          </a:lnTo>
                          <a:lnTo>
                            <a:pt x="5604" y="10000"/>
                          </a:lnTo>
                          <a:lnTo>
                            <a:pt x="5604" y="10000"/>
                          </a:lnTo>
                          <a:lnTo>
                            <a:pt x="5604" y="10000"/>
                          </a:lnTo>
                          <a:lnTo>
                            <a:pt x="5613" y="10000"/>
                          </a:lnTo>
                          <a:lnTo>
                            <a:pt x="5613" y="10000"/>
                          </a:lnTo>
                          <a:lnTo>
                            <a:pt x="5613" y="10000"/>
                          </a:lnTo>
                          <a:lnTo>
                            <a:pt x="5613" y="10000"/>
                          </a:lnTo>
                          <a:lnTo>
                            <a:pt x="5624" y="10000"/>
                          </a:lnTo>
                          <a:lnTo>
                            <a:pt x="5624" y="10000"/>
                          </a:lnTo>
                          <a:lnTo>
                            <a:pt x="5624" y="10000"/>
                          </a:lnTo>
                          <a:lnTo>
                            <a:pt x="5624" y="10000"/>
                          </a:lnTo>
                          <a:lnTo>
                            <a:pt x="5636" y="10000"/>
                          </a:lnTo>
                          <a:lnTo>
                            <a:pt x="5636" y="10000"/>
                          </a:lnTo>
                          <a:lnTo>
                            <a:pt x="5636" y="10000"/>
                          </a:lnTo>
                          <a:lnTo>
                            <a:pt x="5636" y="10000"/>
                          </a:lnTo>
                          <a:lnTo>
                            <a:pt x="5644" y="10000"/>
                          </a:lnTo>
                          <a:lnTo>
                            <a:pt x="5644" y="10000"/>
                          </a:lnTo>
                          <a:lnTo>
                            <a:pt x="5644" y="10000"/>
                          </a:lnTo>
                          <a:lnTo>
                            <a:pt x="5644" y="10000"/>
                          </a:lnTo>
                          <a:lnTo>
                            <a:pt x="5656" y="10000"/>
                          </a:lnTo>
                          <a:lnTo>
                            <a:pt x="5656" y="10000"/>
                          </a:lnTo>
                          <a:lnTo>
                            <a:pt x="5656" y="10000"/>
                          </a:lnTo>
                          <a:lnTo>
                            <a:pt x="5656" y="10000"/>
                          </a:lnTo>
                          <a:lnTo>
                            <a:pt x="5667" y="10000"/>
                          </a:lnTo>
                          <a:lnTo>
                            <a:pt x="5667" y="10000"/>
                          </a:lnTo>
                          <a:lnTo>
                            <a:pt x="5667" y="10000"/>
                          </a:lnTo>
                          <a:lnTo>
                            <a:pt x="5667" y="10000"/>
                          </a:lnTo>
                          <a:lnTo>
                            <a:pt x="5678" y="10000"/>
                          </a:lnTo>
                          <a:lnTo>
                            <a:pt x="5678" y="10000"/>
                          </a:lnTo>
                          <a:lnTo>
                            <a:pt x="5678" y="10000"/>
                          </a:lnTo>
                          <a:lnTo>
                            <a:pt x="5678" y="10000"/>
                          </a:lnTo>
                          <a:lnTo>
                            <a:pt x="5687" y="10000"/>
                          </a:lnTo>
                          <a:lnTo>
                            <a:pt x="5687" y="10000"/>
                          </a:lnTo>
                          <a:lnTo>
                            <a:pt x="5687" y="10000"/>
                          </a:lnTo>
                          <a:lnTo>
                            <a:pt x="5687" y="10000"/>
                          </a:lnTo>
                          <a:lnTo>
                            <a:pt x="5698" y="10000"/>
                          </a:lnTo>
                          <a:lnTo>
                            <a:pt x="5698" y="10000"/>
                          </a:lnTo>
                          <a:lnTo>
                            <a:pt x="5698" y="10000"/>
                          </a:lnTo>
                          <a:lnTo>
                            <a:pt x="5698" y="10000"/>
                          </a:lnTo>
                          <a:lnTo>
                            <a:pt x="5710" y="10000"/>
                          </a:lnTo>
                          <a:lnTo>
                            <a:pt x="5710" y="10000"/>
                          </a:lnTo>
                          <a:lnTo>
                            <a:pt x="5710" y="10000"/>
                          </a:lnTo>
                          <a:lnTo>
                            <a:pt x="5710" y="10000"/>
                          </a:lnTo>
                          <a:lnTo>
                            <a:pt x="5721" y="10000"/>
                          </a:lnTo>
                          <a:lnTo>
                            <a:pt x="5721" y="10000"/>
                          </a:lnTo>
                          <a:lnTo>
                            <a:pt x="5721" y="10000"/>
                          </a:lnTo>
                          <a:lnTo>
                            <a:pt x="5721" y="10000"/>
                          </a:lnTo>
                          <a:lnTo>
                            <a:pt x="5730" y="10000"/>
                          </a:lnTo>
                          <a:lnTo>
                            <a:pt x="5730" y="10000"/>
                          </a:lnTo>
                          <a:lnTo>
                            <a:pt x="5730" y="10000"/>
                          </a:lnTo>
                          <a:lnTo>
                            <a:pt x="5730" y="10000"/>
                          </a:lnTo>
                          <a:lnTo>
                            <a:pt x="5741" y="10000"/>
                          </a:lnTo>
                          <a:lnTo>
                            <a:pt x="5741" y="10000"/>
                          </a:lnTo>
                          <a:lnTo>
                            <a:pt x="5741" y="10000"/>
                          </a:lnTo>
                          <a:lnTo>
                            <a:pt x="5741" y="10000"/>
                          </a:lnTo>
                          <a:lnTo>
                            <a:pt x="5753" y="10000"/>
                          </a:lnTo>
                          <a:lnTo>
                            <a:pt x="5753" y="10000"/>
                          </a:lnTo>
                          <a:lnTo>
                            <a:pt x="5753" y="10000"/>
                          </a:lnTo>
                          <a:lnTo>
                            <a:pt x="5753" y="10000"/>
                          </a:lnTo>
                          <a:lnTo>
                            <a:pt x="5761" y="10000"/>
                          </a:lnTo>
                          <a:lnTo>
                            <a:pt x="5761" y="10000"/>
                          </a:lnTo>
                          <a:lnTo>
                            <a:pt x="5761" y="10000"/>
                          </a:lnTo>
                          <a:lnTo>
                            <a:pt x="5761" y="10000"/>
                          </a:lnTo>
                          <a:lnTo>
                            <a:pt x="5773" y="10000"/>
                          </a:lnTo>
                          <a:lnTo>
                            <a:pt x="5773" y="10000"/>
                          </a:lnTo>
                          <a:lnTo>
                            <a:pt x="5773" y="10000"/>
                          </a:lnTo>
                          <a:lnTo>
                            <a:pt x="5773" y="10000"/>
                          </a:lnTo>
                          <a:lnTo>
                            <a:pt x="5784" y="10000"/>
                          </a:lnTo>
                          <a:lnTo>
                            <a:pt x="5784" y="10000"/>
                          </a:lnTo>
                          <a:lnTo>
                            <a:pt x="5784" y="10000"/>
                          </a:lnTo>
                          <a:lnTo>
                            <a:pt x="5784" y="10000"/>
                          </a:lnTo>
                          <a:lnTo>
                            <a:pt x="5795" y="10000"/>
                          </a:lnTo>
                          <a:lnTo>
                            <a:pt x="5795" y="10000"/>
                          </a:lnTo>
                          <a:lnTo>
                            <a:pt x="5804" y="10000"/>
                          </a:lnTo>
                          <a:lnTo>
                            <a:pt x="5804" y="10000"/>
                          </a:lnTo>
                          <a:lnTo>
                            <a:pt x="5815" y="10000"/>
                          </a:lnTo>
                          <a:lnTo>
                            <a:pt x="5815" y="10000"/>
                          </a:lnTo>
                          <a:lnTo>
                            <a:pt x="5815" y="10000"/>
                          </a:lnTo>
                          <a:lnTo>
                            <a:pt x="5815" y="10000"/>
                          </a:lnTo>
                          <a:lnTo>
                            <a:pt x="5827" y="10000"/>
                          </a:lnTo>
                          <a:lnTo>
                            <a:pt x="5827" y="10000"/>
                          </a:lnTo>
                          <a:lnTo>
                            <a:pt x="5827" y="10000"/>
                          </a:lnTo>
                          <a:lnTo>
                            <a:pt x="5827" y="10000"/>
                          </a:lnTo>
                          <a:lnTo>
                            <a:pt x="5838" y="10000"/>
                          </a:lnTo>
                          <a:lnTo>
                            <a:pt x="5838" y="10000"/>
                          </a:lnTo>
                          <a:lnTo>
                            <a:pt x="5838" y="10000"/>
                          </a:lnTo>
                          <a:lnTo>
                            <a:pt x="5838" y="10000"/>
                          </a:lnTo>
                          <a:lnTo>
                            <a:pt x="5847" y="10000"/>
                          </a:lnTo>
                          <a:lnTo>
                            <a:pt x="5847" y="10000"/>
                          </a:lnTo>
                          <a:lnTo>
                            <a:pt x="5847" y="10000"/>
                          </a:lnTo>
                          <a:lnTo>
                            <a:pt x="5847" y="10000"/>
                          </a:lnTo>
                          <a:lnTo>
                            <a:pt x="5858" y="10000"/>
                          </a:lnTo>
                          <a:lnTo>
                            <a:pt x="5858" y="10000"/>
                          </a:lnTo>
                          <a:lnTo>
                            <a:pt x="5858" y="10000"/>
                          </a:lnTo>
                          <a:lnTo>
                            <a:pt x="5858" y="10000"/>
                          </a:lnTo>
                          <a:lnTo>
                            <a:pt x="5870" y="10000"/>
                          </a:lnTo>
                          <a:lnTo>
                            <a:pt x="5870" y="10000"/>
                          </a:lnTo>
                          <a:lnTo>
                            <a:pt x="5870" y="10000"/>
                          </a:lnTo>
                          <a:lnTo>
                            <a:pt x="5870" y="10000"/>
                          </a:lnTo>
                          <a:lnTo>
                            <a:pt x="5878" y="10000"/>
                          </a:lnTo>
                          <a:lnTo>
                            <a:pt x="5878" y="10000"/>
                          </a:lnTo>
                          <a:lnTo>
                            <a:pt x="5878" y="10000"/>
                          </a:lnTo>
                          <a:lnTo>
                            <a:pt x="5878" y="10000"/>
                          </a:lnTo>
                          <a:lnTo>
                            <a:pt x="5890" y="10000"/>
                          </a:lnTo>
                          <a:lnTo>
                            <a:pt x="5890" y="10000"/>
                          </a:lnTo>
                          <a:lnTo>
                            <a:pt x="5890" y="10000"/>
                          </a:lnTo>
                          <a:lnTo>
                            <a:pt x="5890" y="10000"/>
                          </a:lnTo>
                          <a:lnTo>
                            <a:pt x="5901" y="10000"/>
                          </a:lnTo>
                          <a:lnTo>
                            <a:pt x="5901" y="10000"/>
                          </a:lnTo>
                          <a:lnTo>
                            <a:pt x="5901" y="10000"/>
                          </a:lnTo>
                          <a:lnTo>
                            <a:pt x="5901" y="10000"/>
                          </a:lnTo>
                          <a:lnTo>
                            <a:pt x="5913" y="10000"/>
                          </a:lnTo>
                          <a:lnTo>
                            <a:pt x="5913" y="10000"/>
                          </a:lnTo>
                          <a:lnTo>
                            <a:pt x="5913" y="10000"/>
                          </a:lnTo>
                          <a:lnTo>
                            <a:pt x="5913" y="10000"/>
                          </a:lnTo>
                          <a:lnTo>
                            <a:pt x="5921" y="10000"/>
                          </a:lnTo>
                          <a:lnTo>
                            <a:pt x="5921" y="10000"/>
                          </a:lnTo>
                          <a:lnTo>
                            <a:pt x="5921" y="10000"/>
                          </a:lnTo>
                          <a:lnTo>
                            <a:pt x="5921" y="10000"/>
                          </a:lnTo>
                          <a:lnTo>
                            <a:pt x="5933" y="10000"/>
                          </a:lnTo>
                          <a:lnTo>
                            <a:pt x="5933" y="10000"/>
                          </a:lnTo>
                          <a:lnTo>
                            <a:pt x="5933" y="10000"/>
                          </a:lnTo>
                          <a:lnTo>
                            <a:pt x="5933" y="10000"/>
                          </a:lnTo>
                          <a:lnTo>
                            <a:pt x="5944" y="10000"/>
                          </a:lnTo>
                          <a:lnTo>
                            <a:pt x="5944" y="10000"/>
                          </a:lnTo>
                          <a:lnTo>
                            <a:pt x="5944" y="10000"/>
                          </a:lnTo>
                          <a:lnTo>
                            <a:pt x="5944" y="10000"/>
                          </a:lnTo>
                          <a:lnTo>
                            <a:pt x="5955" y="10000"/>
                          </a:lnTo>
                          <a:lnTo>
                            <a:pt x="5955" y="10000"/>
                          </a:lnTo>
                          <a:lnTo>
                            <a:pt x="5955" y="10000"/>
                          </a:lnTo>
                          <a:lnTo>
                            <a:pt x="5955" y="10000"/>
                          </a:lnTo>
                          <a:lnTo>
                            <a:pt x="5964" y="10000"/>
                          </a:lnTo>
                          <a:lnTo>
                            <a:pt x="5964" y="10000"/>
                          </a:lnTo>
                          <a:lnTo>
                            <a:pt x="5964" y="10000"/>
                          </a:lnTo>
                          <a:lnTo>
                            <a:pt x="5964" y="10000"/>
                          </a:lnTo>
                          <a:lnTo>
                            <a:pt x="5975" y="10000"/>
                          </a:lnTo>
                          <a:lnTo>
                            <a:pt x="5975" y="10000"/>
                          </a:lnTo>
                          <a:lnTo>
                            <a:pt x="5975" y="10000"/>
                          </a:lnTo>
                          <a:lnTo>
                            <a:pt x="5975" y="10000"/>
                          </a:lnTo>
                          <a:lnTo>
                            <a:pt x="5987" y="10000"/>
                          </a:lnTo>
                          <a:lnTo>
                            <a:pt x="5987" y="10000"/>
                          </a:lnTo>
                          <a:lnTo>
                            <a:pt x="5987" y="10000"/>
                          </a:lnTo>
                          <a:lnTo>
                            <a:pt x="5987" y="10000"/>
                          </a:lnTo>
                          <a:lnTo>
                            <a:pt x="5995" y="10000"/>
                          </a:lnTo>
                          <a:lnTo>
                            <a:pt x="5995" y="10000"/>
                          </a:lnTo>
                          <a:lnTo>
                            <a:pt x="5995" y="10000"/>
                          </a:lnTo>
                          <a:lnTo>
                            <a:pt x="5995" y="10000"/>
                          </a:lnTo>
                          <a:lnTo>
                            <a:pt x="6007" y="10000"/>
                          </a:lnTo>
                          <a:lnTo>
                            <a:pt x="6007" y="10000"/>
                          </a:lnTo>
                          <a:lnTo>
                            <a:pt x="6007" y="10000"/>
                          </a:lnTo>
                          <a:lnTo>
                            <a:pt x="6007" y="10000"/>
                          </a:lnTo>
                          <a:lnTo>
                            <a:pt x="6018" y="10000"/>
                          </a:lnTo>
                          <a:lnTo>
                            <a:pt x="6018" y="10000"/>
                          </a:lnTo>
                          <a:lnTo>
                            <a:pt x="6018" y="10000"/>
                          </a:lnTo>
                          <a:lnTo>
                            <a:pt x="6018" y="10000"/>
                          </a:lnTo>
                          <a:lnTo>
                            <a:pt x="6030" y="10000"/>
                          </a:lnTo>
                          <a:lnTo>
                            <a:pt x="6030" y="10000"/>
                          </a:lnTo>
                          <a:lnTo>
                            <a:pt x="6030" y="10000"/>
                          </a:lnTo>
                          <a:lnTo>
                            <a:pt x="6030" y="10000"/>
                          </a:lnTo>
                          <a:cubicBezTo>
                            <a:pt x="6033" y="9851"/>
                            <a:pt x="6035" y="9701"/>
                            <a:pt x="6038" y="9552"/>
                          </a:cubicBezTo>
                          <a:lnTo>
                            <a:pt x="6038" y="10000"/>
                          </a:lnTo>
                          <a:lnTo>
                            <a:pt x="6038" y="9002"/>
                          </a:lnTo>
                          <a:lnTo>
                            <a:pt x="6038" y="10000"/>
                          </a:lnTo>
                          <a:lnTo>
                            <a:pt x="6050" y="10000"/>
                          </a:lnTo>
                          <a:lnTo>
                            <a:pt x="6050" y="10000"/>
                          </a:lnTo>
                          <a:lnTo>
                            <a:pt x="6050" y="10000"/>
                          </a:lnTo>
                          <a:lnTo>
                            <a:pt x="6050" y="10000"/>
                          </a:lnTo>
                          <a:lnTo>
                            <a:pt x="6061" y="10000"/>
                          </a:lnTo>
                          <a:lnTo>
                            <a:pt x="6061" y="10000"/>
                          </a:lnTo>
                          <a:lnTo>
                            <a:pt x="6061" y="10000"/>
                          </a:lnTo>
                          <a:lnTo>
                            <a:pt x="6061" y="10000"/>
                          </a:lnTo>
                          <a:lnTo>
                            <a:pt x="6073" y="10000"/>
                          </a:lnTo>
                          <a:lnTo>
                            <a:pt x="6073" y="10000"/>
                          </a:lnTo>
                          <a:lnTo>
                            <a:pt x="6073" y="10000"/>
                          </a:lnTo>
                          <a:lnTo>
                            <a:pt x="6073" y="10000"/>
                          </a:lnTo>
                          <a:lnTo>
                            <a:pt x="6081" y="10000"/>
                          </a:lnTo>
                          <a:lnTo>
                            <a:pt x="6081" y="10000"/>
                          </a:lnTo>
                          <a:lnTo>
                            <a:pt x="6081" y="10000"/>
                          </a:lnTo>
                          <a:lnTo>
                            <a:pt x="6081" y="10000"/>
                          </a:lnTo>
                          <a:lnTo>
                            <a:pt x="6093" y="10000"/>
                          </a:lnTo>
                          <a:lnTo>
                            <a:pt x="6093" y="10000"/>
                          </a:lnTo>
                          <a:lnTo>
                            <a:pt x="6093" y="10000"/>
                          </a:lnTo>
                          <a:lnTo>
                            <a:pt x="6093" y="10000"/>
                          </a:lnTo>
                          <a:lnTo>
                            <a:pt x="6104" y="10000"/>
                          </a:lnTo>
                          <a:lnTo>
                            <a:pt x="6104" y="10000"/>
                          </a:lnTo>
                          <a:lnTo>
                            <a:pt x="6104" y="10000"/>
                          </a:lnTo>
                          <a:lnTo>
                            <a:pt x="6104" y="10000"/>
                          </a:lnTo>
                          <a:lnTo>
                            <a:pt x="6113" y="10000"/>
                          </a:lnTo>
                          <a:lnTo>
                            <a:pt x="6113" y="10000"/>
                          </a:lnTo>
                          <a:lnTo>
                            <a:pt x="6113" y="10000"/>
                          </a:lnTo>
                          <a:lnTo>
                            <a:pt x="6113" y="10000"/>
                          </a:lnTo>
                          <a:lnTo>
                            <a:pt x="6124" y="10000"/>
                          </a:lnTo>
                          <a:lnTo>
                            <a:pt x="6124" y="10000"/>
                          </a:lnTo>
                          <a:lnTo>
                            <a:pt x="6124" y="10000"/>
                          </a:lnTo>
                          <a:lnTo>
                            <a:pt x="6124" y="10000"/>
                          </a:lnTo>
                          <a:lnTo>
                            <a:pt x="6135" y="10000"/>
                          </a:lnTo>
                          <a:lnTo>
                            <a:pt x="6135" y="10000"/>
                          </a:lnTo>
                          <a:lnTo>
                            <a:pt x="6135" y="10000"/>
                          </a:lnTo>
                          <a:lnTo>
                            <a:pt x="6135" y="10000"/>
                          </a:lnTo>
                          <a:lnTo>
                            <a:pt x="6147" y="10000"/>
                          </a:lnTo>
                          <a:lnTo>
                            <a:pt x="6147" y="10000"/>
                          </a:lnTo>
                          <a:lnTo>
                            <a:pt x="6147" y="10000"/>
                          </a:lnTo>
                          <a:lnTo>
                            <a:pt x="6147" y="10000"/>
                          </a:lnTo>
                          <a:lnTo>
                            <a:pt x="6155" y="10000"/>
                          </a:lnTo>
                          <a:lnTo>
                            <a:pt x="6155" y="10000"/>
                          </a:lnTo>
                          <a:lnTo>
                            <a:pt x="6155" y="10000"/>
                          </a:lnTo>
                          <a:lnTo>
                            <a:pt x="6155" y="10000"/>
                          </a:lnTo>
                          <a:lnTo>
                            <a:pt x="6167" y="10000"/>
                          </a:lnTo>
                          <a:lnTo>
                            <a:pt x="6167" y="10000"/>
                          </a:lnTo>
                          <a:lnTo>
                            <a:pt x="6167" y="10000"/>
                          </a:lnTo>
                          <a:lnTo>
                            <a:pt x="6167" y="10000"/>
                          </a:lnTo>
                          <a:lnTo>
                            <a:pt x="6178" y="10000"/>
                          </a:lnTo>
                          <a:lnTo>
                            <a:pt x="6178" y="10000"/>
                          </a:lnTo>
                          <a:lnTo>
                            <a:pt x="6178" y="10000"/>
                          </a:lnTo>
                          <a:lnTo>
                            <a:pt x="6178" y="10000"/>
                          </a:lnTo>
                          <a:lnTo>
                            <a:pt x="6190" y="10000"/>
                          </a:lnTo>
                          <a:lnTo>
                            <a:pt x="6190" y="10000"/>
                          </a:lnTo>
                          <a:lnTo>
                            <a:pt x="6190" y="10000"/>
                          </a:lnTo>
                          <a:lnTo>
                            <a:pt x="6190" y="10000"/>
                          </a:lnTo>
                          <a:lnTo>
                            <a:pt x="6198" y="10000"/>
                          </a:lnTo>
                          <a:lnTo>
                            <a:pt x="6198" y="10000"/>
                          </a:lnTo>
                          <a:lnTo>
                            <a:pt x="6198" y="10000"/>
                          </a:lnTo>
                          <a:lnTo>
                            <a:pt x="6198" y="10000"/>
                          </a:lnTo>
                          <a:lnTo>
                            <a:pt x="6210" y="10000"/>
                          </a:lnTo>
                          <a:lnTo>
                            <a:pt x="6210" y="10000"/>
                          </a:lnTo>
                          <a:lnTo>
                            <a:pt x="6210" y="10000"/>
                          </a:lnTo>
                          <a:lnTo>
                            <a:pt x="6210" y="10000"/>
                          </a:lnTo>
                          <a:lnTo>
                            <a:pt x="6221" y="10000"/>
                          </a:lnTo>
                          <a:lnTo>
                            <a:pt x="6221" y="10000"/>
                          </a:lnTo>
                          <a:lnTo>
                            <a:pt x="6221" y="10000"/>
                          </a:lnTo>
                          <a:lnTo>
                            <a:pt x="6221" y="10000"/>
                          </a:lnTo>
                          <a:lnTo>
                            <a:pt x="6230" y="10000"/>
                          </a:lnTo>
                          <a:lnTo>
                            <a:pt x="6230" y="10000"/>
                          </a:lnTo>
                          <a:lnTo>
                            <a:pt x="6230" y="10000"/>
                          </a:lnTo>
                          <a:lnTo>
                            <a:pt x="6230" y="10000"/>
                          </a:lnTo>
                          <a:lnTo>
                            <a:pt x="6241" y="10000"/>
                          </a:lnTo>
                          <a:lnTo>
                            <a:pt x="6241" y="10000"/>
                          </a:lnTo>
                          <a:lnTo>
                            <a:pt x="6241" y="10000"/>
                          </a:lnTo>
                          <a:lnTo>
                            <a:pt x="6241" y="10000"/>
                          </a:lnTo>
                          <a:lnTo>
                            <a:pt x="6252" y="10000"/>
                          </a:lnTo>
                          <a:lnTo>
                            <a:pt x="6252" y="10000"/>
                          </a:lnTo>
                          <a:lnTo>
                            <a:pt x="6252" y="10000"/>
                          </a:lnTo>
                          <a:lnTo>
                            <a:pt x="6252" y="10000"/>
                          </a:lnTo>
                          <a:lnTo>
                            <a:pt x="6264" y="10000"/>
                          </a:lnTo>
                          <a:lnTo>
                            <a:pt x="6264" y="10000"/>
                          </a:lnTo>
                          <a:lnTo>
                            <a:pt x="6264" y="10000"/>
                          </a:lnTo>
                          <a:lnTo>
                            <a:pt x="6264" y="10000"/>
                          </a:lnTo>
                          <a:lnTo>
                            <a:pt x="6272" y="10000"/>
                          </a:lnTo>
                          <a:lnTo>
                            <a:pt x="6272" y="10000"/>
                          </a:lnTo>
                          <a:lnTo>
                            <a:pt x="6272" y="10000"/>
                          </a:lnTo>
                          <a:lnTo>
                            <a:pt x="6272" y="10000"/>
                          </a:lnTo>
                          <a:lnTo>
                            <a:pt x="6284" y="10000"/>
                          </a:lnTo>
                          <a:lnTo>
                            <a:pt x="6284" y="10000"/>
                          </a:lnTo>
                          <a:lnTo>
                            <a:pt x="6284" y="10000"/>
                          </a:lnTo>
                          <a:lnTo>
                            <a:pt x="6284" y="10000"/>
                          </a:lnTo>
                          <a:lnTo>
                            <a:pt x="6295" y="10000"/>
                          </a:lnTo>
                          <a:lnTo>
                            <a:pt x="6295" y="10000"/>
                          </a:lnTo>
                          <a:lnTo>
                            <a:pt x="6295" y="10000"/>
                          </a:lnTo>
                          <a:lnTo>
                            <a:pt x="6295" y="10000"/>
                          </a:lnTo>
                          <a:lnTo>
                            <a:pt x="6307" y="10000"/>
                          </a:lnTo>
                          <a:lnTo>
                            <a:pt x="6307" y="10000"/>
                          </a:lnTo>
                          <a:lnTo>
                            <a:pt x="6307" y="10000"/>
                          </a:lnTo>
                          <a:lnTo>
                            <a:pt x="6307" y="10000"/>
                          </a:lnTo>
                          <a:lnTo>
                            <a:pt x="6315" y="10000"/>
                          </a:lnTo>
                          <a:lnTo>
                            <a:pt x="6315" y="10000"/>
                          </a:lnTo>
                          <a:lnTo>
                            <a:pt x="6315" y="10000"/>
                          </a:lnTo>
                          <a:lnTo>
                            <a:pt x="6315" y="10000"/>
                          </a:lnTo>
                          <a:lnTo>
                            <a:pt x="6327" y="10000"/>
                          </a:lnTo>
                          <a:lnTo>
                            <a:pt x="6327" y="10000"/>
                          </a:lnTo>
                          <a:lnTo>
                            <a:pt x="6327" y="10000"/>
                          </a:lnTo>
                          <a:lnTo>
                            <a:pt x="6327" y="10000"/>
                          </a:lnTo>
                          <a:lnTo>
                            <a:pt x="6338" y="10000"/>
                          </a:lnTo>
                          <a:lnTo>
                            <a:pt x="6338" y="10000"/>
                          </a:lnTo>
                          <a:lnTo>
                            <a:pt x="6338" y="10000"/>
                          </a:lnTo>
                          <a:lnTo>
                            <a:pt x="6338" y="10000"/>
                          </a:lnTo>
                          <a:lnTo>
                            <a:pt x="6347" y="10000"/>
                          </a:lnTo>
                          <a:lnTo>
                            <a:pt x="6347" y="10000"/>
                          </a:lnTo>
                          <a:lnTo>
                            <a:pt x="6347" y="10000"/>
                          </a:lnTo>
                          <a:lnTo>
                            <a:pt x="6347" y="10000"/>
                          </a:lnTo>
                          <a:lnTo>
                            <a:pt x="6358" y="10000"/>
                          </a:lnTo>
                          <a:lnTo>
                            <a:pt x="6358" y="10000"/>
                          </a:lnTo>
                          <a:lnTo>
                            <a:pt x="6358" y="10000"/>
                          </a:lnTo>
                          <a:lnTo>
                            <a:pt x="6358" y="10000"/>
                          </a:lnTo>
                          <a:lnTo>
                            <a:pt x="6370" y="10000"/>
                          </a:lnTo>
                          <a:lnTo>
                            <a:pt x="6370" y="10000"/>
                          </a:lnTo>
                          <a:lnTo>
                            <a:pt x="6370" y="10000"/>
                          </a:lnTo>
                          <a:lnTo>
                            <a:pt x="6370" y="10000"/>
                          </a:lnTo>
                          <a:lnTo>
                            <a:pt x="6381" y="10000"/>
                          </a:lnTo>
                          <a:lnTo>
                            <a:pt x="6381" y="10000"/>
                          </a:lnTo>
                          <a:lnTo>
                            <a:pt x="6381" y="10000"/>
                          </a:lnTo>
                          <a:lnTo>
                            <a:pt x="6381" y="10000"/>
                          </a:lnTo>
                          <a:lnTo>
                            <a:pt x="6390" y="10000"/>
                          </a:lnTo>
                          <a:lnTo>
                            <a:pt x="6390" y="10000"/>
                          </a:lnTo>
                          <a:lnTo>
                            <a:pt x="6390" y="10000"/>
                          </a:lnTo>
                          <a:lnTo>
                            <a:pt x="6390" y="10000"/>
                          </a:lnTo>
                          <a:lnTo>
                            <a:pt x="6401" y="10000"/>
                          </a:lnTo>
                          <a:lnTo>
                            <a:pt x="6401" y="10000"/>
                          </a:lnTo>
                          <a:lnTo>
                            <a:pt x="6401" y="10000"/>
                          </a:lnTo>
                          <a:lnTo>
                            <a:pt x="6401" y="10000"/>
                          </a:lnTo>
                          <a:lnTo>
                            <a:pt x="6412" y="10000"/>
                          </a:lnTo>
                          <a:lnTo>
                            <a:pt x="6412" y="10000"/>
                          </a:lnTo>
                          <a:lnTo>
                            <a:pt x="6412" y="10000"/>
                          </a:lnTo>
                          <a:lnTo>
                            <a:pt x="6412" y="10000"/>
                          </a:lnTo>
                          <a:lnTo>
                            <a:pt x="6424" y="10000"/>
                          </a:lnTo>
                          <a:lnTo>
                            <a:pt x="6424" y="10000"/>
                          </a:lnTo>
                          <a:lnTo>
                            <a:pt x="6424" y="10000"/>
                          </a:lnTo>
                          <a:lnTo>
                            <a:pt x="6424" y="10000"/>
                          </a:lnTo>
                          <a:lnTo>
                            <a:pt x="6432" y="10000"/>
                          </a:lnTo>
                          <a:lnTo>
                            <a:pt x="6432" y="10000"/>
                          </a:lnTo>
                          <a:lnTo>
                            <a:pt x="6432" y="10000"/>
                          </a:lnTo>
                          <a:lnTo>
                            <a:pt x="6432" y="10000"/>
                          </a:lnTo>
                          <a:lnTo>
                            <a:pt x="6444" y="10000"/>
                          </a:lnTo>
                          <a:lnTo>
                            <a:pt x="6444" y="10000"/>
                          </a:lnTo>
                          <a:lnTo>
                            <a:pt x="6444" y="10000"/>
                          </a:lnTo>
                          <a:lnTo>
                            <a:pt x="6444" y="10000"/>
                          </a:lnTo>
                          <a:lnTo>
                            <a:pt x="6455" y="10000"/>
                          </a:lnTo>
                          <a:lnTo>
                            <a:pt x="6455" y="10000"/>
                          </a:lnTo>
                          <a:lnTo>
                            <a:pt x="6455" y="10000"/>
                          </a:lnTo>
                          <a:lnTo>
                            <a:pt x="6455" y="10000"/>
                          </a:lnTo>
                          <a:lnTo>
                            <a:pt x="6464" y="10000"/>
                          </a:lnTo>
                          <a:lnTo>
                            <a:pt x="6464" y="10000"/>
                          </a:lnTo>
                          <a:lnTo>
                            <a:pt x="6464" y="10000"/>
                          </a:lnTo>
                          <a:lnTo>
                            <a:pt x="6464" y="10000"/>
                          </a:lnTo>
                          <a:lnTo>
                            <a:pt x="6475" y="10000"/>
                          </a:lnTo>
                          <a:lnTo>
                            <a:pt x="6475" y="10000"/>
                          </a:lnTo>
                          <a:lnTo>
                            <a:pt x="6475" y="10000"/>
                          </a:lnTo>
                          <a:lnTo>
                            <a:pt x="6475" y="10000"/>
                          </a:lnTo>
                          <a:lnTo>
                            <a:pt x="6487" y="10000"/>
                          </a:lnTo>
                          <a:lnTo>
                            <a:pt x="6487" y="10000"/>
                          </a:lnTo>
                          <a:lnTo>
                            <a:pt x="6487" y="10000"/>
                          </a:lnTo>
                          <a:lnTo>
                            <a:pt x="6487" y="10000"/>
                          </a:lnTo>
                          <a:lnTo>
                            <a:pt x="6498" y="10000"/>
                          </a:lnTo>
                          <a:lnTo>
                            <a:pt x="6498" y="10000"/>
                          </a:lnTo>
                          <a:lnTo>
                            <a:pt x="6498" y="10000"/>
                          </a:lnTo>
                          <a:lnTo>
                            <a:pt x="6498" y="10000"/>
                          </a:lnTo>
                          <a:lnTo>
                            <a:pt x="6507" y="10000"/>
                          </a:lnTo>
                          <a:lnTo>
                            <a:pt x="6507" y="10000"/>
                          </a:lnTo>
                          <a:lnTo>
                            <a:pt x="6507" y="10000"/>
                          </a:lnTo>
                          <a:lnTo>
                            <a:pt x="6507" y="10000"/>
                          </a:lnTo>
                          <a:lnTo>
                            <a:pt x="6518" y="10000"/>
                          </a:lnTo>
                          <a:lnTo>
                            <a:pt x="6518" y="10000"/>
                          </a:lnTo>
                          <a:lnTo>
                            <a:pt x="6518" y="10000"/>
                          </a:lnTo>
                          <a:lnTo>
                            <a:pt x="6518" y="10000"/>
                          </a:lnTo>
                          <a:lnTo>
                            <a:pt x="6530" y="10000"/>
                          </a:lnTo>
                          <a:lnTo>
                            <a:pt x="6530" y="10000"/>
                          </a:lnTo>
                          <a:lnTo>
                            <a:pt x="6530" y="10000"/>
                          </a:lnTo>
                          <a:lnTo>
                            <a:pt x="6530" y="10000"/>
                          </a:lnTo>
                          <a:lnTo>
                            <a:pt x="6541" y="10000"/>
                          </a:lnTo>
                          <a:lnTo>
                            <a:pt x="6541" y="10000"/>
                          </a:lnTo>
                          <a:lnTo>
                            <a:pt x="6541" y="10000"/>
                          </a:lnTo>
                          <a:lnTo>
                            <a:pt x="6541" y="10000"/>
                          </a:lnTo>
                          <a:lnTo>
                            <a:pt x="6550" y="10000"/>
                          </a:lnTo>
                          <a:lnTo>
                            <a:pt x="6550" y="10000"/>
                          </a:lnTo>
                          <a:lnTo>
                            <a:pt x="6550" y="10000"/>
                          </a:lnTo>
                          <a:lnTo>
                            <a:pt x="6550" y="10000"/>
                          </a:lnTo>
                          <a:lnTo>
                            <a:pt x="6561" y="10000"/>
                          </a:lnTo>
                          <a:lnTo>
                            <a:pt x="6561" y="10000"/>
                          </a:lnTo>
                          <a:lnTo>
                            <a:pt x="6561" y="10000"/>
                          </a:lnTo>
                          <a:lnTo>
                            <a:pt x="6561" y="10000"/>
                          </a:lnTo>
                          <a:lnTo>
                            <a:pt x="6572" y="10000"/>
                          </a:lnTo>
                          <a:lnTo>
                            <a:pt x="6572" y="10000"/>
                          </a:lnTo>
                          <a:lnTo>
                            <a:pt x="6572" y="10000"/>
                          </a:lnTo>
                          <a:lnTo>
                            <a:pt x="6572" y="10000"/>
                          </a:lnTo>
                          <a:lnTo>
                            <a:pt x="6584" y="10000"/>
                          </a:lnTo>
                          <a:lnTo>
                            <a:pt x="6584" y="10000"/>
                          </a:lnTo>
                          <a:lnTo>
                            <a:pt x="6584" y="10000"/>
                          </a:lnTo>
                          <a:lnTo>
                            <a:pt x="6584" y="10000"/>
                          </a:lnTo>
                          <a:lnTo>
                            <a:pt x="6592" y="10000"/>
                          </a:lnTo>
                          <a:lnTo>
                            <a:pt x="6592" y="10000"/>
                          </a:lnTo>
                          <a:lnTo>
                            <a:pt x="6592" y="10000"/>
                          </a:lnTo>
                          <a:lnTo>
                            <a:pt x="6592" y="10000"/>
                          </a:lnTo>
                          <a:lnTo>
                            <a:pt x="6604" y="10000"/>
                          </a:lnTo>
                          <a:lnTo>
                            <a:pt x="6604" y="10000"/>
                          </a:lnTo>
                          <a:lnTo>
                            <a:pt x="6604" y="10000"/>
                          </a:lnTo>
                          <a:lnTo>
                            <a:pt x="6604" y="10000"/>
                          </a:lnTo>
                          <a:lnTo>
                            <a:pt x="6615" y="10000"/>
                          </a:lnTo>
                          <a:lnTo>
                            <a:pt x="6615" y="10000"/>
                          </a:lnTo>
                          <a:lnTo>
                            <a:pt x="6615" y="10000"/>
                          </a:lnTo>
                          <a:lnTo>
                            <a:pt x="6615" y="10000"/>
                          </a:lnTo>
                          <a:lnTo>
                            <a:pt x="6624" y="10000"/>
                          </a:lnTo>
                          <a:lnTo>
                            <a:pt x="6624" y="10000"/>
                          </a:lnTo>
                          <a:lnTo>
                            <a:pt x="6624" y="10000"/>
                          </a:lnTo>
                          <a:lnTo>
                            <a:pt x="6624" y="10000"/>
                          </a:lnTo>
                          <a:lnTo>
                            <a:pt x="6635" y="10000"/>
                          </a:lnTo>
                          <a:lnTo>
                            <a:pt x="6635" y="10000"/>
                          </a:lnTo>
                          <a:lnTo>
                            <a:pt x="6635" y="10000"/>
                          </a:lnTo>
                          <a:lnTo>
                            <a:pt x="6635" y="10000"/>
                          </a:lnTo>
                          <a:lnTo>
                            <a:pt x="6647" y="10000"/>
                          </a:lnTo>
                          <a:lnTo>
                            <a:pt x="6647" y="10000"/>
                          </a:lnTo>
                          <a:lnTo>
                            <a:pt x="6647" y="10000"/>
                          </a:lnTo>
                          <a:lnTo>
                            <a:pt x="6647" y="10000"/>
                          </a:lnTo>
                          <a:lnTo>
                            <a:pt x="6658" y="10000"/>
                          </a:lnTo>
                          <a:lnTo>
                            <a:pt x="6658" y="10000"/>
                          </a:lnTo>
                          <a:lnTo>
                            <a:pt x="6658" y="10000"/>
                          </a:lnTo>
                          <a:lnTo>
                            <a:pt x="6658" y="10000"/>
                          </a:lnTo>
                          <a:lnTo>
                            <a:pt x="6667" y="10000"/>
                          </a:lnTo>
                          <a:lnTo>
                            <a:pt x="6667" y="10000"/>
                          </a:lnTo>
                          <a:lnTo>
                            <a:pt x="6667" y="10000"/>
                          </a:lnTo>
                          <a:lnTo>
                            <a:pt x="6667" y="10000"/>
                          </a:lnTo>
                          <a:lnTo>
                            <a:pt x="6678" y="10000"/>
                          </a:lnTo>
                          <a:lnTo>
                            <a:pt x="6678" y="10000"/>
                          </a:lnTo>
                          <a:lnTo>
                            <a:pt x="6678" y="10000"/>
                          </a:lnTo>
                          <a:lnTo>
                            <a:pt x="6678" y="10000"/>
                          </a:lnTo>
                          <a:lnTo>
                            <a:pt x="6690" y="10000"/>
                          </a:lnTo>
                          <a:lnTo>
                            <a:pt x="6690" y="10000"/>
                          </a:lnTo>
                          <a:lnTo>
                            <a:pt x="6690" y="10000"/>
                          </a:lnTo>
                          <a:lnTo>
                            <a:pt x="6690" y="10000"/>
                          </a:lnTo>
                          <a:lnTo>
                            <a:pt x="6701" y="10000"/>
                          </a:lnTo>
                          <a:lnTo>
                            <a:pt x="6701" y="10000"/>
                          </a:lnTo>
                          <a:lnTo>
                            <a:pt x="6701" y="10000"/>
                          </a:lnTo>
                          <a:lnTo>
                            <a:pt x="6701" y="10000"/>
                          </a:lnTo>
                          <a:lnTo>
                            <a:pt x="6710" y="10000"/>
                          </a:lnTo>
                          <a:lnTo>
                            <a:pt x="6710" y="10000"/>
                          </a:lnTo>
                          <a:lnTo>
                            <a:pt x="6710" y="10000"/>
                          </a:lnTo>
                          <a:lnTo>
                            <a:pt x="6710" y="10000"/>
                          </a:lnTo>
                          <a:lnTo>
                            <a:pt x="6721" y="10000"/>
                          </a:lnTo>
                          <a:lnTo>
                            <a:pt x="6721" y="10000"/>
                          </a:lnTo>
                          <a:lnTo>
                            <a:pt x="6721" y="10000"/>
                          </a:lnTo>
                          <a:lnTo>
                            <a:pt x="6721" y="10000"/>
                          </a:lnTo>
                          <a:lnTo>
                            <a:pt x="6732" y="10000"/>
                          </a:lnTo>
                          <a:lnTo>
                            <a:pt x="6732" y="10000"/>
                          </a:lnTo>
                          <a:lnTo>
                            <a:pt x="6732" y="10000"/>
                          </a:lnTo>
                          <a:lnTo>
                            <a:pt x="6732" y="10000"/>
                          </a:lnTo>
                          <a:lnTo>
                            <a:pt x="6741" y="10000"/>
                          </a:lnTo>
                          <a:lnTo>
                            <a:pt x="6741" y="10000"/>
                          </a:lnTo>
                          <a:lnTo>
                            <a:pt x="6741" y="10000"/>
                          </a:lnTo>
                          <a:lnTo>
                            <a:pt x="6741" y="10000"/>
                          </a:lnTo>
                          <a:lnTo>
                            <a:pt x="6752" y="10000"/>
                          </a:lnTo>
                          <a:lnTo>
                            <a:pt x="6752" y="10000"/>
                          </a:lnTo>
                          <a:lnTo>
                            <a:pt x="6752" y="10000"/>
                          </a:lnTo>
                          <a:lnTo>
                            <a:pt x="6752" y="10000"/>
                          </a:lnTo>
                          <a:lnTo>
                            <a:pt x="6764" y="10000"/>
                          </a:lnTo>
                          <a:lnTo>
                            <a:pt x="6764" y="10000"/>
                          </a:lnTo>
                          <a:lnTo>
                            <a:pt x="6764" y="10000"/>
                          </a:lnTo>
                          <a:lnTo>
                            <a:pt x="6764" y="10000"/>
                          </a:lnTo>
                          <a:lnTo>
                            <a:pt x="6775" y="10000"/>
                          </a:lnTo>
                          <a:lnTo>
                            <a:pt x="6775" y="10000"/>
                          </a:lnTo>
                          <a:lnTo>
                            <a:pt x="6775" y="10000"/>
                          </a:lnTo>
                          <a:lnTo>
                            <a:pt x="6775" y="10000"/>
                          </a:lnTo>
                          <a:lnTo>
                            <a:pt x="6784" y="10000"/>
                          </a:lnTo>
                          <a:lnTo>
                            <a:pt x="6784" y="10000"/>
                          </a:lnTo>
                          <a:lnTo>
                            <a:pt x="6784" y="10000"/>
                          </a:lnTo>
                          <a:lnTo>
                            <a:pt x="6784" y="10000"/>
                          </a:lnTo>
                          <a:lnTo>
                            <a:pt x="6795" y="10000"/>
                          </a:lnTo>
                          <a:lnTo>
                            <a:pt x="6795" y="10000"/>
                          </a:lnTo>
                          <a:lnTo>
                            <a:pt x="6795" y="10000"/>
                          </a:lnTo>
                          <a:lnTo>
                            <a:pt x="6795" y="10000"/>
                          </a:lnTo>
                          <a:lnTo>
                            <a:pt x="6807" y="10000"/>
                          </a:lnTo>
                          <a:lnTo>
                            <a:pt x="6807" y="10000"/>
                          </a:lnTo>
                          <a:lnTo>
                            <a:pt x="6807" y="10000"/>
                          </a:lnTo>
                          <a:lnTo>
                            <a:pt x="6807" y="10000"/>
                          </a:lnTo>
                          <a:lnTo>
                            <a:pt x="6818" y="10000"/>
                          </a:lnTo>
                          <a:lnTo>
                            <a:pt x="6818" y="10000"/>
                          </a:lnTo>
                          <a:lnTo>
                            <a:pt x="6818" y="10000"/>
                          </a:lnTo>
                          <a:lnTo>
                            <a:pt x="6818" y="10000"/>
                          </a:lnTo>
                          <a:lnTo>
                            <a:pt x="6827" y="10000"/>
                          </a:lnTo>
                          <a:lnTo>
                            <a:pt x="6827" y="10000"/>
                          </a:lnTo>
                          <a:lnTo>
                            <a:pt x="6827" y="10000"/>
                          </a:lnTo>
                          <a:lnTo>
                            <a:pt x="6827" y="10000"/>
                          </a:lnTo>
                          <a:lnTo>
                            <a:pt x="6838" y="10000"/>
                          </a:lnTo>
                          <a:lnTo>
                            <a:pt x="6838" y="10000"/>
                          </a:lnTo>
                          <a:lnTo>
                            <a:pt x="6838" y="10000"/>
                          </a:lnTo>
                          <a:lnTo>
                            <a:pt x="6838" y="10000"/>
                          </a:lnTo>
                          <a:lnTo>
                            <a:pt x="6849" y="10000"/>
                          </a:lnTo>
                          <a:lnTo>
                            <a:pt x="6849" y="10000"/>
                          </a:lnTo>
                          <a:lnTo>
                            <a:pt x="6849" y="10000"/>
                          </a:lnTo>
                          <a:lnTo>
                            <a:pt x="6849" y="10000"/>
                          </a:lnTo>
                          <a:lnTo>
                            <a:pt x="6858" y="10000"/>
                          </a:lnTo>
                          <a:lnTo>
                            <a:pt x="6858" y="10000"/>
                          </a:lnTo>
                          <a:lnTo>
                            <a:pt x="6858" y="10000"/>
                          </a:lnTo>
                          <a:lnTo>
                            <a:pt x="6858" y="10000"/>
                          </a:lnTo>
                          <a:lnTo>
                            <a:pt x="6869" y="10000"/>
                          </a:lnTo>
                          <a:lnTo>
                            <a:pt x="6869" y="10000"/>
                          </a:lnTo>
                          <a:lnTo>
                            <a:pt x="6869" y="10000"/>
                          </a:lnTo>
                          <a:lnTo>
                            <a:pt x="6869" y="10000"/>
                          </a:lnTo>
                          <a:lnTo>
                            <a:pt x="6881" y="10000"/>
                          </a:lnTo>
                          <a:lnTo>
                            <a:pt x="6881" y="10000"/>
                          </a:lnTo>
                          <a:lnTo>
                            <a:pt x="6881" y="10000"/>
                          </a:lnTo>
                          <a:lnTo>
                            <a:pt x="6881" y="10000"/>
                          </a:lnTo>
                          <a:lnTo>
                            <a:pt x="6892" y="10000"/>
                          </a:lnTo>
                          <a:lnTo>
                            <a:pt x="6892" y="10000"/>
                          </a:lnTo>
                          <a:lnTo>
                            <a:pt x="6892" y="10000"/>
                          </a:lnTo>
                          <a:lnTo>
                            <a:pt x="6892" y="10000"/>
                          </a:lnTo>
                          <a:lnTo>
                            <a:pt x="6901" y="10000"/>
                          </a:lnTo>
                          <a:lnTo>
                            <a:pt x="6901" y="10000"/>
                          </a:lnTo>
                          <a:lnTo>
                            <a:pt x="6901" y="10000"/>
                          </a:lnTo>
                          <a:lnTo>
                            <a:pt x="6901" y="10000"/>
                          </a:lnTo>
                          <a:lnTo>
                            <a:pt x="6912" y="10000"/>
                          </a:lnTo>
                          <a:lnTo>
                            <a:pt x="6912" y="10000"/>
                          </a:lnTo>
                          <a:lnTo>
                            <a:pt x="6912" y="10000"/>
                          </a:lnTo>
                          <a:lnTo>
                            <a:pt x="6912" y="10000"/>
                          </a:lnTo>
                          <a:lnTo>
                            <a:pt x="6924" y="10000"/>
                          </a:lnTo>
                          <a:lnTo>
                            <a:pt x="6924" y="10000"/>
                          </a:lnTo>
                          <a:lnTo>
                            <a:pt x="6924" y="10000"/>
                          </a:lnTo>
                          <a:lnTo>
                            <a:pt x="6924" y="10000"/>
                          </a:lnTo>
                          <a:lnTo>
                            <a:pt x="6935" y="10000"/>
                          </a:lnTo>
                          <a:lnTo>
                            <a:pt x="6935" y="10000"/>
                          </a:lnTo>
                          <a:lnTo>
                            <a:pt x="6935" y="10000"/>
                          </a:lnTo>
                          <a:lnTo>
                            <a:pt x="6935" y="10000"/>
                          </a:lnTo>
                          <a:lnTo>
                            <a:pt x="6944" y="10000"/>
                          </a:lnTo>
                          <a:lnTo>
                            <a:pt x="6944" y="10000"/>
                          </a:lnTo>
                          <a:lnTo>
                            <a:pt x="6944" y="10000"/>
                          </a:lnTo>
                          <a:lnTo>
                            <a:pt x="6944" y="10000"/>
                          </a:lnTo>
                          <a:lnTo>
                            <a:pt x="6955" y="10000"/>
                          </a:lnTo>
                          <a:lnTo>
                            <a:pt x="6955" y="10000"/>
                          </a:lnTo>
                          <a:lnTo>
                            <a:pt x="6955" y="10000"/>
                          </a:lnTo>
                          <a:lnTo>
                            <a:pt x="6955" y="10000"/>
                          </a:lnTo>
                          <a:lnTo>
                            <a:pt x="6967" y="10000"/>
                          </a:lnTo>
                          <a:lnTo>
                            <a:pt x="6967" y="10000"/>
                          </a:lnTo>
                          <a:lnTo>
                            <a:pt x="6967" y="10000"/>
                          </a:lnTo>
                          <a:lnTo>
                            <a:pt x="6967" y="10000"/>
                          </a:lnTo>
                          <a:lnTo>
                            <a:pt x="6975" y="10000"/>
                          </a:lnTo>
                          <a:lnTo>
                            <a:pt x="6975" y="10000"/>
                          </a:lnTo>
                          <a:lnTo>
                            <a:pt x="6975" y="10000"/>
                          </a:lnTo>
                          <a:lnTo>
                            <a:pt x="6975" y="10000"/>
                          </a:lnTo>
                          <a:lnTo>
                            <a:pt x="6987" y="10000"/>
                          </a:lnTo>
                          <a:lnTo>
                            <a:pt x="6987" y="10000"/>
                          </a:lnTo>
                          <a:lnTo>
                            <a:pt x="6987" y="10000"/>
                          </a:lnTo>
                          <a:lnTo>
                            <a:pt x="6987" y="10000"/>
                          </a:lnTo>
                          <a:lnTo>
                            <a:pt x="6998" y="10000"/>
                          </a:lnTo>
                          <a:lnTo>
                            <a:pt x="6998" y="10000"/>
                          </a:lnTo>
                          <a:lnTo>
                            <a:pt x="6998" y="10000"/>
                          </a:lnTo>
                          <a:lnTo>
                            <a:pt x="6998" y="10000"/>
                          </a:lnTo>
                          <a:lnTo>
                            <a:pt x="7009" y="10000"/>
                          </a:lnTo>
                          <a:lnTo>
                            <a:pt x="7009" y="10000"/>
                          </a:lnTo>
                          <a:lnTo>
                            <a:pt x="7009" y="10000"/>
                          </a:lnTo>
                          <a:lnTo>
                            <a:pt x="7009" y="10000"/>
                          </a:lnTo>
                          <a:lnTo>
                            <a:pt x="7018" y="10000"/>
                          </a:lnTo>
                          <a:lnTo>
                            <a:pt x="7018" y="10000"/>
                          </a:lnTo>
                          <a:lnTo>
                            <a:pt x="7018" y="10000"/>
                          </a:lnTo>
                          <a:lnTo>
                            <a:pt x="7018" y="10000"/>
                          </a:lnTo>
                          <a:lnTo>
                            <a:pt x="7029" y="10000"/>
                          </a:lnTo>
                          <a:lnTo>
                            <a:pt x="7029" y="10000"/>
                          </a:lnTo>
                          <a:lnTo>
                            <a:pt x="7029" y="10000"/>
                          </a:lnTo>
                          <a:lnTo>
                            <a:pt x="7029" y="10000"/>
                          </a:lnTo>
                          <a:lnTo>
                            <a:pt x="7041" y="10000"/>
                          </a:lnTo>
                          <a:lnTo>
                            <a:pt x="7041" y="10000"/>
                          </a:lnTo>
                          <a:lnTo>
                            <a:pt x="7041" y="10000"/>
                          </a:lnTo>
                          <a:lnTo>
                            <a:pt x="7041" y="10000"/>
                          </a:lnTo>
                          <a:lnTo>
                            <a:pt x="7052" y="10000"/>
                          </a:lnTo>
                          <a:lnTo>
                            <a:pt x="7052" y="10000"/>
                          </a:lnTo>
                          <a:lnTo>
                            <a:pt x="7052" y="10000"/>
                          </a:lnTo>
                          <a:lnTo>
                            <a:pt x="7052" y="10000"/>
                          </a:lnTo>
                          <a:lnTo>
                            <a:pt x="7061" y="10000"/>
                          </a:lnTo>
                          <a:lnTo>
                            <a:pt x="7061" y="10000"/>
                          </a:lnTo>
                          <a:lnTo>
                            <a:pt x="7061" y="10000"/>
                          </a:lnTo>
                          <a:lnTo>
                            <a:pt x="7061" y="10000"/>
                          </a:lnTo>
                          <a:lnTo>
                            <a:pt x="7072" y="10000"/>
                          </a:lnTo>
                          <a:lnTo>
                            <a:pt x="7072" y="10000"/>
                          </a:lnTo>
                          <a:lnTo>
                            <a:pt x="7072" y="10000"/>
                          </a:lnTo>
                          <a:lnTo>
                            <a:pt x="7072" y="10000"/>
                          </a:lnTo>
                          <a:lnTo>
                            <a:pt x="7084" y="10000"/>
                          </a:lnTo>
                          <a:lnTo>
                            <a:pt x="7084" y="10000"/>
                          </a:lnTo>
                          <a:lnTo>
                            <a:pt x="7084" y="10000"/>
                          </a:lnTo>
                          <a:lnTo>
                            <a:pt x="7084" y="10000"/>
                          </a:lnTo>
                          <a:lnTo>
                            <a:pt x="7092" y="10000"/>
                          </a:lnTo>
                          <a:lnTo>
                            <a:pt x="7092" y="10000"/>
                          </a:lnTo>
                          <a:lnTo>
                            <a:pt x="7092" y="10000"/>
                          </a:lnTo>
                          <a:lnTo>
                            <a:pt x="7092" y="10000"/>
                          </a:lnTo>
                          <a:lnTo>
                            <a:pt x="7104" y="10000"/>
                          </a:lnTo>
                          <a:lnTo>
                            <a:pt x="7104" y="10000"/>
                          </a:lnTo>
                          <a:lnTo>
                            <a:pt x="7104" y="10000"/>
                          </a:lnTo>
                          <a:lnTo>
                            <a:pt x="7104" y="10000"/>
                          </a:lnTo>
                          <a:lnTo>
                            <a:pt x="7115" y="10000"/>
                          </a:lnTo>
                          <a:lnTo>
                            <a:pt x="7115" y="10000"/>
                          </a:lnTo>
                          <a:lnTo>
                            <a:pt x="7115" y="10000"/>
                          </a:lnTo>
                          <a:lnTo>
                            <a:pt x="7115" y="10000"/>
                          </a:lnTo>
                          <a:lnTo>
                            <a:pt x="7127" y="10000"/>
                          </a:lnTo>
                          <a:lnTo>
                            <a:pt x="7127" y="10000"/>
                          </a:lnTo>
                          <a:lnTo>
                            <a:pt x="7127" y="10000"/>
                          </a:lnTo>
                          <a:lnTo>
                            <a:pt x="7127" y="10000"/>
                          </a:lnTo>
                          <a:lnTo>
                            <a:pt x="7135" y="10000"/>
                          </a:lnTo>
                          <a:lnTo>
                            <a:pt x="7135" y="10000"/>
                          </a:lnTo>
                          <a:lnTo>
                            <a:pt x="7135" y="10000"/>
                          </a:lnTo>
                          <a:lnTo>
                            <a:pt x="7135" y="10000"/>
                          </a:lnTo>
                          <a:lnTo>
                            <a:pt x="7147" y="10000"/>
                          </a:lnTo>
                          <a:lnTo>
                            <a:pt x="7147" y="10000"/>
                          </a:lnTo>
                          <a:lnTo>
                            <a:pt x="7147" y="10000"/>
                          </a:lnTo>
                          <a:lnTo>
                            <a:pt x="7147" y="10000"/>
                          </a:lnTo>
                          <a:lnTo>
                            <a:pt x="7158" y="10000"/>
                          </a:lnTo>
                          <a:lnTo>
                            <a:pt x="7158" y="10000"/>
                          </a:lnTo>
                          <a:lnTo>
                            <a:pt x="7158" y="10000"/>
                          </a:lnTo>
                          <a:lnTo>
                            <a:pt x="7158" y="10000"/>
                          </a:lnTo>
                          <a:lnTo>
                            <a:pt x="7169" y="10000"/>
                          </a:lnTo>
                          <a:lnTo>
                            <a:pt x="7169" y="10000"/>
                          </a:lnTo>
                          <a:lnTo>
                            <a:pt x="7169" y="10000"/>
                          </a:lnTo>
                          <a:lnTo>
                            <a:pt x="7169" y="10000"/>
                          </a:lnTo>
                          <a:lnTo>
                            <a:pt x="7178" y="10000"/>
                          </a:lnTo>
                          <a:lnTo>
                            <a:pt x="7178" y="10000"/>
                          </a:lnTo>
                          <a:lnTo>
                            <a:pt x="7178" y="10000"/>
                          </a:lnTo>
                          <a:lnTo>
                            <a:pt x="7178" y="10000"/>
                          </a:lnTo>
                          <a:lnTo>
                            <a:pt x="7189" y="10000"/>
                          </a:lnTo>
                          <a:lnTo>
                            <a:pt x="7189" y="10000"/>
                          </a:lnTo>
                          <a:lnTo>
                            <a:pt x="7189" y="10000"/>
                          </a:lnTo>
                          <a:lnTo>
                            <a:pt x="7189" y="10000"/>
                          </a:lnTo>
                          <a:lnTo>
                            <a:pt x="7201" y="10000"/>
                          </a:lnTo>
                          <a:lnTo>
                            <a:pt x="7201" y="10000"/>
                          </a:lnTo>
                          <a:lnTo>
                            <a:pt x="7201" y="10000"/>
                          </a:lnTo>
                          <a:lnTo>
                            <a:pt x="7201" y="10000"/>
                          </a:lnTo>
                          <a:lnTo>
                            <a:pt x="7209" y="10000"/>
                          </a:lnTo>
                          <a:lnTo>
                            <a:pt x="7209" y="10000"/>
                          </a:lnTo>
                          <a:lnTo>
                            <a:pt x="7209" y="10000"/>
                          </a:lnTo>
                          <a:lnTo>
                            <a:pt x="7209" y="10000"/>
                          </a:lnTo>
                          <a:lnTo>
                            <a:pt x="7221" y="10000"/>
                          </a:lnTo>
                          <a:lnTo>
                            <a:pt x="7221" y="10000"/>
                          </a:lnTo>
                          <a:lnTo>
                            <a:pt x="7221" y="10000"/>
                          </a:lnTo>
                          <a:lnTo>
                            <a:pt x="7221" y="10000"/>
                          </a:lnTo>
                          <a:lnTo>
                            <a:pt x="7232" y="10000"/>
                          </a:lnTo>
                          <a:lnTo>
                            <a:pt x="7232" y="10000"/>
                          </a:lnTo>
                          <a:lnTo>
                            <a:pt x="7232" y="10000"/>
                          </a:lnTo>
                          <a:lnTo>
                            <a:pt x="7232" y="10000"/>
                          </a:lnTo>
                          <a:lnTo>
                            <a:pt x="7244" y="10000"/>
                          </a:lnTo>
                          <a:lnTo>
                            <a:pt x="7244" y="10000"/>
                          </a:lnTo>
                          <a:lnTo>
                            <a:pt x="7244" y="10000"/>
                          </a:lnTo>
                          <a:lnTo>
                            <a:pt x="7244" y="10000"/>
                          </a:lnTo>
                          <a:lnTo>
                            <a:pt x="7252" y="10000"/>
                          </a:lnTo>
                          <a:lnTo>
                            <a:pt x="7252" y="10000"/>
                          </a:lnTo>
                          <a:lnTo>
                            <a:pt x="7252" y="10000"/>
                          </a:lnTo>
                          <a:lnTo>
                            <a:pt x="7252" y="10000"/>
                          </a:lnTo>
                          <a:lnTo>
                            <a:pt x="7264" y="10000"/>
                          </a:lnTo>
                          <a:lnTo>
                            <a:pt x="7264" y="10000"/>
                          </a:lnTo>
                          <a:lnTo>
                            <a:pt x="7264" y="10000"/>
                          </a:lnTo>
                          <a:lnTo>
                            <a:pt x="7264" y="10000"/>
                          </a:lnTo>
                          <a:lnTo>
                            <a:pt x="7275" y="10000"/>
                          </a:lnTo>
                          <a:lnTo>
                            <a:pt x="7275" y="10000"/>
                          </a:lnTo>
                          <a:lnTo>
                            <a:pt x="7275" y="10000"/>
                          </a:lnTo>
                          <a:lnTo>
                            <a:pt x="7275" y="10000"/>
                          </a:lnTo>
                          <a:lnTo>
                            <a:pt x="7286" y="10000"/>
                          </a:lnTo>
                          <a:lnTo>
                            <a:pt x="7286" y="10000"/>
                          </a:lnTo>
                          <a:lnTo>
                            <a:pt x="7286" y="10000"/>
                          </a:lnTo>
                          <a:lnTo>
                            <a:pt x="7286" y="10000"/>
                          </a:lnTo>
                          <a:lnTo>
                            <a:pt x="7295" y="10000"/>
                          </a:lnTo>
                          <a:lnTo>
                            <a:pt x="7295" y="10000"/>
                          </a:lnTo>
                          <a:lnTo>
                            <a:pt x="7295" y="10000"/>
                          </a:lnTo>
                          <a:lnTo>
                            <a:pt x="7295" y="10000"/>
                          </a:lnTo>
                          <a:lnTo>
                            <a:pt x="7306" y="10000"/>
                          </a:lnTo>
                          <a:lnTo>
                            <a:pt x="7306" y="10000"/>
                          </a:lnTo>
                          <a:lnTo>
                            <a:pt x="7306" y="10000"/>
                          </a:lnTo>
                          <a:lnTo>
                            <a:pt x="7306" y="10000"/>
                          </a:lnTo>
                          <a:lnTo>
                            <a:pt x="7318" y="10000"/>
                          </a:lnTo>
                          <a:lnTo>
                            <a:pt x="7318" y="10000"/>
                          </a:lnTo>
                          <a:lnTo>
                            <a:pt x="7318" y="10000"/>
                          </a:lnTo>
                          <a:lnTo>
                            <a:pt x="7318" y="10000"/>
                          </a:lnTo>
                          <a:lnTo>
                            <a:pt x="7326" y="10000"/>
                          </a:lnTo>
                          <a:lnTo>
                            <a:pt x="7326" y="10000"/>
                          </a:lnTo>
                          <a:lnTo>
                            <a:pt x="7326" y="10000"/>
                          </a:lnTo>
                          <a:lnTo>
                            <a:pt x="7326" y="10000"/>
                          </a:lnTo>
                          <a:lnTo>
                            <a:pt x="7338" y="10000"/>
                          </a:lnTo>
                          <a:lnTo>
                            <a:pt x="7338" y="10000"/>
                          </a:lnTo>
                          <a:lnTo>
                            <a:pt x="7338" y="10000"/>
                          </a:lnTo>
                          <a:lnTo>
                            <a:pt x="7338" y="10000"/>
                          </a:lnTo>
                          <a:lnTo>
                            <a:pt x="7349" y="10000"/>
                          </a:lnTo>
                          <a:lnTo>
                            <a:pt x="7349" y="10000"/>
                          </a:lnTo>
                          <a:lnTo>
                            <a:pt x="7349" y="10000"/>
                          </a:lnTo>
                          <a:lnTo>
                            <a:pt x="7349" y="10000"/>
                          </a:lnTo>
                          <a:lnTo>
                            <a:pt x="7361" y="10000"/>
                          </a:lnTo>
                          <a:lnTo>
                            <a:pt x="7361" y="10000"/>
                          </a:lnTo>
                          <a:lnTo>
                            <a:pt x="7361" y="10000"/>
                          </a:lnTo>
                          <a:lnTo>
                            <a:pt x="7361" y="10000"/>
                          </a:lnTo>
                          <a:lnTo>
                            <a:pt x="7369" y="10000"/>
                          </a:lnTo>
                          <a:lnTo>
                            <a:pt x="7369" y="10000"/>
                          </a:lnTo>
                          <a:lnTo>
                            <a:pt x="7369" y="10000"/>
                          </a:lnTo>
                          <a:lnTo>
                            <a:pt x="7369" y="10000"/>
                          </a:lnTo>
                          <a:lnTo>
                            <a:pt x="7381" y="10000"/>
                          </a:lnTo>
                          <a:lnTo>
                            <a:pt x="7381" y="10000"/>
                          </a:lnTo>
                          <a:lnTo>
                            <a:pt x="7381" y="10000"/>
                          </a:lnTo>
                          <a:lnTo>
                            <a:pt x="7381" y="10000"/>
                          </a:lnTo>
                          <a:lnTo>
                            <a:pt x="7392" y="10000"/>
                          </a:lnTo>
                          <a:lnTo>
                            <a:pt x="7392" y="10000"/>
                          </a:lnTo>
                          <a:lnTo>
                            <a:pt x="7392" y="10000"/>
                          </a:lnTo>
                          <a:lnTo>
                            <a:pt x="7392" y="10000"/>
                          </a:lnTo>
                          <a:lnTo>
                            <a:pt x="7404" y="10000"/>
                          </a:lnTo>
                          <a:lnTo>
                            <a:pt x="7404" y="10000"/>
                          </a:lnTo>
                          <a:lnTo>
                            <a:pt x="7404" y="10000"/>
                          </a:lnTo>
                          <a:lnTo>
                            <a:pt x="7404" y="10000"/>
                          </a:lnTo>
                          <a:lnTo>
                            <a:pt x="7412" y="10000"/>
                          </a:lnTo>
                          <a:lnTo>
                            <a:pt x="7412" y="10000"/>
                          </a:lnTo>
                          <a:lnTo>
                            <a:pt x="7412" y="10000"/>
                          </a:lnTo>
                          <a:lnTo>
                            <a:pt x="7412" y="10000"/>
                          </a:lnTo>
                          <a:lnTo>
                            <a:pt x="7424" y="10000"/>
                          </a:lnTo>
                          <a:lnTo>
                            <a:pt x="7424" y="10000"/>
                          </a:lnTo>
                          <a:lnTo>
                            <a:pt x="7424" y="10000"/>
                          </a:lnTo>
                          <a:lnTo>
                            <a:pt x="7424" y="10000"/>
                          </a:lnTo>
                          <a:lnTo>
                            <a:pt x="7435" y="10000"/>
                          </a:lnTo>
                          <a:lnTo>
                            <a:pt x="7435" y="10000"/>
                          </a:lnTo>
                          <a:lnTo>
                            <a:pt x="7435" y="10000"/>
                          </a:lnTo>
                          <a:lnTo>
                            <a:pt x="7435" y="10000"/>
                          </a:lnTo>
                          <a:lnTo>
                            <a:pt x="7444" y="10000"/>
                          </a:lnTo>
                          <a:lnTo>
                            <a:pt x="7444" y="10000"/>
                          </a:lnTo>
                          <a:lnTo>
                            <a:pt x="7444" y="10000"/>
                          </a:lnTo>
                          <a:lnTo>
                            <a:pt x="7444" y="10000"/>
                          </a:lnTo>
                          <a:lnTo>
                            <a:pt x="7455" y="10000"/>
                          </a:lnTo>
                          <a:lnTo>
                            <a:pt x="7455" y="10000"/>
                          </a:lnTo>
                          <a:lnTo>
                            <a:pt x="7455" y="10000"/>
                          </a:lnTo>
                          <a:lnTo>
                            <a:pt x="7455" y="10000"/>
                          </a:lnTo>
                          <a:lnTo>
                            <a:pt x="7466" y="10000"/>
                          </a:lnTo>
                          <a:lnTo>
                            <a:pt x="7466" y="10000"/>
                          </a:lnTo>
                          <a:lnTo>
                            <a:pt x="7466" y="10000"/>
                          </a:lnTo>
                          <a:lnTo>
                            <a:pt x="7466" y="10000"/>
                          </a:lnTo>
                          <a:lnTo>
                            <a:pt x="7478" y="10000"/>
                          </a:lnTo>
                          <a:lnTo>
                            <a:pt x="7478" y="10000"/>
                          </a:lnTo>
                          <a:lnTo>
                            <a:pt x="7478" y="9507"/>
                          </a:lnTo>
                          <a:lnTo>
                            <a:pt x="7478" y="9552"/>
                          </a:lnTo>
                          <a:cubicBezTo>
                            <a:pt x="7481" y="9652"/>
                            <a:pt x="7483" y="9754"/>
                            <a:pt x="7486" y="9854"/>
                          </a:cubicBezTo>
                          <a:lnTo>
                            <a:pt x="7486" y="10000"/>
                          </a:lnTo>
                          <a:lnTo>
                            <a:pt x="7486" y="9854"/>
                          </a:lnTo>
                          <a:lnTo>
                            <a:pt x="7486" y="10000"/>
                          </a:lnTo>
                          <a:lnTo>
                            <a:pt x="7498" y="10000"/>
                          </a:lnTo>
                          <a:lnTo>
                            <a:pt x="7498" y="10000"/>
                          </a:lnTo>
                          <a:lnTo>
                            <a:pt x="7498" y="10000"/>
                          </a:lnTo>
                          <a:lnTo>
                            <a:pt x="7498" y="10000"/>
                          </a:lnTo>
                          <a:lnTo>
                            <a:pt x="7509" y="10000"/>
                          </a:lnTo>
                          <a:lnTo>
                            <a:pt x="7509" y="10000"/>
                          </a:lnTo>
                          <a:lnTo>
                            <a:pt x="7509" y="10000"/>
                          </a:lnTo>
                          <a:lnTo>
                            <a:pt x="7509" y="10000"/>
                          </a:lnTo>
                          <a:lnTo>
                            <a:pt x="7521" y="10000"/>
                          </a:lnTo>
                          <a:lnTo>
                            <a:pt x="7521" y="10000"/>
                          </a:lnTo>
                          <a:lnTo>
                            <a:pt x="7521" y="10000"/>
                          </a:lnTo>
                          <a:lnTo>
                            <a:pt x="7521" y="10000"/>
                          </a:lnTo>
                          <a:lnTo>
                            <a:pt x="7529" y="10000"/>
                          </a:lnTo>
                          <a:lnTo>
                            <a:pt x="7529" y="10000"/>
                          </a:lnTo>
                          <a:lnTo>
                            <a:pt x="7529" y="10000"/>
                          </a:lnTo>
                          <a:lnTo>
                            <a:pt x="7529" y="10000"/>
                          </a:lnTo>
                          <a:lnTo>
                            <a:pt x="7541" y="10000"/>
                          </a:lnTo>
                          <a:lnTo>
                            <a:pt x="7541" y="10000"/>
                          </a:lnTo>
                          <a:lnTo>
                            <a:pt x="7541" y="10000"/>
                          </a:lnTo>
                          <a:lnTo>
                            <a:pt x="7541" y="10000"/>
                          </a:lnTo>
                          <a:lnTo>
                            <a:pt x="7552" y="10000"/>
                          </a:lnTo>
                          <a:lnTo>
                            <a:pt x="7552" y="10000"/>
                          </a:lnTo>
                          <a:lnTo>
                            <a:pt x="7552" y="10000"/>
                          </a:lnTo>
                          <a:lnTo>
                            <a:pt x="7552" y="10000"/>
                          </a:lnTo>
                          <a:lnTo>
                            <a:pt x="7564" y="10000"/>
                          </a:lnTo>
                          <a:lnTo>
                            <a:pt x="7564" y="10000"/>
                          </a:lnTo>
                          <a:lnTo>
                            <a:pt x="7564" y="10000"/>
                          </a:lnTo>
                          <a:lnTo>
                            <a:pt x="7564" y="10000"/>
                          </a:lnTo>
                          <a:lnTo>
                            <a:pt x="7572" y="10000"/>
                          </a:lnTo>
                          <a:lnTo>
                            <a:pt x="7572" y="10000"/>
                          </a:lnTo>
                          <a:lnTo>
                            <a:pt x="7572" y="10000"/>
                          </a:lnTo>
                          <a:lnTo>
                            <a:pt x="7572" y="10000"/>
                          </a:lnTo>
                          <a:lnTo>
                            <a:pt x="7584" y="10000"/>
                          </a:lnTo>
                          <a:lnTo>
                            <a:pt x="7584" y="10000"/>
                          </a:lnTo>
                          <a:lnTo>
                            <a:pt x="7584" y="10000"/>
                          </a:lnTo>
                          <a:lnTo>
                            <a:pt x="7584" y="10000"/>
                          </a:lnTo>
                          <a:lnTo>
                            <a:pt x="7595" y="10000"/>
                          </a:lnTo>
                          <a:lnTo>
                            <a:pt x="7595" y="10000"/>
                          </a:lnTo>
                          <a:lnTo>
                            <a:pt x="7595" y="10000"/>
                          </a:lnTo>
                          <a:lnTo>
                            <a:pt x="7595" y="10000"/>
                          </a:lnTo>
                          <a:lnTo>
                            <a:pt x="7604" y="10000"/>
                          </a:lnTo>
                          <a:lnTo>
                            <a:pt x="7604" y="10000"/>
                          </a:lnTo>
                          <a:lnTo>
                            <a:pt x="7604" y="10000"/>
                          </a:lnTo>
                          <a:lnTo>
                            <a:pt x="7604" y="10000"/>
                          </a:lnTo>
                          <a:lnTo>
                            <a:pt x="7615" y="10000"/>
                          </a:lnTo>
                          <a:lnTo>
                            <a:pt x="7615" y="10000"/>
                          </a:lnTo>
                          <a:lnTo>
                            <a:pt x="7615" y="10000"/>
                          </a:lnTo>
                          <a:lnTo>
                            <a:pt x="7615" y="10000"/>
                          </a:lnTo>
                          <a:lnTo>
                            <a:pt x="7626" y="10000"/>
                          </a:lnTo>
                          <a:lnTo>
                            <a:pt x="7626" y="10000"/>
                          </a:lnTo>
                          <a:lnTo>
                            <a:pt x="7626" y="10000"/>
                          </a:lnTo>
                          <a:lnTo>
                            <a:pt x="7626" y="10000"/>
                          </a:lnTo>
                          <a:lnTo>
                            <a:pt x="7638" y="10000"/>
                          </a:lnTo>
                          <a:lnTo>
                            <a:pt x="7638" y="10000"/>
                          </a:lnTo>
                          <a:lnTo>
                            <a:pt x="7638" y="10000"/>
                          </a:lnTo>
                          <a:lnTo>
                            <a:pt x="7638" y="10000"/>
                          </a:lnTo>
                          <a:lnTo>
                            <a:pt x="7646" y="10000"/>
                          </a:lnTo>
                          <a:lnTo>
                            <a:pt x="7646" y="10000"/>
                          </a:lnTo>
                          <a:lnTo>
                            <a:pt x="7646" y="10000"/>
                          </a:lnTo>
                          <a:lnTo>
                            <a:pt x="7646" y="10000"/>
                          </a:lnTo>
                          <a:lnTo>
                            <a:pt x="7658" y="10000"/>
                          </a:lnTo>
                          <a:lnTo>
                            <a:pt x="7658" y="10000"/>
                          </a:lnTo>
                          <a:lnTo>
                            <a:pt x="7658" y="10000"/>
                          </a:lnTo>
                          <a:lnTo>
                            <a:pt x="7658" y="10000"/>
                          </a:lnTo>
                          <a:lnTo>
                            <a:pt x="7669" y="10000"/>
                          </a:lnTo>
                          <a:lnTo>
                            <a:pt x="7669" y="10000"/>
                          </a:lnTo>
                          <a:lnTo>
                            <a:pt x="7669" y="10000"/>
                          </a:lnTo>
                          <a:lnTo>
                            <a:pt x="7669" y="10000"/>
                          </a:lnTo>
                          <a:lnTo>
                            <a:pt x="7681" y="10000"/>
                          </a:lnTo>
                          <a:lnTo>
                            <a:pt x="7681" y="10000"/>
                          </a:lnTo>
                          <a:lnTo>
                            <a:pt x="7681" y="10000"/>
                          </a:lnTo>
                          <a:lnTo>
                            <a:pt x="7681" y="10000"/>
                          </a:lnTo>
                          <a:lnTo>
                            <a:pt x="7689" y="10000"/>
                          </a:lnTo>
                          <a:lnTo>
                            <a:pt x="7689" y="10000"/>
                          </a:lnTo>
                          <a:lnTo>
                            <a:pt x="7689" y="10000"/>
                          </a:lnTo>
                          <a:lnTo>
                            <a:pt x="7689" y="10000"/>
                          </a:lnTo>
                          <a:lnTo>
                            <a:pt x="7701" y="10000"/>
                          </a:lnTo>
                          <a:lnTo>
                            <a:pt x="7701" y="10000"/>
                          </a:lnTo>
                          <a:lnTo>
                            <a:pt x="7701" y="10000"/>
                          </a:lnTo>
                          <a:lnTo>
                            <a:pt x="7701" y="10000"/>
                          </a:lnTo>
                          <a:lnTo>
                            <a:pt x="7712" y="10000"/>
                          </a:lnTo>
                          <a:lnTo>
                            <a:pt x="7712" y="10000"/>
                          </a:lnTo>
                          <a:lnTo>
                            <a:pt x="7712" y="10000"/>
                          </a:lnTo>
                          <a:lnTo>
                            <a:pt x="7712" y="10000"/>
                          </a:lnTo>
                          <a:lnTo>
                            <a:pt x="7721" y="10000"/>
                          </a:lnTo>
                          <a:lnTo>
                            <a:pt x="7721" y="10000"/>
                          </a:lnTo>
                          <a:lnTo>
                            <a:pt x="7721" y="10000"/>
                          </a:lnTo>
                          <a:lnTo>
                            <a:pt x="7721" y="10000"/>
                          </a:lnTo>
                          <a:lnTo>
                            <a:pt x="7732" y="10000"/>
                          </a:lnTo>
                          <a:lnTo>
                            <a:pt x="7732" y="10000"/>
                          </a:lnTo>
                          <a:lnTo>
                            <a:pt x="7732" y="10000"/>
                          </a:lnTo>
                          <a:lnTo>
                            <a:pt x="7732" y="10000"/>
                          </a:lnTo>
                          <a:lnTo>
                            <a:pt x="7744" y="10000"/>
                          </a:lnTo>
                          <a:lnTo>
                            <a:pt x="7744" y="10000"/>
                          </a:lnTo>
                          <a:lnTo>
                            <a:pt x="7744" y="9854"/>
                          </a:lnTo>
                          <a:cubicBezTo>
                            <a:pt x="7748" y="9903"/>
                            <a:pt x="7751" y="9951"/>
                            <a:pt x="7755" y="10000"/>
                          </a:cubicBezTo>
                          <a:lnTo>
                            <a:pt x="7755" y="10000"/>
                          </a:lnTo>
                          <a:lnTo>
                            <a:pt x="7755" y="10000"/>
                          </a:lnTo>
                          <a:lnTo>
                            <a:pt x="7755" y="10000"/>
                          </a:lnTo>
                          <a:lnTo>
                            <a:pt x="7763" y="10000"/>
                          </a:lnTo>
                          <a:lnTo>
                            <a:pt x="7763" y="10000"/>
                          </a:lnTo>
                          <a:lnTo>
                            <a:pt x="7763" y="10000"/>
                          </a:lnTo>
                          <a:lnTo>
                            <a:pt x="7763" y="10000"/>
                          </a:lnTo>
                          <a:lnTo>
                            <a:pt x="7775" y="10000"/>
                          </a:lnTo>
                          <a:lnTo>
                            <a:pt x="7775" y="10000"/>
                          </a:lnTo>
                          <a:lnTo>
                            <a:pt x="7775" y="10000"/>
                          </a:lnTo>
                          <a:lnTo>
                            <a:pt x="7775" y="10000"/>
                          </a:lnTo>
                          <a:lnTo>
                            <a:pt x="7786" y="10000"/>
                          </a:lnTo>
                          <a:lnTo>
                            <a:pt x="7786" y="10000"/>
                          </a:lnTo>
                          <a:lnTo>
                            <a:pt x="7786" y="10000"/>
                          </a:lnTo>
                          <a:lnTo>
                            <a:pt x="7786" y="10000"/>
                          </a:lnTo>
                          <a:lnTo>
                            <a:pt x="7798" y="10000"/>
                          </a:lnTo>
                          <a:lnTo>
                            <a:pt x="7798" y="10000"/>
                          </a:lnTo>
                          <a:lnTo>
                            <a:pt x="7798" y="10000"/>
                          </a:lnTo>
                          <a:lnTo>
                            <a:pt x="7798" y="10000"/>
                          </a:lnTo>
                          <a:lnTo>
                            <a:pt x="7806" y="10000"/>
                          </a:lnTo>
                          <a:lnTo>
                            <a:pt x="7806" y="10000"/>
                          </a:lnTo>
                          <a:lnTo>
                            <a:pt x="7806" y="10000"/>
                          </a:lnTo>
                          <a:lnTo>
                            <a:pt x="7806" y="10000"/>
                          </a:lnTo>
                          <a:lnTo>
                            <a:pt x="7818" y="10000"/>
                          </a:lnTo>
                          <a:lnTo>
                            <a:pt x="7818" y="10000"/>
                          </a:lnTo>
                          <a:lnTo>
                            <a:pt x="7818" y="10000"/>
                          </a:lnTo>
                          <a:lnTo>
                            <a:pt x="7818" y="10000"/>
                          </a:lnTo>
                          <a:lnTo>
                            <a:pt x="7829" y="10000"/>
                          </a:lnTo>
                          <a:lnTo>
                            <a:pt x="7829" y="10000"/>
                          </a:lnTo>
                          <a:lnTo>
                            <a:pt x="7829" y="10000"/>
                          </a:lnTo>
                          <a:lnTo>
                            <a:pt x="7829" y="10000"/>
                          </a:lnTo>
                          <a:lnTo>
                            <a:pt x="7838" y="10000"/>
                          </a:lnTo>
                          <a:lnTo>
                            <a:pt x="7838" y="10000"/>
                          </a:lnTo>
                          <a:lnTo>
                            <a:pt x="7838" y="10000"/>
                          </a:lnTo>
                          <a:lnTo>
                            <a:pt x="7838" y="10000"/>
                          </a:lnTo>
                          <a:lnTo>
                            <a:pt x="7849" y="10000"/>
                          </a:lnTo>
                          <a:lnTo>
                            <a:pt x="7849" y="10000"/>
                          </a:lnTo>
                          <a:lnTo>
                            <a:pt x="7849" y="10000"/>
                          </a:lnTo>
                          <a:lnTo>
                            <a:pt x="7849" y="10000"/>
                          </a:lnTo>
                          <a:lnTo>
                            <a:pt x="7861" y="10000"/>
                          </a:lnTo>
                          <a:lnTo>
                            <a:pt x="7861" y="10000"/>
                          </a:lnTo>
                          <a:lnTo>
                            <a:pt x="7861" y="10000"/>
                          </a:lnTo>
                          <a:lnTo>
                            <a:pt x="7861" y="10000"/>
                          </a:lnTo>
                          <a:lnTo>
                            <a:pt x="7872" y="10000"/>
                          </a:lnTo>
                          <a:lnTo>
                            <a:pt x="7872" y="10000"/>
                          </a:lnTo>
                          <a:lnTo>
                            <a:pt x="7872" y="10000"/>
                          </a:lnTo>
                          <a:lnTo>
                            <a:pt x="7872" y="10000"/>
                          </a:lnTo>
                          <a:lnTo>
                            <a:pt x="7881" y="10000"/>
                          </a:lnTo>
                          <a:lnTo>
                            <a:pt x="7881" y="10000"/>
                          </a:lnTo>
                          <a:lnTo>
                            <a:pt x="7881" y="10000"/>
                          </a:lnTo>
                          <a:lnTo>
                            <a:pt x="7881" y="10000"/>
                          </a:lnTo>
                          <a:lnTo>
                            <a:pt x="7892" y="10000"/>
                          </a:lnTo>
                          <a:lnTo>
                            <a:pt x="7892" y="10000"/>
                          </a:lnTo>
                          <a:lnTo>
                            <a:pt x="7892" y="10000"/>
                          </a:lnTo>
                          <a:lnTo>
                            <a:pt x="7892" y="10000"/>
                          </a:lnTo>
                          <a:lnTo>
                            <a:pt x="7903" y="10000"/>
                          </a:lnTo>
                          <a:lnTo>
                            <a:pt x="7903" y="10000"/>
                          </a:lnTo>
                          <a:lnTo>
                            <a:pt x="7903" y="10000"/>
                          </a:lnTo>
                          <a:lnTo>
                            <a:pt x="7903" y="10000"/>
                          </a:lnTo>
                          <a:lnTo>
                            <a:pt x="7915" y="10000"/>
                          </a:lnTo>
                          <a:lnTo>
                            <a:pt x="7915" y="10000"/>
                          </a:lnTo>
                          <a:lnTo>
                            <a:pt x="7915" y="10000"/>
                          </a:lnTo>
                          <a:lnTo>
                            <a:pt x="7915" y="10000"/>
                          </a:lnTo>
                          <a:lnTo>
                            <a:pt x="7923" y="10000"/>
                          </a:lnTo>
                          <a:lnTo>
                            <a:pt x="7923" y="10000"/>
                          </a:lnTo>
                          <a:lnTo>
                            <a:pt x="7923" y="10000"/>
                          </a:lnTo>
                          <a:lnTo>
                            <a:pt x="7923" y="10000"/>
                          </a:lnTo>
                          <a:lnTo>
                            <a:pt x="7935" y="10000"/>
                          </a:lnTo>
                          <a:lnTo>
                            <a:pt x="7935" y="10000"/>
                          </a:lnTo>
                          <a:lnTo>
                            <a:pt x="7935" y="10000"/>
                          </a:lnTo>
                          <a:lnTo>
                            <a:pt x="7935" y="10000"/>
                          </a:lnTo>
                          <a:lnTo>
                            <a:pt x="7946" y="10000"/>
                          </a:lnTo>
                          <a:lnTo>
                            <a:pt x="7946" y="10000"/>
                          </a:lnTo>
                          <a:lnTo>
                            <a:pt x="7946" y="10000"/>
                          </a:lnTo>
                          <a:lnTo>
                            <a:pt x="7946" y="10000"/>
                          </a:lnTo>
                          <a:lnTo>
                            <a:pt x="7955" y="10000"/>
                          </a:lnTo>
                          <a:lnTo>
                            <a:pt x="7955" y="10000"/>
                          </a:lnTo>
                          <a:lnTo>
                            <a:pt x="7955" y="10000"/>
                          </a:lnTo>
                          <a:lnTo>
                            <a:pt x="7955" y="10000"/>
                          </a:lnTo>
                          <a:lnTo>
                            <a:pt x="7966" y="10000"/>
                          </a:lnTo>
                          <a:lnTo>
                            <a:pt x="7966" y="10000"/>
                          </a:lnTo>
                          <a:lnTo>
                            <a:pt x="7966" y="10000"/>
                          </a:lnTo>
                          <a:lnTo>
                            <a:pt x="7966" y="10000"/>
                          </a:lnTo>
                          <a:lnTo>
                            <a:pt x="7978" y="10000"/>
                          </a:lnTo>
                          <a:lnTo>
                            <a:pt x="7978" y="10000"/>
                          </a:lnTo>
                          <a:lnTo>
                            <a:pt x="7978" y="10000"/>
                          </a:lnTo>
                          <a:lnTo>
                            <a:pt x="7978" y="10000"/>
                          </a:lnTo>
                          <a:lnTo>
                            <a:pt x="7989" y="10000"/>
                          </a:lnTo>
                          <a:lnTo>
                            <a:pt x="7989" y="10000"/>
                          </a:lnTo>
                          <a:lnTo>
                            <a:pt x="7989" y="10000"/>
                          </a:lnTo>
                          <a:lnTo>
                            <a:pt x="7989" y="10000"/>
                          </a:lnTo>
                          <a:lnTo>
                            <a:pt x="7998" y="10000"/>
                          </a:lnTo>
                          <a:lnTo>
                            <a:pt x="7998" y="10000"/>
                          </a:lnTo>
                          <a:lnTo>
                            <a:pt x="7998" y="10000"/>
                          </a:lnTo>
                          <a:lnTo>
                            <a:pt x="7998" y="10000"/>
                          </a:lnTo>
                          <a:lnTo>
                            <a:pt x="8009" y="10000"/>
                          </a:lnTo>
                          <a:lnTo>
                            <a:pt x="8009" y="10000"/>
                          </a:lnTo>
                          <a:lnTo>
                            <a:pt x="8009" y="10000"/>
                          </a:lnTo>
                          <a:lnTo>
                            <a:pt x="8009" y="10000"/>
                          </a:lnTo>
                          <a:lnTo>
                            <a:pt x="8021" y="10000"/>
                          </a:lnTo>
                          <a:lnTo>
                            <a:pt x="8021" y="10000"/>
                          </a:lnTo>
                          <a:lnTo>
                            <a:pt x="8021" y="10000"/>
                          </a:lnTo>
                          <a:lnTo>
                            <a:pt x="8021" y="10000"/>
                          </a:lnTo>
                          <a:lnTo>
                            <a:pt x="8032" y="10000"/>
                          </a:lnTo>
                          <a:lnTo>
                            <a:pt x="8032" y="10000"/>
                          </a:lnTo>
                          <a:lnTo>
                            <a:pt x="8032" y="10000"/>
                          </a:lnTo>
                          <a:lnTo>
                            <a:pt x="8032" y="10000"/>
                          </a:lnTo>
                          <a:lnTo>
                            <a:pt x="8041" y="10000"/>
                          </a:lnTo>
                          <a:lnTo>
                            <a:pt x="8041" y="10000"/>
                          </a:lnTo>
                          <a:lnTo>
                            <a:pt x="8041" y="10000"/>
                          </a:lnTo>
                          <a:lnTo>
                            <a:pt x="8041" y="10000"/>
                          </a:lnTo>
                          <a:lnTo>
                            <a:pt x="8052" y="10000"/>
                          </a:lnTo>
                          <a:lnTo>
                            <a:pt x="8052" y="10000"/>
                          </a:lnTo>
                          <a:lnTo>
                            <a:pt x="8052" y="10000"/>
                          </a:lnTo>
                          <a:lnTo>
                            <a:pt x="8052" y="10000"/>
                          </a:lnTo>
                          <a:lnTo>
                            <a:pt x="8063" y="10000"/>
                          </a:lnTo>
                          <a:lnTo>
                            <a:pt x="8063" y="10000"/>
                          </a:lnTo>
                          <a:lnTo>
                            <a:pt x="8063" y="10000"/>
                          </a:lnTo>
                          <a:lnTo>
                            <a:pt x="8063" y="10000"/>
                          </a:lnTo>
                          <a:lnTo>
                            <a:pt x="8072" y="10000"/>
                          </a:lnTo>
                          <a:lnTo>
                            <a:pt x="8072" y="10000"/>
                          </a:lnTo>
                          <a:lnTo>
                            <a:pt x="8072" y="10000"/>
                          </a:lnTo>
                          <a:lnTo>
                            <a:pt x="8072" y="10000"/>
                          </a:lnTo>
                          <a:lnTo>
                            <a:pt x="8083" y="10000"/>
                          </a:lnTo>
                          <a:lnTo>
                            <a:pt x="8083" y="10000"/>
                          </a:lnTo>
                          <a:lnTo>
                            <a:pt x="8083" y="8599"/>
                          </a:lnTo>
                          <a:lnTo>
                            <a:pt x="8083" y="10000"/>
                          </a:lnTo>
                          <a:lnTo>
                            <a:pt x="8095" y="10000"/>
                          </a:lnTo>
                          <a:lnTo>
                            <a:pt x="8095" y="10000"/>
                          </a:lnTo>
                          <a:lnTo>
                            <a:pt x="8095" y="10000"/>
                          </a:lnTo>
                          <a:lnTo>
                            <a:pt x="8095" y="10000"/>
                          </a:lnTo>
                          <a:lnTo>
                            <a:pt x="8106" y="10000"/>
                          </a:lnTo>
                          <a:lnTo>
                            <a:pt x="8106" y="10000"/>
                          </a:lnTo>
                          <a:lnTo>
                            <a:pt x="8106" y="10000"/>
                          </a:lnTo>
                          <a:lnTo>
                            <a:pt x="8106" y="10000"/>
                          </a:lnTo>
                          <a:lnTo>
                            <a:pt x="8115" y="10000"/>
                          </a:lnTo>
                          <a:lnTo>
                            <a:pt x="8115" y="10000"/>
                          </a:lnTo>
                          <a:lnTo>
                            <a:pt x="8115" y="10000"/>
                          </a:lnTo>
                          <a:lnTo>
                            <a:pt x="8115" y="10000"/>
                          </a:lnTo>
                          <a:lnTo>
                            <a:pt x="8126" y="10000"/>
                          </a:lnTo>
                          <a:lnTo>
                            <a:pt x="8126" y="10000"/>
                          </a:lnTo>
                          <a:lnTo>
                            <a:pt x="8126" y="10000"/>
                          </a:lnTo>
                          <a:lnTo>
                            <a:pt x="8126" y="10000"/>
                          </a:lnTo>
                          <a:lnTo>
                            <a:pt x="8138" y="10000"/>
                          </a:lnTo>
                          <a:lnTo>
                            <a:pt x="8138" y="10000"/>
                          </a:lnTo>
                          <a:lnTo>
                            <a:pt x="8138" y="10000"/>
                          </a:lnTo>
                          <a:lnTo>
                            <a:pt x="8138" y="10000"/>
                          </a:lnTo>
                          <a:lnTo>
                            <a:pt x="8149" y="10000"/>
                          </a:lnTo>
                          <a:lnTo>
                            <a:pt x="8149" y="10000"/>
                          </a:lnTo>
                          <a:lnTo>
                            <a:pt x="8149" y="10000"/>
                          </a:lnTo>
                          <a:lnTo>
                            <a:pt x="8149" y="10000"/>
                          </a:lnTo>
                          <a:lnTo>
                            <a:pt x="8158" y="10000"/>
                          </a:lnTo>
                          <a:lnTo>
                            <a:pt x="8158" y="10000"/>
                          </a:lnTo>
                          <a:lnTo>
                            <a:pt x="8158" y="10000"/>
                          </a:lnTo>
                          <a:lnTo>
                            <a:pt x="8158" y="10000"/>
                          </a:lnTo>
                          <a:lnTo>
                            <a:pt x="8169" y="10000"/>
                          </a:lnTo>
                          <a:lnTo>
                            <a:pt x="8169" y="10000"/>
                          </a:lnTo>
                          <a:lnTo>
                            <a:pt x="8169" y="10000"/>
                          </a:lnTo>
                          <a:lnTo>
                            <a:pt x="8169" y="10000"/>
                          </a:lnTo>
                          <a:lnTo>
                            <a:pt x="8181" y="10000"/>
                          </a:lnTo>
                          <a:lnTo>
                            <a:pt x="8181" y="10000"/>
                          </a:lnTo>
                          <a:lnTo>
                            <a:pt x="8181" y="10000"/>
                          </a:lnTo>
                          <a:lnTo>
                            <a:pt x="8181" y="10000"/>
                          </a:lnTo>
                          <a:lnTo>
                            <a:pt x="8189" y="10000"/>
                          </a:lnTo>
                          <a:lnTo>
                            <a:pt x="8189" y="10000"/>
                          </a:lnTo>
                          <a:lnTo>
                            <a:pt x="8189" y="10000"/>
                          </a:lnTo>
                          <a:lnTo>
                            <a:pt x="8189" y="10000"/>
                          </a:lnTo>
                          <a:lnTo>
                            <a:pt x="8201" y="10000"/>
                          </a:lnTo>
                          <a:lnTo>
                            <a:pt x="8201" y="10000"/>
                          </a:lnTo>
                          <a:lnTo>
                            <a:pt x="8201" y="10000"/>
                          </a:lnTo>
                          <a:lnTo>
                            <a:pt x="8201" y="10000"/>
                          </a:lnTo>
                          <a:lnTo>
                            <a:pt x="8212" y="10000"/>
                          </a:lnTo>
                          <a:lnTo>
                            <a:pt x="8212" y="10000"/>
                          </a:lnTo>
                          <a:lnTo>
                            <a:pt x="8212" y="10000"/>
                          </a:lnTo>
                          <a:lnTo>
                            <a:pt x="8212" y="10000"/>
                          </a:lnTo>
                          <a:lnTo>
                            <a:pt x="8223" y="10000"/>
                          </a:lnTo>
                          <a:lnTo>
                            <a:pt x="8223" y="10000"/>
                          </a:lnTo>
                          <a:lnTo>
                            <a:pt x="8223" y="10000"/>
                          </a:lnTo>
                          <a:lnTo>
                            <a:pt x="8223" y="10000"/>
                          </a:lnTo>
                          <a:lnTo>
                            <a:pt x="8232" y="10000"/>
                          </a:lnTo>
                          <a:lnTo>
                            <a:pt x="8232" y="10000"/>
                          </a:lnTo>
                          <a:lnTo>
                            <a:pt x="8232" y="10000"/>
                          </a:lnTo>
                          <a:lnTo>
                            <a:pt x="8232" y="10000"/>
                          </a:lnTo>
                          <a:lnTo>
                            <a:pt x="8243" y="10000"/>
                          </a:lnTo>
                          <a:lnTo>
                            <a:pt x="8243" y="10000"/>
                          </a:lnTo>
                          <a:lnTo>
                            <a:pt x="8243" y="10000"/>
                          </a:lnTo>
                          <a:lnTo>
                            <a:pt x="8243" y="10000"/>
                          </a:lnTo>
                          <a:lnTo>
                            <a:pt x="8255" y="10000"/>
                          </a:lnTo>
                          <a:lnTo>
                            <a:pt x="8255" y="10000"/>
                          </a:lnTo>
                          <a:lnTo>
                            <a:pt x="8255" y="10000"/>
                          </a:lnTo>
                          <a:lnTo>
                            <a:pt x="8255" y="10000"/>
                          </a:lnTo>
                          <a:lnTo>
                            <a:pt x="8266" y="10000"/>
                          </a:lnTo>
                          <a:lnTo>
                            <a:pt x="8266" y="10000"/>
                          </a:lnTo>
                          <a:lnTo>
                            <a:pt x="8266" y="10000"/>
                          </a:lnTo>
                          <a:lnTo>
                            <a:pt x="8266" y="10000"/>
                          </a:lnTo>
                          <a:lnTo>
                            <a:pt x="8275" y="10000"/>
                          </a:lnTo>
                          <a:lnTo>
                            <a:pt x="8275" y="10000"/>
                          </a:lnTo>
                          <a:lnTo>
                            <a:pt x="8275" y="10000"/>
                          </a:lnTo>
                          <a:lnTo>
                            <a:pt x="8275" y="10000"/>
                          </a:lnTo>
                          <a:lnTo>
                            <a:pt x="8286" y="10000"/>
                          </a:lnTo>
                          <a:lnTo>
                            <a:pt x="8286" y="10000"/>
                          </a:lnTo>
                          <a:lnTo>
                            <a:pt x="8286" y="10000"/>
                          </a:lnTo>
                          <a:lnTo>
                            <a:pt x="8286" y="10000"/>
                          </a:lnTo>
                          <a:lnTo>
                            <a:pt x="8298" y="10000"/>
                          </a:lnTo>
                          <a:lnTo>
                            <a:pt x="8298" y="10000"/>
                          </a:lnTo>
                          <a:lnTo>
                            <a:pt x="8298" y="10000"/>
                          </a:lnTo>
                          <a:lnTo>
                            <a:pt x="8298" y="10000"/>
                          </a:lnTo>
                          <a:lnTo>
                            <a:pt x="8306" y="10000"/>
                          </a:lnTo>
                          <a:lnTo>
                            <a:pt x="8306" y="10000"/>
                          </a:lnTo>
                          <a:lnTo>
                            <a:pt x="8306" y="10000"/>
                          </a:lnTo>
                          <a:lnTo>
                            <a:pt x="8306" y="10000"/>
                          </a:lnTo>
                          <a:lnTo>
                            <a:pt x="8318" y="10000"/>
                          </a:lnTo>
                          <a:lnTo>
                            <a:pt x="8318" y="10000"/>
                          </a:lnTo>
                          <a:lnTo>
                            <a:pt x="8318" y="10000"/>
                          </a:lnTo>
                          <a:lnTo>
                            <a:pt x="8318" y="10000"/>
                          </a:lnTo>
                          <a:lnTo>
                            <a:pt x="8329" y="10000"/>
                          </a:lnTo>
                          <a:lnTo>
                            <a:pt x="8329" y="10000"/>
                          </a:lnTo>
                          <a:lnTo>
                            <a:pt x="8329" y="10000"/>
                          </a:lnTo>
                          <a:lnTo>
                            <a:pt x="8329" y="10000"/>
                          </a:lnTo>
                          <a:lnTo>
                            <a:pt x="8340" y="10000"/>
                          </a:lnTo>
                          <a:lnTo>
                            <a:pt x="8340" y="10000"/>
                          </a:lnTo>
                          <a:lnTo>
                            <a:pt x="8340" y="10000"/>
                          </a:lnTo>
                          <a:lnTo>
                            <a:pt x="8340" y="10000"/>
                          </a:lnTo>
                          <a:lnTo>
                            <a:pt x="8349" y="10000"/>
                          </a:lnTo>
                          <a:lnTo>
                            <a:pt x="8349" y="10000"/>
                          </a:lnTo>
                          <a:lnTo>
                            <a:pt x="8360" y="10000"/>
                          </a:lnTo>
                          <a:lnTo>
                            <a:pt x="8360" y="10000"/>
                          </a:lnTo>
                          <a:lnTo>
                            <a:pt x="8372" y="10000"/>
                          </a:lnTo>
                          <a:lnTo>
                            <a:pt x="8372" y="10000"/>
                          </a:lnTo>
                          <a:lnTo>
                            <a:pt x="8372" y="10000"/>
                          </a:lnTo>
                          <a:lnTo>
                            <a:pt x="8372" y="10000"/>
                          </a:lnTo>
                          <a:lnTo>
                            <a:pt x="8383" y="10000"/>
                          </a:lnTo>
                          <a:lnTo>
                            <a:pt x="8383" y="10000"/>
                          </a:lnTo>
                          <a:lnTo>
                            <a:pt x="8383" y="10000"/>
                          </a:lnTo>
                          <a:lnTo>
                            <a:pt x="8383" y="10000"/>
                          </a:lnTo>
                          <a:lnTo>
                            <a:pt x="8392" y="10000"/>
                          </a:lnTo>
                          <a:lnTo>
                            <a:pt x="8392" y="10000"/>
                          </a:lnTo>
                          <a:lnTo>
                            <a:pt x="8392" y="10000"/>
                          </a:lnTo>
                          <a:lnTo>
                            <a:pt x="8392" y="10000"/>
                          </a:lnTo>
                          <a:lnTo>
                            <a:pt x="8403" y="10000"/>
                          </a:lnTo>
                          <a:lnTo>
                            <a:pt x="8403" y="10000"/>
                          </a:lnTo>
                          <a:lnTo>
                            <a:pt x="8403" y="10000"/>
                          </a:lnTo>
                          <a:lnTo>
                            <a:pt x="8403" y="10000"/>
                          </a:lnTo>
                          <a:lnTo>
                            <a:pt x="8415" y="10000"/>
                          </a:lnTo>
                          <a:lnTo>
                            <a:pt x="8415" y="10000"/>
                          </a:lnTo>
                          <a:lnTo>
                            <a:pt x="8415" y="10000"/>
                          </a:lnTo>
                          <a:lnTo>
                            <a:pt x="8415" y="10000"/>
                          </a:lnTo>
                          <a:lnTo>
                            <a:pt x="8426" y="10000"/>
                          </a:lnTo>
                          <a:lnTo>
                            <a:pt x="8426" y="10000"/>
                          </a:lnTo>
                          <a:lnTo>
                            <a:pt x="8426" y="10000"/>
                          </a:lnTo>
                          <a:lnTo>
                            <a:pt x="8426" y="10000"/>
                          </a:lnTo>
                          <a:lnTo>
                            <a:pt x="8435" y="10000"/>
                          </a:lnTo>
                          <a:lnTo>
                            <a:pt x="8435" y="10000"/>
                          </a:lnTo>
                          <a:lnTo>
                            <a:pt x="8435" y="10000"/>
                          </a:lnTo>
                          <a:lnTo>
                            <a:pt x="8435" y="10000"/>
                          </a:lnTo>
                          <a:lnTo>
                            <a:pt x="8446" y="10000"/>
                          </a:lnTo>
                          <a:lnTo>
                            <a:pt x="8446" y="10000"/>
                          </a:lnTo>
                          <a:lnTo>
                            <a:pt x="8446" y="10000"/>
                          </a:lnTo>
                          <a:lnTo>
                            <a:pt x="8446" y="10000"/>
                          </a:lnTo>
                          <a:lnTo>
                            <a:pt x="8458" y="10000"/>
                          </a:lnTo>
                          <a:lnTo>
                            <a:pt x="8458" y="10000"/>
                          </a:lnTo>
                          <a:lnTo>
                            <a:pt x="8458" y="10000"/>
                          </a:lnTo>
                          <a:lnTo>
                            <a:pt x="8458" y="10000"/>
                          </a:lnTo>
                          <a:lnTo>
                            <a:pt x="8466" y="10000"/>
                          </a:lnTo>
                          <a:lnTo>
                            <a:pt x="8466" y="10000"/>
                          </a:lnTo>
                          <a:lnTo>
                            <a:pt x="8466" y="10000"/>
                          </a:lnTo>
                          <a:lnTo>
                            <a:pt x="8466" y="10000"/>
                          </a:lnTo>
                          <a:lnTo>
                            <a:pt x="8478" y="10000"/>
                          </a:lnTo>
                          <a:lnTo>
                            <a:pt x="8478" y="10000"/>
                          </a:lnTo>
                          <a:lnTo>
                            <a:pt x="8478" y="10000"/>
                          </a:lnTo>
                          <a:lnTo>
                            <a:pt x="8478" y="10000"/>
                          </a:lnTo>
                          <a:lnTo>
                            <a:pt x="8489" y="10000"/>
                          </a:lnTo>
                          <a:lnTo>
                            <a:pt x="8489" y="10000"/>
                          </a:lnTo>
                          <a:lnTo>
                            <a:pt x="8489" y="10000"/>
                          </a:lnTo>
                          <a:lnTo>
                            <a:pt x="8489" y="10000"/>
                          </a:lnTo>
                          <a:lnTo>
                            <a:pt x="8500" y="10000"/>
                          </a:lnTo>
                          <a:lnTo>
                            <a:pt x="8500" y="10000"/>
                          </a:lnTo>
                          <a:lnTo>
                            <a:pt x="8500" y="10000"/>
                          </a:lnTo>
                          <a:lnTo>
                            <a:pt x="8500" y="10000"/>
                          </a:lnTo>
                          <a:lnTo>
                            <a:pt x="8509" y="10000"/>
                          </a:lnTo>
                          <a:lnTo>
                            <a:pt x="8509" y="10000"/>
                          </a:lnTo>
                          <a:lnTo>
                            <a:pt x="8509" y="10000"/>
                          </a:lnTo>
                          <a:lnTo>
                            <a:pt x="8509" y="10000"/>
                          </a:lnTo>
                          <a:lnTo>
                            <a:pt x="8520" y="10000"/>
                          </a:lnTo>
                          <a:lnTo>
                            <a:pt x="8520" y="10000"/>
                          </a:lnTo>
                          <a:lnTo>
                            <a:pt x="8520" y="10000"/>
                          </a:lnTo>
                          <a:lnTo>
                            <a:pt x="8520" y="10000"/>
                          </a:lnTo>
                          <a:lnTo>
                            <a:pt x="8532" y="10000"/>
                          </a:lnTo>
                          <a:lnTo>
                            <a:pt x="8532" y="10000"/>
                          </a:lnTo>
                          <a:lnTo>
                            <a:pt x="8532" y="10000"/>
                          </a:lnTo>
                          <a:lnTo>
                            <a:pt x="8532" y="10000"/>
                          </a:lnTo>
                          <a:lnTo>
                            <a:pt x="8543" y="10000"/>
                          </a:lnTo>
                          <a:lnTo>
                            <a:pt x="8543" y="10000"/>
                          </a:lnTo>
                          <a:lnTo>
                            <a:pt x="8543" y="10000"/>
                          </a:lnTo>
                          <a:lnTo>
                            <a:pt x="8543" y="10000"/>
                          </a:lnTo>
                          <a:lnTo>
                            <a:pt x="8552" y="10000"/>
                          </a:lnTo>
                          <a:lnTo>
                            <a:pt x="8552" y="10000"/>
                          </a:lnTo>
                          <a:lnTo>
                            <a:pt x="8552" y="10000"/>
                          </a:lnTo>
                          <a:lnTo>
                            <a:pt x="8552" y="10000"/>
                          </a:lnTo>
                          <a:lnTo>
                            <a:pt x="8563" y="10000"/>
                          </a:lnTo>
                          <a:lnTo>
                            <a:pt x="8563" y="10000"/>
                          </a:lnTo>
                          <a:lnTo>
                            <a:pt x="8563" y="10000"/>
                          </a:lnTo>
                          <a:lnTo>
                            <a:pt x="8563" y="10000"/>
                          </a:lnTo>
                          <a:lnTo>
                            <a:pt x="8575" y="10000"/>
                          </a:lnTo>
                          <a:lnTo>
                            <a:pt x="8575" y="10000"/>
                          </a:lnTo>
                          <a:lnTo>
                            <a:pt x="8575" y="10000"/>
                          </a:lnTo>
                          <a:lnTo>
                            <a:pt x="8575" y="10000"/>
                          </a:lnTo>
                          <a:lnTo>
                            <a:pt x="8583" y="10000"/>
                          </a:lnTo>
                          <a:lnTo>
                            <a:pt x="8583" y="10000"/>
                          </a:lnTo>
                          <a:lnTo>
                            <a:pt x="8583" y="10000"/>
                          </a:lnTo>
                          <a:lnTo>
                            <a:pt x="8583" y="10000"/>
                          </a:lnTo>
                          <a:lnTo>
                            <a:pt x="8595" y="10000"/>
                          </a:lnTo>
                          <a:lnTo>
                            <a:pt x="8595" y="10000"/>
                          </a:lnTo>
                          <a:lnTo>
                            <a:pt x="8595" y="10000"/>
                          </a:lnTo>
                          <a:lnTo>
                            <a:pt x="8595" y="10000"/>
                          </a:lnTo>
                          <a:lnTo>
                            <a:pt x="8606" y="10000"/>
                          </a:lnTo>
                          <a:lnTo>
                            <a:pt x="8606" y="10000"/>
                          </a:lnTo>
                          <a:lnTo>
                            <a:pt x="8606" y="10000"/>
                          </a:lnTo>
                          <a:lnTo>
                            <a:pt x="8606" y="10000"/>
                          </a:lnTo>
                          <a:lnTo>
                            <a:pt x="8618" y="10000"/>
                          </a:lnTo>
                          <a:lnTo>
                            <a:pt x="8618" y="10000"/>
                          </a:lnTo>
                          <a:lnTo>
                            <a:pt x="8618" y="10000"/>
                          </a:lnTo>
                          <a:lnTo>
                            <a:pt x="8618" y="10000"/>
                          </a:lnTo>
                          <a:lnTo>
                            <a:pt x="8626" y="10000"/>
                          </a:lnTo>
                          <a:lnTo>
                            <a:pt x="8626" y="10000"/>
                          </a:lnTo>
                          <a:lnTo>
                            <a:pt x="8626" y="7903"/>
                          </a:lnTo>
                          <a:lnTo>
                            <a:pt x="8626" y="9350"/>
                          </a:lnTo>
                          <a:lnTo>
                            <a:pt x="8638" y="9350"/>
                          </a:lnTo>
                          <a:lnTo>
                            <a:pt x="8638" y="10000"/>
                          </a:lnTo>
                          <a:lnTo>
                            <a:pt x="8638" y="8901"/>
                          </a:lnTo>
                          <a:lnTo>
                            <a:pt x="8638" y="8901"/>
                          </a:lnTo>
                          <a:cubicBezTo>
                            <a:pt x="8642" y="8203"/>
                            <a:pt x="8645" y="7503"/>
                            <a:pt x="8649" y="6804"/>
                          </a:cubicBezTo>
                          <a:lnTo>
                            <a:pt x="8649" y="9754"/>
                          </a:lnTo>
                          <a:lnTo>
                            <a:pt x="8649" y="4148"/>
                          </a:lnTo>
                          <a:lnTo>
                            <a:pt x="8649" y="9754"/>
                          </a:lnTo>
                          <a:cubicBezTo>
                            <a:pt x="8653" y="9836"/>
                            <a:pt x="8656" y="9918"/>
                            <a:pt x="8660" y="10000"/>
                          </a:cubicBezTo>
                          <a:lnTo>
                            <a:pt x="8660" y="10000"/>
                          </a:lnTo>
                          <a:lnTo>
                            <a:pt x="8660" y="10000"/>
                          </a:lnTo>
                          <a:lnTo>
                            <a:pt x="8660" y="10000"/>
                          </a:lnTo>
                          <a:lnTo>
                            <a:pt x="8669" y="10000"/>
                          </a:lnTo>
                          <a:lnTo>
                            <a:pt x="8669" y="10000"/>
                          </a:lnTo>
                          <a:lnTo>
                            <a:pt x="8669" y="3050"/>
                          </a:lnTo>
                          <a:lnTo>
                            <a:pt x="8669" y="8251"/>
                          </a:lnTo>
                          <a:cubicBezTo>
                            <a:pt x="8673" y="8767"/>
                            <a:pt x="8676" y="9282"/>
                            <a:pt x="8680" y="9798"/>
                          </a:cubicBezTo>
                          <a:lnTo>
                            <a:pt x="8680" y="10000"/>
                          </a:lnTo>
                          <a:lnTo>
                            <a:pt x="8680" y="9798"/>
                          </a:lnTo>
                          <a:lnTo>
                            <a:pt x="8680" y="10000"/>
                          </a:lnTo>
                          <a:lnTo>
                            <a:pt x="8692" y="10000"/>
                          </a:lnTo>
                          <a:lnTo>
                            <a:pt x="8692" y="10000"/>
                          </a:lnTo>
                          <a:lnTo>
                            <a:pt x="8692" y="10000"/>
                          </a:lnTo>
                          <a:lnTo>
                            <a:pt x="8692" y="10000"/>
                          </a:lnTo>
                          <a:lnTo>
                            <a:pt x="8700" y="10000"/>
                          </a:lnTo>
                          <a:lnTo>
                            <a:pt x="8700" y="10000"/>
                          </a:lnTo>
                          <a:lnTo>
                            <a:pt x="8700" y="10000"/>
                          </a:lnTo>
                          <a:lnTo>
                            <a:pt x="8700" y="10000"/>
                          </a:lnTo>
                          <a:lnTo>
                            <a:pt x="8712" y="10000"/>
                          </a:lnTo>
                          <a:lnTo>
                            <a:pt x="8712" y="10000"/>
                          </a:lnTo>
                          <a:lnTo>
                            <a:pt x="8712" y="10000"/>
                          </a:lnTo>
                          <a:lnTo>
                            <a:pt x="8712" y="10000"/>
                          </a:lnTo>
                          <a:lnTo>
                            <a:pt x="8723" y="10000"/>
                          </a:lnTo>
                          <a:lnTo>
                            <a:pt x="8723" y="10000"/>
                          </a:lnTo>
                          <a:lnTo>
                            <a:pt x="8723" y="10000"/>
                          </a:lnTo>
                          <a:lnTo>
                            <a:pt x="8723" y="10000"/>
                          </a:lnTo>
                          <a:lnTo>
                            <a:pt x="8735" y="10000"/>
                          </a:lnTo>
                          <a:lnTo>
                            <a:pt x="8735" y="10000"/>
                          </a:lnTo>
                          <a:lnTo>
                            <a:pt x="8735" y="10000"/>
                          </a:lnTo>
                          <a:lnTo>
                            <a:pt x="8735" y="10000"/>
                          </a:lnTo>
                          <a:lnTo>
                            <a:pt x="8743" y="10000"/>
                          </a:lnTo>
                          <a:lnTo>
                            <a:pt x="8743" y="10000"/>
                          </a:lnTo>
                          <a:lnTo>
                            <a:pt x="8743" y="10000"/>
                          </a:lnTo>
                          <a:lnTo>
                            <a:pt x="8743" y="10000"/>
                          </a:lnTo>
                          <a:lnTo>
                            <a:pt x="8755" y="10000"/>
                          </a:lnTo>
                          <a:lnTo>
                            <a:pt x="8755" y="10000"/>
                          </a:lnTo>
                          <a:lnTo>
                            <a:pt x="8755" y="10000"/>
                          </a:lnTo>
                          <a:lnTo>
                            <a:pt x="8755" y="10000"/>
                          </a:lnTo>
                          <a:lnTo>
                            <a:pt x="8766" y="10000"/>
                          </a:lnTo>
                          <a:lnTo>
                            <a:pt x="8766" y="10000"/>
                          </a:lnTo>
                          <a:lnTo>
                            <a:pt x="8766" y="10000"/>
                          </a:lnTo>
                          <a:lnTo>
                            <a:pt x="8766" y="10000"/>
                          </a:lnTo>
                          <a:lnTo>
                            <a:pt x="8777" y="10000"/>
                          </a:lnTo>
                          <a:lnTo>
                            <a:pt x="8777" y="10000"/>
                          </a:lnTo>
                          <a:lnTo>
                            <a:pt x="8777" y="10000"/>
                          </a:lnTo>
                          <a:lnTo>
                            <a:pt x="8777" y="10000"/>
                          </a:lnTo>
                          <a:lnTo>
                            <a:pt x="8786" y="10000"/>
                          </a:lnTo>
                          <a:lnTo>
                            <a:pt x="8786" y="10000"/>
                          </a:lnTo>
                          <a:lnTo>
                            <a:pt x="8786" y="10000"/>
                          </a:lnTo>
                          <a:lnTo>
                            <a:pt x="8786" y="10000"/>
                          </a:lnTo>
                          <a:lnTo>
                            <a:pt x="8797" y="10000"/>
                          </a:lnTo>
                          <a:lnTo>
                            <a:pt x="8797" y="10000"/>
                          </a:lnTo>
                          <a:lnTo>
                            <a:pt x="8797" y="10000"/>
                          </a:lnTo>
                          <a:lnTo>
                            <a:pt x="8797" y="10000"/>
                          </a:lnTo>
                          <a:lnTo>
                            <a:pt x="8809" y="10000"/>
                          </a:lnTo>
                          <a:lnTo>
                            <a:pt x="8809" y="10000"/>
                          </a:lnTo>
                          <a:lnTo>
                            <a:pt x="8809" y="10000"/>
                          </a:lnTo>
                          <a:lnTo>
                            <a:pt x="8809" y="10000"/>
                          </a:lnTo>
                          <a:lnTo>
                            <a:pt x="8817" y="10000"/>
                          </a:lnTo>
                          <a:lnTo>
                            <a:pt x="8817" y="10000"/>
                          </a:lnTo>
                          <a:lnTo>
                            <a:pt x="8817" y="10000"/>
                          </a:lnTo>
                          <a:lnTo>
                            <a:pt x="8817" y="10000"/>
                          </a:lnTo>
                          <a:lnTo>
                            <a:pt x="8829" y="10000"/>
                          </a:lnTo>
                          <a:lnTo>
                            <a:pt x="8829" y="10000"/>
                          </a:lnTo>
                          <a:lnTo>
                            <a:pt x="8829" y="10000"/>
                          </a:lnTo>
                          <a:lnTo>
                            <a:pt x="8829" y="10000"/>
                          </a:lnTo>
                          <a:lnTo>
                            <a:pt x="8840" y="10000"/>
                          </a:lnTo>
                          <a:lnTo>
                            <a:pt x="8840" y="10000"/>
                          </a:lnTo>
                          <a:lnTo>
                            <a:pt x="8840" y="10000"/>
                          </a:lnTo>
                          <a:lnTo>
                            <a:pt x="8840" y="10000"/>
                          </a:lnTo>
                          <a:lnTo>
                            <a:pt x="8852" y="10000"/>
                          </a:lnTo>
                          <a:lnTo>
                            <a:pt x="8852" y="10000"/>
                          </a:lnTo>
                          <a:lnTo>
                            <a:pt x="8852" y="10000"/>
                          </a:lnTo>
                          <a:lnTo>
                            <a:pt x="8852" y="10000"/>
                          </a:lnTo>
                          <a:lnTo>
                            <a:pt x="8860" y="10000"/>
                          </a:lnTo>
                          <a:lnTo>
                            <a:pt x="8860" y="10000"/>
                          </a:lnTo>
                          <a:lnTo>
                            <a:pt x="8860" y="10000"/>
                          </a:lnTo>
                          <a:lnTo>
                            <a:pt x="8860" y="10000"/>
                          </a:lnTo>
                          <a:lnTo>
                            <a:pt x="8872" y="10000"/>
                          </a:lnTo>
                          <a:lnTo>
                            <a:pt x="8872" y="10000"/>
                          </a:lnTo>
                          <a:lnTo>
                            <a:pt x="8872" y="10000"/>
                          </a:lnTo>
                          <a:lnTo>
                            <a:pt x="8872" y="10000"/>
                          </a:lnTo>
                          <a:lnTo>
                            <a:pt x="8883" y="10000"/>
                          </a:lnTo>
                          <a:lnTo>
                            <a:pt x="8883" y="10000"/>
                          </a:lnTo>
                          <a:lnTo>
                            <a:pt x="8883" y="10000"/>
                          </a:lnTo>
                          <a:lnTo>
                            <a:pt x="8883" y="10000"/>
                          </a:lnTo>
                          <a:lnTo>
                            <a:pt x="8895" y="10000"/>
                          </a:lnTo>
                          <a:lnTo>
                            <a:pt x="8895" y="10000"/>
                          </a:lnTo>
                          <a:lnTo>
                            <a:pt x="8895" y="10000"/>
                          </a:lnTo>
                          <a:lnTo>
                            <a:pt x="8895" y="10000"/>
                          </a:lnTo>
                          <a:lnTo>
                            <a:pt x="8903" y="10000"/>
                          </a:lnTo>
                          <a:lnTo>
                            <a:pt x="8903" y="10000"/>
                          </a:lnTo>
                          <a:lnTo>
                            <a:pt x="8903" y="10000"/>
                          </a:lnTo>
                          <a:lnTo>
                            <a:pt x="8903" y="10000"/>
                          </a:lnTo>
                          <a:lnTo>
                            <a:pt x="8915" y="10000"/>
                          </a:lnTo>
                          <a:lnTo>
                            <a:pt x="8915" y="10000"/>
                          </a:lnTo>
                          <a:lnTo>
                            <a:pt x="8915" y="10000"/>
                          </a:lnTo>
                          <a:lnTo>
                            <a:pt x="8915" y="10000"/>
                          </a:lnTo>
                          <a:lnTo>
                            <a:pt x="8926" y="10000"/>
                          </a:lnTo>
                          <a:lnTo>
                            <a:pt x="8926" y="10000"/>
                          </a:lnTo>
                          <a:lnTo>
                            <a:pt x="8926" y="10000"/>
                          </a:lnTo>
                          <a:lnTo>
                            <a:pt x="8926" y="10000"/>
                          </a:lnTo>
                          <a:lnTo>
                            <a:pt x="8935" y="10000"/>
                          </a:lnTo>
                          <a:lnTo>
                            <a:pt x="8935" y="10000"/>
                          </a:lnTo>
                          <a:lnTo>
                            <a:pt x="8935" y="10000"/>
                          </a:lnTo>
                          <a:lnTo>
                            <a:pt x="8935" y="10000"/>
                          </a:lnTo>
                          <a:lnTo>
                            <a:pt x="8946" y="10000"/>
                          </a:lnTo>
                          <a:lnTo>
                            <a:pt x="8946" y="10000"/>
                          </a:lnTo>
                          <a:lnTo>
                            <a:pt x="8946" y="10000"/>
                          </a:lnTo>
                          <a:lnTo>
                            <a:pt x="8946" y="10000"/>
                          </a:lnTo>
                          <a:lnTo>
                            <a:pt x="8957" y="10000"/>
                          </a:lnTo>
                          <a:lnTo>
                            <a:pt x="8957" y="10000"/>
                          </a:lnTo>
                          <a:lnTo>
                            <a:pt x="8957" y="10000"/>
                          </a:lnTo>
                          <a:lnTo>
                            <a:pt x="8957" y="10000"/>
                          </a:lnTo>
                          <a:lnTo>
                            <a:pt x="8969" y="10000"/>
                          </a:lnTo>
                          <a:lnTo>
                            <a:pt x="8969" y="10000"/>
                          </a:lnTo>
                          <a:lnTo>
                            <a:pt x="8969" y="10000"/>
                          </a:lnTo>
                          <a:lnTo>
                            <a:pt x="8969" y="10000"/>
                          </a:lnTo>
                          <a:lnTo>
                            <a:pt x="8977" y="10000"/>
                          </a:lnTo>
                          <a:lnTo>
                            <a:pt x="8977" y="10000"/>
                          </a:lnTo>
                          <a:lnTo>
                            <a:pt x="8977" y="10000"/>
                          </a:lnTo>
                          <a:lnTo>
                            <a:pt x="8977" y="10000"/>
                          </a:lnTo>
                          <a:lnTo>
                            <a:pt x="8989" y="10000"/>
                          </a:lnTo>
                          <a:lnTo>
                            <a:pt x="8989" y="10000"/>
                          </a:lnTo>
                          <a:lnTo>
                            <a:pt x="8989" y="10000"/>
                          </a:lnTo>
                          <a:lnTo>
                            <a:pt x="8989" y="10000"/>
                          </a:lnTo>
                          <a:lnTo>
                            <a:pt x="9000" y="10000"/>
                          </a:lnTo>
                          <a:lnTo>
                            <a:pt x="9000" y="10000"/>
                          </a:lnTo>
                          <a:lnTo>
                            <a:pt x="9000" y="10000"/>
                          </a:lnTo>
                          <a:lnTo>
                            <a:pt x="9000" y="10000"/>
                          </a:lnTo>
                          <a:lnTo>
                            <a:pt x="9012" y="10000"/>
                          </a:lnTo>
                          <a:lnTo>
                            <a:pt x="9012" y="10000"/>
                          </a:lnTo>
                          <a:lnTo>
                            <a:pt x="9012" y="10000"/>
                          </a:lnTo>
                          <a:lnTo>
                            <a:pt x="9012" y="10000"/>
                          </a:lnTo>
                          <a:lnTo>
                            <a:pt x="9020" y="10000"/>
                          </a:lnTo>
                          <a:lnTo>
                            <a:pt x="9020" y="10000"/>
                          </a:lnTo>
                          <a:lnTo>
                            <a:pt x="9020" y="10000"/>
                          </a:lnTo>
                          <a:lnTo>
                            <a:pt x="9020" y="10000"/>
                          </a:lnTo>
                          <a:lnTo>
                            <a:pt x="9032" y="10000"/>
                          </a:lnTo>
                          <a:lnTo>
                            <a:pt x="9032" y="10000"/>
                          </a:lnTo>
                          <a:lnTo>
                            <a:pt x="9032" y="10000"/>
                          </a:lnTo>
                          <a:lnTo>
                            <a:pt x="9032" y="10000"/>
                          </a:lnTo>
                          <a:lnTo>
                            <a:pt x="9043" y="10000"/>
                          </a:lnTo>
                          <a:lnTo>
                            <a:pt x="9043" y="10000"/>
                          </a:lnTo>
                          <a:lnTo>
                            <a:pt x="9043" y="10000"/>
                          </a:lnTo>
                          <a:lnTo>
                            <a:pt x="9043" y="10000"/>
                          </a:lnTo>
                          <a:lnTo>
                            <a:pt x="9052" y="10000"/>
                          </a:lnTo>
                          <a:lnTo>
                            <a:pt x="9052" y="10000"/>
                          </a:lnTo>
                          <a:lnTo>
                            <a:pt x="9052" y="10000"/>
                          </a:lnTo>
                          <a:lnTo>
                            <a:pt x="9052" y="10000"/>
                          </a:lnTo>
                          <a:lnTo>
                            <a:pt x="9063" y="10000"/>
                          </a:lnTo>
                          <a:lnTo>
                            <a:pt x="9063" y="10000"/>
                          </a:lnTo>
                          <a:lnTo>
                            <a:pt x="9063" y="10000"/>
                          </a:lnTo>
                          <a:lnTo>
                            <a:pt x="9063" y="10000"/>
                          </a:lnTo>
                          <a:lnTo>
                            <a:pt x="9075" y="10000"/>
                          </a:lnTo>
                          <a:lnTo>
                            <a:pt x="9075" y="10000"/>
                          </a:lnTo>
                          <a:lnTo>
                            <a:pt x="9075" y="10000"/>
                          </a:lnTo>
                          <a:lnTo>
                            <a:pt x="9075" y="10000"/>
                          </a:lnTo>
                          <a:lnTo>
                            <a:pt x="9086" y="10000"/>
                          </a:lnTo>
                          <a:lnTo>
                            <a:pt x="9086" y="10000"/>
                          </a:lnTo>
                          <a:lnTo>
                            <a:pt x="9086" y="10000"/>
                          </a:lnTo>
                          <a:lnTo>
                            <a:pt x="9086" y="10000"/>
                          </a:lnTo>
                          <a:lnTo>
                            <a:pt x="9095" y="10000"/>
                          </a:lnTo>
                          <a:lnTo>
                            <a:pt x="9095" y="10000"/>
                          </a:lnTo>
                          <a:lnTo>
                            <a:pt x="9095" y="10000"/>
                          </a:lnTo>
                          <a:lnTo>
                            <a:pt x="9095" y="10000"/>
                          </a:lnTo>
                          <a:lnTo>
                            <a:pt x="9106" y="10000"/>
                          </a:lnTo>
                          <a:lnTo>
                            <a:pt x="9106" y="10000"/>
                          </a:lnTo>
                          <a:lnTo>
                            <a:pt x="9106" y="10000"/>
                          </a:lnTo>
                          <a:lnTo>
                            <a:pt x="9106" y="10000"/>
                          </a:lnTo>
                          <a:lnTo>
                            <a:pt x="9117" y="10000"/>
                          </a:lnTo>
                          <a:lnTo>
                            <a:pt x="9117" y="10000"/>
                          </a:lnTo>
                          <a:lnTo>
                            <a:pt x="9117" y="10000"/>
                          </a:lnTo>
                          <a:lnTo>
                            <a:pt x="9117" y="10000"/>
                          </a:lnTo>
                          <a:lnTo>
                            <a:pt x="9129" y="10000"/>
                          </a:lnTo>
                          <a:lnTo>
                            <a:pt x="9129" y="10000"/>
                          </a:lnTo>
                          <a:lnTo>
                            <a:pt x="9129" y="10000"/>
                          </a:lnTo>
                          <a:lnTo>
                            <a:pt x="9129" y="10000"/>
                          </a:lnTo>
                          <a:lnTo>
                            <a:pt x="9137" y="10000"/>
                          </a:lnTo>
                          <a:lnTo>
                            <a:pt x="9137" y="10000"/>
                          </a:lnTo>
                          <a:lnTo>
                            <a:pt x="9137" y="10000"/>
                          </a:lnTo>
                          <a:lnTo>
                            <a:pt x="9137" y="10000"/>
                          </a:lnTo>
                          <a:lnTo>
                            <a:pt x="9149" y="10000"/>
                          </a:lnTo>
                          <a:lnTo>
                            <a:pt x="9149" y="10000"/>
                          </a:lnTo>
                          <a:lnTo>
                            <a:pt x="9149" y="10000"/>
                          </a:lnTo>
                          <a:lnTo>
                            <a:pt x="9149" y="10000"/>
                          </a:lnTo>
                          <a:lnTo>
                            <a:pt x="9160" y="10000"/>
                          </a:lnTo>
                          <a:lnTo>
                            <a:pt x="9160" y="10000"/>
                          </a:lnTo>
                          <a:lnTo>
                            <a:pt x="9160" y="10000"/>
                          </a:lnTo>
                          <a:lnTo>
                            <a:pt x="9160" y="10000"/>
                          </a:lnTo>
                          <a:lnTo>
                            <a:pt x="9169" y="10000"/>
                          </a:lnTo>
                          <a:lnTo>
                            <a:pt x="9169" y="10000"/>
                          </a:lnTo>
                          <a:lnTo>
                            <a:pt x="9169" y="10000"/>
                          </a:lnTo>
                          <a:lnTo>
                            <a:pt x="9169" y="10000"/>
                          </a:lnTo>
                          <a:lnTo>
                            <a:pt x="9180" y="10000"/>
                          </a:lnTo>
                          <a:lnTo>
                            <a:pt x="9180" y="10000"/>
                          </a:lnTo>
                          <a:lnTo>
                            <a:pt x="9180" y="10000"/>
                          </a:lnTo>
                          <a:lnTo>
                            <a:pt x="9180" y="10000"/>
                          </a:lnTo>
                          <a:lnTo>
                            <a:pt x="9192" y="10000"/>
                          </a:lnTo>
                          <a:lnTo>
                            <a:pt x="9192" y="10000"/>
                          </a:lnTo>
                          <a:lnTo>
                            <a:pt x="9192" y="10000"/>
                          </a:lnTo>
                          <a:lnTo>
                            <a:pt x="9192" y="10000"/>
                          </a:lnTo>
                          <a:lnTo>
                            <a:pt x="9203" y="10000"/>
                          </a:lnTo>
                          <a:lnTo>
                            <a:pt x="9203" y="10000"/>
                          </a:lnTo>
                          <a:lnTo>
                            <a:pt x="9203" y="10000"/>
                          </a:lnTo>
                          <a:lnTo>
                            <a:pt x="9203" y="10000"/>
                          </a:lnTo>
                          <a:lnTo>
                            <a:pt x="9212" y="10000"/>
                          </a:lnTo>
                          <a:lnTo>
                            <a:pt x="9212" y="10000"/>
                          </a:lnTo>
                          <a:lnTo>
                            <a:pt x="9212" y="10000"/>
                          </a:lnTo>
                          <a:lnTo>
                            <a:pt x="9212" y="10000"/>
                          </a:lnTo>
                          <a:lnTo>
                            <a:pt x="9223" y="10000"/>
                          </a:lnTo>
                          <a:lnTo>
                            <a:pt x="9223" y="10000"/>
                          </a:lnTo>
                          <a:lnTo>
                            <a:pt x="9223" y="10000"/>
                          </a:lnTo>
                          <a:lnTo>
                            <a:pt x="9223" y="10000"/>
                          </a:lnTo>
                          <a:lnTo>
                            <a:pt x="9235" y="10000"/>
                          </a:lnTo>
                          <a:lnTo>
                            <a:pt x="9235" y="10000"/>
                          </a:lnTo>
                          <a:lnTo>
                            <a:pt x="9235" y="10000"/>
                          </a:lnTo>
                          <a:lnTo>
                            <a:pt x="9235" y="10000"/>
                          </a:lnTo>
                          <a:lnTo>
                            <a:pt x="9246" y="10000"/>
                          </a:lnTo>
                          <a:lnTo>
                            <a:pt x="9246" y="10000"/>
                          </a:lnTo>
                          <a:lnTo>
                            <a:pt x="9246" y="10000"/>
                          </a:lnTo>
                          <a:lnTo>
                            <a:pt x="9246" y="10000"/>
                          </a:lnTo>
                          <a:lnTo>
                            <a:pt x="9254" y="10000"/>
                          </a:lnTo>
                          <a:lnTo>
                            <a:pt x="9254" y="10000"/>
                          </a:lnTo>
                          <a:lnTo>
                            <a:pt x="9254" y="10000"/>
                          </a:lnTo>
                          <a:lnTo>
                            <a:pt x="9254" y="10000"/>
                          </a:lnTo>
                          <a:lnTo>
                            <a:pt x="9266" y="10000"/>
                          </a:lnTo>
                          <a:lnTo>
                            <a:pt x="9266" y="10000"/>
                          </a:lnTo>
                          <a:lnTo>
                            <a:pt x="9266" y="10000"/>
                          </a:lnTo>
                          <a:lnTo>
                            <a:pt x="9266" y="10000"/>
                          </a:lnTo>
                          <a:lnTo>
                            <a:pt x="9277" y="10000"/>
                          </a:lnTo>
                          <a:lnTo>
                            <a:pt x="9277" y="10000"/>
                          </a:lnTo>
                          <a:lnTo>
                            <a:pt x="9277" y="10000"/>
                          </a:lnTo>
                          <a:lnTo>
                            <a:pt x="9277" y="10000"/>
                          </a:lnTo>
                          <a:lnTo>
                            <a:pt x="9286" y="10000"/>
                          </a:lnTo>
                          <a:lnTo>
                            <a:pt x="9286" y="10000"/>
                          </a:lnTo>
                          <a:lnTo>
                            <a:pt x="9286" y="10000"/>
                          </a:lnTo>
                          <a:lnTo>
                            <a:pt x="9286" y="10000"/>
                          </a:lnTo>
                          <a:lnTo>
                            <a:pt x="9297" y="10000"/>
                          </a:lnTo>
                          <a:lnTo>
                            <a:pt x="9297" y="10000"/>
                          </a:lnTo>
                          <a:lnTo>
                            <a:pt x="9297" y="10000"/>
                          </a:lnTo>
                          <a:lnTo>
                            <a:pt x="9297" y="10000"/>
                          </a:lnTo>
                          <a:lnTo>
                            <a:pt x="9309" y="10000"/>
                          </a:lnTo>
                          <a:lnTo>
                            <a:pt x="9309" y="10000"/>
                          </a:lnTo>
                          <a:lnTo>
                            <a:pt x="9309" y="10000"/>
                          </a:lnTo>
                          <a:lnTo>
                            <a:pt x="9309" y="10000"/>
                          </a:lnTo>
                          <a:lnTo>
                            <a:pt x="9320" y="10000"/>
                          </a:lnTo>
                          <a:lnTo>
                            <a:pt x="9320" y="10000"/>
                          </a:lnTo>
                          <a:lnTo>
                            <a:pt x="9320" y="10000"/>
                          </a:lnTo>
                          <a:lnTo>
                            <a:pt x="9320" y="10000"/>
                          </a:lnTo>
                          <a:lnTo>
                            <a:pt x="9329" y="10000"/>
                          </a:lnTo>
                          <a:lnTo>
                            <a:pt x="9329" y="10000"/>
                          </a:lnTo>
                          <a:lnTo>
                            <a:pt x="9329" y="10000"/>
                          </a:lnTo>
                          <a:lnTo>
                            <a:pt x="9329" y="10000"/>
                          </a:lnTo>
                          <a:lnTo>
                            <a:pt x="9340" y="10000"/>
                          </a:lnTo>
                          <a:lnTo>
                            <a:pt x="9340" y="10000"/>
                          </a:lnTo>
                          <a:lnTo>
                            <a:pt x="9340" y="10000"/>
                          </a:lnTo>
                          <a:lnTo>
                            <a:pt x="9340" y="10000"/>
                          </a:lnTo>
                          <a:lnTo>
                            <a:pt x="9352" y="10000"/>
                          </a:lnTo>
                          <a:lnTo>
                            <a:pt x="9352" y="10000"/>
                          </a:lnTo>
                          <a:lnTo>
                            <a:pt x="9352" y="10000"/>
                          </a:lnTo>
                          <a:lnTo>
                            <a:pt x="9352" y="10000"/>
                          </a:lnTo>
                          <a:lnTo>
                            <a:pt x="9363" y="10000"/>
                          </a:lnTo>
                          <a:lnTo>
                            <a:pt x="9363" y="10000"/>
                          </a:lnTo>
                          <a:lnTo>
                            <a:pt x="9363" y="10000"/>
                          </a:lnTo>
                          <a:lnTo>
                            <a:pt x="9363" y="10000"/>
                          </a:lnTo>
                          <a:lnTo>
                            <a:pt x="9372" y="10000"/>
                          </a:lnTo>
                          <a:lnTo>
                            <a:pt x="9372" y="10000"/>
                          </a:lnTo>
                          <a:lnTo>
                            <a:pt x="9372" y="10000"/>
                          </a:lnTo>
                          <a:lnTo>
                            <a:pt x="9372" y="10000"/>
                          </a:lnTo>
                          <a:lnTo>
                            <a:pt x="9383" y="10000"/>
                          </a:lnTo>
                          <a:lnTo>
                            <a:pt x="9383" y="10000"/>
                          </a:lnTo>
                          <a:lnTo>
                            <a:pt x="9383" y="10000"/>
                          </a:lnTo>
                          <a:lnTo>
                            <a:pt x="9383" y="10000"/>
                          </a:lnTo>
                          <a:lnTo>
                            <a:pt x="9394" y="10000"/>
                          </a:lnTo>
                          <a:lnTo>
                            <a:pt x="9394" y="10000"/>
                          </a:lnTo>
                          <a:lnTo>
                            <a:pt x="9394" y="10000"/>
                          </a:lnTo>
                          <a:lnTo>
                            <a:pt x="9394" y="10000"/>
                          </a:lnTo>
                          <a:lnTo>
                            <a:pt x="9406" y="10000"/>
                          </a:lnTo>
                          <a:lnTo>
                            <a:pt x="9406" y="10000"/>
                          </a:lnTo>
                          <a:lnTo>
                            <a:pt x="9406" y="10000"/>
                          </a:lnTo>
                          <a:lnTo>
                            <a:pt x="9406" y="10000"/>
                          </a:lnTo>
                          <a:lnTo>
                            <a:pt x="9414" y="10000"/>
                          </a:lnTo>
                          <a:lnTo>
                            <a:pt x="9414" y="10000"/>
                          </a:lnTo>
                          <a:lnTo>
                            <a:pt x="9414" y="10000"/>
                          </a:lnTo>
                          <a:lnTo>
                            <a:pt x="9414" y="10000"/>
                          </a:lnTo>
                          <a:lnTo>
                            <a:pt x="9426" y="10000"/>
                          </a:lnTo>
                          <a:lnTo>
                            <a:pt x="9426" y="10000"/>
                          </a:lnTo>
                          <a:lnTo>
                            <a:pt x="9426" y="10000"/>
                          </a:lnTo>
                          <a:lnTo>
                            <a:pt x="9426" y="10000"/>
                          </a:lnTo>
                          <a:lnTo>
                            <a:pt x="9437" y="10000"/>
                          </a:lnTo>
                          <a:lnTo>
                            <a:pt x="9437" y="10000"/>
                          </a:lnTo>
                          <a:lnTo>
                            <a:pt x="9437" y="10000"/>
                          </a:lnTo>
                          <a:lnTo>
                            <a:pt x="9437" y="10000"/>
                          </a:lnTo>
                          <a:lnTo>
                            <a:pt x="9446" y="10000"/>
                          </a:lnTo>
                          <a:lnTo>
                            <a:pt x="9446" y="10000"/>
                          </a:lnTo>
                          <a:lnTo>
                            <a:pt x="9446" y="10000"/>
                          </a:lnTo>
                          <a:lnTo>
                            <a:pt x="9446" y="10000"/>
                          </a:lnTo>
                          <a:lnTo>
                            <a:pt x="9457" y="10000"/>
                          </a:lnTo>
                          <a:lnTo>
                            <a:pt x="9457" y="10000"/>
                          </a:lnTo>
                          <a:lnTo>
                            <a:pt x="9457" y="10000"/>
                          </a:lnTo>
                          <a:lnTo>
                            <a:pt x="9457" y="10000"/>
                          </a:lnTo>
                          <a:lnTo>
                            <a:pt x="9469" y="10000"/>
                          </a:lnTo>
                          <a:lnTo>
                            <a:pt x="9469" y="10000"/>
                          </a:lnTo>
                          <a:lnTo>
                            <a:pt x="9469" y="10000"/>
                          </a:lnTo>
                          <a:lnTo>
                            <a:pt x="9469" y="10000"/>
                          </a:lnTo>
                          <a:lnTo>
                            <a:pt x="9480" y="10000"/>
                          </a:lnTo>
                          <a:lnTo>
                            <a:pt x="9480" y="10000"/>
                          </a:lnTo>
                          <a:lnTo>
                            <a:pt x="9480" y="10000"/>
                          </a:lnTo>
                          <a:lnTo>
                            <a:pt x="9480" y="10000"/>
                          </a:lnTo>
                          <a:lnTo>
                            <a:pt x="9489" y="10000"/>
                          </a:lnTo>
                          <a:lnTo>
                            <a:pt x="9489" y="10000"/>
                          </a:lnTo>
                          <a:lnTo>
                            <a:pt x="9489" y="10000"/>
                          </a:lnTo>
                          <a:lnTo>
                            <a:pt x="9489" y="10000"/>
                          </a:lnTo>
                          <a:lnTo>
                            <a:pt x="9500" y="10000"/>
                          </a:lnTo>
                          <a:lnTo>
                            <a:pt x="9500" y="10000"/>
                          </a:lnTo>
                          <a:lnTo>
                            <a:pt x="9500" y="10000"/>
                          </a:lnTo>
                          <a:lnTo>
                            <a:pt x="9500" y="10000"/>
                          </a:lnTo>
                          <a:lnTo>
                            <a:pt x="9512" y="10000"/>
                          </a:lnTo>
                          <a:lnTo>
                            <a:pt x="9512" y="10000"/>
                          </a:lnTo>
                          <a:lnTo>
                            <a:pt x="9512" y="10000"/>
                          </a:lnTo>
                          <a:lnTo>
                            <a:pt x="9512" y="10000"/>
                          </a:lnTo>
                          <a:lnTo>
                            <a:pt x="9523" y="10000"/>
                          </a:lnTo>
                          <a:lnTo>
                            <a:pt x="9523" y="10000"/>
                          </a:lnTo>
                          <a:lnTo>
                            <a:pt x="9523" y="10000"/>
                          </a:lnTo>
                          <a:lnTo>
                            <a:pt x="9523" y="10000"/>
                          </a:lnTo>
                          <a:lnTo>
                            <a:pt x="9532" y="10000"/>
                          </a:lnTo>
                          <a:lnTo>
                            <a:pt x="9532" y="10000"/>
                          </a:lnTo>
                          <a:lnTo>
                            <a:pt x="9532" y="10000"/>
                          </a:lnTo>
                          <a:lnTo>
                            <a:pt x="9532" y="10000"/>
                          </a:lnTo>
                          <a:lnTo>
                            <a:pt x="9543" y="10000"/>
                          </a:lnTo>
                          <a:lnTo>
                            <a:pt x="9543" y="10000"/>
                          </a:lnTo>
                          <a:lnTo>
                            <a:pt x="9543" y="10000"/>
                          </a:lnTo>
                          <a:lnTo>
                            <a:pt x="9543" y="10000"/>
                          </a:lnTo>
                          <a:lnTo>
                            <a:pt x="9554" y="10000"/>
                          </a:lnTo>
                          <a:lnTo>
                            <a:pt x="9554" y="10000"/>
                          </a:lnTo>
                          <a:lnTo>
                            <a:pt x="9554" y="10000"/>
                          </a:lnTo>
                          <a:lnTo>
                            <a:pt x="9554" y="10000"/>
                          </a:lnTo>
                          <a:lnTo>
                            <a:pt x="9563" y="10000"/>
                          </a:lnTo>
                          <a:lnTo>
                            <a:pt x="9563" y="10000"/>
                          </a:lnTo>
                          <a:lnTo>
                            <a:pt x="9563" y="10000"/>
                          </a:lnTo>
                          <a:lnTo>
                            <a:pt x="9563" y="10000"/>
                          </a:lnTo>
                          <a:lnTo>
                            <a:pt x="9574" y="10000"/>
                          </a:lnTo>
                          <a:lnTo>
                            <a:pt x="9574" y="10000"/>
                          </a:lnTo>
                          <a:lnTo>
                            <a:pt x="9574" y="10000"/>
                          </a:lnTo>
                          <a:lnTo>
                            <a:pt x="9574" y="10000"/>
                          </a:lnTo>
                          <a:lnTo>
                            <a:pt x="9586" y="10000"/>
                          </a:lnTo>
                          <a:lnTo>
                            <a:pt x="9586" y="10000"/>
                          </a:lnTo>
                          <a:lnTo>
                            <a:pt x="9586" y="10000"/>
                          </a:lnTo>
                          <a:lnTo>
                            <a:pt x="9586" y="10000"/>
                          </a:lnTo>
                          <a:lnTo>
                            <a:pt x="9597" y="10000"/>
                          </a:lnTo>
                          <a:lnTo>
                            <a:pt x="9597" y="10000"/>
                          </a:lnTo>
                          <a:lnTo>
                            <a:pt x="9597" y="10000"/>
                          </a:lnTo>
                          <a:lnTo>
                            <a:pt x="9597" y="10000"/>
                          </a:lnTo>
                          <a:lnTo>
                            <a:pt x="9606" y="10000"/>
                          </a:lnTo>
                          <a:lnTo>
                            <a:pt x="9606" y="10000"/>
                          </a:lnTo>
                          <a:lnTo>
                            <a:pt x="9606" y="10000"/>
                          </a:lnTo>
                          <a:lnTo>
                            <a:pt x="9606" y="10000"/>
                          </a:lnTo>
                          <a:lnTo>
                            <a:pt x="9617" y="10000"/>
                          </a:lnTo>
                          <a:lnTo>
                            <a:pt x="9617" y="10000"/>
                          </a:lnTo>
                          <a:lnTo>
                            <a:pt x="9617" y="10000"/>
                          </a:lnTo>
                          <a:lnTo>
                            <a:pt x="9617" y="10000"/>
                          </a:lnTo>
                          <a:lnTo>
                            <a:pt x="9629" y="10000"/>
                          </a:lnTo>
                          <a:lnTo>
                            <a:pt x="9629" y="10000"/>
                          </a:lnTo>
                          <a:lnTo>
                            <a:pt x="9629" y="10000"/>
                          </a:lnTo>
                          <a:lnTo>
                            <a:pt x="9629" y="10000"/>
                          </a:lnTo>
                          <a:lnTo>
                            <a:pt x="9640" y="10000"/>
                          </a:lnTo>
                          <a:lnTo>
                            <a:pt x="9640" y="10000"/>
                          </a:lnTo>
                          <a:lnTo>
                            <a:pt x="9640" y="10000"/>
                          </a:lnTo>
                          <a:lnTo>
                            <a:pt x="9640" y="10000"/>
                          </a:lnTo>
                          <a:lnTo>
                            <a:pt x="9649" y="10000"/>
                          </a:lnTo>
                          <a:lnTo>
                            <a:pt x="9649" y="10000"/>
                          </a:lnTo>
                          <a:lnTo>
                            <a:pt x="9649" y="10000"/>
                          </a:lnTo>
                          <a:lnTo>
                            <a:pt x="9649" y="10000"/>
                          </a:lnTo>
                          <a:lnTo>
                            <a:pt x="9660" y="10000"/>
                          </a:lnTo>
                          <a:lnTo>
                            <a:pt x="9660" y="10000"/>
                          </a:lnTo>
                          <a:lnTo>
                            <a:pt x="9660" y="10000"/>
                          </a:lnTo>
                          <a:lnTo>
                            <a:pt x="9660" y="10000"/>
                          </a:lnTo>
                          <a:lnTo>
                            <a:pt x="9672" y="10000"/>
                          </a:lnTo>
                          <a:lnTo>
                            <a:pt x="9672" y="10000"/>
                          </a:lnTo>
                          <a:lnTo>
                            <a:pt x="9672" y="10000"/>
                          </a:lnTo>
                          <a:lnTo>
                            <a:pt x="9672" y="10000"/>
                          </a:lnTo>
                          <a:lnTo>
                            <a:pt x="9680" y="10000"/>
                          </a:lnTo>
                          <a:lnTo>
                            <a:pt x="9680" y="10000"/>
                          </a:lnTo>
                          <a:lnTo>
                            <a:pt x="9680" y="10000"/>
                          </a:lnTo>
                          <a:lnTo>
                            <a:pt x="9680" y="10000"/>
                          </a:lnTo>
                          <a:lnTo>
                            <a:pt x="9692" y="10000"/>
                          </a:lnTo>
                          <a:lnTo>
                            <a:pt x="9692" y="10000"/>
                          </a:lnTo>
                          <a:lnTo>
                            <a:pt x="9692" y="10000"/>
                          </a:lnTo>
                          <a:lnTo>
                            <a:pt x="9692" y="10000"/>
                          </a:lnTo>
                          <a:lnTo>
                            <a:pt x="9703" y="10000"/>
                          </a:lnTo>
                          <a:lnTo>
                            <a:pt x="9703" y="10000"/>
                          </a:lnTo>
                          <a:lnTo>
                            <a:pt x="9703" y="10000"/>
                          </a:lnTo>
                          <a:lnTo>
                            <a:pt x="9703" y="10000"/>
                          </a:lnTo>
                          <a:lnTo>
                            <a:pt x="9714" y="10000"/>
                          </a:lnTo>
                          <a:lnTo>
                            <a:pt x="9714" y="10000"/>
                          </a:lnTo>
                          <a:lnTo>
                            <a:pt x="9714" y="10000"/>
                          </a:lnTo>
                          <a:lnTo>
                            <a:pt x="9714" y="10000"/>
                          </a:lnTo>
                          <a:lnTo>
                            <a:pt x="9723" y="10000"/>
                          </a:lnTo>
                          <a:lnTo>
                            <a:pt x="9723" y="10000"/>
                          </a:lnTo>
                          <a:lnTo>
                            <a:pt x="9723" y="10000"/>
                          </a:lnTo>
                          <a:lnTo>
                            <a:pt x="9723" y="10000"/>
                          </a:lnTo>
                          <a:lnTo>
                            <a:pt x="9734" y="10000"/>
                          </a:lnTo>
                          <a:lnTo>
                            <a:pt x="9734" y="10000"/>
                          </a:lnTo>
                          <a:lnTo>
                            <a:pt x="9734" y="10000"/>
                          </a:lnTo>
                          <a:lnTo>
                            <a:pt x="9734" y="10000"/>
                          </a:lnTo>
                          <a:lnTo>
                            <a:pt x="9746" y="10000"/>
                          </a:lnTo>
                          <a:lnTo>
                            <a:pt x="9746" y="10000"/>
                          </a:lnTo>
                          <a:lnTo>
                            <a:pt x="9746" y="10000"/>
                          </a:lnTo>
                          <a:lnTo>
                            <a:pt x="9746" y="10000"/>
                          </a:lnTo>
                          <a:lnTo>
                            <a:pt x="9757" y="10000"/>
                          </a:lnTo>
                          <a:lnTo>
                            <a:pt x="9757" y="10000"/>
                          </a:lnTo>
                          <a:lnTo>
                            <a:pt x="9757" y="10000"/>
                          </a:lnTo>
                          <a:lnTo>
                            <a:pt x="9757" y="10000"/>
                          </a:lnTo>
                          <a:lnTo>
                            <a:pt x="9766" y="10000"/>
                          </a:lnTo>
                          <a:lnTo>
                            <a:pt x="9766" y="10000"/>
                          </a:lnTo>
                          <a:lnTo>
                            <a:pt x="9766" y="10000"/>
                          </a:lnTo>
                          <a:lnTo>
                            <a:pt x="9766" y="10000"/>
                          </a:lnTo>
                          <a:lnTo>
                            <a:pt x="9777" y="10000"/>
                          </a:lnTo>
                          <a:lnTo>
                            <a:pt x="9777" y="10000"/>
                          </a:lnTo>
                          <a:lnTo>
                            <a:pt x="9777" y="10000"/>
                          </a:lnTo>
                          <a:lnTo>
                            <a:pt x="9777" y="10000"/>
                          </a:lnTo>
                          <a:lnTo>
                            <a:pt x="9789" y="10000"/>
                          </a:lnTo>
                          <a:lnTo>
                            <a:pt x="9789" y="10000"/>
                          </a:lnTo>
                          <a:lnTo>
                            <a:pt x="9789" y="10000"/>
                          </a:lnTo>
                          <a:lnTo>
                            <a:pt x="9789" y="10000"/>
                          </a:lnTo>
                          <a:lnTo>
                            <a:pt x="9797" y="10000"/>
                          </a:lnTo>
                          <a:lnTo>
                            <a:pt x="9797" y="10000"/>
                          </a:lnTo>
                          <a:lnTo>
                            <a:pt x="9797" y="10000"/>
                          </a:lnTo>
                          <a:lnTo>
                            <a:pt x="9797" y="10000"/>
                          </a:lnTo>
                          <a:lnTo>
                            <a:pt x="9809" y="10000"/>
                          </a:lnTo>
                          <a:lnTo>
                            <a:pt x="9809" y="10000"/>
                          </a:lnTo>
                          <a:lnTo>
                            <a:pt x="9809" y="10000"/>
                          </a:lnTo>
                          <a:lnTo>
                            <a:pt x="9809" y="10000"/>
                          </a:lnTo>
                          <a:lnTo>
                            <a:pt x="9820" y="10000"/>
                          </a:lnTo>
                          <a:lnTo>
                            <a:pt x="9820" y="10000"/>
                          </a:lnTo>
                          <a:lnTo>
                            <a:pt x="9820" y="10000"/>
                          </a:lnTo>
                          <a:lnTo>
                            <a:pt x="9820" y="10000"/>
                          </a:lnTo>
                          <a:lnTo>
                            <a:pt x="9831" y="10000"/>
                          </a:lnTo>
                          <a:lnTo>
                            <a:pt x="9831" y="10000"/>
                          </a:lnTo>
                          <a:lnTo>
                            <a:pt x="9831" y="10000"/>
                          </a:lnTo>
                          <a:lnTo>
                            <a:pt x="9831" y="10000"/>
                          </a:lnTo>
                          <a:lnTo>
                            <a:pt x="9840" y="10000"/>
                          </a:lnTo>
                          <a:lnTo>
                            <a:pt x="9840" y="10000"/>
                          </a:lnTo>
                          <a:lnTo>
                            <a:pt x="9840" y="10000"/>
                          </a:lnTo>
                          <a:lnTo>
                            <a:pt x="9840" y="10000"/>
                          </a:lnTo>
                          <a:lnTo>
                            <a:pt x="9851" y="10000"/>
                          </a:lnTo>
                          <a:lnTo>
                            <a:pt x="9851" y="10000"/>
                          </a:lnTo>
                          <a:lnTo>
                            <a:pt x="9851" y="10000"/>
                          </a:lnTo>
                          <a:lnTo>
                            <a:pt x="9851" y="10000"/>
                          </a:lnTo>
                          <a:lnTo>
                            <a:pt x="9863" y="10000"/>
                          </a:lnTo>
                          <a:lnTo>
                            <a:pt x="9863" y="10000"/>
                          </a:lnTo>
                          <a:lnTo>
                            <a:pt x="9863" y="10000"/>
                          </a:lnTo>
                          <a:lnTo>
                            <a:pt x="9863" y="10000"/>
                          </a:lnTo>
                          <a:lnTo>
                            <a:pt x="9874" y="10000"/>
                          </a:lnTo>
                          <a:lnTo>
                            <a:pt x="9874" y="10000"/>
                          </a:lnTo>
                          <a:lnTo>
                            <a:pt x="9874" y="10000"/>
                          </a:lnTo>
                          <a:lnTo>
                            <a:pt x="9874" y="10000"/>
                          </a:lnTo>
                          <a:lnTo>
                            <a:pt x="9883" y="10000"/>
                          </a:lnTo>
                          <a:lnTo>
                            <a:pt x="9883" y="10000"/>
                          </a:lnTo>
                          <a:lnTo>
                            <a:pt x="9883" y="10000"/>
                          </a:lnTo>
                          <a:lnTo>
                            <a:pt x="9883" y="10000"/>
                          </a:lnTo>
                          <a:lnTo>
                            <a:pt x="9894" y="10000"/>
                          </a:lnTo>
                          <a:lnTo>
                            <a:pt x="9894" y="10000"/>
                          </a:lnTo>
                          <a:lnTo>
                            <a:pt x="9894" y="10000"/>
                          </a:lnTo>
                          <a:lnTo>
                            <a:pt x="9894" y="10000"/>
                          </a:lnTo>
                          <a:lnTo>
                            <a:pt x="9906" y="10000"/>
                          </a:lnTo>
                          <a:lnTo>
                            <a:pt x="9906" y="10000"/>
                          </a:lnTo>
                          <a:lnTo>
                            <a:pt x="9906" y="10000"/>
                          </a:lnTo>
                          <a:lnTo>
                            <a:pt x="9906" y="10000"/>
                          </a:lnTo>
                          <a:lnTo>
                            <a:pt x="9914" y="10000"/>
                          </a:lnTo>
                          <a:lnTo>
                            <a:pt x="9914" y="10000"/>
                          </a:lnTo>
                          <a:lnTo>
                            <a:pt x="9914" y="10000"/>
                          </a:lnTo>
                          <a:lnTo>
                            <a:pt x="9914" y="10000"/>
                          </a:lnTo>
                          <a:lnTo>
                            <a:pt x="9926" y="10000"/>
                          </a:lnTo>
                          <a:lnTo>
                            <a:pt x="9926" y="10000"/>
                          </a:lnTo>
                          <a:lnTo>
                            <a:pt x="9926" y="10000"/>
                          </a:lnTo>
                          <a:lnTo>
                            <a:pt x="9926" y="10000"/>
                          </a:lnTo>
                          <a:lnTo>
                            <a:pt x="9937" y="10000"/>
                          </a:lnTo>
                          <a:lnTo>
                            <a:pt x="9937" y="10000"/>
                          </a:lnTo>
                          <a:lnTo>
                            <a:pt x="9937" y="10000"/>
                          </a:lnTo>
                          <a:lnTo>
                            <a:pt x="9937" y="10000"/>
                          </a:lnTo>
                          <a:lnTo>
                            <a:pt x="9949" y="10000"/>
                          </a:lnTo>
                          <a:lnTo>
                            <a:pt x="9949" y="10000"/>
                          </a:lnTo>
                          <a:lnTo>
                            <a:pt x="9949" y="10000"/>
                          </a:lnTo>
                          <a:lnTo>
                            <a:pt x="9949" y="10000"/>
                          </a:lnTo>
                          <a:lnTo>
                            <a:pt x="9957" y="10000"/>
                          </a:lnTo>
                          <a:lnTo>
                            <a:pt x="9957" y="10000"/>
                          </a:lnTo>
                          <a:lnTo>
                            <a:pt x="9957" y="10000"/>
                          </a:lnTo>
                          <a:lnTo>
                            <a:pt x="9957" y="10000"/>
                          </a:lnTo>
                          <a:lnTo>
                            <a:pt x="9969" y="10000"/>
                          </a:lnTo>
                          <a:lnTo>
                            <a:pt x="9969" y="10000"/>
                          </a:lnTo>
                          <a:lnTo>
                            <a:pt x="9969" y="10000"/>
                          </a:lnTo>
                          <a:lnTo>
                            <a:pt x="9969" y="10000"/>
                          </a:lnTo>
                          <a:lnTo>
                            <a:pt x="9980" y="10000"/>
                          </a:lnTo>
                          <a:lnTo>
                            <a:pt x="9980" y="10000"/>
                          </a:lnTo>
                          <a:lnTo>
                            <a:pt x="9980" y="10000"/>
                          </a:lnTo>
                          <a:lnTo>
                            <a:pt x="9980" y="10000"/>
                          </a:lnTo>
                          <a:lnTo>
                            <a:pt x="9991" y="10000"/>
                          </a:lnTo>
                          <a:lnTo>
                            <a:pt x="9991" y="10000"/>
                          </a:lnTo>
                          <a:lnTo>
                            <a:pt x="9991" y="10000"/>
                          </a:lnTo>
                          <a:lnTo>
                            <a:pt x="9991" y="10000"/>
                          </a:lnTo>
                          <a:lnTo>
                            <a:pt x="10000" y="10000"/>
                          </a:lnTo>
                          <a:lnTo>
                            <a:pt x="10000" y="10000"/>
                          </a:lnTo>
                          <a:lnTo>
                            <a:pt x="10000" y="10000"/>
                          </a:lnTo>
                          <a:lnTo>
                            <a:pt x="10000" y="10000"/>
                          </a:lnTo>
                        </a:path>
                      </a:pathLst>
                    </a:cu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18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5629275" y="3592513"/>
                      <a:ext cx="34925" cy="49213"/>
                    </a:xfrm>
                    <a:custGeom>
                      <a:avLst/>
                      <a:gdLst>
                        <a:gd name="T0" fmla="*/ 0 w 22"/>
                        <a:gd name="T1" fmla="*/ 18 h 31"/>
                        <a:gd name="T2" fmla="*/ 11 w 22"/>
                        <a:gd name="T3" fmla="*/ 31 h 31"/>
                        <a:gd name="T4" fmla="*/ 22 w 22"/>
                        <a:gd name="T5" fmla="*/ 18 h 31"/>
                        <a:gd name="T6" fmla="*/ 11 w 22"/>
                        <a:gd name="T7" fmla="*/ 0 h 31"/>
                        <a:gd name="T8" fmla="*/ 0 w 22"/>
                        <a:gd name="T9" fmla="*/ 18 h 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2" h="31">
                          <a:moveTo>
                            <a:pt x="0" y="18"/>
                          </a:moveTo>
                          <a:lnTo>
                            <a:pt x="11" y="31"/>
                          </a:lnTo>
                          <a:lnTo>
                            <a:pt x="22" y="18"/>
                          </a:lnTo>
                          <a:lnTo>
                            <a:pt x="11" y="0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22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24792" y="2449614"/>
                      <a:ext cx="2328069" cy="13195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+MS3(885.0-&gt;711.0), 5.2min #244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3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00100" y="4618038"/>
                      <a:ext cx="28575" cy="0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24" name="Rectangl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17550" y="4575175"/>
                      <a:ext cx="65088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5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1213" y="4341813"/>
                      <a:ext cx="17463" cy="0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26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00100" y="4065588"/>
                      <a:ext cx="28575" cy="0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27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763" y="4024313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1213" y="3790950"/>
                      <a:ext cx="17463" cy="0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2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00100" y="3521075"/>
                      <a:ext cx="28575" cy="0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0" name="Rectangl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763" y="3478213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1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1213" y="3244850"/>
                      <a:ext cx="17463" cy="0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2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00100" y="2968625"/>
                      <a:ext cx="28575" cy="0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3" name="Rectangle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763" y="2927350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4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1213" y="2693988"/>
                      <a:ext cx="17463" cy="0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5" name="Rectangle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8325" y="2438400"/>
                      <a:ext cx="22542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Intens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6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6625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7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298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8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4113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39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82675" y="4681538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62063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1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7318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2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8113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3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750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4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98625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5" name="Rectangle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27188" y="4681538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6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06575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7" name="Line 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1770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8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2565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9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36775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0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44725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1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73288" y="4681538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2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585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3" name="Line 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62213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4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70163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5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8128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6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9238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7" name="Rectangle 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17800" y="4681538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8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00363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59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06725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60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1943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61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2580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62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33750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63" name="Rectangle 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62312" y="4681539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4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4875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65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5123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66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6395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67" name="Line 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70313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68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3025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69" name="Rectangle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11588" y="4681538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550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0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938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71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0210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72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8463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73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14825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74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7538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75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56100" y="4681538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7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3390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7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6613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7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52975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7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568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8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72050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81" name="Rectangle 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00613" y="4681538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78413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8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91125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84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9748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85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41020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86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516563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87" name="Rectangle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45125" y="4681538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88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629275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89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3563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90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84835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91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954713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92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061075" y="4646613"/>
                      <a:ext cx="0" cy="34925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93" name="Rectangle 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989638" y="4681538"/>
                      <a:ext cx="1428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94" name="Line 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73788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95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80150" y="4646613"/>
                      <a:ext cx="0" cy="20638"/>
                    </a:xfrm>
                    <a:prstGeom prst="line">
                      <a:avLst/>
                    </a:prstGeom>
                    <a:noFill/>
                    <a:ln w="4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AU"/>
                    </a:p>
                  </p:txBody>
                </p:sp>
                <p:sp>
                  <p:nvSpPr>
                    <p:cNvPr id="96" name="Rectangle 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51575" y="4681538"/>
                      <a:ext cx="130175" cy="11271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m/z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12" name="Rectangle 11"/>
                  <p:cNvSpPr/>
                  <p:nvPr/>
                </p:nvSpPr>
                <p:spPr>
                  <a:xfrm>
                    <a:off x="1010544" y="6842398"/>
                    <a:ext cx="1001374" cy="35938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1000" dirty="0" smtClean="0"/>
                      <a:t>ESIMS</a:t>
                    </a:r>
                    <a:r>
                      <a:rPr lang="en-AU" sz="1000" baseline="30000" dirty="0" smtClean="0"/>
                      <a:t>3</a:t>
                    </a:r>
                    <a:r>
                      <a:rPr lang="en-AU" sz="1000" dirty="0" smtClean="0"/>
                      <a:t> </a:t>
                    </a:r>
                    <a:endParaRPr lang="en-AU" sz="1000" dirty="0"/>
                  </a:p>
                </p:txBody>
              </p:sp>
            </p:grpSp>
            <p:sp>
              <p:nvSpPr>
                <p:cNvPr id="101" name="TextBox 100"/>
                <p:cNvSpPr txBox="1"/>
                <p:nvPr/>
              </p:nvSpPr>
              <p:spPr>
                <a:xfrm>
                  <a:off x="1013997" y="5326988"/>
                  <a:ext cx="35944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391</a:t>
                  </a:r>
                  <a:endParaRPr lang="en-AU" sz="7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1838069" y="5418743"/>
                  <a:ext cx="353080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537</a:t>
                  </a:r>
                  <a:endParaRPr lang="en-AU" sz="7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1952724" y="6181283"/>
                  <a:ext cx="351972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551</a:t>
                  </a:r>
                  <a:endParaRPr lang="en-AU" sz="7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2815760" y="5522342"/>
                  <a:ext cx="38237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711</a:t>
                  </a:r>
                  <a:endParaRPr lang="en-AU" sz="7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3469414" y="4941875"/>
                <a:ext cx="3240942" cy="1645079"/>
                <a:chOff x="3469414" y="4941875"/>
                <a:chExt cx="3240942" cy="1645079"/>
              </a:xfrm>
            </p:grpSpPr>
            <p:pic>
              <p:nvPicPr>
                <p:cNvPr id="6" name="Picture 5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469414" y="4941875"/>
                  <a:ext cx="3240942" cy="16450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97" name="Rectangle 96"/>
                <p:cNvSpPr/>
                <p:nvPr/>
              </p:nvSpPr>
              <p:spPr>
                <a:xfrm>
                  <a:off x="3705727" y="5076764"/>
                  <a:ext cx="592719" cy="24622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AU" sz="1000" dirty="0" smtClean="0"/>
                    <a:t>ESIMS</a:t>
                  </a:r>
                  <a:r>
                    <a:rPr lang="en-AU" sz="1000" baseline="30000" dirty="0" smtClean="0"/>
                    <a:t>4</a:t>
                  </a:r>
                  <a:r>
                    <a:rPr lang="en-AU" sz="1000" dirty="0" smtClean="0"/>
                    <a:t> </a:t>
                  </a:r>
                  <a:endParaRPr lang="en-AU" sz="1000" dirty="0"/>
                </a:p>
              </p:txBody>
            </p:sp>
            <p:sp>
              <p:nvSpPr>
                <p:cNvPr id="98" name="Rectangle 12"/>
                <p:cNvSpPr>
                  <a:spLocks noChangeArrowheads="1"/>
                </p:cNvSpPr>
                <p:nvPr/>
              </p:nvSpPr>
              <p:spPr bwMode="auto">
                <a:xfrm>
                  <a:off x="3632459" y="4973463"/>
                  <a:ext cx="1242665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lvl="0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+MS4(885.0-&gt;</a:t>
                  </a:r>
                  <a:r>
                    <a:rPr lang="en-US" sz="60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711.0 </a:t>
                  </a:r>
                  <a:r>
                    <a:rPr lang="en-US" sz="60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&gt;551.0</a:t>
                  </a:r>
                  <a:r>
                    <a:rPr lang="en-US" sz="60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)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4629074" y="5424190"/>
                  <a:ext cx="349732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377</a:t>
                  </a:r>
                  <a:endParaRPr lang="en-AU" sz="7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4753429" y="5691619"/>
                  <a:ext cx="336456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391</a:t>
                  </a:r>
                  <a:endParaRPr lang="en-AU" sz="7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7" name="TextBox 106"/>
                <p:cNvSpPr txBox="1"/>
                <p:nvPr/>
              </p:nvSpPr>
              <p:spPr>
                <a:xfrm>
                  <a:off x="4422277" y="6049761"/>
                  <a:ext cx="35334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dirty="0" smtClean="0">
                      <a:latin typeface="Arial" pitchFamily="34" charset="0"/>
                      <a:cs typeface="Arial" pitchFamily="34" charset="0"/>
                    </a:rPr>
                    <a:t>343</a:t>
                  </a:r>
                  <a:endParaRPr lang="en-AU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>
                  <a:off x="5832963" y="5019629"/>
                  <a:ext cx="33301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7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551</a:t>
                  </a:r>
                  <a:endParaRPr lang="en-AU" sz="7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286" name="Group 285"/>
            <p:cNvGrpSpPr/>
            <p:nvPr/>
          </p:nvGrpSpPr>
          <p:grpSpPr>
            <a:xfrm>
              <a:off x="99104" y="869000"/>
              <a:ext cx="257834" cy="4995268"/>
              <a:chOff x="-875686" y="2095870"/>
              <a:chExt cx="171143" cy="4343958"/>
            </a:xfrm>
          </p:grpSpPr>
          <p:cxnSp>
            <p:nvCxnSpPr>
              <p:cNvPr id="287" name="Straight Connector 286"/>
              <p:cNvCxnSpPr/>
              <p:nvPr/>
            </p:nvCxnSpPr>
            <p:spPr>
              <a:xfrm>
                <a:off x="-875686" y="2095870"/>
                <a:ext cx="0" cy="43411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7"/>
              <p:cNvCxnSpPr/>
              <p:nvPr/>
            </p:nvCxnSpPr>
            <p:spPr>
              <a:xfrm>
                <a:off x="-875686" y="2095870"/>
                <a:ext cx="171143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9" name="Straight Arrow Connector 288"/>
              <p:cNvCxnSpPr/>
              <p:nvPr/>
            </p:nvCxnSpPr>
            <p:spPr>
              <a:xfrm>
                <a:off x="-875686" y="6439828"/>
                <a:ext cx="171143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0" name="Group 289"/>
            <p:cNvGrpSpPr/>
            <p:nvPr/>
          </p:nvGrpSpPr>
          <p:grpSpPr>
            <a:xfrm>
              <a:off x="6348981" y="1016979"/>
              <a:ext cx="253541" cy="4995386"/>
              <a:chOff x="6439418" y="1140281"/>
              <a:chExt cx="254863" cy="4410534"/>
            </a:xfrm>
          </p:grpSpPr>
          <p:cxnSp>
            <p:nvCxnSpPr>
              <p:cNvPr id="291" name="Straight Connector 290"/>
              <p:cNvCxnSpPr/>
              <p:nvPr/>
            </p:nvCxnSpPr>
            <p:spPr>
              <a:xfrm>
                <a:off x="6448923" y="1140282"/>
                <a:ext cx="24535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/>
              <p:cNvCxnSpPr/>
              <p:nvPr/>
            </p:nvCxnSpPr>
            <p:spPr>
              <a:xfrm>
                <a:off x="6694281" y="1140281"/>
                <a:ext cx="0" cy="44105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3" name="Straight Arrow Connector 292"/>
              <p:cNvCxnSpPr/>
              <p:nvPr/>
            </p:nvCxnSpPr>
            <p:spPr>
              <a:xfrm flipH="1">
                <a:off x="6439418" y="5550815"/>
                <a:ext cx="245358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" name="Group 2"/>
            <p:cNvGrpSpPr/>
            <p:nvPr/>
          </p:nvGrpSpPr>
          <p:grpSpPr>
            <a:xfrm>
              <a:off x="390686" y="1465724"/>
              <a:ext cx="6200837" cy="2877676"/>
              <a:chOff x="305746" y="1447800"/>
              <a:chExt cx="6200837" cy="3352800"/>
            </a:xfrm>
          </p:grpSpPr>
          <p:pic>
            <p:nvPicPr>
              <p:cNvPr id="4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746" y="1447800"/>
                <a:ext cx="6200837" cy="3352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95" name="Rectangle 9"/>
              <p:cNvSpPr>
                <a:spLocks noChangeArrowheads="1"/>
              </p:cNvSpPr>
              <p:nvPr/>
            </p:nvSpPr>
            <p:spPr bwMode="auto">
              <a:xfrm>
                <a:off x="1470005" y="3706331"/>
                <a:ext cx="288561" cy="1036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391.3</a:t>
                </a:r>
              </a:p>
            </p:txBody>
          </p:sp>
          <p:sp>
            <p:nvSpPr>
              <p:cNvPr id="296" name="Rectangle 9"/>
              <p:cNvSpPr>
                <a:spLocks noChangeArrowheads="1"/>
              </p:cNvSpPr>
              <p:nvPr/>
            </p:nvSpPr>
            <p:spPr bwMode="auto">
              <a:xfrm>
                <a:off x="1286782" y="3424711"/>
                <a:ext cx="307223" cy="103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377</a:t>
                </a:r>
              </a:p>
            </p:txBody>
          </p:sp>
          <p:sp>
            <p:nvSpPr>
              <p:cNvPr id="297" name="Rectangle 11"/>
              <p:cNvSpPr>
                <a:spLocks noChangeArrowheads="1"/>
              </p:cNvSpPr>
              <p:nvPr/>
            </p:nvSpPr>
            <p:spPr bwMode="auto">
              <a:xfrm>
                <a:off x="2488670" y="2993921"/>
                <a:ext cx="343370" cy="1036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503.2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8" name="Rectangle 9"/>
              <p:cNvSpPr>
                <a:spLocks noChangeArrowheads="1"/>
              </p:cNvSpPr>
              <p:nvPr/>
            </p:nvSpPr>
            <p:spPr bwMode="auto">
              <a:xfrm>
                <a:off x="3036262" y="3278791"/>
                <a:ext cx="267821" cy="103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537</a:t>
                </a:r>
              </a:p>
            </p:txBody>
          </p:sp>
          <p:sp>
            <p:nvSpPr>
              <p:cNvPr id="299" name="TextBox 298"/>
              <p:cNvSpPr txBox="1"/>
              <p:nvPr/>
            </p:nvSpPr>
            <p:spPr>
              <a:xfrm>
                <a:off x="2916780" y="3916086"/>
                <a:ext cx="442885" cy="177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6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551</a:t>
                </a:r>
                <a:endParaRPr lang="en-AU" sz="6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" name="Rectangle 8"/>
              <p:cNvSpPr>
                <a:spLocks noChangeArrowheads="1"/>
              </p:cNvSpPr>
              <p:nvPr/>
            </p:nvSpPr>
            <p:spPr bwMode="auto">
              <a:xfrm>
                <a:off x="771346" y="3372877"/>
                <a:ext cx="348023" cy="1036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343.3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" name="Rectangle 8"/>
              <p:cNvSpPr>
                <a:spLocks noChangeArrowheads="1"/>
              </p:cNvSpPr>
              <p:nvPr/>
            </p:nvSpPr>
            <p:spPr bwMode="auto">
              <a:xfrm>
                <a:off x="2710693" y="3476741"/>
                <a:ext cx="348023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7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517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" name="Rectangle 14"/>
              <p:cNvSpPr>
                <a:spLocks noChangeArrowheads="1"/>
              </p:cNvSpPr>
              <p:nvPr/>
            </p:nvSpPr>
            <p:spPr bwMode="auto">
              <a:xfrm>
                <a:off x="4465057" y="3311171"/>
                <a:ext cx="272831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711</a:t>
                </a:r>
              </a:p>
            </p:txBody>
          </p:sp>
          <p:cxnSp>
            <p:nvCxnSpPr>
              <p:cNvPr id="2006" name="Straight Connector 2005"/>
              <p:cNvCxnSpPr/>
              <p:nvPr/>
            </p:nvCxnSpPr>
            <p:spPr>
              <a:xfrm>
                <a:off x="911610" y="3528573"/>
                <a:ext cx="184738" cy="6858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08" name="Straight Connector 2007"/>
              <p:cNvCxnSpPr/>
              <p:nvPr/>
            </p:nvCxnSpPr>
            <p:spPr>
              <a:xfrm flipV="1">
                <a:off x="2741715" y="3706331"/>
                <a:ext cx="89308" cy="56086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10" name="Straight Connector 2009"/>
              <p:cNvCxnSpPr/>
              <p:nvPr/>
            </p:nvCxnSpPr>
            <p:spPr>
              <a:xfrm flipV="1">
                <a:off x="2927991" y="3424711"/>
                <a:ext cx="164580" cy="78966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11" name="Rectangle 14"/>
              <p:cNvSpPr>
                <a:spLocks noChangeArrowheads="1"/>
              </p:cNvSpPr>
              <p:nvPr/>
            </p:nvSpPr>
            <p:spPr bwMode="auto">
              <a:xfrm>
                <a:off x="6072346" y="1602188"/>
                <a:ext cx="272831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885</a:t>
                </a:r>
              </a:p>
            </p:txBody>
          </p:sp>
          <p:sp>
            <p:nvSpPr>
              <p:cNvPr id="2013" name="Rectangle 11"/>
              <p:cNvSpPr>
                <a:spLocks noChangeArrowheads="1"/>
              </p:cNvSpPr>
              <p:nvPr/>
            </p:nvSpPr>
            <p:spPr bwMode="auto">
              <a:xfrm>
                <a:off x="4117899" y="3833543"/>
                <a:ext cx="34337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677</a:t>
                </a:r>
                <a:endPara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822231" y="1752600"/>
                <a:ext cx="572047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AU" sz="1000" dirty="0" smtClean="0"/>
                  <a:t>ESIMS</a:t>
                </a:r>
                <a:r>
                  <a:rPr lang="en-AU" sz="1000" baseline="30000" dirty="0" smtClean="0"/>
                  <a:t>2</a:t>
                </a:r>
                <a:r>
                  <a:rPr lang="en-AU" sz="1000" dirty="0" smtClean="0"/>
                  <a:t> </a:t>
                </a:r>
                <a:endParaRPr lang="en-AU" sz="1000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263446" y="286524"/>
              <a:ext cx="6032728" cy="963118"/>
              <a:chOff x="263446" y="286524"/>
              <a:chExt cx="6032728" cy="96311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63446" y="286524"/>
                <a:ext cx="1498576" cy="912017"/>
                <a:chOff x="263446" y="286524"/>
                <a:chExt cx="1498576" cy="912017"/>
              </a:xfrm>
            </p:grpSpPr>
            <p:grpSp>
              <p:nvGrpSpPr>
                <p:cNvPr id="116" name="Group 115"/>
                <p:cNvGrpSpPr/>
                <p:nvPr/>
              </p:nvGrpSpPr>
              <p:grpSpPr>
                <a:xfrm>
                  <a:off x="263446" y="286524"/>
                  <a:ext cx="1229256" cy="912017"/>
                  <a:chOff x="3199528" y="537525"/>
                  <a:chExt cx="1602067" cy="1175744"/>
                </a:xfrm>
              </p:grpSpPr>
              <p:cxnSp>
                <p:nvCxnSpPr>
                  <p:cNvPr id="117" name="Straight Connector 116"/>
                  <p:cNvCxnSpPr/>
                  <p:nvPr/>
                </p:nvCxnSpPr>
                <p:spPr>
                  <a:xfrm>
                    <a:off x="4287093" y="1172701"/>
                    <a:ext cx="0" cy="257052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Elbow Connector 117"/>
                  <p:cNvCxnSpPr/>
                  <p:nvPr/>
                </p:nvCxnSpPr>
                <p:spPr>
                  <a:xfrm rot="16200000" flipV="1">
                    <a:off x="4194716" y="1248231"/>
                    <a:ext cx="261964" cy="191134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4345362" y="1166195"/>
                    <a:ext cx="456233" cy="2152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/>
                      <a:t>677</a:t>
                    </a:r>
                    <a:endParaRPr lang="en-AU" sz="700" b="1" dirty="0"/>
                  </a:p>
                </p:txBody>
              </p:sp>
              <p:sp>
                <p:nvSpPr>
                  <p:cNvPr id="121" name="TextBox 120"/>
                  <p:cNvSpPr txBox="1"/>
                  <p:nvPr/>
                </p:nvSpPr>
                <p:spPr>
                  <a:xfrm>
                    <a:off x="3233215" y="828184"/>
                    <a:ext cx="452103" cy="369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X</a:t>
                    </a:r>
                    <a:endParaRPr lang="en-AU" sz="1200" dirty="0"/>
                  </a:p>
                </p:txBody>
              </p:sp>
              <p:cxnSp>
                <p:nvCxnSpPr>
                  <p:cNvPr id="122" name="Straight Connector 121"/>
                  <p:cNvCxnSpPr/>
                  <p:nvPr/>
                </p:nvCxnSpPr>
                <p:spPr>
                  <a:xfrm>
                    <a:off x="3517626" y="1015216"/>
                    <a:ext cx="218799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3" name="TextBox 122"/>
                  <p:cNvSpPr txBox="1"/>
                  <p:nvPr/>
                </p:nvSpPr>
                <p:spPr>
                  <a:xfrm>
                    <a:off x="3674659" y="834068"/>
                    <a:ext cx="412961" cy="369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X</a:t>
                    </a:r>
                    <a:endParaRPr lang="en-AU" sz="1200" dirty="0"/>
                  </a:p>
                </p:txBody>
              </p:sp>
              <p:sp>
                <p:nvSpPr>
                  <p:cNvPr id="124" name="TextBox 123"/>
                  <p:cNvSpPr txBox="1"/>
                  <p:nvPr/>
                </p:nvSpPr>
                <p:spPr>
                  <a:xfrm>
                    <a:off x="4074559" y="831262"/>
                    <a:ext cx="396734" cy="369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X</a:t>
                    </a:r>
                    <a:endParaRPr lang="en-AU" sz="1200" dirty="0"/>
                  </a:p>
                </p:txBody>
              </p:sp>
              <p:cxnSp>
                <p:nvCxnSpPr>
                  <p:cNvPr id="125" name="Straight Connector 124"/>
                  <p:cNvCxnSpPr/>
                  <p:nvPr/>
                </p:nvCxnSpPr>
                <p:spPr>
                  <a:xfrm>
                    <a:off x="3947677" y="1015216"/>
                    <a:ext cx="218799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/>
                  <p:nvPr/>
                </p:nvCxnSpPr>
                <p:spPr>
                  <a:xfrm>
                    <a:off x="4377729" y="1015216"/>
                    <a:ext cx="218799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Elbow Connector 126"/>
                  <p:cNvCxnSpPr/>
                  <p:nvPr/>
                </p:nvCxnSpPr>
                <p:spPr>
                  <a:xfrm rot="10800000" flipV="1">
                    <a:off x="3514382" y="886692"/>
                    <a:ext cx="341874" cy="257052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Elbow Connector 51"/>
                  <p:cNvCxnSpPr/>
                  <p:nvPr/>
                </p:nvCxnSpPr>
                <p:spPr>
                  <a:xfrm rot="10800000" flipV="1">
                    <a:off x="3936562" y="886692"/>
                    <a:ext cx="341874" cy="257052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Elbow Connector 128"/>
                  <p:cNvCxnSpPr/>
                  <p:nvPr/>
                </p:nvCxnSpPr>
                <p:spPr>
                  <a:xfrm rot="10800000" flipV="1">
                    <a:off x="4356349" y="934443"/>
                    <a:ext cx="341874" cy="257052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TextBox 129"/>
                  <p:cNvSpPr txBox="1"/>
                  <p:nvPr/>
                </p:nvSpPr>
                <p:spPr>
                  <a:xfrm>
                    <a:off x="4139387" y="1344008"/>
                    <a:ext cx="444208" cy="369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A</a:t>
                    </a:r>
                    <a:endParaRPr lang="en-AU" sz="1200" dirty="0"/>
                  </a:p>
                </p:txBody>
              </p:sp>
              <p:sp>
                <p:nvSpPr>
                  <p:cNvPr id="131" name="TextBox 130"/>
                  <p:cNvSpPr txBox="1"/>
                  <p:nvPr/>
                </p:nvSpPr>
                <p:spPr>
                  <a:xfrm>
                    <a:off x="3935126" y="1181369"/>
                    <a:ext cx="46269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711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32" name="TextBox 131"/>
                  <p:cNvSpPr txBox="1"/>
                  <p:nvPr/>
                </p:nvSpPr>
                <p:spPr>
                  <a:xfrm>
                    <a:off x="4035525" y="693902"/>
                    <a:ext cx="440570" cy="2000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551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33" name="TextBox 132"/>
                  <p:cNvSpPr txBox="1"/>
                  <p:nvPr/>
                </p:nvSpPr>
                <p:spPr>
                  <a:xfrm>
                    <a:off x="3685317" y="1090305"/>
                    <a:ext cx="477386" cy="2926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/>
                      <a:t>357</a:t>
                    </a:r>
                    <a:endParaRPr lang="en-AU" sz="700" b="1" dirty="0"/>
                  </a:p>
                </p:txBody>
              </p:sp>
              <p:sp>
                <p:nvSpPr>
                  <p:cNvPr id="134" name="TextBox 133"/>
                  <p:cNvSpPr txBox="1"/>
                  <p:nvPr/>
                </p:nvSpPr>
                <p:spPr>
                  <a:xfrm>
                    <a:off x="3517625" y="693902"/>
                    <a:ext cx="42309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711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35" name="TextBox 134"/>
                  <p:cNvSpPr txBox="1"/>
                  <p:nvPr/>
                </p:nvSpPr>
                <p:spPr>
                  <a:xfrm>
                    <a:off x="3199528" y="537525"/>
                    <a:ext cx="35573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>
                        <a:latin typeface="Times New Roman" pitchFamily="18" charset="0"/>
                        <a:cs typeface="Times New Roman" pitchFamily="18" charset="0"/>
                      </a:rPr>
                      <a:t>I</a:t>
                    </a:r>
                    <a:endParaRPr lang="en-AU" sz="12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5" name="Rectangle 4"/>
                <p:cNvSpPr/>
                <p:nvPr/>
              </p:nvSpPr>
              <p:spPr>
                <a:xfrm>
                  <a:off x="1317670" y="450353"/>
                  <a:ext cx="44435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AU" sz="1200" dirty="0" err="1"/>
                    <a:t>Xyl</a:t>
                  </a:r>
                  <a:r>
                    <a:rPr lang="en-AU" sz="1200" baseline="-25000" dirty="0" err="1"/>
                    <a:t>ol</a:t>
                  </a:r>
                  <a:endParaRPr lang="en-AU" sz="1200" dirty="0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775326" y="301712"/>
                <a:ext cx="1575100" cy="935135"/>
                <a:chOff x="1891033" y="349420"/>
                <a:chExt cx="1575100" cy="935135"/>
              </a:xfrm>
            </p:grpSpPr>
            <p:grpSp>
              <p:nvGrpSpPr>
                <p:cNvPr id="114" name="Group 113"/>
                <p:cNvGrpSpPr/>
                <p:nvPr/>
              </p:nvGrpSpPr>
              <p:grpSpPr>
                <a:xfrm>
                  <a:off x="1891033" y="349420"/>
                  <a:ext cx="1535053" cy="935135"/>
                  <a:chOff x="3495526" y="1295400"/>
                  <a:chExt cx="1974978" cy="1177799"/>
                </a:xfrm>
              </p:grpSpPr>
              <p:cxnSp>
                <p:nvCxnSpPr>
                  <p:cNvPr id="156" name="Straight Connector 155"/>
                  <p:cNvCxnSpPr/>
                  <p:nvPr/>
                </p:nvCxnSpPr>
                <p:spPr>
                  <a:xfrm>
                    <a:off x="5209481" y="1912401"/>
                    <a:ext cx="0" cy="25113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Elbow Connector 156"/>
                  <p:cNvCxnSpPr/>
                  <p:nvPr/>
                </p:nvCxnSpPr>
                <p:spPr>
                  <a:xfrm rot="16200000" flipV="1">
                    <a:off x="5089378" y="1994174"/>
                    <a:ext cx="255934" cy="188686"/>
                  </a:xfrm>
                  <a:prstGeom prst="bentConnector3">
                    <a:avLst>
                      <a:gd name="adj1" fmla="val 54503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9" name="TextBox 158"/>
                  <p:cNvSpPr txBox="1"/>
                  <p:nvPr/>
                </p:nvSpPr>
                <p:spPr>
                  <a:xfrm>
                    <a:off x="4700398" y="1836823"/>
                    <a:ext cx="479274" cy="2102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/>
                      <a:t>517</a:t>
                    </a:r>
                    <a:endParaRPr lang="en-AU" sz="700" b="1" dirty="0"/>
                  </a:p>
                </p:txBody>
              </p:sp>
              <p:sp>
                <p:nvSpPr>
                  <p:cNvPr id="160" name="TextBox 159"/>
                  <p:cNvSpPr txBox="1"/>
                  <p:nvPr/>
                </p:nvSpPr>
                <p:spPr>
                  <a:xfrm>
                    <a:off x="3669699" y="1556558"/>
                    <a:ext cx="350563" cy="3607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X</a:t>
                    </a:r>
                    <a:endParaRPr lang="en-AU" sz="1200" dirty="0"/>
                  </a:p>
                </p:txBody>
              </p:sp>
              <p:cxnSp>
                <p:nvCxnSpPr>
                  <p:cNvPr id="161" name="Straight Connector 160"/>
                  <p:cNvCxnSpPr/>
                  <p:nvPr/>
                </p:nvCxnSpPr>
                <p:spPr>
                  <a:xfrm>
                    <a:off x="3940629" y="1734886"/>
                    <a:ext cx="215996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2" name="TextBox 161"/>
                  <p:cNvSpPr txBox="1"/>
                  <p:nvPr/>
                </p:nvSpPr>
                <p:spPr>
                  <a:xfrm>
                    <a:off x="4091344" y="1538206"/>
                    <a:ext cx="407671" cy="3607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X</a:t>
                    </a:r>
                    <a:endParaRPr lang="en-AU" sz="1200" dirty="0"/>
                  </a:p>
                </p:txBody>
              </p:sp>
              <p:sp>
                <p:nvSpPr>
                  <p:cNvPr id="163" name="TextBox 162"/>
                  <p:cNvSpPr txBox="1"/>
                  <p:nvPr/>
                </p:nvSpPr>
                <p:spPr>
                  <a:xfrm>
                    <a:off x="4511689" y="1540676"/>
                    <a:ext cx="391652" cy="3607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X</a:t>
                    </a:r>
                    <a:endParaRPr lang="en-AU" sz="1200" dirty="0"/>
                  </a:p>
                </p:txBody>
              </p:sp>
              <p:cxnSp>
                <p:nvCxnSpPr>
                  <p:cNvPr id="164" name="Straight Connector 163"/>
                  <p:cNvCxnSpPr/>
                  <p:nvPr/>
                </p:nvCxnSpPr>
                <p:spPr>
                  <a:xfrm>
                    <a:off x="4365171" y="1734886"/>
                    <a:ext cx="215996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>
                  <a:xfrm>
                    <a:off x="4789714" y="1734886"/>
                    <a:ext cx="215996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Elbow Connector 165"/>
                  <p:cNvCxnSpPr/>
                  <p:nvPr/>
                </p:nvCxnSpPr>
                <p:spPr>
                  <a:xfrm rot="10800000" flipV="1">
                    <a:off x="3910173" y="1644645"/>
                    <a:ext cx="337494" cy="251134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Elbow Connector 51"/>
                  <p:cNvCxnSpPr/>
                  <p:nvPr/>
                </p:nvCxnSpPr>
                <p:spPr>
                  <a:xfrm rot="10800000" flipV="1">
                    <a:off x="4323879" y="1609319"/>
                    <a:ext cx="337494" cy="251134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Elbow Connector 167"/>
                  <p:cNvCxnSpPr/>
                  <p:nvPr/>
                </p:nvCxnSpPr>
                <p:spPr>
                  <a:xfrm rot="10800000" flipV="1">
                    <a:off x="4702126" y="1609319"/>
                    <a:ext cx="337494" cy="251135"/>
                  </a:xfrm>
                  <a:prstGeom prst="bentConnector3">
                    <a:avLst>
                      <a:gd name="adj1" fmla="val 3286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9" name="TextBox 168"/>
                  <p:cNvSpPr txBox="1"/>
                  <p:nvPr/>
                </p:nvSpPr>
                <p:spPr>
                  <a:xfrm>
                    <a:off x="5031987" y="2112437"/>
                    <a:ext cx="438517" cy="3607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A</a:t>
                    </a:r>
                    <a:endParaRPr lang="en-AU" sz="1200" dirty="0"/>
                  </a:p>
                </p:txBody>
              </p:sp>
              <p:sp>
                <p:nvSpPr>
                  <p:cNvPr id="170" name="TextBox 169"/>
                  <p:cNvSpPr txBox="1"/>
                  <p:nvPr/>
                </p:nvSpPr>
                <p:spPr>
                  <a:xfrm>
                    <a:off x="4754469" y="1978806"/>
                    <a:ext cx="454203" cy="2672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711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1" name="TextBox 170"/>
                  <p:cNvSpPr txBox="1"/>
                  <p:nvPr/>
                </p:nvSpPr>
                <p:spPr>
                  <a:xfrm>
                    <a:off x="4365171" y="1420968"/>
                    <a:ext cx="434926" cy="19545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551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2" name="TextBox 171"/>
                  <p:cNvSpPr txBox="1"/>
                  <p:nvPr/>
                </p:nvSpPr>
                <p:spPr>
                  <a:xfrm>
                    <a:off x="4860471" y="1420968"/>
                    <a:ext cx="473276" cy="19545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391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3" name="TextBox 172"/>
                  <p:cNvSpPr txBox="1"/>
                  <p:nvPr/>
                </p:nvSpPr>
                <p:spPr>
                  <a:xfrm>
                    <a:off x="4142380" y="1860455"/>
                    <a:ext cx="435061" cy="26055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/>
                      <a:t>357</a:t>
                    </a:r>
                    <a:endParaRPr lang="en-AU" sz="700" b="1" dirty="0"/>
                  </a:p>
                </p:txBody>
              </p:sp>
              <p:sp>
                <p:nvSpPr>
                  <p:cNvPr id="174" name="TextBox 173"/>
                  <p:cNvSpPr txBox="1"/>
                  <p:nvPr/>
                </p:nvSpPr>
                <p:spPr>
                  <a:xfrm>
                    <a:off x="3940628" y="1420968"/>
                    <a:ext cx="417677" cy="19545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711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5" name="TextBox 174"/>
                  <p:cNvSpPr txBox="1"/>
                  <p:nvPr/>
                </p:nvSpPr>
                <p:spPr>
                  <a:xfrm>
                    <a:off x="3495526" y="1295400"/>
                    <a:ext cx="513254" cy="3607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>
                        <a:latin typeface="Times New Roman" pitchFamily="18" charset="0"/>
                        <a:cs typeface="Times New Roman" pitchFamily="18" charset="0"/>
                      </a:rPr>
                      <a:t>II</a:t>
                    </a:r>
                    <a:endParaRPr lang="en-AU" sz="12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05" name="Rectangle 304"/>
                <p:cNvSpPr/>
                <p:nvPr/>
              </p:nvSpPr>
              <p:spPr>
                <a:xfrm>
                  <a:off x="3021781" y="559857"/>
                  <a:ext cx="44435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AU" sz="1200" dirty="0" err="1"/>
                    <a:t>Xyl</a:t>
                  </a:r>
                  <a:r>
                    <a:rPr lang="en-AU" sz="1200" baseline="-25000" dirty="0" err="1"/>
                    <a:t>ol</a:t>
                  </a:r>
                  <a:endParaRPr lang="en-AU" sz="1200" dirty="0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3348695" y="363306"/>
                <a:ext cx="1350054" cy="886336"/>
                <a:chOff x="3554112" y="392448"/>
                <a:chExt cx="1350054" cy="886336"/>
              </a:xfrm>
            </p:grpSpPr>
            <p:grpSp>
              <p:nvGrpSpPr>
                <p:cNvPr id="115" name="Group 114"/>
                <p:cNvGrpSpPr/>
                <p:nvPr/>
              </p:nvGrpSpPr>
              <p:grpSpPr>
                <a:xfrm>
                  <a:off x="3554112" y="392448"/>
                  <a:ext cx="1319357" cy="886336"/>
                  <a:chOff x="4845794" y="659912"/>
                  <a:chExt cx="1719493" cy="1142637"/>
                </a:xfrm>
              </p:grpSpPr>
              <p:grpSp>
                <p:nvGrpSpPr>
                  <p:cNvPr id="136" name="Group 135"/>
                  <p:cNvGrpSpPr/>
                  <p:nvPr/>
                </p:nvGrpSpPr>
                <p:grpSpPr>
                  <a:xfrm>
                    <a:off x="4845794" y="659912"/>
                    <a:ext cx="1443326" cy="1128585"/>
                    <a:chOff x="3863142" y="1367890"/>
                    <a:chExt cx="1375121" cy="1102608"/>
                  </a:xfrm>
                </p:grpSpPr>
                <p:cxnSp>
                  <p:nvCxnSpPr>
                    <p:cNvPr id="141" name="Straight Connector 140"/>
                    <p:cNvCxnSpPr/>
                    <p:nvPr/>
                  </p:nvCxnSpPr>
                  <p:spPr>
                    <a:xfrm>
                      <a:off x="4711505" y="1904822"/>
                      <a:ext cx="0" cy="25113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Elbow Connector 141"/>
                    <p:cNvCxnSpPr/>
                    <p:nvPr/>
                  </p:nvCxnSpPr>
                  <p:spPr>
                    <a:xfrm rot="16200000" flipV="1">
                      <a:off x="4594588" y="1977405"/>
                      <a:ext cx="255934" cy="188686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4" name="TextBox 143"/>
                    <p:cNvSpPr txBox="1"/>
                    <p:nvPr/>
                  </p:nvSpPr>
                  <p:spPr>
                    <a:xfrm>
                      <a:off x="4739439" y="1842508"/>
                      <a:ext cx="425985" cy="25196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/>
                        <a:t>517</a:t>
                      </a:r>
                      <a:endParaRPr lang="en-AU" sz="700" b="1" dirty="0"/>
                    </a:p>
                  </p:txBody>
                </p:sp>
                <p:sp>
                  <p:nvSpPr>
                    <p:cNvPr id="145" name="TextBox 144"/>
                    <p:cNvSpPr txBox="1"/>
                    <p:nvPr/>
                  </p:nvSpPr>
                  <p:spPr>
                    <a:xfrm>
                      <a:off x="4152901" y="1609319"/>
                      <a:ext cx="407671" cy="36076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sp>
                  <p:nvSpPr>
                    <p:cNvPr id="146" name="TextBox 145"/>
                    <p:cNvSpPr txBox="1"/>
                    <p:nvPr/>
                  </p:nvSpPr>
                  <p:spPr>
                    <a:xfrm>
                      <a:off x="4577443" y="1609319"/>
                      <a:ext cx="391652" cy="36076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cxnSp>
                  <p:nvCxnSpPr>
                    <p:cNvPr id="147" name="Straight Connector 146"/>
                    <p:cNvCxnSpPr/>
                    <p:nvPr/>
                  </p:nvCxnSpPr>
                  <p:spPr>
                    <a:xfrm>
                      <a:off x="4365171" y="1734886"/>
                      <a:ext cx="21599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Straight Connector 147"/>
                    <p:cNvCxnSpPr/>
                    <p:nvPr/>
                  </p:nvCxnSpPr>
                  <p:spPr>
                    <a:xfrm>
                      <a:off x="4789714" y="1734886"/>
                      <a:ext cx="21599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Elbow Connector 51"/>
                    <p:cNvCxnSpPr/>
                    <p:nvPr/>
                  </p:nvCxnSpPr>
                  <p:spPr>
                    <a:xfrm rot="10800000" flipV="1">
                      <a:off x="4365944" y="1597403"/>
                      <a:ext cx="337494" cy="251135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Elbow Connector 149"/>
                    <p:cNvCxnSpPr/>
                    <p:nvPr/>
                  </p:nvCxnSpPr>
                  <p:spPr>
                    <a:xfrm rot="10800000" flipV="1">
                      <a:off x="4783425" y="1618169"/>
                      <a:ext cx="337494" cy="251135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1" name="TextBox 150"/>
                    <p:cNvSpPr txBox="1"/>
                    <p:nvPr/>
                  </p:nvSpPr>
                  <p:spPr>
                    <a:xfrm>
                      <a:off x="4585836" y="2109736"/>
                      <a:ext cx="438519" cy="36076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A</a:t>
                      </a:r>
                      <a:endParaRPr lang="en-AU" sz="1200" dirty="0"/>
                    </a:p>
                  </p:txBody>
                </p:sp>
                <p:sp>
                  <p:nvSpPr>
                    <p:cNvPr id="152" name="TextBox 151"/>
                    <p:cNvSpPr txBox="1"/>
                    <p:nvPr/>
                  </p:nvSpPr>
                  <p:spPr>
                    <a:xfrm>
                      <a:off x="4322550" y="1912461"/>
                      <a:ext cx="456769" cy="19545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711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53" name="TextBox 152"/>
                    <p:cNvSpPr txBox="1"/>
                    <p:nvPr/>
                  </p:nvSpPr>
                  <p:spPr>
                    <a:xfrm>
                      <a:off x="4365171" y="1388862"/>
                      <a:ext cx="434926" cy="19545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711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54" name="TextBox 153"/>
                    <p:cNvSpPr txBox="1"/>
                    <p:nvPr/>
                  </p:nvSpPr>
                  <p:spPr>
                    <a:xfrm>
                      <a:off x="4820586" y="1945171"/>
                      <a:ext cx="417677" cy="19545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711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55" name="TextBox 154"/>
                    <p:cNvSpPr txBox="1"/>
                    <p:nvPr/>
                  </p:nvSpPr>
                  <p:spPr>
                    <a:xfrm>
                      <a:off x="3863142" y="1367890"/>
                      <a:ext cx="494304" cy="36076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A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137" name="TextBox 136"/>
                  <p:cNvSpPr txBox="1"/>
                  <p:nvPr/>
                </p:nvSpPr>
                <p:spPr>
                  <a:xfrm>
                    <a:off x="6105020" y="1433288"/>
                    <a:ext cx="460267" cy="369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A</a:t>
                    </a:r>
                    <a:endParaRPr lang="en-AU" sz="1200" dirty="0"/>
                  </a:p>
                </p:txBody>
              </p:sp>
              <p:cxnSp>
                <p:nvCxnSpPr>
                  <p:cNvPr id="138" name="Straight Connector 137"/>
                  <p:cNvCxnSpPr/>
                  <p:nvPr/>
                </p:nvCxnSpPr>
                <p:spPr>
                  <a:xfrm>
                    <a:off x="6260716" y="1224378"/>
                    <a:ext cx="0" cy="257052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Elbow Connector 138"/>
                  <p:cNvCxnSpPr/>
                  <p:nvPr/>
                </p:nvCxnSpPr>
                <p:spPr>
                  <a:xfrm rot="16200000" flipV="1">
                    <a:off x="6130913" y="1265113"/>
                    <a:ext cx="261964" cy="198045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0" name="TextBox 139"/>
                  <p:cNvSpPr txBox="1"/>
                  <p:nvPr/>
                </p:nvSpPr>
                <p:spPr>
                  <a:xfrm>
                    <a:off x="5850728" y="706973"/>
                    <a:ext cx="456498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391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306" name="Rectangle 305"/>
                <p:cNvSpPr/>
                <p:nvPr/>
              </p:nvSpPr>
              <p:spPr>
                <a:xfrm>
                  <a:off x="4459814" y="533344"/>
                  <a:ext cx="44435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AU" sz="1200" dirty="0" err="1"/>
                    <a:t>Xyl</a:t>
                  </a:r>
                  <a:r>
                    <a:rPr lang="en-AU" sz="1200" baseline="-25000" dirty="0" err="1"/>
                    <a:t>ol</a:t>
                  </a:r>
                  <a:endParaRPr lang="en-AU" sz="1200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4732229" y="350673"/>
                <a:ext cx="1563945" cy="847919"/>
                <a:chOff x="4664738" y="269200"/>
                <a:chExt cx="1563945" cy="847919"/>
              </a:xfrm>
            </p:grpSpPr>
            <p:grpSp>
              <p:nvGrpSpPr>
                <p:cNvPr id="307" name="Group 306"/>
                <p:cNvGrpSpPr/>
                <p:nvPr/>
              </p:nvGrpSpPr>
              <p:grpSpPr>
                <a:xfrm>
                  <a:off x="4664738" y="269200"/>
                  <a:ext cx="1181175" cy="847919"/>
                  <a:chOff x="3191465" y="565376"/>
                  <a:chExt cx="1253427" cy="1093111"/>
                </a:xfrm>
              </p:grpSpPr>
              <p:cxnSp>
                <p:nvCxnSpPr>
                  <p:cNvPr id="308" name="Straight Connector 307"/>
                  <p:cNvCxnSpPr/>
                  <p:nvPr/>
                </p:nvCxnSpPr>
                <p:spPr>
                  <a:xfrm>
                    <a:off x="3735536" y="1093287"/>
                    <a:ext cx="0" cy="257053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" name="Elbow Connector 308"/>
                  <p:cNvCxnSpPr/>
                  <p:nvPr/>
                </p:nvCxnSpPr>
                <p:spPr>
                  <a:xfrm rot="16200000" flipV="1">
                    <a:off x="3579934" y="1133360"/>
                    <a:ext cx="261964" cy="191134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0" name="TextBox 309"/>
                  <p:cNvSpPr txBox="1"/>
                  <p:nvPr/>
                </p:nvSpPr>
                <p:spPr>
                  <a:xfrm>
                    <a:off x="4028194" y="1130932"/>
                    <a:ext cx="356878" cy="2579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/>
                      <a:t>677</a:t>
                    </a:r>
                    <a:endParaRPr lang="en-AU" sz="700" b="1" dirty="0"/>
                  </a:p>
                </p:txBody>
              </p:sp>
              <p:sp>
                <p:nvSpPr>
                  <p:cNvPr id="311" name="TextBox 310"/>
                  <p:cNvSpPr txBox="1"/>
                  <p:nvPr/>
                </p:nvSpPr>
                <p:spPr>
                  <a:xfrm>
                    <a:off x="3233215" y="828184"/>
                    <a:ext cx="452103" cy="369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X</a:t>
                    </a:r>
                    <a:endParaRPr lang="en-AU" sz="1200" dirty="0"/>
                  </a:p>
                </p:txBody>
              </p:sp>
              <p:cxnSp>
                <p:nvCxnSpPr>
                  <p:cNvPr id="312" name="Straight Connector 311"/>
                  <p:cNvCxnSpPr/>
                  <p:nvPr/>
                </p:nvCxnSpPr>
                <p:spPr>
                  <a:xfrm>
                    <a:off x="3448200" y="984110"/>
                    <a:ext cx="218799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3" name="TextBox 312"/>
                  <p:cNvSpPr txBox="1"/>
                  <p:nvPr/>
                </p:nvSpPr>
                <p:spPr>
                  <a:xfrm>
                    <a:off x="3615349" y="817581"/>
                    <a:ext cx="299165" cy="369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X</a:t>
                    </a:r>
                    <a:endParaRPr lang="en-AU" sz="1200" dirty="0"/>
                  </a:p>
                </p:txBody>
              </p:sp>
              <p:sp>
                <p:nvSpPr>
                  <p:cNvPr id="314" name="TextBox 313"/>
                  <p:cNvSpPr txBox="1"/>
                  <p:nvPr/>
                </p:nvSpPr>
                <p:spPr>
                  <a:xfrm>
                    <a:off x="3964336" y="816394"/>
                    <a:ext cx="359954" cy="36926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X</a:t>
                    </a:r>
                    <a:endParaRPr lang="en-AU" sz="1200" dirty="0"/>
                  </a:p>
                </p:txBody>
              </p:sp>
              <p:cxnSp>
                <p:nvCxnSpPr>
                  <p:cNvPr id="315" name="Straight Connector 314"/>
                  <p:cNvCxnSpPr/>
                  <p:nvPr/>
                </p:nvCxnSpPr>
                <p:spPr>
                  <a:xfrm>
                    <a:off x="3838277" y="1009158"/>
                    <a:ext cx="218799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6" name="Straight Connector 315"/>
                  <p:cNvCxnSpPr/>
                  <p:nvPr/>
                </p:nvCxnSpPr>
                <p:spPr>
                  <a:xfrm>
                    <a:off x="4166272" y="1016820"/>
                    <a:ext cx="218799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7" name="Elbow Connector 316"/>
                  <p:cNvCxnSpPr/>
                  <p:nvPr/>
                </p:nvCxnSpPr>
                <p:spPr>
                  <a:xfrm rot="10800000" flipV="1">
                    <a:off x="3396316" y="878368"/>
                    <a:ext cx="341874" cy="257053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8" name="Elbow Connector 51"/>
                  <p:cNvCxnSpPr/>
                  <p:nvPr/>
                </p:nvCxnSpPr>
                <p:spPr>
                  <a:xfrm rot="10800000" flipV="1">
                    <a:off x="3808143" y="886692"/>
                    <a:ext cx="341874" cy="257053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9" name="Elbow Connector 318"/>
                  <p:cNvCxnSpPr/>
                  <p:nvPr/>
                </p:nvCxnSpPr>
                <p:spPr>
                  <a:xfrm rot="10800000" flipV="1">
                    <a:off x="4103018" y="916774"/>
                    <a:ext cx="341874" cy="257053"/>
                  </a:xfrm>
                  <a:prstGeom prst="bentConnector3">
                    <a:avLst>
                      <a:gd name="adj1" fmla="val 50000"/>
                    </a:avLst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0" name="TextBox 319"/>
                  <p:cNvSpPr txBox="1"/>
                  <p:nvPr/>
                </p:nvSpPr>
                <p:spPr>
                  <a:xfrm>
                    <a:off x="3587291" y="1301388"/>
                    <a:ext cx="258728" cy="3570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/>
                      <a:t>A</a:t>
                    </a:r>
                    <a:endParaRPr lang="en-AU" sz="1200" dirty="0"/>
                  </a:p>
                </p:txBody>
              </p:sp>
              <p:sp>
                <p:nvSpPr>
                  <p:cNvPr id="321" name="TextBox 320"/>
                  <p:cNvSpPr txBox="1"/>
                  <p:nvPr/>
                </p:nvSpPr>
                <p:spPr>
                  <a:xfrm>
                    <a:off x="3323770" y="1118676"/>
                    <a:ext cx="414421" cy="2579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711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22" name="TextBox 321"/>
                  <p:cNvSpPr txBox="1"/>
                  <p:nvPr/>
                </p:nvSpPr>
                <p:spPr>
                  <a:xfrm>
                    <a:off x="3883447" y="681391"/>
                    <a:ext cx="440570" cy="2579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391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23" name="TextBox 322"/>
                  <p:cNvSpPr txBox="1"/>
                  <p:nvPr/>
                </p:nvSpPr>
                <p:spPr>
                  <a:xfrm>
                    <a:off x="3760449" y="1099226"/>
                    <a:ext cx="373500" cy="2579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/>
                      <a:t>517</a:t>
                    </a:r>
                    <a:endParaRPr lang="en-AU" sz="700" b="1" dirty="0"/>
                  </a:p>
                </p:txBody>
              </p:sp>
              <p:sp>
                <p:nvSpPr>
                  <p:cNvPr id="324" name="TextBox 323"/>
                  <p:cNvSpPr txBox="1"/>
                  <p:nvPr/>
                </p:nvSpPr>
                <p:spPr>
                  <a:xfrm>
                    <a:off x="3402224" y="698885"/>
                    <a:ext cx="42309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700" b="1" dirty="0" smtClean="0">
                        <a:solidFill>
                          <a:srgbClr val="FF0000"/>
                        </a:solidFill>
                      </a:rPr>
                      <a:t>711</a:t>
                    </a:r>
                    <a:endParaRPr lang="en-AU" sz="7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25" name="TextBox 324"/>
                  <p:cNvSpPr txBox="1"/>
                  <p:nvPr/>
                </p:nvSpPr>
                <p:spPr>
                  <a:xfrm>
                    <a:off x="3191465" y="565376"/>
                    <a:ext cx="483194" cy="3570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dirty="0" smtClean="0">
                        <a:latin typeface="Times New Roman" pitchFamily="18" charset="0"/>
                        <a:cs typeface="Times New Roman" pitchFamily="18" charset="0"/>
                      </a:rPr>
                      <a:t>IV</a:t>
                    </a:r>
                    <a:endParaRPr lang="en-AU" sz="12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326" name="Rectangle 325"/>
                <p:cNvSpPr/>
                <p:nvPr/>
              </p:nvSpPr>
              <p:spPr>
                <a:xfrm>
                  <a:off x="5784331" y="480162"/>
                  <a:ext cx="44435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AU" sz="1200" dirty="0" err="1"/>
                    <a:t>Xyl</a:t>
                  </a:r>
                  <a:r>
                    <a:rPr lang="en-AU" sz="1200" baseline="-25000" dirty="0" err="1"/>
                    <a:t>ol</a:t>
                  </a:r>
                  <a:endParaRPr lang="en-AU" sz="1200" dirty="0"/>
                </a:p>
              </p:txBody>
            </p:sp>
          </p:grpSp>
        </p:grpSp>
        <p:grpSp>
          <p:nvGrpSpPr>
            <p:cNvPr id="342" name="Group 341"/>
            <p:cNvGrpSpPr/>
            <p:nvPr/>
          </p:nvGrpSpPr>
          <p:grpSpPr>
            <a:xfrm>
              <a:off x="451731" y="4574756"/>
              <a:ext cx="5973864" cy="2136720"/>
              <a:chOff x="296352" y="4813881"/>
              <a:chExt cx="5973864" cy="2136720"/>
            </a:xfrm>
          </p:grpSpPr>
          <p:grpSp>
            <p:nvGrpSpPr>
              <p:cNvPr id="337" name="Group 336"/>
              <p:cNvGrpSpPr/>
              <p:nvPr/>
            </p:nvGrpSpPr>
            <p:grpSpPr>
              <a:xfrm>
                <a:off x="1811856" y="4813881"/>
                <a:ext cx="1286823" cy="2136720"/>
                <a:chOff x="2399596" y="4557449"/>
                <a:chExt cx="1286823" cy="2136720"/>
              </a:xfrm>
            </p:grpSpPr>
            <p:grpSp>
              <p:nvGrpSpPr>
                <p:cNvPr id="336" name="Group 335"/>
                <p:cNvGrpSpPr/>
                <p:nvPr/>
              </p:nvGrpSpPr>
              <p:grpSpPr>
                <a:xfrm>
                  <a:off x="2399596" y="5636941"/>
                  <a:ext cx="1171275" cy="1057228"/>
                  <a:chOff x="2399596" y="5636941"/>
                  <a:chExt cx="1171275" cy="1057228"/>
                </a:xfrm>
              </p:grpSpPr>
              <p:grpSp>
                <p:nvGrpSpPr>
                  <p:cNvPr id="250" name="Group 249"/>
                  <p:cNvGrpSpPr/>
                  <p:nvPr/>
                </p:nvGrpSpPr>
                <p:grpSpPr>
                  <a:xfrm>
                    <a:off x="2399596" y="5636941"/>
                    <a:ext cx="1099043" cy="1057228"/>
                    <a:chOff x="139380" y="6797757"/>
                    <a:chExt cx="1148457" cy="1142022"/>
                  </a:xfrm>
                </p:grpSpPr>
                <p:grpSp>
                  <p:nvGrpSpPr>
                    <p:cNvPr id="251" name="Group 250"/>
                    <p:cNvGrpSpPr/>
                    <p:nvPr/>
                  </p:nvGrpSpPr>
                  <p:grpSpPr>
                    <a:xfrm>
                      <a:off x="165823" y="6956970"/>
                      <a:ext cx="1122014" cy="982809"/>
                      <a:chOff x="2675333" y="5510163"/>
                      <a:chExt cx="1122014" cy="982809"/>
                    </a:xfrm>
                  </p:grpSpPr>
                  <p:grpSp>
                    <p:nvGrpSpPr>
                      <p:cNvPr id="253" name="Group 252"/>
                      <p:cNvGrpSpPr/>
                      <p:nvPr/>
                    </p:nvGrpSpPr>
                    <p:grpSpPr>
                      <a:xfrm>
                        <a:off x="2675333" y="5540780"/>
                        <a:ext cx="870433" cy="703584"/>
                        <a:chOff x="4563247" y="1563630"/>
                        <a:chExt cx="935085" cy="778597"/>
                      </a:xfrm>
                    </p:grpSpPr>
                    <p:cxnSp>
                      <p:nvCxnSpPr>
                        <p:cNvPr id="258" name="Straight Connector 257"/>
                        <p:cNvCxnSpPr/>
                        <p:nvPr/>
                      </p:nvCxnSpPr>
                      <p:spPr>
                        <a:xfrm>
                          <a:off x="5446569" y="2024832"/>
                          <a:ext cx="0" cy="317395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60" name="TextBox 259"/>
                        <p:cNvSpPr txBox="1"/>
                        <p:nvPr/>
                      </p:nvSpPr>
                      <p:spPr>
                        <a:xfrm>
                          <a:off x="4954751" y="2016935"/>
                          <a:ext cx="407168" cy="23914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AU" sz="700" b="1" dirty="0" smtClean="0"/>
                            <a:t>343</a:t>
                          </a:r>
                          <a:endParaRPr lang="en-AU" sz="700" b="1" dirty="0"/>
                        </a:p>
                      </p:txBody>
                    </p:sp>
                    <p:cxnSp>
                      <p:nvCxnSpPr>
                        <p:cNvPr id="261" name="Straight Connector 260"/>
                        <p:cNvCxnSpPr/>
                        <p:nvPr/>
                      </p:nvCxnSpPr>
                      <p:spPr>
                        <a:xfrm>
                          <a:off x="4563247" y="1873083"/>
                          <a:ext cx="151264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62" name="TextBox 261"/>
                        <p:cNvSpPr txBox="1"/>
                        <p:nvPr/>
                      </p:nvSpPr>
                      <p:spPr>
                        <a:xfrm>
                          <a:off x="4613314" y="1715640"/>
                          <a:ext cx="348916" cy="33111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AU" sz="1200" dirty="0" smtClean="0"/>
                            <a:t>X</a:t>
                          </a:r>
                          <a:endParaRPr lang="en-AU" sz="1200" dirty="0"/>
                        </a:p>
                      </p:txBody>
                    </p:sp>
                    <p:sp>
                      <p:nvSpPr>
                        <p:cNvPr id="263" name="TextBox 262"/>
                        <p:cNvSpPr txBox="1"/>
                        <p:nvPr/>
                      </p:nvSpPr>
                      <p:spPr>
                        <a:xfrm>
                          <a:off x="4955122" y="1746877"/>
                          <a:ext cx="348916" cy="33111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AU" sz="1200" dirty="0" smtClean="0"/>
                            <a:t>X</a:t>
                          </a:r>
                          <a:endParaRPr lang="en-AU" sz="1200" dirty="0"/>
                        </a:p>
                      </p:txBody>
                    </p:sp>
                    <p:cxnSp>
                      <p:nvCxnSpPr>
                        <p:cNvPr id="264" name="Straight Connector 263"/>
                        <p:cNvCxnSpPr/>
                        <p:nvPr/>
                      </p:nvCxnSpPr>
                      <p:spPr>
                        <a:xfrm>
                          <a:off x="4785344" y="1887149"/>
                          <a:ext cx="232611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65" name="Straight Connector 264"/>
                        <p:cNvCxnSpPr/>
                        <p:nvPr/>
                      </p:nvCxnSpPr>
                      <p:spPr>
                        <a:xfrm>
                          <a:off x="5156606" y="1912434"/>
                          <a:ext cx="232611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66" name="Elbow Connector 51"/>
                        <p:cNvCxnSpPr/>
                        <p:nvPr/>
                      </p:nvCxnSpPr>
                      <p:spPr>
                        <a:xfrm rot="10800000" flipV="1">
                          <a:off x="4690892" y="1767926"/>
                          <a:ext cx="363455" cy="304800"/>
                        </a:xfrm>
                        <a:prstGeom prst="bentConnector3">
                          <a:avLst>
                            <a:gd name="adj1" fmla="val 50000"/>
                          </a:avLst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67" name="Elbow Connector 266"/>
                        <p:cNvCxnSpPr/>
                        <p:nvPr/>
                      </p:nvCxnSpPr>
                      <p:spPr>
                        <a:xfrm rot="10800000" flipV="1">
                          <a:off x="5134877" y="1728798"/>
                          <a:ext cx="363455" cy="304800"/>
                        </a:xfrm>
                        <a:prstGeom prst="bentConnector3">
                          <a:avLst>
                            <a:gd name="adj1" fmla="val 59428"/>
                          </a:avLst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68" name="TextBox 267"/>
                        <p:cNvSpPr txBox="1"/>
                        <p:nvPr/>
                      </p:nvSpPr>
                      <p:spPr>
                        <a:xfrm>
                          <a:off x="4898818" y="1563630"/>
                          <a:ext cx="463595" cy="23817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AU" sz="700" b="1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  <a:r>
                            <a:rPr lang="en-AU" sz="700" b="1" dirty="0" smtClean="0">
                              <a:solidFill>
                                <a:srgbClr val="FF0000"/>
                              </a:solidFill>
                            </a:rPr>
                            <a:t>51</a:t>
                          </a:r>
                          <a:endParaRPr lang="en-AU" sz="700" b="1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54" name="TextBox 253"/>
                      <p:cNvSpPr txBox="1"/>
                      <p:nvPr/>
                    </p:nvSpPr>
                    <p:spPr>
                      <a:xfrm>
                        <a:off x="3457284" y="6193757"/>
                        <a:ext cx="340063" cy="29921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/>
                          <a:t>A</a:t>
                        </a:r>
                        <a:endParaRPr lang="en-AU" sz="1200" dirty="0"/>
                      </a:p>
                    </p:txBody>
                  </p:sp>
                  <p:sp>
                    <p:nvSpPr>
                      <p:cNvPr id="255" name="TextBox 254"/>
                      <p:cNvSpPr txBox="1"/>
                      <p:nvPr/>
                    </p:nvSpPr>
                    <p:spPr>
                      <a:xfrm>
                        <a:off x="3294775" y="5510163"/>
                        <a:ext cx="456927" cy="21522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>
                            <a:solidFill>
                              <a:srgbClr val="FF0000"/>
                            </a:solidFill>
                          </a:rPr>
                          <a:t>391</a:t>
                        </a:r>
                        <a:endParaRPr lang="en-AU" sz="7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cxnSp>
                    <p:nvCxnSpPr>
                      <p:cNvPr id="256" name="Elbow Connector 255"/>
                      <p:cNvCxnSpPr/>
                      <p:nvPr/>
                    </p:nvCxnSpPr>
                    <p:spPr>
                      <a:xfrm rot="16200000" flipV="1">
                        <a:off x="3402576" y="6024891"/>
                        <a:ext cx="261964" cy="198045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57" name="TextBox 256"/>
                      <p:cNvSpPr txBox="1"/>
                      <p:nvPr/>
                    </p:nvSpPr>
                    <p:spPr>
                      <a:xfrm>
                        <a:off x="3197388" y="6051859"/>
                        <a:ext cx="434702" cy="21522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>
                            <a:solidFill>
                              <a:srgbClr val="FF0000"/>
                            </a:solidFill>
                          </a:rPr>
                          <a:t>537</a:t>
                        </a:r>
                        <a:endParaRPr lang="en-AU" sz="7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52" name="TextBox 251"/>
                    <p:cNvSpPr txBox="1"/>
                    <p:nvPr/>
                  </p:nvSpPr>
                  <p:spPr>
                    <a:xfrm>
                      <a:off x="139380" y="6797757"/>
                      <a:ext cx="40267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A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II b</a:t>
                      </a:r>
                      <a:endParaRPr lang="en-A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28" name="Rectangle 327"/>
                  <p:cNvSpPr/>
                  <p:nvPr/>
                </p:nvSpPr>
                <p:spPr>
                  <a:xfrm>
                    <a:off x="3126519" y="5947115"/>
                    <a:ext cx="44435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AU" sz="1200" dirty="0" err="1"/>
                      <a:t>Xyl</a:t>
                    </a:r>
                    <a:r>
                      <a:rPr lang="en-AU" sz="1200" baseline="-25000" dirty="0" err="1"/>
                      <a:t>ol</a:t>
                    </a:r>
                    <a:endParaRPr lang="en-AU" sz="1200" dirty="0"/>
                  </a:p>
                </p:txBody>
              </p:sp>
            </p:grpSp>
            <p:grpSp>
              <p:nvGrpSpPr>
                <p:cNvPr id="108" name="Group 107"/>
                <p:cNvGrpSpPr/>
                <p:nvPr/>
              </p:nvGrpSpPr>
              <p:grpSpPr>
                <a:xfrm>
                  <a:off x="2427859" y="4557449"/>
                  <a:ext cx="1258560" cy="989858"/>
                  <a:chOff x="2397736" y="4589589"/>
                  <a:chExt cx="1427734" cy="989858"/>
                </a:xfrm>
              </p:grpSpPr>
              <p:grpSp>
                <p:nvGrpSpPr>
                  <p:cNvPr id="249" name="Group 248"/>
                  <p:cNvGrpSpPr/>
                  <p:nvPr/>
                </p:nvGrpSpPr>
                <p:grpSpPr>
                  <a:xfrm>
                    <a:off x="2397736" y="4589589"/>
                    <a:ext cx="1115909" cy="989858"/>
                    <a:chOff x="226468" y="5452005"/>
                    <a:chExt cx="1166083" cy="1069249"/>
                  </a:xfrm>
                </p:grpSpPr>
                <p:grpSp>
                  <p:nvGrpSpPr>
                    <p:cNvPr id="269" name="Group 268"/>
                    <p:cNvGrpSpPr/>
                    <p:nvPr/>
                  </p:nvGrpSpPr>
                  <p:grpSpPr>
                    <a:xfrm>
                      <a:off x="232738" y="5824015"/>
                      <a:ext cx="1159813" cy="697239"/>
                      <a:chOff x="4219475" y="1524000"/>
                      <a:chExt cx="1245959" cy="771575"/>
                    </a:xfrm>
                  </p:grpSpPr>
                  <p:cxnSp>
                    <p:nvCxnSpPr>
                      <p:cNvPr id="271" name="Straight Connector 270"/>
                      <p:cNvCxnSpPr/>
                      <p:nvPr/>
                    </p:nvCxnSpPr>
                    <p:spPr>
                      <a:xfrm>
                        <a:off x="5452323" y="2038157"/>
                        <a:ext cx="0" cy="15240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73" name="TextBox 272"/>
                      <p:cNvSpPr txBox="1"/>
                      <p:nvPr/>
                    </p:nvSpPr>
                    <p:spPr>
                      <a:xfrm>
                        <a:off x="4951358" y="2040286"/>
                        <a:ext cx="514076" cy="23817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/>
                          <a:t>517</a:t>
                        </a:r>
                        <a:endParaRPr lang="en-AU" sz="700" b="1" dirty="0"/>
                      </a:p>
                    </p:txBody>
                  </p:sp>
                  <p:sp>
                    <p:nvSpPr>
                      <p:cNvPr id="274" name="TextBox 273"/>
                      <p:cNvSpPr txBox="1"/>
                      <p:nvPr/>
                    </p:nvSpPr>
                    <p:spPr>
                      <a:xfrm>
                        <a:off x="4219475" y="1729899"/>
                        <a:ext cx="348916" cy="33111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/>
                          <a:t>X</a:t>
                        </a:r>
                        <a:endParaRPr lang="en-AU" sz="1200" dirty="0"/>
                      </a:p>
                    </p:txBody>
                  </p:sp>
                  <p:cxnSp>
                    <p:nvCxnSpPr>
                      <p:cNvPr id="275" name="Straight Connector 274"/>
                      <p:cNvCxnSpPr/>
                      <p:nvPr/>
                    </p:nvCxnSpPr>
                    <p:spPr>
                      <a:xfrm>
                        <a:off x="4419600" y="1905000"/>
                        <a:ext cx="232611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76" name="TextBox 275"/>
                      <p:cNvSpPr txBox="1"/>
                      <p:nvPr/>
                    </p:nvSpPr>
                    <p:spPr>
                      <a:xfrm>
                        <a:off x="4602442" y="1762176"/>
                        <a:ext cx="348916" cy="33111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/>
                          <a:t>X</a:t>
                        </a:r>
                        <a:endParaRPr lang="en-AU" sz="1200" dirty="0"/>
                      </a:p>
                    </p:txBody>
                  </p:sp>
                  <p:sp>
                    <p:nvSpPr>
                      <p:cNvPr id="277" name="TextBox 276"/>
                      <p:cNvSpPr txBox="1"/>
                      <p:nvPr/>
                    </p:nvSpPr>
                    <p:spPr>
                      <a:xfrm>
                        <a:off x="4968124" y="1780033"/>
                        <a:ext cx="348916" cy="33111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/>
                          <a:t>X</a:t>
                        </a:r>
                        <a:endParaRPr lang="en-AU" sz="1200" dirty="0"/>
                      </a:p>
                    </p:txBody>
                  </p:sp>
                  <p:cxnSp>
                    <p:nvCxnSpPr>
                      <p:cNvPr id="278" name="Straight Connector 277"/>
                      <p:cNvCxnSpPr/>
                      <p:nvPr/>
                    </p:nvCxnSpPr>
                    <p:spPr>
                      <a:xfrm>
                        <a:off x="4800233" y="1918157"/>
                        <a:ext cx="232611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9" name="Straight Connector 278"/>
                      <p:cNvCxnSpPr/>
                      <p:nvPr/>
                    </p:nvCxnSpPr>
                    <p:spPr>
                      <a:xfrm>
                        <a:off x="5158071" y="1939599"/>
                        <a:ext cx="232611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0" name="Elbow Connector 279"/>
                      <p:cNvCxnSpPr/>
                      <p:nvPr/>
                    </p:nvCxnSpPr>
                    <p:spPr>
                      <a:xfrm rot="10800000" flipV="1">
                        <a:off x="4343400" y="1752600"/>
                        <a:ext cx="363455" cy="3048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1" name="Elbow Connector 51"/>
                      <p:cNvCxnSpPr/>
                      <p:nvPr/>
                    </p:nvCxnSpPr>
                    <p:spPr>
                      <a:xfrm rot="10800000" flipV="1">
                        <a:off x="4800600" y="1752600"/>
                        <a:ext cx="363455" cy="3048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2" name="Elbow Connector 281"/>
                      <p:cNvCxnSpPr/>
                      <p:nvPr/>
                    </p:nvCxnSpPr>
                    <p:spPr>
                      <a:xfrm rot="10800000" flipV="1">
                        <a:off x="5081409" y="1785095"/>
                        <a:ext cx="363454" cy="304800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83" name="TextBox 282"/>
                      <p:cNvSpPr txBox="1"/>
                      <p:nvPr/>
                    </p:nvSpPr>
                    <p:spPr>
                      <a:xfrm>
                        <a:off x="4876798" y="1524000"/>
                        <a:ext cx="575525" cy="23817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>
                            <a:solidFill>
                              <a:srgbClr val="FF0000"/>
                            </a:solidFill>
                          </a:rPr>
                          <a:t>377</a:t>
                        </a:r>
                        <a:endParaRPr lang="en-AU" sz="7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284" name="TextBox 283"/>
                      <p:cNvSpPr txBox="1"/>
                      <p:nvPr/>
                    </p:nvSpPr>
                    <p:spPr>
                      <a:xfrm>
                        <a:off x="4629090" y="2057399"/>
                        <a:ext cx="506211" cy="23817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/>
                          <a:t>357</a:t>
                        </a:r>
                        <a:endParaRPr lang="en-AU" sz="700" b="1" dirty="0"/>
                      </a:p>
                    </p:txBody>
                  </p:sp>
                  <p:sp>
                    <p:nvSpPr>
                      <p:cNvPr id="285" name="TextBox 284"/>
                      <p:cNvSpPr txBox="1"/>
                      <p:nvPr/>
                    </p:nvSpPr>
                    <p:spPr>
                      <a:xfrm>
                        <a:off x="4419598" y="1524000"/>
                        <a:ext cx="517565" cy="23817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>
                            <a:solidFill>
                              <a:srgbClr val="FF0000"/>
                            </a:solidFill>
                          </a:rPr>
                          <a:t>537</a:t>
                        </a:r>
                        <a:endParaRPr lang="en-AU" sz="7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70" name="TextBox 269"/>
                    <p:cNvSpPr txBox="1"/>
                    <p:nvPr/>
                  </p:nvSpPr>
                  <p:spPr>
                    <a:xfrm>
                      <a:off x="226468" y="5452005"/>
                      <a:ext cx="39466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A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II a</a:t>
                      </a:r>
                      <a:endParaRPr lang="en-A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29" name="Rectangle 328"/>
                  <p:cNvSpPr/>
                  <p:nvPr/>
                </p:nvSpPr>
                <p:spPr>
                  <a:xfrm>
                    <a:off x="3381118" y="5128209"/>
                    <a:ext cx="44435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AU" sz="1200" dirty="0" err="1"/>
                      <a:t>Xyl</a:t>
                    </a:r>
                    <a:r>
                      <a:rPr lang="en-AU" sz="1200" baseline="-25000" dirty="0" err="1"/>
                      <a:t>ol</a:t>
                    </a:r>
                    <a:endParaRPr lang="en-AU" sz="1200" dirty="0"/>
                  </a:p>
                </p:txBody>
              </p:sp>
            </p:grpSp>
          </p:grpSp>
          <p:grpSp>
            <p:nvGrpSpPr>
              <p:cNvPr id="99" name="Group 98"/>
              <p:cNvGrpSpPr/>
              <p:nvPr/>
            </p:nvGrpSpPr>
            <p:grpSpPr>
              <a:xfrm>
                <a:off x="296352" y="4843723"/>
                <a:ext cx="1357959" cy="1956249"/>
                <a:chOff x="404062" y="4846023"/>
                <a:chExt cx="1357959" cy="1956249"/>
              </a:xfrm>
            </p:grpSpPr>
            <p:grpSp>
              <p:nvGrpSpPr>
                <p:cNvPr id="294" name="Group 293"/>
                <p:cNvGrpSpPr/>
                <p:nvPr/>
              </p:nvGrpSpPr>
              <p:grpSpPr>
                <a:xfrm>
                  <a:off x="440970" y="5821848"/>
                  <a:ext cx="1284549" cy="980424"/>
                  <a:chOff x="440970" y="5821848"/>
                  <a:chExt cx="1291687" cy="980424"/>
                </a:xfrm>
              </p:grpSpPr>
              <p:grpSp>
                <p:nvGrpSpPr>
                  <p:cNvPr id="217" name="Group 216"/>
                  <p:cNvGrpSpPr/>
                  <p:nvPr/>
                </p:nvGrpSpPr>
                <p:grpSpPr>
                  <a:xfrm>
                    <a:off x="440970" y="5821848"/>
                    <a:ext cx="993903" cy="980424"/>
                    <a:chOff x="3486652" y="540691"/>
                    <a:chExt cx="1038590" cy="1049270"/>
                  </a:xfrm>
                </p:grpSpPr>
                <p:cxnSp>
                  <p:nvCxnSpPr>
                    <p:cNvPr id="218" name="Straight Connector 217"/>
                    <p:cNvCxnSpPr/>
                    <p:nvPr/>
                  </p:nvCxnSpPr>
                  <p:spPr>
                    <a:xfrm>
                      <a:off x="4151886" y="1092574"/>
                      <a:ext cx="0" cy="257052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" name="Elbow Connector 218"/>
                    <p:cNvCxnSpPr/>
                    <p:nvPr/>
                  </p:nvCxnSpPr>
                  <p:spPr>
                    <a:xfrm rot="16200000" flipV="1">
                      <a:off x="4086481" y="1167781"/>
                      <a:ext cx="261964" cy="191134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1" name="TextBox 220"/>
                    <p:cNvSpPr txBox="1"/>
                    <p:nvPr/>
                  </p:nvSpPr>
                  <p:spPr>
                    <a:xfrm>
                      <a:off x="4125907" y="1101764"/>
                      <a:ext cx="384655" cy="2141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/>
                        <a:t>503</a:t>
                      </a:r>
                      <a:endParaRPr lang="en-AU" sz="700" b="1" dirty="0"/>
                    </a:p>
                  </p:txBody>
                </p:sp>
                <p:cxnSp>
                  <p:nvCxnSpPr>
                    <p:cNvPr id="222" name="Straight Connector 221"/>
                    <p:cNvCxnSpPr/>
                    <p:nvPr/>
                  </p:nvCxnSpPr>
                  <p:spPr>
                    <a:xfrm>
                      <a:off x="3601958" y="1015216"/>
                      <a:ext cx="134467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3" name="TextBox 222"/>
                    <p:cNvSpPr txBox="1"/>
                    <p:nvPr/>
                  </p:nvSpPr>
                  <p:spPr>
                    <a:xfrm>
                      <a:off x="3673892" y="843369"/>
                      <a:ext cx="412961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sp>
                  <p:nvSpPr>
                    <p:cNvPr id="224" name="TextBox 223"/>
                    <p:cNvSpPr txBox="1"/>
                    <p:nvPr/>
                  </p:nvSpPr>
                  <p:spPr>
                    <a:xfrm>
                      <a:off x="4019096" y="864924"/>
                      <a:ext cx="396734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cxnSp>
                  <p:nvCxnSpPr>
                    <p:cNvPr id="225" name="Straight Connector 224"/>
                    <p:cNvCxnSpPr/>
                    <p:nvPr/>
                  </p:nvCxnSpPr>
                  <p:spPr>
                    <a:xfrm>
                      <a:off x="3868055" y="997314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Straight Connector 225"/>
                    <p:cNvCxnSpPr/>
                    <p:nvPr/>
                  </p:nvCxnSpPr>
                  <p:spPr>
                    <a:xfrm>
                      <a:off x="4200253" y="1007846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" name="Elbow Connector 51"/>
                    <p:cNvCxnSpPr/>
                    <p:nvPr/>
                  </p:nvCxnSpPr>
                  <p:spPr>
                    <a:xfrm rot="10800000" flipV="1">
                      <a:off x="3776372" y="879320"/>
                      <a:ext cx="341874" cy="257052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" name="Elbow Connector 227"/>
                    <p:cNvCxnSpPr/>
                    <p:nvPr/>
                  </p:nvCxnSpPr>
                  <p:spPr>
                    <a:xfrm rot="10800000" flipV="1">
                      <a:off x="4183368" y="894037"/>
                      <a:ext cx="341874" cy="257052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9" name="TextBox 228"/>
                    <p:cNvSpPr txBox="1"/>
                    <p:nvPr/>
                  </p:nvSpPr>
                  <p:spPr>
                    <a:xfrm>
                      <a:off x="4019096" y="1282184"/>
                      <a:ext cx="349417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A</a:t>
                      </a:r>
                      <a:endParaRPr lang="en-AU" sz="1200" dirty="0"/>
                    </a:p>
                  </p:txBody>
                </p:sp>
                <p:sp>
                  <p:nvSpPr>
                    <p:cNvPr id="230" name="TextBox 229"/>
                    <p:cNvSpPr txBox="1"/>
                    <p:nvPr/>
                  </p:nvSpPr>
                  <p:spPr>
                    <a:xfrm>
                      <a:off x="3869409" y="1092574"/>
                      <a:ext cx="386520" cy="2141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537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231" name="TextBox 230"/>
                    <p:cNvSpPr txBox="1"/>
                    <p:nvPr/>
                  </p:nvSpPr>
                  <p:spPr>
                    <a:xfrm>
                      <a:off x="3862419" y="693902"/>
                      <a:ext cx="44057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551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232" name="TextBox 231"/>
                    <p:cNvSpPr txBox="1"/>
                    <p:nvPr/>
                  </p:nvSpPr>
                  <p:spPr>
                    <a:xfrm>
                      <a:off x="3486652" y="540691"/>
                      <a:ext cx="42524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b</a:t>
                      </a:r>
                      <a:endParaRPr lang="en-A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27" name="Rectangle 326"/>
                  <p:cNvSpPr/>
                  <p:nvPr/>
                </p:nvSpPr>
                <p:spPr>
                  <a:xfrm>
                    <a:off x="1288305" y="6119314"/>
                    <a:ext cx="44435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AU" sz="1200" dirty="0" err="1"/>
                      <a:t>Xyl</a:t>
                    </a:r>
                    <a:r>
                      <a:rPr lang="en-AU" sz="1200" baseline="-25000" dirty="0" err="1"/>
                      <a:t>ol</a:t>
                    </a:r>
                    <a:endParaRPr lang="en-AU" sz="1200" dirty="0"/>
                  </a:p>
                </p:txBody>
              </p: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404062" y="4846023"/>
                  <a:ext cx="1357959" cy="811714"/>
                  <a:chOff x="410890" y="4846023"/>
                  <a:chExt cx="1527625" cy="811714"/>
                </a:xfrm>
              </p:grpSpPr>
              <p:grpSp>
                <p:nvGrpSpPr>
                  <p:cNvPr id="216" name="Group 215"/>
                  <p:cNvGrpSpPr/>
                  <p:nvPr/>
                </p:nvGrpSpPr>
                <p:grpSpPr>
                  <a:xfrm>
                    <a:off x="410890" y="4846023"/>
                    <a:ext cx="1247533" cy="811714"/>
                    <a:chOff x="3325485" y="466982"/>
                    <a:chExt cx="1303624" cy="876816"/>
                  </a:xfrm>
                </p:grpSpPr>
                <p:cxnSp>
                  <p:nvCxnSpPr>
                    <p:cNvPr id="233" name="Straight Connector 232"/>
                    <p:cNvCxnSpPr/>
                    <p:nvPr/>
                  </p:nvCxnSpPr>
                  <p:spPr>
                    <a:xfrm>
                      <a:off x="4203798" y="1096440"/>
                      <a:ext cx="0" cy="176681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5" name="TextBox 234"/>
                    <p:cNvSpPr txBox="1"/>
                    <p:nvPr/>
                  </p:nvSpPr>
                  <p:spPr>
                    <a:xfrm>
                      <a:off x="4164171" y="1116538"/>
                      <a:ext cx="464938" cy="21522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/>
                        <a:t>503</a:t>
                      </a:r>
                      <a:endParaRPr lang="en-AU" sz="700" b="1" dirty="0"/>
                    </a:p>
                  </p:txBody>
                </p:sp>
                <p:sp>
                  <p:nvSpPr>
                    <p:cNvPr id="236" name="TextBox 235"/>
                    <p:cNvSpPr txBox="1"/>
                    <p:nvPr/>
                  </p:nvSpPr>
                  <p:spPr>
                    <a:xfrm>
                      <a:off x="3334862" y="856558"/>
                      <a:ext cx="45210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cxnSp>
                  <p:nvCxnSpPr>
                    <p:cNvPr id="237" name="Straight Connector 236"/>
                    <p:cNvCxnSpPr/>
                    <p:nvPr/>
                  </p:nvCxnSpPr>
                  <p:spPr>
                    <a:xfrm>
                      <a:off x="3517626" y="1015216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8" name="TextBox 237"/>
                    <p:cNvSpPr txBox="1"/>
                    <p:nvPr/>
                  </p:nvSpPr>
                  <p:spPr>
                    <a:xfrm>
                      <a:off x="3680505" y="868594"/>
                      <a:ext cx="412961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sp>
                  <p:nvSpPr>
                    <p:cNvPr id="239" name="TextBox 238"/>
                    <p:cNvSpPr txBox="1"/>
                    <p:nvPr/>
                  </p:nvSpPr>
                  <p:spPr>
                    <a:xfrm>
                      <a:off x="4064025" y="869445"/>
                      <a:ext cx="396734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cxnSp>
                  <p:nvCxnSpPr>
                    <p:cNvPr id="240" name="Straight Connector 239"/>
                    <p:cNvCxnSpPr/>
                    <p:nvPr/>
                  </p:nvCxnSpPr>
                  <p:spPr>
                    <a:xfrm>
                      <a:off x="3883344" y="1015216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1" name="Straight Connector 240"/>
                    <p:cNvCxnSpPr/>
                    <p:nvPr/>
                  </p:nvCxnSpPr>
                  <p:spPr>
                    <a:xfrm>
                      <a:off x="4257399" y="1015216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" name="Elbow Connector 241"/>
                    <p:cNvCxnSpPr/>
                    <p:nvPr/>
                  </p:nvCxnSpPr>
                  <p:spPr>
                    <a:xfrm rot="10800000" flipV="1">
                      <a:off x="3445950" y="886691"/>
                      <a:ext cx="341874" cy="257052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3" name="Elbow Connector 51"/>
                    <p:cNvCxnSpPr/>
                    <p:nvPr/>
                  </p:nvCxnSpPr>
                  <p:spPr>
                    <a:xfrm rot="10800000" flipV="1">
                      <a:off x="3826088" y="893957"/>
                      <a:ext cx="341874" cy="257052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4" name="Elbow Connector 243"/>
                    <p:cNvCxnSpPr/>
                    <p:nvPr/>
                  </p:nvCxnSpPr>
                  <p:spPr>
                    <a:xfrm rot="10800000" flipV="1">
                      <a:off x="4225703" y="893957"/>
                      <a:ext cx="341874" cy="257052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45" name="TextBox 244"/>
                    <p:cNvSpPr txBox="1"/>
                    <p:nvPr/>
                  </p:nvSpPr>
                  <p:spPr>
                    <a:xfrm>
                      <a:off x="3947677" y="693902"/>
                      <a:ext cx="44057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377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246" name="TextBox 245"/>
                    <p:cNvSpPr txBox="1"/>
                    <p:nvPr/>
                  </p:nvSpPr>
                  <p:spPr>
                    <a:xfrm>
                      <a:off x="3764482" y="1143743"/>
                      <a:ext cx="39822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/>
                        <a:t>357</a:t>
                      </a:r>
                      <a:endParaRPr lang="en-AU" sz="700" b="1" dirty="0"/>
                    </a:p>
                  </p:txBody>
                </p:sp>
                <p:sp>
                  <p:nvSpPr>
                    <p:cNvPr id="247" name="TextBox 246"/>
                    <p:cNvSpPr txBox="1"/>
                    <p:nvPr/>
                  </p:nvSpPr>
                  <p:spPr>
                    <a:xfrm>
                      <a:off x="3549393" y="715894"/>
                      <a:ext cx="380315" cy="21610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537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248" name="TextBox 247"/>
                    <p:cNvSpPr txBox="1"/>
                    <p:nvPr/>
                  </p:nvSpPr>
                  <p:spPr>
                    <a:xfrm>
                      <a:off x="3325485" y="466982"/>
                      <a:ext cx="42524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 a</a:t>
                      </a:r>
                      <a:endParaRPr lang="en-A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32" name="Rectangle 331"/>
                  <p:cNvSpPr/>
                  <p:nvPr/>
                </p:nvSpPr>
                <p:spPr>
                  <a:xfrm>
                    <a:off x="1494163" y="5206020"/>
                    <a:ext cx="44435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AU" sz="1200" dirty="0" err="1"/>
                      <a:t>Xyl</a:t>
                    </a:r>
                    <a:r>
                      <a:rPr lang="en-AU" sz="1200" baseline="-25000" dirty="0" err="1"/>
                      <a:t>ol</a:t>
                    </a:r>
                    <a:endParaRPr lang="en-AU" sz="1200" dirty="0"/>
                  </a:p>
                </p:txBody>
              </p:sp>
            </p:grpSp>
          </p:grpSp>
          <p:grpSp>
            <p:nvGrpSpPr>
              <p:cNvPr id="340" name="Group 339"/>
              <p:cNvGrpSpPr/>
              <p:nvPr/>
            </p:nvGrpSpPr>
            <p:grpSpPr>
              <a:xfrm>
                <a:off x="3278439" y="4818575"/>
                <a:ext cx="1219793" cy="2098290"/>
                <a:chOff x="3272096" y="4731522"/>
                <a:chExt cx="1219793" cy="2098290"/>
              </a:xfrm>
            </p:grpSpPr>
            <p:grpSp>
              <p:nvGrpSpPr>
                <p:cNvPr id="338" name="Group 337"/>
                <p:cNvGrpSpPr/>
                <p:nvPr/>
              </p:nvGrpSpPr>
              <p:grpSpPr>
                <a:xfrm>
                  <a:off x="3276870" y="4731522"/>
                  <a:ext cx="1204597" cy="946437"/>
                  <a:chOff x="3276870" y="4731522"/>
                  <a:chExt cx="1204597" cy="946437"/>
                </a:xfrm>
              </p:grpSpPr>
              <p:grpSp>
                <p:nvGrpSpPr>
                  <p:cNvPr id="180" name="Group 179"/>
                  <p:cNvGrpSpPr/>
                  <p:nvPr/>
                </p:nvGrpSpPr>
                <p:grpSpPr>
                  <a:xfrm>
                    <a:off x="3276870" y="4731522"/>
                    <a:ext cx="1129382" cy="946437"/>
                    <a:chOff x="5101168" y="580269"/>
                    <a:chExt cx="1180161" cy="1022345"/>
                  </a:xfrm>
                </p:grpSpPr>
                <p:grpSp>
                  <p:nvGrpSpPr>
                    <p:cNvPr id="199" name="Group 198"/>
                    <p:cNvGrpSpPr/>
                    <p:nvPr/>
                  </p:nvGrpSpPr>
                  <p:grpSpPr>
                    <a:xfrm>
                      <a:off x="5101168" y="580269"/>
                      <a:ext cx="1151253" cy="1022345"/>
                      <a:chOff x="4106447" y="1290082"/>
                      <a:chExt cx="1096850" cy="998814"/>
                    </a:xfrm>
                  </p:grpSpPr>
                  <p:cxnSp>
                    <p:nvCxnSpPr>
                      <p:cNvPr id="204" name="Straight Connector 203"/>
                      <p:cNvCxnSpPr/>
                      <p:nvPr/>
                    </p:nvCxnSpPr>
                    <p:spPr>
                      <a:xfrm>
                        <a:off x="4644730" y="1781957"/>
                        <a:ext cx="0" cy="251135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5" name="Elbow Connector 204"/>
                      <p:cNvCxnSpPr/>
                      <p:nvPr/>
                    </p:nvCxnSpPr>
                    <p:spPr>
                      <a:xfrm rot="16200000" flipV="1">
                        <a:off x="4513098" y="1890341"/>
                        <a:ext cx="255934" cy="188686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07" name="TextBox 206"/>
                      <p:cNvSpPr txBox="1"/>
                      <p:nvPr/>
                    </p:nvSpPr>
                    <p:spPr>
                      <a:xfrm>
                        <a:off x="4560257" y="1809797"/>
                        <a:ext cx="353785" cy="19545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/>
                          <a:t>343</a:t>
                        </a:r>
                        <a:endParaRPr lang="en-AU" sz="700" b="1" dirty="0"/>
                      </a:p>
                    </p:txBody>
                  </p:sp>
                  <p:sp>
                    <p:nvSpPr>
                      <p:cNvPr id="208" name="TextBox 207"/>
                      <p:cNvSpPr txBox="1"/>
                      <p:nvPr/>
                    </p:nvSpPr>
                    <p:spPr>
                      <a:xfrm>
                        <a:off x="4520889" y="1562615"/>
                        <a:ext cx="391652" cy="3006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/>
                          <a:t>X</a:t>
                        </a:r>
                        <a:endParaRPr lang="en-AU" sz="1200" dirty="0"/>
                      </a:p>
                    </p:txBody>
                  </p:sp>
                  <p:cxnSp>
                    <p:nvCxnSpPr>
                      <p:cNvPr id="209" name="Straight Connector 208"/>
                      <p:cNvCxnSpPr/>
                      <p:nvPr/>
                    </p:nvCxnSpPr>
                    <p:spPr>
                      <a:xfrm>
                        <a:off x="4446456" y="1701745"/>
                        <a:ext cx="148865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Straight Connector 209"/>
                      <p:cNvCxnSpPr/>
                      <p:nvPr/>
                    </p:nvCxnSpPr>
                    <p:spPr>
                      <a:xfrm>
                        <a:off x="4708900" y="1712961"/>
                        <a:ext cx="215996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1" name="Elbow Connector 210"/>
                      <p:cNvCxnSpPr/>
                      <p:nvPr/>
                    </p:nvCxnSpPr>
                    <p:spPr>
                      <a:xfrm rot="10800000" flipV="1">
                        <a:off x="4601358" y="1591699"/>
                        <a:ext cx="337494" cy="251135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12" name="TextBox 211"/>
                      <p:cNvSpPr txBox="1"/>
                      <p:nvPr/>
                    </p:nvSpPr>
                    <p:spPr>
                      <a:xfrm>
                        <a:off x="4503836" y="1988203"/>
                        <a:ext cx="259678" cy="3006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/>
                          <a:t>A</a:t>
                        </a:r>
                        <a:endParaRPr lang="en-AU" sz="1200" dirty="0"/>
                      </a:p>
                    </p:txBody>
                  </p:sp>
                  <p:sp>
                    <p:nvSpPr>
                      <p:cNvPr id="213" name="TextBox 212"/>
                      <p:cNvSpPr txBox="1"/>
                      <p:nvPr/>
                    </p:nvSpPr>
                    <p:spPr>
                      <a:xfrm>
                        <a:off x="4285441" y="1801961"/>
                        <a:ext cx="377134" cy="21112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>
                            <a:solidFill>
                              <a:srgbClr val="FF0000"/>
                            </a:solidFill>
                          </a:rPr>
                          <a:t>537</a:t>
                        </a:r>
                        <a:endParaRPr lang="en-AU" sz="7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214" name="TextBox 213"/>
                      <p:cNvSpPr txBox="1"/>
                      <p:nvPr/>
                    </p:nvSpPr>
                    <p:spPr>
                      <a:xfrm>
                        <a:off x="4785620" y="1803573"/>
                        <a:ext cx="417677" cy="19545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>
                            <a:solidFill>
                              <a:srgbClr val="FF0000"/>
                            </a:solidFill>
                          </a:rPr>
                          <a:t>537</a:t>
                        </a:r>
                        <a:endParaRPr lang="en-AU" sz="7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215" name="TextBox 214"/>
                      <p:cNvSpPr txBox="1"/>
                      <p:nvPr/>
                    </p:nvSpPr>
                    <p:spPr>
                      <a:xfrm>
                        <a:off x="4106447" y="1290082"/>
                        <a:ext cx="534127" cy="27062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>
                            <a:latin typeface="Times New Roman" pitchFamily="18" charset="0"/>
                            <a:cs typeface="Times New Roman" pitchFamily="18" charset="0"/>
                          </a:rPr>
                          <a:t>III a</a:t>
                        </a:r>
                        <a:endParaRPr lang="en-AU" sz="1200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200" name="TextBox 199"/>
                    <p:cNvSpPr txBox="1"/>
                    <p:nvPr/>
                  </p:nvSpPr>
                  <p:spPr>
                    <a:xfrm>
                      <a:off x="5954042" y="1277184"/>
                      <a:ext cx="327287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A</a:t>
                      </a:r>
                      <a:endParaRPr lang="en-AU" sz="1200" dirty="0"/>
                    </a:p>
                  </p:txBody>
                </p:sp>
                <p:cxnSp>
                  <p:nvCxnSpPr>
                    <p:cNvPr id="201" name="Straight Connector 200"/>
                    <p:cNvCxnSpPr/>
                    <p:nvPr/>
                  </p:nvCxnSpPr>
                  <p:spPr>
                    <a:xfrm>
                      <a:off x="6111166" y="1077359"/>
                      <a:ext cx="0" cy="257052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" name="Elbow Connector 201"/>
                    <p:cNvCxnSpPr/>
                    <p:nvPr/>
                  </p:nvCxnSpPr>
                  <p:spPr>
                    <a:xfrm rot="16200000" flipV="1">
                      <a:off x="6022473" y="1128283"/>
                      <a:ext cx="261964" cy="198045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3" name="TextBox 202"/>
                    <p:cNvSpPr txBox="1"/>
                    <p:nvPr/>
                  </p:nvSpPr>
                  <p:spPr>
                    <a:xfrm>
                      <a:off x="5666149" y="725761"/>
                      <a:ext cx="456498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391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330" name="Rectangle 329"/>
                  <p:cNvSpPr/>
                  <p:nvPr/>
                </p:nvSpPr>
                <p:spPr>
                  <a:xfrm>
                    <a:off x="4037115" y="4978289"/>
                    <a:ext cx="44435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AU" sz="1200" dirty="0" err="1"/>
                      <a:t>Xyl</a:t>
                    </a:r>
                    <a:r>
                      <a:rPr lang="en-AU" sz="1200" baseline="-25000" dirty="0" err="1"/>
                      <a:t>ol</a:t>
                    </a:r>
                    <a:endParaRPr lang="en-AU" sz="1200" dirty="0"/>
                  </a:p>
                </p:txBody>
              </p:sp>
            </p:grpSp>
            <p:grpSp>
              <p:nvGrpSpPr>
                <p:cNvPr id="339" name="Group 338"/>
                <p:cNvGrpSpPr/>
                <p:nvPr/>
              </p:nvGrpSpPr>
              <p:grpSpPr>
                <a:xfrm>
                  <a:off x="3272096" y="5780358"/>
                  <a:ext cx="1219793" cy="1049454"/>
                  <a:chOff x="3276870" y="5745625"/>
                  <a:chExt cx="1219793" cy="1049454"/>
                </a:xfrm>
              </p:grpSpPr>
              <p:grpSp>
                <p:nvGrpSpPr>
                  <p:cNvPr id="181" name="Group 180"/>
                  <p:cNvGrpSpPr/>
                  <p:nvPr/>
                </p:nvGrpSpPr>
                <p:grpSpPr>
                  <a:xfrm>
                    <a:off x="3276870" y="5745625"/>
                    <a:ext cx="1211661" cy="1049454"/>
                    <a:chOff x="5068978" y="493604"/>
                    <a:chExt cx="1266139" cy="1133624"/>
                  </a:xfrm>
                </p:grpSpPr>
                <p:grpSp>
                  <p:nvGrpSpPr>
                    <p:cNvPr id="182" name="Group 181"/>
                    <p:cNvGrpSpPr/>
                    <p:nvPr/>
                  </p:nvGrpSpPr>
                  <p:grpSpPr>
                    <a:xfrm>
                      <a:off x="5068978" y="493604"/>
                      <a:ext cx="1120681" cy="899434"/>
                      <a:chOff x="4075780" y="1205410"/>
                      <a:chExt cx="1067723" cy="878732"/>
                    </a:xfrm>
                  </p:grpSpPr>
                  <p:cxnSp>
                    <p:nvCxnSpPr>
                      <p:cNvPr id="187" name="Straight Connector 186"/>
                      <p:cNvCxnSpPr/>
                      <p:nvPr/>
                    </p:nvCxnSpPr>
                    <p:spPr>
                      <a:xfrm>
                        <a:off x="4565940" y="1812353"/>
                        <a:ext cx="0" cy="251135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89" name="TextBox 188"/>
                      <p:cNvSpPr txBox="1"/>
                      <p:nvPr/>
                    </p:nvSpPr>
                    <p:spPr>
                      <a:xfrm>
                        <a:off x="4548934" y="1839406"/>
                        <a:ext cx="353785" cy="21112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/>
                          <a:t>343</a:t>
                        </a:r>
                        <a:endParaRPr lang="en-AU" sz="700" b="1" dirty="0"/>
                      </a:p>
                    </p:txBody>
                  </p:sp>
                  <p:sp>
                    <p:nvSpPr>
                      <p:cNvPr id="190" name="TextBox 189"/>
                      <p:cNvSpPr txBox="1"/>
                      <p:nvPr/>
                    </p:nvSpPr>
                    <p:spPr>
                      <a:xfrm>
                        <a:off x="4107544" y="1573172"/>
                        <a:ext cx="407671" cy="3006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/>
                          <a:t>X</a:t>
                        </a:r>
                        <a:endParaRPr lang="en-AU" sz="1200" dirty="0"/>
                      </a:p>
                    </p:txBody>
                  </p:sp>
                  <p:sp>
                    <p:nvSpPr>
                      <p:cNvPr id="191" name="TextBox 190"/>
                      <p:cNvSpPr txBox="1"/>
                      <p:nvPr/>
                    </p:nvSpPr>
                    <p:spPr>
                      <a:xfrm>
                        <a:off x="4462914" y="1593389"/>
                        <a:ext cx="281277" cy="3006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/>
                          <a:t>X</a:t>
                        </a:r>
                        <a:endParaRPr lang="en-AU" sz="1200" dirty="0"/>
                      </a:p>
                    </p:txBody>
                  </p:sp>
                  <p:cxnSp>
                    <p:nvCxnSpPr>
                      <p:cNvPr id="192" name="Straight Connector 191"/>
                      <p:cNvCxnSpPr/>
                      <p:nvPr/>
                    </p:nvCxnSpPr>
                    <p:spPr>
                      <a:xfrm>
                        <a:off x="4304397" y="1714698"/>
                        <a:ext cx="215996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3" name="Straight Connector 192"/>
                      <p:cNvCxnSpPr/>
                      <p:nvPr/>
                    </p:nvCxnSpPr>
                    <p:spPr>
                      <a:xfrm>
                        <a:off x="4654126" y="1734886"/>
                        <a:ext cx="215996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4" name="Elbow Connector 51"/>
                      <p:cNvCxnSpPr/>
                      <p:nvPr/>
                    </p:nvCxnSpPr>
                    <p:spPr>
                      <a:xfrm rot="10800000" flipV="1">
                        <a:off x="4207093" y="1609319"/>
                        <a:ext cx="337494" cy="251135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5" name="Elbow Connector 194"/>
                      <p:cNvCxnSpPr/>
                      <p:nvPr/>
                    </p:nvCxnSpPr>
                    <p:spPr>
                      <a:xfrm rot="10800000" flipV="1">
                        <a:off x="4603552" y="1618169"/>
                        <a:ext cx="337494" cy="251136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96" name="TextBox 195"/>
                      <p:cNvSpPr txBox="1"/>
                      <p:nvPr/>
                    </p:nvSpPr>
                    <p:spPr>
                      <a:xfrm>
                        <a:off x="4276395" y="1445666"/>
                        <a:ext cx="434926" cy="19545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>
                            <a:solidFill>
                              <a:srgbClr val="FF0000"/>
                            </a:solidFill>
                          </a:rPr>
                          <a:t>537</a:t>
                        </a:r>
                        <a:endParaRPr lang="en-AU" sz="7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197" name="TextBox 196"/>
                      <p:cNvSpPr txBox="1"/>
                      <p:nvPr/>
                    </p:nvSpPr>
                    <p:spPr>
                      <a:xfrm>
                        <a:off x="4725826" y="1881049"/>
                        <a:ext cx="417677" cy="2030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700" b="1" dirty="0" smtClean="0">
                            <a:solidFill>
                              <a:srgbClr val="FF0000"/>
                            </a:solidFill>
                          </a:rPr>
                          <a:t>537</a:t>
                        </a:r>
                        <a:endParaRPr lang="en-AU" sz="7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198" name="TextBox 197"/>
                      <p:cNvSpPr txBox="1"/>
                      <p:nvPr/>
                    </p:nvSpPr>
                    <p:spPr>
                      <a:xfrm>
                        <a:off x="4075780" y="1205410"/>
                        <a:ext cx="492608" cy="27062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AU" sz="1200" dirty="0" smtClean="0">
                            <a:latin typeface="Times New Roman" pitchFamily="18" charset="0"/>
                            <a:cs typeface="Times New Roman" pitchFamily="18" charset="0"/>
                          </a:rPr>
                          <a:t>III b</a:t>
                        </a:r>
                        <a:endParaRPr lang="en-AU" sz="1200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183" name="TextBox 182"/>
                    <p:cNvSpPr txBox="1"/>
                    <p:nvPr/>
                  </p:nvSpPr>
                  <p:spPr>
                    <a:xfrm>
                      <a:off x="6002803" y="1319451"/>
                      <a:ext cx="332314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A</a:t>
                      </a:r>
                      <a:endParaRPr lang="en-AU" sz="1200" dirty="0"/>
                    </a:p>
                  </p:txBody>
                </p:sp>
                <p:cxnSp>
                  <p:nvCxnSpPr>
                    <p:cNvPr id="184" name="Straight Connector 183"/>
                    <p:cNvCxnSpPr/>
                    <p:nvPr/>
                  </p:nvCxnSpPr>
                  <p:spPr>
                    <a:xfrm>
                      <a:off x="6011997" y="1097514"/>
                      <a:ext cx="0" cy="257052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Elbow Connector 184"/>
                    <p:cNvCxnSpPr/>
                    <p:nvPr/>
                  </p:nvCxnSpPr>
                  <p:spPr>
                    <a:xfrm rot="16200000" flipV="1">
                      <a:off x="5907383" y="1150926"/>
                      <a:ext cx="261963" cy="198045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6" name="TextBox 185"/>
                    <p:cNvSpPr txBox="1"/>
                    <p:nvPr/>
                  </p:nvSpPr>
                  <p:spPr>
                    <a:xfrm>
                      <a:off x="5850728" y="706973"/>
                      <a:ext cx="456498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391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335" name="Rectangle 334"/>
                  <p:cNvSpPr/>
                  <p:nvPr/>
                </p:nvSpPr>
                <p:spPr>
                  <a:xfrm>
                    <a:off x="4052311" y="6108835"/>
                    <a:ext cx="44435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AU" sz="1200" dirty="0" err="1"/>
                      <a:t>Xyl</a:t>
                    </a:r>
                    <a:r>
                      <a:rPr lang="en-AU" sz="1200" baseline="-25000" dirty="0" err="1"/>
                      <a:t>ol</a:t>
                    </a:r>
                    <a:endParaRPr lang="en-AU" sz="1200" dirty="0"/>
                  </a:p>
                </p:txBody>
              </p:sp>
            </p:grpSp>
          </p:grpSp>
          <p:grpSp>
            <p:nvGrpSpPr>
              <p:cNvPr id="341" name="Group 340"/>
              <p:cNvGrpSpPr/>
              <p:nvPr/>
            </p:nvGrpSpPr>
            <p:grpSpPr>
              <a:xfrm>
                <a:off x="4885172" y="4818575"/>
                <a:ext cx="1385044" cy="1898347"/>
                <a:chOff x="4885172" y="4818575"/>
                <a:chExt cx="1385044" cy="1898347"/>
              </a:xfrm>
            </p:grpSpPr>
            <p:grpSp>
              <p:nvGrpSpPr>
                <p:cNvPr id="348" name="Group 347"/>
                <p:cNvGrpSpPr/>
                <p:nvPr/>
              </p:nvGrpSpPr>
              <p:grpSpPr>
                <a:xfrm>
                  <a:off x="4885172" y="5738806"/>
                  <a:ext cx="1348542" cy="978116"/>
                  <a:chOff x="376622" y="5766254"/>
                  <a:chExt cx="1356035" cy="978116"/>
                </a:xfrm>
              </p:grpSpPr>
              <p:grpSp>
                <p:nvGrpSpPr>
                  <p:cNvPr id="367" name="Group 366"/>
                  <p:cNvGrpSpPr/>
                  <p:nvPr/>
                </p:nvGrpSpPr>
                <p:grpSpPr>
                  <a:xfrm>
                    <a:off x="376622" y="5766254"/>
                    <a:ext cx="1058252" cy="978116"/>
                    <a:chOff x="3419410" y="481193"/>
                    <a:chExt cx="1105832" cy="1046800"/>
                  </a:xfrm>
                </p:grpSpPr>
                <p:cxnSp>
                  <p:nvCxnSpPr>
                    <p:cNvPr id="369" name="Straight Connector 368"/>
                    <p:cNvCxnSpPr/>
                    <p:nvPr/>
                  </p:nvCxnSpPr>
                  <p:spPr>
                    <a:xfrm>
                      <a:off x="3815195" y="1034184"/>
                      <a:ext cx="0" cy="257052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0" name="Elbow Connector 369"/>
                    <p:cNvCxnSpPr/>
                    <p:nvPr/>
                  </p:nvCxnSpPr>
                  <p:spPr>
                    <a:xfrm rot="16200000" flipV="1">
                      <a:off x="3714547" y="1116231"/>
                      <a:ext cx="261964" cy="191134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71" name="TextBox 370"/>
                    <p:cNvSpPr txBox="1"/>
                    <p:nvPr/>
                  </p:nvSpPr>
                  <p:spPr>
                    <a:xfrm>
                      <a:off x="4089480" y="1145246"/>
                      <a:ext cx="384655" cy="2141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/>
                        <a:t>503</a:t>
                      </a:r>
                      <a:endParaRPr lang="en-AU" sz="700" b="1" dirty="0"/>
                    </a:p>
                  </p:txBody>
                </p:sp>
                <p:cxnSp>
                  <p:nvCxnSpPr>
                    <p:cNvPr id="372" name="Straight Connector 371"/>
                    <p:cNvCxnSpPr/>
                    <p:nvPr/>
                  </p:nvCxnSpPr>
                  <p:spPr>
                    <a:xfrm>
                      <a:off x="3601958" y="1015216"/>
                      <a:ext cx="134467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73" name="TextBox 372"/>
                    <p:cNvSpPr txBox="1"/>
                    <p:nvPr/>
                  </p:nvSpPr>
                  <p:spPr>
                    <a:xfrm>
                      <a:off x="3673892" y="843369"/>
                      <a:ext cx="412961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sp>
                  <p:nvSpPr>
                    <p:cNvPr id="374" name="TextBox 373"/>
                    <p:cNvSpPr txBox="1"/>
                    <p:nvPr/>
                  </p:nvSpPr>
                  <p:spPr>
                    <a:xfrm>
                      <a:off x="4019096" y="864924"/>
                      <a:ext cx="396734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cxnSp>
                  <p:nvCxnSpPr>
                    <p:cNvPr id="375" name="Straight Connector 374"/>
                    <p:cNvCxnSpPr/>
                    <p:nvPr/>
                  </p:nvCxnSpPr>
                  <p:spPr>
                    <a:xfrm>
                      <a:off x="3868055" y="997314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6" name="Straight Connector 375"/>
                    <p:cNvCxnSpPr/>
                    <p:nvPr/>
                  </p:nvCxnSpPr>
                  <p:spPr>
                    <a:xfrm>
                      <a:off x="4200253" y="1007846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7" name="Elbow Connector 51"/>
                    <p:cNvCxnSpPr/>
                    <p:nvPr/>
                  </p:nvCxnSpPr>
                  <p:spPr>
                    <a:xfrm rot="10800000" flipV="1">
                      <a:off x="3848160" y="879320"/>
                      <a:ext cx="341873" cy="257052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8" name="Elbow Connector 377"/>
                    <p:cNvCxnSpPr/>
                    <p:nvPr/>
                  </p:nvCxnSpPr>
                  <p:spPr>
                    <a:xfrm rot="10800000" flipV="1">
                      <a:off x="4183368" y="894037"/>
                      <a:ext cx="341874" cy="257052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79" name="TextBox 378"/>
                    <p:cNvSpPr txBox="1"/>
                    <p:nvPr/>
                  </p:nvSpPr>
                  <p:spPr>
                    <a:xfrm>
                      <a:off x="3654039" y="1220216"/>
                      <a:ext cx="349417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A</a:t>
                      </a:r>
                      <a:endParaRPr lang="en-AU" sz="1200" dirty="0"/>
                    </a:p>
                  </p:txBody>
                </p:sp>
                <p:sp>
                  <p:nvSpPr>
                    <p:cNvPr id="380" name="TextBox 379"/>
                    <p:cNvSpPr txBox="1"/>
                    <p:nvPr/>
                  </p:nvSpPr>
                  <p:spPr>
                    <a:xfrm>
                      <a:off x="3447869" y="1047929"/>
                      <a:ext cx="386520" cy="2141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537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81" name="TextBox 380"/>
                    <p:cNvSpPr txBox="1"/>
                    <p:nvPr/>
                  </p:nvSpPr>
                  <p:spPr>
                    <a:xfrm>
                      <a:off x="3990572" y="701347"/>
                      <a:ext cx="440570" cy="2141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391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82" name="TextBox 381"/>
                    <p:cNvSpPr txBox="1"/>
                    <p:nvPr/>
                  </p:nvSpPr>
                  <p:spPr>
                    <a:xfrm>
                      <a:off x="3419410" y="481193"/>
                      <a:ext cx="490037" cy="29645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IV </a:t>
                      </a:r>
                      <a:r>
                        <a:rPr lang="en-A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A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68" name="Rectangle 367"/>
                  <p:cNvSpPr/>
                  <p:nvPr/>
                </p:nvSpPr>
                <p:spPr>
                  <a:xfrm>
                    <a:off x="1288305" y="6119314"/>
                    <a:ext cx="44435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AU" sz="1200" dirty="0" err="1"/>
                      <a:t>Xyl</a:t>
                    </a:r>
                    <a:r>
                      <a:rPr lang="en-AU" sz="1200" baseline="-25000" dirty="0" err="1"/>
                      <a:t>ol</a:t>
                    </a:r>
                    <a:endParaRPr lang="en-AU" sz="1200" dirty="0"/>
                  </a:p>
                </p:txBody>
              </p:sp>
            </p:grpSp>
            <p:grpSp>
              <p:nvGrpSpPr>
                <p:cNvPr id="349" name="Group 348"/>
                <p:cNvGrpSpPr/>
                <p:nvPr/>
              </p:nvGrpSpPr>
              <p:grpSpPr>
                <a:xfrm>
                  <a:off x="4912255" y="4818575"/>
                  <a:ext cx="1357961" cy="826568"/>
                  <a:chOff x="410888" y="4846023"/>
                  <a:chExt cx="1527627" cy="826568"/>
                </a:xfrm>
              </p:grpSpPr>
              <p:grpSp>
                <p:nvGrpSpPr>
                  <p:cNvPr id="350" name="Group 349"/>
                  <p:cNvGrpSpPr/>
                  <p:nvPr/>
                </p:nvGrpSpPr>
                <p:grpSpPr>
                  <a:xfrm>
                    <a:off x="410888" y="4846023"/>
                    <a:ext cx="1220850" cy="826568"/>
                    <a:chOff x="3325485" y="466982"/>
                    <a:chExt cx="1275742" cy="892860"/>
                  </a:xfrm>
                </p:grpSpPr>
                <p:cxnSp>
                  <p:nvCxnSpPr>
                    <p:cNvPr id="352" name="Straight Connector 351"/>
                    <p:cNvCxnSpPr/>
                    <p:nvPr/>
                  </p:nvCxnSpPr>
                  <p:spPr>
                    <a:xfrm>
                      <a:off x="3820214" y="1067088"/>
                      <a:ext cx="0" cy="176681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53" name="TextBox 352"/>
                    <p:cNvSpPr txBox="1"/>
                    <p:nvPr/>
                  </p:nvSpPr>
                  <p:spPr>
                    <a:xfrm>
                      <a:off x="4136288" y="1123605"/>
                      <a:ext cx="464939" cy="21522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/>
                        <a:t>503</a:t>
                      </a:r>
                      <a:endParaRPr lang="en-AU" sz="700" b="1" dirty="0"/>
                    </a:p>
                  </p:txBody>
                </p:sp>
                <p:sp>
                  <p:nvSpPr>
                    <p:cNvPr id="354" name="TextBox 353"/>
                    <p:cNvSpPr txBox="1"/>
                    <p:nvPr/>
                  </p:nvSpPr>
                  <p:spPr>
                    <a:xfrm>
                      <a:off x="3334862" y="856558"/>
                      <a:ext cx="45210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cxnSp>
                  <p:nvCxnSpPr>
                    <p:cNvPr id="355" name="Straight Connector 354"/>
                    <p:cNvCxnSpPr/>
                    <p:nvPr/>
                  </p:nvCxnSpPr>
                  <p:spPr>
                    <a:xfrm>
                      <a:off x="3517626" y="1015216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56" name="TextBox 355"/>
                    <p:cNvSpPr txBox="1"/>
                    <p:nvPr/>
                  </p:nvSpPr>
                  <p:spPr>
                    <a:xfrm>
                      <a:off x="3680505" y="868594"/>
                      <a:ext cx="412961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sp>
                  <p:nvSpPr>
                    <p:cNvPr id="357" name="TextBox 356"/>
                    <p:cNvSpPr txBox="1"/>
                    <p:nvPr/>
                  </p:nvSpPr>
                  <p:spPr>
                    <a:xfrm>
                      <a:off x="4064025" y="869445"/>
                      <a:ext cx="396734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/>
                        <a:t>X</a:t>
                      </a:r>
                      <a:endParaRPr lang="en-AU" sz="1200" dirty="0"/>
                    </a:p>
                  </p:txBody>
                </p:sp>
                <p:cxnSp>
                  <p:nvCxnSpPr>
                    <p:cNvPr id="358" name="Straight Connector 357"/>
                    <p:cNvCxnSpPr/>
                    <p:nvPr/>
                  </p:nvCxnSpPr>
                  <p:spPr>
                    <a:xfrm>
                      <a:off x="3883344" y="1015216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9" name="Straight Connector 358"/>
                    <p:cNvCxnSpPr/>
                    <p:nvPr/>
                  </p:nvCxnSpPr>
                  <p:spPr>
                    <a:xfrm>
                      <a:off x="4257399" y="1015216"/>
                      <a:ext cx="218799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0" name="Elbow Connector 359"/>
                    <p:cNvCxnSpPr/>
                    <p:nvPr/>
                  </p:nvCxnSpPr>
                  <p:spPr>
                    <a:xfrm rot="10800000" flipV="1">
                      <a:off x="3445950" y="886691"/>
                      <a:ext cx="341874" cy="257052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1" name="Elbow Connector 51"/>
                    <p:cNvCxnSpPr/>
                    <p:nvPr/>
                  </p:nvCxnSpPr>
                  <p:spPr>
                    <a:xfrm rot="10800000" flipV="1">
                      <a:off x="3864754" y="893957"/>
                      <a:ext cx="341874" cy="257051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2" name="Elbow Connector 361"/>
                    <p:cNvCxnSpPr/>
                    <p:nvPr/>
                  </p:nvCxnSpPr>
                  <p:spPr>
                    <a:xfrm rot="10800000" flipV="1">
                      <a:off x="4225703" y="893957"/>
                      <a:ext cx="341874" cy="257052"/>
                    </a:xfrm>
                    <a:prstGeom prst="bentConnector3">
                      <a:avLst>
                        <a:gd name="adj1" fmla="val 50000"/>
                      </a:avLst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63" name="TextBox 362"/>
                    <p:cNvSpPr txBox="1"/>
                    <p:nvPr/>
                  </p:nvSpPr>
                  <p:spPr>
                    <a:xfrm>
                      <a:off x="3947677" y="693902"/>
                      <a:ext cx="440570" cy="21610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391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64" name="TextBox 363"/>
                    <p:cNvSpPr txBox="1"/>
                    <p:nvPr/>
                  </p:nvSpPr>
                  <p:spPr>
                    <a:xfrm>
                      <a:off x="3764482" y="1143742"/>
                      <a:ext cx="398220" cy="21610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/>
                        <a:t>343</a:t>
                      </a:r>
                      <a:endParaRPr lang="en-AU" sz="700" b="1" dirty="0"/>
                    </a:p>
                  </p:txBody>
                </p:sp>
                <p:sp>
                  <p:nvSpPr>
                    <p:cNvPr id="365" name="TextBox 364"/>
                    <p:cNvSpPr txBox="1"/>
                    <p:nvPr/>
                  </p:nvSpPr>
                  <p:spPr>
                    <a:xfrm>
                      <a:off x="3549393" y="715894"/>
                      <a:ext cx="380315" cy="21610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700" b="1" dirty="0" smtClean="0">
                          <a:solidFill>
                            <a:srgbClr val="FF0000"/>
                          </a:solidFill>
                        </a:rPr>
                        <a:t>537</a:t>
                      </a:r>
                      <a:endParaRPr lang="en-AU" sz="7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66" name="TextBox 365"/>
                    <p:cNvSpPr txBox="1"/>
                    <p:nvPr/>
                  </p:nvSpPr>
                  <p:spPr>
                    <a:xfrm>
                      <a:off x="3325485" y="466982"/>
                      <a:ext cx="554924" cy="29921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A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IV a</a:t>
                      </a:r>
                      <a:endParaRPr lang="en-A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51" name="Rectangle 350"/>
                  <p:cNvSpPr/>
                  <p:nvPr/>
                </p:nvSpPr>
                <p:spPr>
                  <a:xfrm>
                    <a:off x="1494163" y="5206020"/>
                    <a:ext cx="44435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AU" sz="1200" dirty="0" err="1"/>
                      <a:t>Xyl</a:t>
                    </a:r>
                    <a:r>
                      <a:rPr lang="en-AU" sz="1200" baseline="-25000" dirty="0" err="1"/>
                      <a:t>ol</a:t>
                    </a:r>
                    <a:endParaRPr lang="en-AU" sz="1200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101085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179</Words>
  <Application>Microsoft Office PowerPoint</Application>
  <PresentationFormat>On-screen Show (4:3)</PresentationFormat>
  <Paragraphs>156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Ratnayake</dc:creator>
  <cp:lastModifiedBy>Sunil Ratnayake</cp:lastModifiedBy>
  <cp:revision>32</cp:revision>
  <cp:lastPrinted>2014-02-28T02:38:23Z</cp:lastPrinted>
  <dcterms:created xsi:type="dcterms:W3CDTF">2006-08-16T00:00:00Z</dcterms:created>
  <dcterms:modified xsi:type="dcterms:W3CDTF">2015-09-02T05:24:37Z</dcterms:modified>
</cp:coreProperties>
</file>