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60" d="100"/>
          <a:sy n="160" d="100"/>
        </p:scale>
        <p:origin x="-1590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40372" y="547650"/>
            <a:ext cx="5345752" cy="1776456"/>
            <a:chOff x="476659" y="3794390"/>
            <a:chExt cx="6088831" cy="4590019"/>
          </a:xfrm>
        </p:grpSpPr>
        <p:grpSp>
          <p:nvGrpSpPr>
            <p:cNvPr id="5" name="Group 4"/>
            <p:cNvGrpSpPr/>
            <p:nvPr/>
          </p:nvGrpSpPr>
          <p:grpSpPr>
            <a:xfrm>
              <a:off x="2374390" y="3794390"/>
              <a:ext cx="2864924" cy="660325"/>
              <a:chOff x="-356169" y="7560033"/>
              <a:chExt cx="2864924" cy="660325"/>
            </a:xfrm>
          </p:grpSpPr>
          <p:grpSp>
            <p:nvGrpSpPr>
              <p:cNvPr id="97" name="Group 96"/>
              <p:cNvGrpSpPr/>
              <p:nvPr/>
            </p:nvGrpSpPr>
            <p:grpSpPr>
              <a:xfrm>
                <a:off x="-50985" y="8122399"/>
                <a:ext cx="2061752" cy="97959"/>
                <a:chOff x="533400" y="4876800"/>
                <a:chExt cx="2895600" cy="76200"/>
              </a:xfrm>
            </p:grpSpPr>
            <p:cxnSp>
              <p:nvCxnSpPr>
                <p:cNvPr id="101" name="Straight Connector 100"/>
                <p:cNvCxnSpPr/>
                <p:nvPr/>
              </p:nvCxnSpPr>
              <p:spPr>
                <a:xfrm flipV="1">
                  <a:off x="3352800" y="4876800"/>
                  <a:ext cx="76200" cy="7620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/>
                <p:cNvCxnSpPr/>
                <p:nvPr/>
              </p:nvCxnSpPr>
              <p:spPr>
                <a:xfrm>
                  <a:off x="533400" y="4953000"/>
                  <a:ext cx="228600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/>
              </p:nvCxnSpPr>
              <p:spPr>
                <a:xfrm>
                  <a:off x="914400" y="4953000"/>
                  <a:ext cx="152400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/>
                <p:cNvCxnSpPr/>
                <p:nvPr/>
              </p:nvCxnSpPr>
              <p:spPr>
                <a:xfrm>
                  <a:off x="1143000" y="4953000"/>
                  <a:ext cx="304800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>
                  <a:off x="1524000" y="4953000"/>
                  <a:ext cx="228600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>
                  <a:off x="1905000" y="4953000"/>
                  <a:ext cx="228600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>
                  <a:off x="2209800" y="4953000"/>
                  <a:ext cx="304800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>
                <a:xfrm>
                  <a:off x="2590800" y="4953000"/>
                  <a:ext cx="228600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/>
                <p:cNvCxnSpPr/>
                <p:nvPr/>
              </p:nvCxnSpPr>
              <p:spPr>
                <a:xfrm>
                  <a:off x="2895600" y="4953000"/>
                  <a:ext cx="152400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>
                  <a:off x="3200400" y="4953000"/>
                  <a:ext cx="152400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8" name="TextBox 97"/>
              <p:cNvSpPr txBox="1"/>
              <p:nvPr/>
            </p:nvSpPr>
            <p:spPr>
              <a:xfrm>
                <a:off x="-356169" y="7576305"/>
                <a:ext cx="684981" cy="4439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000" b="1" dirty="0" smtClean="0">
                    <a:solidFill>
                      <a:srgbClr val="800000"/>
                    </a:solidFill>
                  </a:rPr>
                  <a:t>Non-RE</a:t>
                </a:r>
                <a:endParaRPr lang="en-AU" sz="1000" b="1" dirty="0">
                  <a:solidFill>
                    <a:srgbClr val="800000"/>
                  </a:solidFill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1734592" y="7560033"/>
                <a:ext cx="774163" cy="4439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1000" b="1" dirty="0" smtClean="0">
                    <a:solidFill>
                      <a:srgbClr val="800000"/>
                    </a:solidFill>
                  </a:rPr>
                  <a:t>RE-</a:t>
                </a:r>
                <a:r>
                  <a:rPr lang="en-AU" sz="1000" b="1" dirty="0" smtClean="0">
                    <a:solidFill>
                      <a:srgbClr val="FF0000"/>
                    </a:solidFill>
                  </a:rPr>
                  <a:t>2AB</a:t>
                </a:r>
                <a:endParaRPr lang="en-AU" sz="10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76659" y="4573357"/>
              <a:ext cx="6088831" cy="3811052"/>
              <a:chOff x="476659" y="4573357"/>
              <a:chExt cx="6088831" cy="3811052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1530598" y="4640252"/>
                <a:ext cx="578678" cy="7630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800" dirty="0" smtClean="0"/>
                  <a:t>P</a:t>
                </a:r>
                <a:r>
                  <a:rPr lang="en-AU" sz="800" baseline="-25000" dirty="0" smtClean="0"/>
                  <a:t>5</a:t>
                </a:r>
              </a:p>
              <a:p>
                <a:pPr algn="ctr"/>
                <a:r>
                  <a:rPr lang="en-AU" sz="800" dirty="0" smtClean="0"/>
                  <a:t>701</a:t>
                </a:r>
                <a:endParaRPr lang="en-AU" sz="800" dirty="0"/>
              </a:p>
            </p:txBody>
          </p:sp>
          <p:grpSp>
            <p:nvGrpSpPr>
              <p:cNvPr id="8" name="Group 106"/>
              <p:cNvGrpSpPr>
                <a:grpSpLocks noChangeAspect="1"/>
              </p:cNvGrpSpPr>
              <p:nvPr/>
            </p:nvGrpSpPr>
            <p:grpSpPr bwMode="auto">
              <a:xfrm>
                <a:off x="831335" y="4726509"/>
                <a:ext cx="5668980" cy="3403629"/>
                <a:chOff x="643" y="2833"/>
                <a:chExt cx="3571" cy="2144"/>
              </a:xfrm>
            </p:grpSpPr>
            <p:sp>
              <p:nvSpPr>
                <p:cNvPr id="22" name="Rectangle 107"/>
                <p:cNvSpPr>
                  <a:spLocks noChangeArrowheads="1"/>
                </p:cNvSpPr>
                <p:nvPr/>
              </p:nvSpPr>
              <p:spPr bwMode="auto">
                <a:xfrm>
                  <a:off x="644" y="2833"/>
                  <a:ext cx="9" cy="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" name="Freeform 108"/>
                <p:cNvSpPr>
                  <a:spLocks/>
                </p:cNvSpPr>
                <p:nvPr/>
              </p:nvSpPr>
              <p:spPr bwMode="auto">
                <a:xfrm>
                  <a:off x="869" y="2954"/>
                  <a:ext cx="3337" cy="1896"/>
                </a:xfrm>
                <a:custGeom>
                  <a:avLst/>
                  <a:gdLst>
                    <a:gd name="T0" fmla="*/ 12 w 756"/>
                    <a:gd name="T1" fmla="*/ 573 h 580"/>
                    <a:gd name="T2" fmla="*/ 22 w 756"/>
                    <a:gd name="T3" fmla="*/ 574 h 580"/>
                    <a:gd name="T4" fmla="*/ 35 w 756"/>
                    <a:gd name="T5" fmla="*/ 539 h 580"/>
                    <a:gd name="T6" fmla="*/ 45 w 756"/>
                    <a:gd name="T7" fmla="*/ 524 h 580"/>
                    <a:gd name="T8" fmla="*/ 56 w 756"/>
                    <a:gd name="T9" fmla="*/ 573 h 580"/>
                    <a:gd name="T10" fmla="*/ 68 w 756"/>
                    <a:gd name="T11" fmla="*/ 570 h 580"/>
                    <a:gd name="T12" fmla="*/ 78 w 756"/>
                    <a:gd name="T13" fmla="*/ 573 h 580"/>
                    <a:gd name="T14" fmla="*/ 90 w 756"/>
                    <a:gd name="T15" fmla="*/ 573 h 580"/>
                    <a:gd name="T16" fmla="*/ 103 w 756"/>
                    <a:gd name="T17" fmla="*/ 575 h 580"/>
                    <a:gd name="T18" fmla="*/ 114 w 756"/>
                    <a:gd name="T19" fmla="*/ 574 h 580"/>
                    <a:gd name="T20" fmla="*/ 126 w 756"/>
                    <a:gd name="T21" fmla="*/ 578 h 580"/>
                    <a:gd name="T22" fmla="*/ 139 w 756"/>
                    <a:gd name="T23" fmla="*/ 566 h 580"/>
                    <a:gd name="T24" fmla="*/ 152 w 756"/>
                    <a:gd name="T25" fmla="*/ 575 h 580"/>
                    <a:gd name="T26" fmla="*/ 165 w 756"/>
                    <a:gd name="T27" fmla="*/ 578 h 580"/>
                    <a:gd name="T28" fmla="*/ 177 w 756"/>
                    <a:gd name="T29" fmla="*/ 574 h 580"/>
                    <a:gd name="T30" fmla="*/ 189 w 756"/>
                    <a:gd name="T31" fmla="*/ 576 h 580"/>
                    <a:gd name="T32" fmla="*/ 201 w 756"/>
                    <a:gd name="T33" fmla="*/ 576 h 580"/>
                    <a:gd name="T34" fmla="*/ 213 w 756"/>
                    <a:gd name="T35" fmla="*/ 576 h 580"/>
                    <a:gd name="T36" fmla="*/ 224 w 756"/>
                    <a:gd name="T37" fmla="*/ 576 h 580"/>
                    <a:gd name="T38" fmla="*/ 238 w 756"/>
                    <a:gd name="T39" fmla="*/ 577 h 580"/>
                    <a:gd name="T40" fmla="*/ 249 w 756"/>
                    <a:gd name="T41" fmla="*/ 578 h 580"/>
                    <a:gd name="T42" fmla="*/ 261 w 756"/>
                    <a:gd name="T43" fmla="*/ 578 h 580"/>
                    <a:gd name="T44" fmla="*/ 273 w 756"/>
                    <a:gd name="T45" fmla="*/ 576 h 580"/>
                    <a:gd name="T46" fmla="*/ 284 w 756"/>
                    <a:gd name="T47" fmla="*/ 578 h 580"/>
                    <a:gd name="T48" fmla="*/ 297 w 756"/>
                    <a:gd name="T49" fmla="*/ 577 h 580"/>
                    <a:gd name="T50" fmla="*/ 307 w 756"/>
                    <a:gd name="T51" fmla="*/ 563 h 580"/>
                    <a:gd name="T52" fmla="*/ 319 w 756"/>
                    <a:gd name="T53" fmla="*/ 579 h 580"/>
                    <a:gd name="T54" fmla="*/ 331 w 756"/>
                    <a:gd name="T55" fmla="*/ 445 h 580"/>
                    <a:gd name="T56" fmla="*/ 341 w 756"/>
                    <a:gd name="T57" fmla="*/ 575 h 580"/>
                    <a:gd name="T58" fmla="*/ 354 w 756"/>
                    <a:gd name="T59" fmla="*/ 576 h 580"/>
                    <a:gd name="T60" fmla="*/ 366 w 756"/>
                    <a:gd name="T61" fmla="*/ 577 h 580"/>
                    <a:gd name="T62" fmla="*/ 378 w 756"/>
                    <a:gd name="T63" fmla="*/ 578 h 580"/>
                    <a:gd name="T64" fmla="*/ 390 w 756"/>
                    <a:gd name="T65" fmla="*/ 570 h 580"/>
                    <a:gd name="T66" fmla="*/ 401 w 756"/>
                    <a:gd name="T67" fmla="*/ 577 h 580"/>
                    <a:gd name="T68" fmla="*/ 413 w 756"/>
                    <a:gd name="T69" fmla="*/ 578 h 580"/>
                    <a:gd name="T70" fmla="*/ 426 w 756"/>
                    <a:gd name="T71" fmla="*/ 565 h 580"/>
                    <a:gd name="T72" fmla="*/ 438 w 756"/>
                    <a:gd name="T73" fmla="*/ 579 h 580"/>
                    <a:gd name="T74" fmla="*/ 452 w 756"/>
                    <a:gd name="T75" fmla="*/ 576 h 580"/>
                    <a:gd name="T76" fmla="*/ 467 w 756"/>
                    <a:gd name="T77" fmla="*/ 578 h 580"/>
                    <a:gd name="T78" fmla="*/ 478 w 756"/>
                    <a:gd name="T79" fmla="*/ 579 h 580"/>
                    <a:gd name="T80" fmla="*/ 491 w 756"/>
                    <a:gd name="T81" fmla="*/ 577 h 580"/>
                    <a:gd name="T82" fmla="*/ 502 w 756"/>
                    <a:gd name="T83" fmla="*/ 578 h 580"/>
                    <a:gd name="T84" fmla="*/ 516 w 756"/>
                    <a:gd name="T85" fmla="*/ 579 h 580"/>
                    <a:gd name="T86" fmla="*/ 528 w 756"/>
                    <a:gd name="T87" fmla="*/ 578 h 580"/>
                    <a:gd name="T88" fmla="*/ 540 w 756"/>
                    <a:gd name="T89" fmla="*/ 579 h 580"/>
                    <a:gd name="T90" fmla="*/ 555 w 756"/>
                    <a:gd name="T91" fmla="*/ 579 h 580"/>
                    <a:gd name="T92" fmla="*/ 568 w 756"/>
                    <a:gd name="T93" fmla="*/ 578 h 580"/>
                    <a:gd name="T94" fmla="*/ 581 w 756"/>
                    <a:gd name="T95" fmla="*/ 576 h 580"/>
                    <a:gd name="T96" fmla="*/ 593 w 756"/>
                    <a:gd name="T97" fmla="*/ 549 h 580"/>
                    <a:gd name="T98" fmla="*/ 604 w 756"/>
                    <a:gd name="T99" fmla="*/ 578 h 580"/>
                    <a:gd name="T100" fmla="*/ 616 w 756"/>
                    <a:gd name="T101" fmla="*/ 570 h 580"/>
                    <a:gd name="T102" fmla="*/ 627 w 756"/>
                    <a:gd name="T103" fmla="*/ 570 h 580"/>
                    <a:gd name="T104" fmla="*/ 640 w 756"/>
                    <a:gd name="T105" fmla="*/ 577 h 580"/>
                    <a:gd name="T106" fmla="*/ 652 w 756"/>
                    <a:gd name="T107" fmla="*/ 578 h 580"/>
                    <a:gd name="T108" fmla="*/ 665 w 756"/>
                    <a:gd name="T109" fmla="*/ 579 h 580"/>
                    <a:gd name="T110" fmla="*/ 679 w 756"/>
                    <a:gd name="T111" fmla="*/ 577 h 580"/>
                    <a:gd name="T112" fmla="*/ 691 w 756"/>
                    <a:gd name="T113" fmla="*/ 576 h 580"/>
                    <a:gd name="T114" fmla="*/ 704 w 756"/>
                    <a:gd name="T115" fmla="*/ 579 h 580"/>
                    <a:gd name="T116" fmla="*/ 717 w 756"/>
                    <a:gd name="T117" fmla="*/ 547 h 580"/>
                    <a:gd name="T118" fmla="*/ 726 w 756"/>
                    <a:gd name="T119" fmla="*/ 576 h 580"/>
                    <a:gd name="T120" fmla="*/ 739 w 756"/>
                    <a:gd name="T121" fmla="*/ 579 h 580"/>
                    <a:gd name="T122" fmla="*/ 753 w 756"/>
                    <a:gd name="T123" fmla="*/ 578 h 5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756" h="580">
                      <a:moveTo>
                        <a:pt x="1" y="561"/>
                      </a:moveTo>
                      <a:lnTo>
                        <a:pt x="0" y="561"/>
                      </a:lnTo>
                      <a:lnTo>
                        <a:pt x="1" y="561"/>
                      </a:lnTo>
                      <a:lnTo>
                        <a:pt x="1" y="563"/>
                      </a:lnTo>
                      <a:lnTo>
                        <a:pt x="1" y="573"/>
                      </a:lnTo>
                      <a:lnTo>
                        <a:pt x="2" y="573"/>
                      </a:lnTo>
                      <a:lnTo>
                        <a:pt x="3" y="573"/>
                      </a:lnTo>
                      <a:lnTo>
                        <a:pt x="3" y="572"/>
                      </a:lnTo>
                      <a:lnTo>
                        <a:pt x="3" y="573"/>
                      </a:lnTo>
                      <a:lnTo>
                        <a:pt x="4" y="573"/>
                      </a:lnTo>
                      <a:lnTo>
                        <a:pt x="4" y="577"/>
                      </a:lnTo>
                      <a:lnTo>
                        <a:pt x="5" y="573"/>
                      </a:lnTo>
                      <a:lnTo>
                        <a:pt x="5" y="546"/>
                      </a:lnTo>
                      <a:lnTo>
                        <a:pt x="5" y="546"/>
                      </a:lnTo>
                      <a:lnTo>
                        <a:pt x="6" y="546"/>
                      </a:lnTo>
                      <a:lnTo>
                        <a:pt x="6" y="563"/>
                      </a:lnTo>
                      <a:lnTo>
                        <a:pt x="6" y="563"/>
                      </a:lnTo>
                      <a:lnTo>
                        <a:pt x="7" y="563"/>
                      </a:lnTo>
                      <a:lnTo>
                        <a:pt x="7" y="575"/>
                      </a:lnTo>
                      <a:lnTo>
                        <a:pt x="7" y="563"/>
                      </a:lnTo>
                      <a:lnTo>
                        <a:pt x="8" y="563"/>
                      </a:lnTo>
                      <a:lnTo>
                        <a:pt x="8" y="571"/>
                      </a:lnTo>
                      <a:lnTo>
                        <a:pt x="8" y="567"/>
                      </a:lnTo>
                      <a:lnTo>
                        <a:pt x="9" y="567"/>
                      </a:lnTo>
                      <a:lnTo>
                        <a:pt x="10" y="567"/>
                      </a:lnTo>
                      <a:lnTo>
                        <a:pt x="10" y="565"/>
                      </a:lnTo>
                      <a:lnTo>
                        <a:pt x="10" y="573"/>
                      </a:lnTo>
                      <a:lnTo>
                        <a:pt x="11" y="573"/>
                      </a:lnTo>
                      <a:lnTo>
                        <a:pt x="11" y="576"/>
                      </a:lnTo>
                      <a:lnTo>
                        <a:pt x="12" y="573"/>
                      </a:lnTo>
                      <a:lnTo>
                        <a:pt x="12" y="572"/>
                      </a:lnTo>
                      <a:lnTo>
                        <a:pt x="12" y="572"/>
                      </a:lnTo>
                      <a:lnTo>
                        <a:pt x="13" y="572"/>
                      </a:lnTo>
                      <a:lnTo>
                        <a:pt x="13" y="544"/>
                      </a:lnTo>
                      <a:lnTo>
                        <a:pt x="13" y="575"/>
                      </a:lnTo>
                      <a:lnTo>
                        <a:pt x="14" y="544"/>
                      </a:lnTo>
                      <a:lnTo>
                        <a:pt x="14" y="533"/>
                      </a:lnTo>
                      <a:lnTo>
                        <a:pt x="14" y="562"/>
                      </a:lnTo>
                      <a:lnTo>
                        <a:pt x="15" y="562"/>
                      </a:lnTo>
                      <a:lnTo>
                        <a:pt x="15" y="568"/>
                      </a:lnTo>
                      <a:lnTo>
                        <a:pt x="15" y="564"/>
                      </a:lnTo>
                      <a:lnTo>
                        <a:pt x="16" y="564"/>
                      </a:lnTo>
                      <a:lnTo>
                        <a:pt x="16" y="565"/>
                      </a:lnTo>
                      <a:lnTo>
                        <a:pt x="17" y="565"/>
                      </a:lnTo>
                      <a:lnTo>
                        <a:pt x="17" y="571"/>
                      </a:lnTo>
                      <a:lnTo>
                        <a:pt x="17" y="570"/>
                      </a:lnTo>
                      <a:lnTo>
                        <a:pt x="18" y="570"/>
                      </a:lnTo>
                      <a:lnTo>
                        <a:pt x="18" y="574"/>
                      </a:lnTo>
                      <a:lnTo>
                        <a:pt x="18" y="570"/>
                      </a:lnTo>
                      <a:lnTo>
                        <a:pt x="19" y="570"/>
                      </a:lnTo>
                      <a:lnTo>
                        <a:pt x="19" y="572"/>
                      </a:lnTo>
                      <a:lnTo>
                        <a:pt x="19" y="575"/>
                      </a:lnTo>
                      <a:lnTo>
                        <a:pt x="20" y="575"/>
                      </a:lnTo>
                      <a:lnTo>
                        <a:pt x="20" y="576"/>
                      </a:lnTo>
                      <a:lnTo>
                        <a:pt x="20" y="575"/>
                      </a:lnTo>
                      <a:lnTo>
                        <a:pt x="21" y="575"/>
                      </a:lnTo>
                      <a:lnTo>
                        <a:pt x="21" y="576"/>
                      </a:lnTo>
                      <a:lnTo>
                        <a:pt x="22" y="575"/>
                      </a:lnTo>
                      <a:lnTo>
                        <a:pt x="22" y="573"/>
                      </a:lnTo>
                      <a:lnTo>
                        <a:pt x="22" y="574"/>
                      </a:lnTo>
                      <a:lnTo>
                        <a:pt x="23" y="574"/>
                      </a:lnTo>
                      <a:lnTo>
                        <a:pt x="23" y="574"/>
                      </a:lnTo>
                      <a:lnTo>
                        <a:pt x="24" y="574"/>
                      </a:lnTo>
                      <a:lnTo>
                        <a:pt x="24" y="577"/>
                      </a:lnTo>
                      <a:lnTo>
                        <a:pt x="24" y="574"/>
                      </a:lnTo>
                      <a:lnTo>
                        <a:pt x="25" y="574"/>
                      </a:lnTo>
                      <a:lnTo>
                        <a:pt x="25" y="576"/>
                      </a:lnTo>
                      <a:lnTo>
                        <a:pt x="25" y="575"/>
                      </a:lnTo>
                      <a:lnTo>
                        <a:pt x="26" y="575"/>
                      </a:lnTo>
                      <a:lnTo>
                        <a:pt x="27" y="575"/>
                      </a:lnTo>
                      <a:lnTo>
                        <a:pt x="27" y="573"/>
                      </a:lnTo>
                      <a:lnTo>
                        <a:pt x="27" y="574"/>
                      </a:lnTo>
                      <a:lnTo>
                        <a:pt x="28" y="574"/>
                      </a:lnTo>
                      <a:lnTo>
                        <a:pt x="28" y="577"/>
                      </a:lnTo>
                      <a:lnTo>
                        <a:pt x="28" y="575"/>
                      </a:lnTo>
                      <a:lnTo>
                        <a:pt x="29" y="575"/>
                      </a:lnTo>
                      <a:lnTo>
                        <a:pt x="29" y="577"/>
                      </a:lnTo>
                      <a:lnTo>
                        <a:pt x="30" y="575"/>
                      </a:lnTo>
                      <a:lnTo>
                        <a:pt x="30" y="575"/>
                      </a:lnTo>
                      <a:lnTo>
                        <a:pt x="31" y="575"/>
                      </a:lnTo>
                      <a:lnTo>
                        <a:pt x="31" y="568"/>
                      </a:lnTo>
                      <a:lnTo>
                        <a:pt x="31" y="570"/>
                      </a:lnTo>
                      <a:lnTo>
                        <a:pt x="32" y="570"/>
                      </a:lnTo>
                      <a:lnTo>
                        <a:pt x="32" y="573"/>
                      </a:lnTo>
                      <a:lnTo>
                        <a:pt x="33" y="570"/>
                      </a:lnTo>
                      <a:lnTo>
                        <a:pt x="33" y="506"/>
                      </a:lnTo>
                      <a:lnTo>
                        <a:pt x="33" y="539"/>
                      </a:lnTo>
                      <a:lnTo>
                        <a:pt x="34" y="539"/>
                      </a:lnTo>
                      <a:lnTo>
                        <a:pt x="34" y="565"/>
                      </a:lnTo>
                      <a:lnTo>
                        <a:pt x="35" y="539"/>
                      </a:lnTo>
                      <a:lnTo>
                        <a:pt x="35" y="410"/>
                      </a:lnTo>
                      <a:lnTo>
                        <a:pt x="35" y="475"/>
                      </a:lnTo>
                      <a:lnTo>
                        <a:pt x="36" y="475"/>
                      </a:lnTo>
                      <a:lnTo>
                        <a:pt x="36" y="546"/>
                      </a:lnTo>
                      <a:lnTo>
                        <a:pt x="36" y="520"/>
                      </a:lnTo>
                      <a:lnTo>
                        <a:pt x="37" y="520"/>
                      </a:lnTo>
                      <a:lnTo>
                        <a:pt x="37" y="520"/>
                      </a:lnTo>
                      <a:lnTo>
                        <a:pt x="38" y="520"/>
                      </a:lnTo>
                      <a:lnTo>
                        <a:pt x="38" y="509"/>
                      </a:lnTo>
                      <a:lnTo>
                        <a:pt x="38" y="523"/>
                      </a:lnTo>
                      <a:lnTo>
                        <a:pt x="38" y="523"/>
                      </a:lnTo>
                      <a:lnTo>
                        <a:pt x="39" y="523"/>
                      </a:lnTo>
                      <a:lnTo>
                        <a:pt x="39" y="478"/>
                      </a:lnTo>
                      <a:lnTo>
                        <a:pt x="39" y="550"/>
                      </a:lnTo>
                      <a:lnTo>
                        <a:pt x="40" y="478"/>
                      </a:lnTo>
                      <a:lnTo>
                        <a:pt x="40" y="0"/>
                      </a:lnTo>
                      <a:lnTo>
                        <a:pt x="40" y="320"/>
                      </a:lnTo>
                      <a:lnTo>
                        <a:pt x="41" y="320"/>
                      </a:lnTo>
                      <a:lnTo>
                        <a:pt x="41" y="483"/>
                      </a:lnTo>
                      <a:lnTo>
                        <a:pt x="41" y="381"/>
                      </a:lnTo>
                      <a:lnTo>
                        <a:pt x="42" y="381"/>
                      </a:lnTo>
                      <a:lnTo>
                        <a:pt x="42" y="384"/>
                      </a:lnTo>
                      <a:lnTo>
                        <a:pt x="42" y="481"/>
                      </a:lnTo>
                      <a:lnTo>
                        <a:pt x="43" y="481"/>
                      </a:lnTo>
                      <a:lnTo>
                        <a:pt x="43" y="503"/>
                      </a:lnTo>
                      <a:lnTo>
                        <a:pt x="44" y="503"/>
                      </a:lnTo>
                      <a:lnTo>
                        <a:pt x="44" y="532"/>
                      </a:lnTo>
                      <a:lnTo>
                        <a:pt x="44" y="504"/>
                      </a:lnTo>
                      <a:lnTo>
                        <a:pt x="45" y="504"/>
                      </a:lnTo>
                      <a:lnTo>
                        <a:pt x="45" y="524"/>
                      </a:lnTo>
                      <a:lnTo>
                        <a:pt x="45" y="550"/>
                      </a:lnTo>
                      <a:lnTo>
                        <a:pt x="46" y="550"/>
                      </a:lnTo>
                      <a:lnTo>
                        <a:pt x="46" y="558"/>
                      </a:lnTo>
                      <a:lnTo>
                        <a:pt x="46" y="557"/>
                      </a:lnTo>
                      <a:lnTo>
                        <a:pt x="47" y="557"/>
                      </a:lnTo>
                      <a:lnTo>
                        <a:pt x="47" y="560"/>
                      </a:lnTo>
                      <a:lnTo>
                        <a:pt x="47" y="562"/>
                      </a:lnTo>
                      <a:lnTo>
                        <a:pt x="48" y="562"/>
                      </a:lnTo>
                      <a:lnTo>
                        <a:pt x="48" y="567"/>
                      </a:lnTo>
                      <a:lnTo>
                        <a:pt x="49" y="562"/>
                      </a:lnTo>
                      <a:lnTo>
                        <a:pt x="49" y="562"/>
                      </a:lnTo>
                      <a:lnTo>
                        <a:pt x="49" y="563"/>
                      </a:lnTo>
                      <a:lnTo>
                        <a:pt x="50" y="563"/>
                      </a:lnTo>
                      <a:lnTo>
                        <a:pt x="50" y="570"/>
                      </a:lnTo>
                      <a:lnTo>
                        <a:pt x="50" y="570"/>
                      </a:lnTo>
                      <a:lnTo>
                        <a:pt x="51" y="570"/>
                      </a:lnTo>
                      <a:lnTo>
                        <a:pt x="51" y="571"/>
                      </a:lnTo>
                      <a:lnTo>
                        <a:pt x="51" y="570"/>
                      </a:lnTo>
                      <a:lnTo>
                        <a:pt x="52" y="570"/>
                      </a:lnTo>
                      <a:lnTo>
                        <a:pt x="52" y="574"/>
                      </a:lnTo>
                      <a:lnTo>
                        <a:pt x="52" y="571"/>
                      </a:lnTo>
                      <a:lnTo>
                        <a:pt x="53" y="571"/>
                      </a:lnTo>
                      <a:lnTo>
                        <a:pt x="53" y="573"/>
                      </a:lnTo>
                      <a:lnTo>
                        <a:pt x="53" y="571"/>
                      </a:lnTo>
                      <a:lnTo>
                        <a:pt x="54" y="571"/>
                      </a:lnTo>
                      <a:lnTo>
                        <a:pt x="54" y="575"/>
                      </a:lnTo>
                      <a:lnTo>
                        <a:pt x="54" y="576"/>
                      </a:lnTo>
                      <a:lnTo>
                        <a:pt x="55" y="576"/>
                      </a:lnTo>
                      <a:lnTo>
                        <a:pt x="56" y="576"/>
                      </a:lnTo>
                      <a:lnTo>
                        <a:pt x="56" y="573"/>
                      </a:lnTo>
                      <a:lnTo>
                        <a:pt x="56" y="573"/>
                      </a:lnTo>
                      <a:lnTo>
                        <a:pt x="57" y="573"/>
                      </a:lnTo>
                      <a:lnTo>
                        <a:pt x="57" y="571"/>
                      </a:lnTo>
                      <a:lnTo>
                        <a:pt x="57" y="574"/>
                      </a:lnTo>
                      <a:lnTo>
                        <a:pt x="58" y="571"/>
                      </a:lnTo>
                      <a:lnTo>
                        <a:pt x="58" y="570"/>
                      </a:lnTo>
                      <a:lnTo>
                        <a:pt x="58" y="574"/>
                      </a:lnTo>
                      <a:lnTo>
                        <a:pt x="59" y="574"/>
                      </a:lnTo>
                      <a:lnTo>
                        <a:pt x="59" y="575"/>
                      </a:lnTo>
                      <a:lnTo>
                        <a:pt x="60" y="574"/>
                      </a:lnTo>
                      <a:lnTo>
                        <a:pt x="60" y="572"/>
                      </a:lnTo>
                      <a:lnTo>
                        <a:pt x="60" y="575"/>
                      </a:lnTo>
                      <a:lnTo>
                        <a:pt x="61" y="575"/>
                      </a:lnTo>
                      <a:lnTo>
                        <a:pt x="62" y="575"/>
                      </a:lnTo>
                      <a:lnTo>
                        <a:pt x="62" y="572"/>
                      </a:lnTo>
                      <a:lnTo>
                        <a:pt x="62" y="572"/>
                      </a:lnTo>
                      <a:lnTo>
                        <a:pt x="63" y="572"/>
                      </a:lnTo>
                      <a:lnTo>
                        <a:pt x="63" y="574"/>
                      </a:lnTo>
                      <a:lnTo>
                        <a:pt x="63" y="573"/>
                      </a:lnTo>
                      <a:lnTo>
                        <a:pt x="64" y="573"/>
                      </a:lnTo>
                      <a:lnTo>
                        <a:pt x="64" y="571"/>
                      </a:lnTo>
                      <a:lnTo>
                        <a:pt x="64" y="573"/>
                      </a:lnTo>
                      <a:lnTo>
                        <a:pt x="65" y="573"/>
                      </a:lnTo>
                      <a:lnTo>
                        <a:pt x="65" y="570"/>
                      </a:lnTo>
                      <a:lnTo>
                        <a:pt x="66" y="570"/>
                      </a:lnTo>
                      <a:lnTo>
                        <a:pt x="66" y="564"/>
                      </a:lnTo>
                      <a:lnTo>
                        <a:pt x="66" y="570"/>
                      </a:lnTo>
                      <a:lnTo>
                        <a:pt x="67" y="570"/>
                      </a:lnTo>
                      <a:lnTo>
                        <a:pt x="67" y="570"/>
                      </a:lnTo>
                      <a:lnTo>
                        <a:pt x="68" y="570"/>
                      </a:lnTo>
                      <a:lnTo>
                        <a:pt x="68" y="568"/>
                      </a:lnTo>
                      <a:lnTo>
                        <a:pt x="68" y="571"/>
                      </a:lnTo>
                      <a:lnTo>
                        <a:pt x="68" y="568"/>
                      </a:lnTo>
                      <a:lnTo>
                        <a:pt x="69" y="568"/>
                      </a:lnTo>
                      <a:lnTo>
                        <a:pt x="69" y="569"/>
                      </a:lnTo>
                      <a:lnTo>
                        <a:pt x="69" y="569"/>
                      </a:lnTo>
                      <a:lnTo>
                        <a:pt x="70" y="569"/>
                      </a:lnTo>
                      <a:lnTo>
                        <a:pt x="70" y="566"/>
                      </a:lnTo>
                      <a:lnTo>
                        <a:pt x="70" y="566"/>
                      </a:lnTo>
                      <a:lnTo>
                        <a:pt x="71" y="566"/>
                      </a:lnTo>
                      <a:lnTo>
                        <a:pt x="71" y="567"/>
                      </a:lnTo>
                      <a:lnTo>
                        <a:pt x="71" y="569"/>
                      </a:lnTo>
                      <a:lnTo>
                        <a:pt x="72" y="569"/>
                      </a:lnTo>
                      <a:lnTo>
                        <a:pt x="72" y="573"/>
                      </a:lnTo>
                      <a:lnTo>
                        <a:pt x="72" y="572"/>
                      </a:lnTo>
                      <a:lnTo>
                        <a:pt x="73" y="572"/>
                      </a:lnTo>
                      <a:lnTo>
                        <a:pt x="73" y="572"/>
                      </a:lnTo>
                      <a:lnTo>
                        <a:pt x="74" y="572"/>
                      </a:lnTo>
                      <a:lnTo>
                        <a:pt x="74" y="571"/>
                      </a:lnTo>
                      <a:lnTo>
                        <a:pt x="74" y="573"/>
                      </a:lnTo>
                      <a:lnTo>
                        <a:pt x="75" y="571"/>
                      </a:lnTo>
                      <a:lnTo>
                        <a:pt x="75" y="569"/>
                      </a:lnTo>
                      <a:lnTo>
                        <a:pt x="75" y="570"/>
                      </a:lnTo>
                      <a:lnTo>
                        <a:pt x="76" y="570"/>
                      </a:lnTo>
                      <a:lnTo>
                        <a:pt x="76" y="571"/>
                      </a:lnTo>
                      <a:lnTo>
                        <a:pt x="76" y="572"/>
                      </a:lnTo>
                      <a:lnTo>
                        <a:pt x="77" y="572"/>
                      </a:lnTo>
                      <a:lnTo>
                        <a:pt x="77" y="573"/>
                      </a:lnTo>
                      <a:lnTo>
                        <a:pt x="77" y="573"/>
                      </a:lnTo>
                      <a:lnTo>
                        <a:pt x="78" y="573"/>
                      </a:lnTo>
                      <a:lnTo>
                        <a:pt x="78" y="574"/>
                      </a:lnTo>
                      <a:lnTo>
                        <a:pt x="78" y="574"/>
                      </a:lnTo>
                      <a:lnTo>
                        <a:pt x="79" y="574"/>
                      </a:lnTo>
                      <a:lnTo>
                        <a:pt x="80" y="574"/>
                      </a:lnTo>
                      <a:lnTo>
                        <a:pt x="80" y="571"/>
                      </a:lnTo>
                      <a:lnTo>
                        <a:pt x="80" y="574"/>
                      </a:lnTo>
                      <a:lnTo>
                        <a:pt x="81" y="574"/>
                      </a:lnTo>
                      <a:lnTo>
                        <a:pt x="81" y="576"/>
                      </a:lnTo>
                      <a:lnTo>
                        <a:pt x="82" y="574"/>
                      </a:lnTo>
                      <a:lnTo>
                        <a:pt x="82" y="574"/>
                      </a:lnTo>
                      <a:lnTo>
                        <a:pt x="82" y="575"/>
                      </a:lnTo>
                      <a:lnTo>
                        <a:pt x="83" y="575"/>
                      </a:lnTo>
                      <a:lnTo>
                        <a:pt x="84" y="575"/>
                      </a:lnTo>
                      <a:lnTo>
                        <a:pt x="84" y="573"/>
                      </a:lnTo>
                      <a:lnTo>
                        <a:pt x="84" y="573"/>
                      </a:lnTo>
                      <a:lnTo>
                        <a:pt x="85" y="573"/>
                      </a:lnTo>
                      <a:lnTo>
                        <a:pt x="85" y="575"/>
                      </a:lnTo>
                      <a:lnTo>
                        <a:pt x="85" y="574"/>
                      </a:lnTo>
                      <a:lnTo>
                        <a:pt x="86" y="574"/>
                      </a:lnTo>
                      <a:lnTo>
                        <a:pt x="86" y="575"/>
                      </a:lnTo>
                      <a:lnTo>
                        <a:pt x="86" y="575"/>
                      </a:lnTo>
                      <a:lnTo>
                        <a:pt x="87" y="575"/>
                      </a:lnTo>
                      <a:lnTo>
                        <a:pt x="87" y="576"/>
                      </a:lnTo>
                      <a:lnTo>
                        <a:pt x="88" y="575"/>
                      </a:lnTo>
                      <a:lnTo>
                        <a:pt x="88" y="570"/>
                      </a:lnTo>
                      <a:lnTo>
                        <a:pt x="88" y="570"/>
                      </a:lnTo>
                      <a:lnTo>
                        <a:pt x="89" y="570"/>
                      </a:lnTo>
                      <a:lnTo>
                        <a:pt x="89" y="572"/>
                      </a:lnTo>
                      <a:lnTo>
                        <a:pt x="89" y="573"/>
                      </a:lnTo>
                      <a:lnTo>
                        <a:pt x="90" y="573"/>
                      </a:lnTo>
                      <a:lnTo>
                        <a:pt x="91" y="573"/>
                      </a:lnTo>
                      <a:lnTo>
                        <a:pt x="91" y="572"/>
                      </a:lnTo>
                      <a:lnTo>
                        <a:pt x="91" y="573"/>
                      </a:lnTo>
                      <a:lnTo>
                        <a:pt x="92" y="573"/>
                      </a:lnTo>
                      <a:lnTo>
                        <a:pt x="93" y="573"/>
                      </a:lnTo>
                      <a:lnTo>
                        <a:pt x="93" y="572"/>
                      </a:lnTo>
                      <a:lnTo>
                        <a:pt x="93" y="574"/>
                      </a:lnTo>
                      <a:lnTo>
                        <a:pt x="94" y="574"/>
                      </a:lnTo>
                      <a:lnTo>
                        <a:pt x="94" y="575"/>
                      </a:lnTo>
                      <a:lnTo>
                        <a:pt x="95" y="574"/>
                      </a:lnTo>
                      <a:lnTo>
                        <a:pt x="95" y="573"/>
                      </a:lnTo>
                      <a:lnTo>
                        <a:pt x="96" y="573"/>
                      </a:lnTo>
                      <a:lnTo>
                        <a:pt x="96" y="560"/>
                      </a:lnTo>
                      <a:lnTo>
                        <a:pt x="96" y="565"/>
                      </a:lnTo>
                      <a:lnTo>
                        <a:pt x="97" y="565"/>
                      </a:lnTo>
                      <a:lnTo>
                        <a:pt x="97" y="559"/>
                      </a:lnTo>
                      <a:lnTo>
                        <a:pt x="97" y="567"/>
                      </a:lnTo>
                      <a:lnTo>
                        <a:pt x="98" y="567"/>
                      </a:lnTo>
                      <a:lnTo>
                        <a:pt x="98" y="572"/>
                      </a:lnTo>
                      <a:lnTo>
                        <a:pt x="98" y="572"/>
                      </a:lnTo>
                      <a:lnTo>
                        <a:pt x="99" y="572"/>
                      </a:lnTo>
                      <a:lnTo>
                        <a:pt x="99" y="573"/>
                      </a:lnTo>
                      <a:lnTo>
                        <a:pt x="100" y="573"/>
                      </a:lnTo>
                      <a:lnTo>
                        <a:pt x="100" y="573"/>
                      </a:lnTo>
                      <a:lnTo>
                        <a:pt x="101" y="573"/>
                      </a:lnTo>
                      <a:lnTo>
                        <a:pt x="101" y="575"/>
                      </a:lnTo>
                      <a:lnTo>
                        <a:pt x="102" y="573"/>
                      </a:lnTo>
                      <a:lnTo>
                        <a:pt x="102" y="572"/>
                      </a:lnTo>
                      <a:lnTo>
                        <a:pt x="102" y="575"/>
                      </a:lnTo>
                      <a:lnTo>
                        <a:pt x="103" y="575"/>
                      </a:lnTo>
                      <a:lnTo>
                        <a:pt x="103" y="577"/>
                      </a:lnTo>
                      <a:lnTo>
                        <a:pt x="103" y="575"/>
                      </a:lnTo>
                      <a:lnTo>
                        <a:pt x="104" y="575"/>
                      </a:lnTo>
                      <a:lnTo>
                        <a:pt x="104" y="576"/>
                      </a:lnTo>
                      <a:lnTo>
                        <a:pt x="104" y="576"/>
                      </a:lnTo>
                      <a:lnTo>
                        <a:pt x="105" y="576"/>
                      </a:lnTo>
                      <a:lnTo>
                        <a:pt x="106" y="576"/>
                      </a:lnTo>
                      <a:lnTo>
                        <a:pt x="106" y="571"/>
                      </a:lnTo>
                      <a:lnTo>
                        <a:pt x="106" y="573"/>
                      </a:lnTo>
                      <a:lnTo>
                        <a:pt x="107" y="573"/>
                      </a:lnTo>
                      <a:lnTo>
                        <a:pt x="107" y="577"/>
                      </a:lnTo>
                      <a:lnTo>
                        <a:pt x="107" y="575"/>
                      </a:lnTo>
                      <a:lnTo>
                        <a:pt x="108" y="575"/>
                      </a:lnTo>
                      <a:lnTo>
                        <a:pt x="108" y="576"/>
                      </a:lnTo>
                      <a:lnTo>
                        <a:pt x="108" y="576"/>
                      </a:lnTo>
                      <a:lnTo>
                        <a:pt x="109" y="576"/>
                      </a:lnTo>
                      <a:lnTo>
                        <a:pt x="109" y="577"/>
                      </a:lnTo>
                      <a:lnTo>
                        <a:pt x="110" y="576"/>
                      </a:lnTo>
                      <a:lnTo>
                        <a:pt x="110" y="576"/>
                      </a:lnTo>
                      <a:lnTo>
                        <a:pt x="111" y="576"/>
                      </a:lnTo>
                      <a:lnTo>
                        <a:pt x="111" y="573"/>
                      </a:lnTo>
                      <a:lnTo>
                        <a:pt x="111" y="575"/>
                      </a:lnTo>
                      <a:lnTo>
                        <a:pt x="112" y="575"/>
                      </a:lnTo>
                      <a:lnTo>
                        <a:pt x="112" y="576"/>
                      </a:lnTo>
                      <a:lnTo>
                        <a:pt x="112" y="575"/>
                      </a:lnTo>
                      <a:lnTo>
                        <a:pt x="113" y="575"/>
                      </a:lnTo>
                      <a:lnTo>
                        <a:pt x="113" y="576"/>
                      </a:lnTo>
                      <a:lnTo>
                        <a:pt x="113" y="576"/>
                      </a:lnTo>
                      <a:lnTo>
                        <a:pt x="114" y="576"/>
                      </a:lnTo>
                      <a:lnTo>
                        <a:pt x="114" y="574"/>
                      </a:lnTo>
                      <a:lnTo>
                        <a:pt x="115" y="574"/>
                      </a:lnTo>
                      <a:lnTo>
                        <a:pt x="115" y="573"/>
                      </a:lnTo>
                      <a:lnTo>
                        <a:pt x="115" y="575"/>
                      </a:lnTo>
                      <a:lnTo>
                        <a:pt x="116" y="575"/>
                      </a:lnTo>
                      <a:lnTo>
                        <a:pt x="116" y="577"/>
                      </a:lnTo>
                      <a:lnTo>
                        <a:pt x="116" y="576"/>
                      </a:lnTo>
                      <a:lnTo>
                        <a:pt x="117" y="576"/>
                      </a:lnTo>
                      <a:lnTo>
                        <a:pt x="117" y="577"/>
                      </a:lnTo>
                      <a:lnTo>
                        <a:pt x="118" y="577"/>
                      </a:lnTo>
                      <a:lnTo>
                        <a:pt x="119" y="577"/>
                      </a:lnTo>
                      <a:lnTo>
                        <a:pt x="119" y="575"/>
                      </a:lnTo>
                      <a:lnTo>
                        <a:pt x="119" y="577"/>
                      </a:lnTo>
                      <a:lnTo>
                        <a:pt x="120" y="577"/>
                      </a:lnTo>
                      <a:lnTo>
                        <a:pt x="120" y="577"/>
                      </a:lnTo>
                      <a:lnTo>
                        <a:pt x="121" y="577"/>
                      </a:lnTo>
                      <a:lnTo>
                        <a:pt x="121" y="578"/>
                      </a:lnTo>
                      <a:lnTo>
                        <a:pt x="121" y="577"/>
                      </a:lnTo>
                      <a:lnTo>
                        <a:pt x="122" y="577"/>
                      </a:lnTo>
                      <a:lnTo>
                        <a:pt x="122" y="578"/>
                      </a:lnTo>
                      <a:lnTo>
                        <a:pt x="122" y="578"/>
                      </a:lnTo>
                      <a:lnTo>
                        <a:pt x="123" y="578"/>
                      </a:lnTo>
                      <a:lnTo>
                        <a:pt x="123" y="576"/>
                      </a:lnTo>
                      <a:lnTo>
                        <a:pt x="123" y="576"/>
                      </a:lnTo>
                      <a:lnTo>
                        <a:pt x="124" y="576"/>
                      </a:lnTo>
                      <a:lnTo>
                        <a:pt x="124" y="578"/>
                      </a:lnTo>
                      <a:lnTo>
                        <a:pt x="124" y="578"/>
                      </a:lnTo>
                      <a:lnTo>
                        <a:pt x="125" y="578"/>
                      </a:lnTo>
                      <a:lnTo>
                        <a:pt x="126" y="578"/>
                      </a:lnTo>
                      <a:lnTo>
                        <a:pt x="126" y="576"/>
                      </a:lnTo>
                      <a:lnTo>
                        <a:pt x="126" y="578"/>
                      </a:lnTo>
                      <a:lnTo>
                        <a:pt x="127" y="578"/>
                      </a:lnTo>
                      <a:lnTo>
                        <a:pt x="128" y="578"/>
                      </a:lnTo>
                      <a:lnTo>
                        <a:pt x="128" y="576"/>
                      </a:lnTo>
                      <a:lnTo>
                        <a:pt x="128" y="578"/>
                      </a:lnTo>
                      <a:lnTo>
                        <a:pt x="129" y="578"/>
                      </a:lnTo>
                      <a:lnTo>
                        <a:pt x="130" y="578"/>
                      </a:lnTo>
                      <a:lnTo>
                        <a:pt x="130" y="576"/>
                      </a:lnTo>
                      <a:lnTo>
                        <a:pt x="130" y="576"/>
                      </a:lnTo>
                      <a:lnTo>
                        <a:pt x="131" y="576"/>
                      </a:lnTo>
                      <a:lnTo>
                        <a:pt x="131" y="577"/>
                      </a:lnTo>
                      <a:lnTo>
                        <a:pt x="132" y="576"/>
                      </a:lnTo>
                      <a:lnTo>
                        <a:pt x="132" y="573"/>
                      </a:lnTo>
                      <a:lnTo>
                        <a:pt x="132" y="574"/>
                      </a:lnTo>
                      <a:lnTo>
                        <a:pt x="133" y="574"/>
                      </a:lnTo>
                      <a:lnTo>
                        <a:pt x="133" y="576"/>
                      </a:lnTo>
                      <a:lnTo>
                        <a:pt x="134" y="574"/>
                      </a:lnTo>
                      <a:lnTo>
                        <a:pt x="134" y="574"/>
                      </a:lnTo>
                      <a:lnTo>
                        <a:pt x="134" y="575"/>
                      </a:lnTo>
                      <a:lnTo>
                        <a:pt x="135" y="575"/>
                      </a:lnTo>
                      <a:lnTo>
                        <a:pt x="136" y="575"/>
                      </a:lnTo>
                      <a:lnTo>
                        <a:pt x="136" y="517"/>
                      </a:lnTo>
                      <a:lnTo>
                        <a:pt x="136" y="520"/>
                      </a:lnTo>
                      <a:lnTo>
                        <a:pt x="137" y="520"/>
                      </a:lnTo>
                      <a:lnTo>
                        <a:pt x="137" y="548"/>
                      </a:lnTo>
                      <a:lnTo>
                        <a:pt x="137" y="554"/>
                      </a:lnTo>
                      <a:lnTo>
                        <a:pt x="138" y="554"/>
                      </a:lnTo>
                      <a:lnTo>
                        <a:pt x="138" y="565"/>
                      </a:lnTo>
                      <a:lnTo>
                        <a:pt x="138" y="556"/>
                      </a:lnTo>
                      <a:lnTo>
                        <a:pt x="139" y="556"/>
                      </a:lnTo>
                      <a:lnTo>
                        <a:pt x="139" y="566"/>
                      </a:lnTo>
                      <a:lnTo>
                        <a:pt x="139" y="569"/>
                      </a:lnTo>
                      <a:lnTo>
                        <a:pt x="140" y="569"/>
                      </a:lnTo>
                      <a:lnTo>
                        <a:pt x="141" y="569"/>
                      </a:lnTo>
                      <a:lnTo>
                        <a:pt x="141" y="563"/>
                      </a:lnTo>
                      <a:lnTo>
                        <a:pt x="141" y="567"/>
                      </a:lnTo>
                      <a:lnTo>
                        <a:pt x="142" y="567"/>
                      </a:lnTo>
                      <a:lnTo>
                        <a:pt x="142" y="572"/>
                      </a:lnTo>
                      <a:lnTo>
                        <a:pt x="142" y="571"/>
                      </a:lnTo>
                      <a:lnTo>
                        <a:pt x="143" y="571"/>
                      </a:lnTo>
                      <a:lnTo>
                        <a:pt x="143" y="572"/>
                      </a:lnTo>
                      <a:lnTo>
                        <a:pt x="144" y="572"/>
                      </a:lnTo>
                      <a:lnTo>
                        <a:pt x="145" y="572"/>
                      </a:lnTo>
                      <a:lnTo>
                        <a:pt x="145" y="571"/>
                      </a:lnTo>
                      <a:lnTo>
                        <a:pt x="146" y="571"/>
                      </a:lnTo>
                      <a:lnTo>
                        <a:pt x="146" y="570"/>
                      </a:lnTo>
                      <a:lnTo>
                        <a:pt x="146" y="573"/>
                      </a:lnTo>
                      <a:lnTo>
                        <a:pt x="147" y="573"/>
                      </a:lnTo>
                      <a:lnTo>
                        <a:pt x="147" y="574"/>
                      </a:lnTo>
                      <a:lnTo>
                        <a:pt x="147" y="573"/>
                      </a:lnTo>
                      <a:lnTo>
                        <a:pt x="148" y="573"/>
                      </a:lnTo>
                      <a:lnTo>
                        <a:pt x="148" y="575"/>
                      </a:lnTo>
                      <a:lnTo>
                        <a:pt x="148" y="575"/>
                      </a:lnTo>
                      <a:lnTo>
                        <a:pt x="149" y="575"/>
                      </a:lnTo>
                      <a:lnTo>
                        <a:pt x="150" y="575"/>
                      </a:lnTo>
                      <a:lnTo>
                        <a:pt x="150" y="571"/>
                      </a:lnTo>
                      <a:lnTo>
                        <a:pt x="150" y="573"/>
                      </a:lnTo>
                      <a:lnTo>
                        <a:pt x="151" y="573"/>
                      </a:lnTo>
                      <a:lnTo>
                        <a:pt x="151" y="576"/>
                      </a:lnTo>
                      <a:lnTo>
                        <a:pt x="151" y="575"/>
                      </a:lnTo>
                      <a:lnTo>
                        <a:pt x="152" y="575"/>
                      </a:lnTo>
                      <a:lnTo>
                        <a:pt x="152" y="576"/>
                      </a:lnTo>
                      <a:lnTo>
                        <a:pt x="153" y="576"/>
                      </a:lnTo>
                      <a:lnTo>
                        <a:pt x="154" y="576"/>
                      </a:lnTo>
                      <a:lnTo>
                        <a:pt x="154" y="575"/>
                      </a:lnTo>
                      <a:lnTo>
                        <a:pt x="154" y="575"/>
                      </a:lnTo>
                      <a:lnTo>
                        <a:pt x="155" y="575"/>
                      </a:lnTo>
                      <a:lnTo>
                        <a:pt x="155" y="578"/>
                      </a:lnTo>
                      <a:lnTo>
                        <a:pt x="155" y="577"/>
                      </a:lnTo>
                      <a:lnTo>
                        <a:pt x="156" y="577"/>
                      </a:lnTo>
                      <a:lnTo>
                        <a:pt x="156" y="578"/>
                      </a:lnTo>
                      <a:lnTo>
                        <a:pt x="156" y="577"/>
                      </a:lnTo>
                      <a:lnTo>
                        <a:pt x="157" y="577"/>
                      </a:lnTo>
                      <a:lnTo>
                        <a:pt x="157" y="579"/>
                      </a:lnTo>
                      <a:lnTo>
                        <a:pt x="157" y="578"/>
                      </a:lnTo>
                      <a:lnTo>
                        <a:pt x="158" y="578"/>
                      </a:lnTo>
                      <a:lnTo>
                        <a:pt x="159" y="578"/>
                      </a:lnTo>
                      <a:lnTo>
                        <a:pt x="159" y="576"/>
                      </a:lnTo>
                      <a:lnTo>
                        <a:pt x="159" y="578"/>
                      </a:lnTo>
                      <a:lnTo>
                        <a:pt x="160" y="578"/>
                      </a:lnTo>
                      <a:lnTo>
                        <a:pt x="160" y="579"/>
                      </a:lnTo>
                      <a:lnTo>
                        <a:pt x="161" y="578"/>
                      </a:lnTo>
                      <a:lnTo>
                        <a:pt x="161" y="576"/>
                      </a:lnTo>
                      <a:lnTo>
                        <a:pt x="161" y="579"/>
                      </a:lnTo>
                      <a:lnTo>
                        <a:pt x="162" y="579"/>
                      </a:lnTo>
                      <a:lnTo>
                        <a:pt x="163" y="579"/>
                      </a:lnTo>
                      <a:lnTo>
                        <a:pt x="163" y="576"/>
                      </a:lnTo>
                      <a:lnTo>
                        <a:pt x="163" y="578"/>
                      </a:lnTo>
                      <a:lnTo>
                        <a:pt x="164" y="578"/>
                      </a:lnTo>
                      <a:lnTo>
                        <a:pt x="164" y="579"/>
                      </a:lnTo>
                      <a:lnTo>
                        <a:pt x="165" y="578"/>
                      </a:lnTo>
                      <a:lnTo>
                        <a:pt x="165" y="577"/>
                      </a:lnTo>
                      <a:lnTo>
                        <a:pt x="165" y="578"/>
                      </a:lnTo>
                      <a:lnTo>
                        <a:pt x="166" y="578"/>
                      </a:lnTo>
                      <a:lnTo>
                        <a:pt x="167" y="578"/>
                      </a:lnTo>
                      <a:lnTo>
                        <a:pt x="167" y="576"/>
                      </a:lnTo>
                      <a:lnTo>
                        <a:pt x="167" y="576"/>
                      </a:lnTo>
                      <a:lnTo>
                        <a:pt x="168" y="576"/>
                      </a:lnTo>
                      <a:lnTo>
                        <a:pt x="168" y="577"/>
                      </a:lnTo>
                      <a:lnTo>
                        <a:pt x="168" y="578"/>
                      </a:lnTo>
                      <a:lnTo>
                        <a:pt x="169" y="578"/>
                      </a:lnTo>
                      <a:lnTo>
                        <a:pt x="170" y="578"/>
                      </a:lnTo>
                      <a:lnTo>
                        <a:pt x="170" y="577"/>
                      </a:lnTo>
                      <a:lnTo>
                        <a:pt x="171" y="577"/>
                      </a:lnTo>
                      <a:lnTo>
                        <a:pt x="171" y="577"/>
                      </a:lnTo>
                      <a:lnTo>
                        <a:pt x="172" y="577"/>
                      </a:lnTo>
                      <a:lnTo>
                        <a:pt x="172" y="575"/>
                      </a:lnTo>
                      <a:lnTo>
                        <a:pt x="172" y="576"/>
                      </a:lnTo>
                      <a:lnTo>
                        <a:pt x="173" y="576"/>
                      </a:lnTo>
                      <a:lnTo>
                        <a:pt x="173" y="578"/>
                      </a:lnTo>
                      <a:lnTo>
                        <a:pt x="174" y="576"/>
                      </a:lnTo>
                      <a:lnTo>
                        <a:pt x="174" y="576"/>
                      </a:lnTo>
                      <a:lnTo>
                        <a:pt x="174" y="576"/>
                      </a:lnTo>
                      <a:lnTo>
                        <a:pt x="175" y="576"/>
                      </a:lnTo>
                      <a:lnTo>
                        <a:pt x="175" y="578"/>
                      </a:lnTo>
                      <a:lnTo>
                        <a:pt x="176" y="576"/>
                      </a:lnTo>
                      <a:lnTo>
                        <a:pt x="176" y="572"/>
                      </a:lnTo>
                      <a:lnTo>
                        <a:pt x="176" y="572"/>
                      </a:lnTo>
                      <a:lnTo>
                        <a:pt x="177" y="572"/>
                      </a:lnTo>
                      <a:lnTo>
                        <a:pt x="177" y="571"/>
                      </a:lnTo>
                      <a:lnTo>
                        <a:pt x="177" y="574"/>
                      </a:lnTo>
                      <a:lnTo>
                        <a:pt x="177" y="576"/>
                      </a:lnTo>
                      <a:lnTo>
                        <a:pt x="178" y="576"/>
                      </a:lnTo>
                      <a:lnTo>
                        <a:pt x="178" y="577"/>
                      </a:lnTo>
                      <a:lnTo>
                        <a:pt x="178" y="576"/>
                      </a:lnTo>
                      <a:lnTo>
                        <a:pt x="179" y="576"/>
                      </a:lnTo>
                      <a:lnTo>
                        <a:pt x="179" y="577"/>
                      </a:lnTo>
                      <a:lnTo>
                        <a:pt x="180" y="576"/>
                      </a:lnTo>
                      <a:lnTo>
                        <a:pt x="180" y="575"/>
                      </a:lnTo>
                      <a:lnTo>
                        <a:pt x="181" y="575"/>
                      </a:lnTo>
                      <a:lnTo>
                        <a:pt x="181" y="574"/>
                      </a:lnTo>
                      <a:lnTo>
                        <a:pt x="181" y="575"/>
                      </a:lnTo>
                      <a:lnTo>
                        <a:pt x="182" y="575"/>
                      </a:lnTo>
                      <a:lnTo>
                        <a:pt x="182" y="577"/>
                      </a:lnTo>
                      <a:lnTo>
                        <a:pt x="182" y="575"/>
                      </a:lnTo>
                      <a:lnTo>
                        <a:pt x="183" y="575"/>
                      </a:lnTo>
                      <a:lnTo>
                        <a:pt x="183" y="576"/>
                      </a:lnTo>
                      <a:lnTo>
                        <a:pt x="183" y="577"/>
                      </a:lnTo>
                      <a:lnTo>
                        <a:pt x="184" y="577"/>
                      </a:lnTo>
                      <a:lnTo>
                        <a:pt x="185" y="577"/>
                      </a:lnTo>
                      <a:lnTo>
                        <a:pt x="185" y="575"/>
                      </a:lnTo>
                      <a:lnTo>
                        <a:pt x="185" y="576"/>
                      </a:lnTo>
                      <a:lnTo>
                        <a:pt x="186" y="576"/>
                      </a:lnTo>
                      <a:lnTo>
                        <a:pt x="186" y="578"/>
                      </a:lnTo>
                      <a:lnTo>
                        <a:pt x="186" y="576"/>
                      </a:lnTo>
                      <a:lnTo>
                        <a:pt x="187" y="576"/>
                      </a:lnTo>
                      <a:lnTo>
                        <a:pt x="187" y="577"/>
                      </a:lnTo>
                      <a:lnTo>
                        <a:pt x="187" y="578"/>
                      </a:lnTo>
                      <a:lnTo>
                        <a:pt x="188" y="578"/>
                      </a:lnTo>
                      <a:lnTo>
                        <a:pt x="189" y="578"/>
                      </a:lnTo>
                      <a:lnTo>
                        <a:pt x="189" y="576"/>
                      </a:lnTo>
                      <a:lnTo>
                        <a:pt x="189" y="576"/>
                      </a:lnTo>
                      <a:lnTo>
                        <a:pt x="190" y="576"/>
                      </a:lnTo>
                      <a:lnTo>
                        <a:pt x="190" y="579"/>
                      </a:lnTo>
                      <a:lnTo>
                        <a:pt x="190" y="576"/>
                      </a:lnTo>
                      <a:lnTo>
                        <a:pt x="191" y="576"/>
                      </a:lnTo>
                      <a:lnTo>
                        <a:pt x="191" y="578"/>
                      </a:lnTo>
                      <a:lnTo>
                        <a:pt x="192" y="576"/>
                      </a:lnTo>
                      <a:lnTo>
                        <a:pt x="192" y="576"/>
                      </a:lnTo>
                      <a:lnTo>
                        <a:pt x="192" y="576"/>
                      </a:lnTo>
                      <a:lnTo>
                        <a:pt x="193" y="576"/>
                      </a:lnTo>
                      <a:lnTo>
                        <a:pt x="193" y="575"/>
                      </a:lnTo>
                      <a:lnTo>
                        <a:pt x="193" y="578"/>
                      </a:lnTo>
                      <a:lnTo>
                        <a:pt x="194" y="575"/>
                      </a:lnTo>
                      <a:lnTo>
                        <a:pt x="194" y="572"/>
                      </a:lnTo>
                      <a:lnTo>
                        <a:pt x="194" y="576"/>
                      </a:lnTo>
                      <a:lnTo>
                        <a:pt x="195" y="576"/>
                      </a:lnTo>
                      <a:lnTo>
                        <a:pt x="195" y="577"/>
                      </a:lnTo>
                      <a:lnTo>
                        <a:pt x="196" y="576"/>
                      </a:lnTo>
                      <a:lnTo>
                        <a:pt x="196" y="575"/>
                      </a:lnTo>
                      <a:lnTo>
                        <a:pt x="196" y="576"/>
                      </a:lnTo>
                      <a:lnTo>
                        <a:pt x="197" y="576"/>
                      </a:lnTo>
                      <a:lnTo>
                        <a:pt x="198" y="576"/>
                      </a:lnTo>
                      <a:lnTo>
                        <a:pt x="198" y="571"/>
                      </a:lnTo>
                      <a:lnTo>
                        <a:pt x="198" y="573"/>
                      </a:lnTo>
                      <a:lnTo>
                        <a:pt x="199" y="573"/>
                      </a:lnTo>
                      <a:lnTo>
                        <a:pt x="199" y="577"/>
                      </a:lnTo>
                      <a:lnTo>
                        <a:pt x="199" y="575"/>
                      </a:lnTo>
                      <a:lnTo>
                        <a:pt x="200" y="575"/>
                      </a:lnTo>
                      <a:lnTo>
                        <a:pt x="200" y="576"/>
                      </a:lnTo>
                      <a:lnTo>
                        <a:pt x="201" y="576"/>
                      </a:lnTo>
                      <a:lnTo>
                        <a:pt x="201" y="576"/>
                      </a:lnTo>
                      <a:lnTo>
                        <a:pt x="202" y="576"/>
                      </a:lnTo>
                      <a:lnTo>
                        <a:pt x="202" y="575"/>
                      </a:lnTo>
                      <a:lnTo>
                        <a:pt x="202" y="578"/>
                      </a:lnTo>
                      <a:lnTo>
                        <a:pt x="202" y="575"/>
                      </a:lnTo>
                      <a:lnTo>
                        <a:pt x="203" y="575"/>
                      </a:lnTo>
                      <a:lnTo>
                        <a:pt x="203" y="577"/>
                      </a:lnTo>
                      <a:lnTo>
                        <a:pt x="203" y="577"/>
                      </a:lnTo>
                      <a:lnTo>
                        <a:pt x="204" y="577"/>
                      </a:lnTo>
                      <a:lnTo>
                        <a:pt x="204" y="578"/>
                      </a:lnTo>
                      <a:lnTo>
                        <a:pt x="205" y="577"/>
                      </a:lnTo>
                      <a:lnTo>
                        <a:pt x="205" y="577"/>
                      </a:lnTo>
                      <a:lnTo>
                        <a:pt x="205" y="578"/>
                      </a:lnTo>
                      <a:lnTo>
                        <a:pt x="206" y="578"/>
                      </a:lnTo>
                      <a:lnTo>
                        <a:pt x="207" y="578"/>
                      </a:lnTo>
                      <a:lnTo>
                        <a:pt x="207" y="576"/>
                      </a:lnTo>
                      <a:lnTo>
                        <a:pt x="207" y="578"/>
                      </a:lnTo>
                      <a:lnTo>
                        <a:pt x="208" y="578"/>
                      </a:lnTo>
                      <a:lnTo>
                        <a:pt x="208" y="579"/>
                      </a:lnTo>
                      <a:lnTo>
                        <a:pt x="209" y="578"/>
                      </a:lnTo>
                      <a:lnTo>
                        <a:pt x="209" y="577"/>
                      </a:lnTo>
                      <a:lnTo>
                        <a:pt x="210" y="577"/>
                      </a:lnTo>
                      <a:lnTo>
                        <a:pt x="210" y="577"/>
                      </a:lnTo>
                      <a:lnTo>
                        <a:pt x="211" y="577"/>
                      </a:lnTo>
                      <a:lnTo>
                        <a:pt x="211" y="575"/>
                      </a:lnTo>
                      <a:lnTo>
                        <a:pt x="211" y="576"/>
                      </a:lnTo>
                      <a:lnTo>
                        <a:pt x="212" y="576"/>
                      </a:lnTo>
                      <a:lnTo>
                        <a:pt x="212" y="577"/>
                      </a:lnTo>
                      <a:lnTo>
                        <a:pt x="213" y="576"/>
                      </a:lnTo>
                      <a:lnTo>
                        <a:pt x="213" y="576"/>
                      </a:lnTo>
                      <a:lnTo>
                        <a:pt x="213" y="576"/>
                      </a:lnTo>
                      <a:lnTo>
                        <a:pt x="214" y="576"/>
                      </a:lnTo>
                      <a:lnTo>
                        <a:pt x="214" y="575"/>
                      </a:lnTo>
                      <a:lnTo>
                        <a:pt x="214" y="577"/>
                      </a:lnTo>
                      <a:lnTo>
                        <a:pt x="214" y="576"/>
                      </a:lnTo>
                      <a:lnTo>
                        <a:pt x="215" y="576"/>
                      </a:lnTo>
                      <a:lnTo>
                        <a:pt x="215" y="578"/>
                      </a:lnTo>
                      <a:lnTo>
                        <a:pt x="215" y="577"/>
                      </a:lnTo>
                      <a:lnTo>
                        <a:pt x="216" y="577"/>
                      </a:lnTo>
                      <a:lnTo>
                        <a:pt x="216" y="578"/>
                      </a:lnTo>
                      <a:lnTo>
                        <a:pt x="216" y="578"/>
                      </a:lnTo>
                      <a:lnTo>
                        <a:pt x="217" y="578"/>
                      </a:lnTo>
                      <a:lnTo>
                        <a:pt x="218" y="578"/>
                      </a:lnTo>
                      <a:lnTo>
                        <a:pt x="218" y="577"/>
                      </a:lnTo>
                      <a:lnTo>
                        <a:pt x="218" y="577"/>
                      </a:lnTo>
                      <a:lnTo>
                        <a:pt x="219" y="577"/>
                      </a:lnTo>
                      <a:lnTo>
                        <a:pt x="219" y="578"/>
                      </a:lnTo>
                      <a:lnTo>
                        <a:pt x="220" y="577"/>
                      </a:lnTo>
                      <a:lnTo>
                        <a:pt x="220" y="577"/>
                      </a:lnTo>
                      <a:lnTo>
                        <a:pt x="220" y="577"/>
                      </a:lnTo>
                      <a:lnTo>
                        <a:pt x="221" y="577"/>
                      </a:lnTo>
                      <a:lnTo>
                        <a:pt x="221" y="579"/>
                      </a:lnTo>
                      <a:lnTo>
                        <a:pt x="221" y="577"/>
                      </a:lnTo>
                      <a:lnTo>
                        <a:pt x="222" y="577"/>
                      </a:lnTo>
                      <a:lnTo>
                        <a:pt x="222" y="578"/>
                      </a:lnTo>
                      <a:lnTo>
                        <a:pt x="222" y="577"/>
                      </a:lnTo>
                      <a:lnTo>
                        <a:pt x="223" y="577"/>
                      </a:lnTo>
                      <a:lnTo>
                        <a:pt x="223" y="578"/>
                      </a:lnTo>
                      <a:lnTo>
                        <a:pt x="224" y="577"/>
                      </a:lnTo>
                      <a:lnTo>
                        <a:pt x="224" y="576"/>
                      </a:lnTo>
                      <a:lnTo>
                        <a:pt x="225" y="576"/>
                      </a:lnTo>
                      <a:lnTo>
                        <a:pt x="225" y="575"/>
                      </a:lnTo>
                      <a:lnTo>
                        <a:pt x="225" y="577"/>
                      </a:lnTo>
                      <a:lnTo>
                        <a:pt x="226" y="577"/>
                      </a:lnTo>
                      <a:lnTo>
                        <a:pt x="226" y="578"/>
                      </a:lnTo>
                      <a:lnTo>
                        <a:pt x="227" y="577"/>
                      </a:lnTo>
                      <a:lnTo>
                        <a:pt x="227" y="577"/>
                      </a:lnTo>
                      <a:lnTo>
                        <a:pt x="228" y="577"/>
                      </a:lnTo>
                      <a:lnTo>
                        <a:pt x="228" y="576"/>
                      </a:lnTo>
                      <a:lnTo>
                        <a:pt x="229" y="576"/>
                      </a:lnTo>
                      <a:lnTo>
                        <a:pt x="229" y="574"/>
                      </a:lnTo>
                      <a:lnTo>
                        <a:pt x="229" y="578"/>
                      </a:lnTo>
                      <a:lnTo>
                        <a:pt x="230" y="578"/>
                      </a:lnTo>
                      <a:lnTo>
                        <a:pt x="231" y="578"/>
                      </a:lnTo>
                      <a:lnTo>
                        <a:pt x="231" y="576"/>
                      </a:lnTo>
                      <a:lnTo>
                        <a:pt x="231" y="578"/>
                      </a:lnTo>
                      <a:lnTo>
                        <a:pt x="232" y="578"/>
                      </a:lnTo>
                      <a:lnTo>
                        <a:pt x="233" y="578"/>
                      </a:lnTo>
                      <a:lnTo>
                        <a:pt x="233" y="576"/>
                      </a:lnTo>
                      <a:lnTo>
                        <a:pt x="233" y="576"/>
                      </a:lnTo>
                      <a:lnTo>
                        <a:pt x="234" y="576"/>
                      </a:lnTo>
                      <a:lnTo>
                        <a:pt x="234" y="578"/>
                      </a:lnTo>
                      <a:lnTo>
                        <a:pt x="234" y="577"/>
                      </a:lnTo>
                      <a:lnTo>
                        <a:pt x="235" y="577"/>
                      </a:lnTo>
                      <a:lnTo>
                        <a:pt x="235" y="578"/>
                      </a:lnTo>
                      <a:lnTo>
                        <a:pt x="236" y="578"/>
                      </a:lnTo>
                      <a:lnTo>
                        <a:pt x="237" y="578"/>
                      </a:lnTo>
                      <a:lnTo>
                        <a:pt x="237" y="576"/>
                      </a:lnTo>
                      <a:lnTo>
                        <a:pt x="237" y="577"/>
                      </a:lnTo>
                      <a:lnTo>
                        <a:pt x="238" y="577"/>
                      </a:lnTo>
                      <a:lnTo>
                        <a:pt x="238" y="578"/>
                      </a:lnTo>
                      <a:lnTo>
                        <a:pt x="238" y="578"/>
                      </a:lnTo>
                      <a:lnTo>
                        <a:pt x="239" y="578"/>
                      </a:lnTo>
                      <a:lnTo>
                        <a:pt x="239" y="579"/>
                      </a:lnTo>
                      <a:lnTo>
                        <a:pt x="240" y="578"/>
                      </a:lnTo>
                      <a:lnTo>
                        <a:pt x="240" y="578"/>
                      </a:lnTo>
                      <a:lnTo>
                        <a:pt x="240" y="578"/>
                      </a:lnTo>
                      <a:lnTo>
                        <a:pt x="241" y="578"/>
                      </a:lnTo>
                      <a:lnTo>
                        <a:pt x="241" y="577"/>
                      </a:lnTo>
                      <a:lnTo>
                        <a:pt x="241" y="579"/>
                      </a:lnTo>
                      <a:lnTo>
                        <a:pt x="241" y="577"/>
                      </a:lnTo>
                      <a:lnTo>
                        <a:pt x="242" y="577"/>
                      </a:lnTo>
                      <a:lnTo>
                        <a:pt x="242" y="578"/>
                      </a:lnTo>
                      <a:lnTo>
                        <a:pt x="242" y="579"/>
                      </a:lnTo>
                      <a:lnTo>
                        <a:pt x="243" y="579"/>
                      </a:lnTo>
                      <a:lnTo>
                        <a:pt x="244" y="579"/>
                      </a:lnTo>
                      <a:lnTo>
                        <a:pt x="244" y="578"/>
                      </a:lnTo>
                      <a:lnTo>
                        <a:pt x="244" y="579"/>
                      </a:lnTo>
                      <a:lnTo>
                        <a:pt x="245" y="579"/>
                      </a:lnTo>
                      <a:lnTo>
                        <a:pt x="246" y="579"/>
                      </a:lnTo>
                      <a:lnTo>
                        <a:pt x="246" y="575"/>
                      </a:lnTo>
                      <a:lnTo>
                        <a:pt x="246" y="575"/>
                      </a:lnTo>
                      <a:lnTo>
                        <a:pt x="247" y="575"/>
                      </a:lnTo>
                      <a:lnTo>
                        <a:pt x="247" y="578"/>
                      </a:lnTo>
                      <a:lnTo>
                        <a:pt x="247" y="577"/>
                      </a:lnTo>
                      <a:lnTo>
                        <a:pt x="248" y="577"/>
                      </a:lnTo>
                      <a:lnTo>
                        <a:pt x="248" y="579"/>
                      </a:lnTo>
                      <a:lnTo>
                        <a:pt x="248" y="577"/>
                      </a:lnTo>
                      <a:lnTo>
                        <a:pt x="249" y="577"/>
                      </a:lnTo>
                      <a:lnTo>
                        <a:pt x="249" y="578"/>
                      </a:lnTo>
                      <a:lnTo>
                        <a:pt x="249" y="578"/>
                      </a:lnTo>
                      <a:lnTo>
                        <a:pt x="250" y="578"/>
                      </a:lnTo>
                      <a:lnTo>
                        <a:pt x="250" y="576"/>
                      </a:lnTo>
                      <a:lnTo>
                        <a:pt x="251" y="576"/>
                      </a:lnTo>
                      <a:lnTo>
                        <a:pt x="251" y="575"/>
                      </a:lnTo>
                      <a:lnTo>
                        <a:pt x="251" y="579"/>
                      </a:lnTo>
                      <a:lnTo>
                        <a:pt x="252" y="579"/>
                      </a:lnTo>
                      <a:lnTo>
                        <a:pt x="253" y="579"/>
                      </a:lnTo>
                      <a:lnTo>
                        <a:pt x="253" y="577"/>
                      </a:lnTo>
                      <a:lnTo>
                        <a:pt x="253" y="577"/>
                      </a:lnTo>
                      <a:lnTo>
                        <a:pt x="254" y="577"/>
                      </a:lnTo>
                      <a:lnTo>
                        <a:pt x="254" y="574"/>
                      </a:lnTo>
                      <a:lnTo>
                        <a:pt x="254" y="579"/>
                      </a:lnTo>
                      <a:lnTo>
                        <a:pt x="255" y="574"/>
                      </a:lnTo>
                      <a:lnTo>
                        <a:pt x="255" y="574"/>
                      </a:lnTo>
                      <a:lnTo>
                        <a:pt x="255" y="578"/>
                      </a:lnTo>
                      <a:lnTo>
                        <a:pt x="256" y="578"/>
                      </a:lnTo>
                      <a:lnTo>
                        <a:pt x="256" y="579"/>
                      </a:lnTo>
                      <a:lnTo>
                        <a:pt x="257" y="578"/>
                      </a:lnTo>
                      <a:lnTo>
                        <a:pt x="257" y="576"/>
                      </a:lnTo>
                      <a:lnTo>
                        <a:pt x="257" y="578"/>
                      </a:lnTo>
                      <a:lnTo>
                        <a:pt x="258" y="578"/>
                      </a:lnTo>
                      <a:lnTo>
                        <a:pt x="258" y="579"/>
                      </a:lnTo>
                      <a:lnTo>
                        <a:pt x="259" y="578"/>
                      </a:lnTo>
                      <a:lnTo>
                        <a:pt x="259" y="577"/>
                      </a:lnTo>
                      <a:lnTo>
                        <a:pt x="259" y="578"/>
                      </a:lnTo>
                      <a:lnTo>
                        <a:pt x="260" y="578"/>
                      </a:lnTo>
                      <a:lnTo>
                        <a:pt x="260" y="576"/>
                      </a:lnTo>
                      <a:lnTo>
                        <a:pt x="260" y="578"/>
                      </a:lnTo>
                      <a:lnTo>
                        <a:pt x="261" y="578"/>
                      </a:lnTo>
                      <a:lnTo>
                        <a:pt x="262" y="578"/>
                      </a:lnTo>
                      <a:lnTo>
                        <a:pt x="262" y="578"/>
                      </a:lnTo>
                      <a:lnTo>
                        <a:pt x="263" y="578"/>
                      </a:lnTo>
                      <a:lnTo>
                        <a:pt x="263" y="576"/>
                      </a:lnTo>
                      <a:lnTo>
                        <a:pt x="264" y="576"/>
                      </a:lnTo>
                      <a:lnTo>
                        <a:pt x="264" y="576"/>
                      </a:lnTo>
                      <a:lnTo>
                        <a:pt x="264" y="578"/>
                      </a:lnTo>
                      <a:lnTo>
                        <a:pt x="265" y="578"/>
                      </a:lnTo>
                      <a:lnTo>
                        <a:pt x="265" y="579"/>
                      </a:lnTo>
                      <a:lnTo>
                        <a:pt x="266" y="578"/>
                      </a:lnTo>
                      <a:lnTo>
                        <a:pt x="266" y="578"/>
                      </a:lnTo>
                      <a:lnTo>
                        <a:pt x="266" y="578"/>
                      </a:lnTo>
                      <a:lnTo>
                        <a:pt x="267" y="578"/>
                      </a:lnTo>
                      <a:lnTo>
                        <a:pt x="267" y="579"/>
                      </a:lnTo>
                      <a:lnTo>
                        <a:pt x="268" y="578"/>
                      </a:lnTo>
                      <a:lnTo>
                        <a:pt x="268" y="577"/>
                      </a:lnTo>
                      <a:lnTo>
                        <a:pt x="268" y="579"/>
                      </a:lnTo>
                      <a:lnTo>
                        <a:pt x="269" y="579"/>
                      </a:lnTo>
                      <a:lnTo>
                        <a:pt x="269" y="580"/>
                      </a:lnTo>
                      <a:lnTo>
                        <a:pt x="270" y="579"/>
                      </a:lnTo>
                      <a:lnTo>
                        <a:pt x="270" y="578"/>
                      </a:lnTo>
                      <a:lnTo>
                        <a:pt x="270" y="578"/>
                      </a:lnTo>
                      <a:lnTo>
                        <a:pt x="271" y="578"/>
                      </a:lnTo>
                      <a:lnTo>
                        <a:pt x="271" y="579"/>
                      </a:lnTo>
                      <a:lnTo>
                        <a:pt x="271" y="579"/>
                      </a:lnTo>
                      <a:lnTo>
                        <a:pt x="272" y="579"/>
                      </a:lnTo>
                      <a:lnTo>
                        <a:pt x="272" y="577"/>
                      </a:lnTo>
                      <a:lnTo>
                        <a:pt x="272" y="578"/>
                      </a:lnTo>
                      <a:lnTo>
                        <a:pt x="273" y="578"/>
                      </a:lnTo>
                      <a:lnTo>
                        <a:pt x="273" y="576"/>
                      </a:lnTo>
                      <a:lnTo>
                        <a:pt x="273" y="577"/>
                      </a:lnTo>
                      <a:lnTo>
                        <a:pt x="274" y="577"/>
                      </a:lnTo>
                      <a:lnTo>
                        <a:pt x="274" y="579"/>
                      </a:lnTo>
                      <a:lnTo>
                        <a:pt x="274" y="577"/>
                      </a:lnTo>
                      <a:lnTo>
                        <a:pt x="275" y="577"/>
                      </a:lnTo>
                      <a:lnTo>
                        <a:pt x="275" y="578"/>
                      </a:lnTo>
                      <a:lnTo>
                        <a:pt x="276" y="577"/>
                      </a:lnTo>
                      <a:lnTo>
                        <a:pt x="276" y="572"/>
                      </a:lnTo>
                      <a:lnTo>
                        <a:pt x="276" y="572"/>
                      </a:lnTo>
                      <a:lnTo>
                        <a:pt x="277" y="572"/>
                      </a:lnTo>
                      <a:lnTo>
                        <a:pt x="277" y="573"/>
                      </a:lnTo>
                      <a:lnTo>
                        <a:pt x="277" y="576"/>
                      </a:lnTo>
                      <a:lnTo>
                        <a:pt x="278" y="576"/>
                      </a:lnTo>
                      <a:lnTo>
                        <a:pt x="278" y="578"/>
                      </a:lnTo>
                      <a:lnTo>
                        <a:pt x="279" y="576"/>
                      </a:lnTo>
                      <a:lnTo>
                        <a:pt x="279" y="575"/>
                      </a:lnTo>
                      <a:lnTo>
                        <a:pt x="279" y="576"/>
                      </a:lnTo>
                      <a:lnTo>
                        <a:pt x="280" y="576"/>
                      </a:lnTo>
                      <a:lnTo>
                        <a:pt x="280" y="578"/>
                      </a:lnTo>
                      <a:lnTo>
                        <a:pt x="280" y="577"/>
                      </a:lnTo>
                      <a:lnTo>
                        <a:pt x="281" y="577"/>
                      </a:lnTo>
                      <a:lnTo>
                        <a:pt x="281" y="578"/>
                      </a:lnTo>
                      <a:lnTo>
                        <a:pt x="282" y="578"/>
                      </a:lnTo>
                      <a:lnTo>
                        <a:pt x="282" y="579"/>
                      </a:lnTo>
                      <a:lnTo>
                        <a:pt x="283" y="578"/>
                      </a:lnTo>
                      <a:lnTo>
                        <a:pt x="283" y="578"/>
                      </a:lnTo>
                      <a:lnTo>
                        <a:pt x="283" y="578"/>
                      </a:lnTo>
                      <a:lnTo>
                        <a:pt x="284" y="578"/>
                      </a:lnTo>
                      <a:lnTo>
                        <a:pt x="284" y="579"/>
                      </a:lnTo>
                      <a:lnTo>
                        <a:pt x="284" y="578"/>
                      </a:lnTo>
                      <a:lnTo>
                        <a:pt x="285" y="578"/>
                      </a:lnTo>
                      <a:lnTo>
                        <a:pt x="285" y="579"/>
                      </a:lnTo>
                      <a:lnTo>
                        <a:pt x="286" y="578"/>
                      </a:lnTo>
                      <a:lnTo>
                        <a:pt x="286" y="577"/>
                      </a:lnTo>
                      <a:lnTo>
                        <a:pt x="286" y="578"/>
                      </a:lnTo>
                      <a:lnTo>
                        <a:pt x="287" y="578"/>
                      </a:lnTo>
                      <a:lnTo>
                        <a:pt x="287" y="579"/>
                      </a:lnTo>
                      <a:lnTo>
                        <a:pt x="288" y="578"/>
                      </a:lnTo>
                      <a:lnTo>
                        <a:pt x="288" y="578"/>
                      </a:lnTo>
                      <a:lnTo>
                        <a:pt x="289" y="578"/>
                      </a:lnTo>
                      <a:lnTo>
                        <a:pt x="289" y="570"/>
                      </a:lnTo>
                      <a:lnTo>
                        <a:pt x="289" y="570"/>
                      </a:lnTo>
                      <a:lnTo>
                        <a:pt x="290" y="570"/>
                      </a:lnTo>
                      <a:lnTo>
                        <a:pt x="290" y="571"/>
                      </a:lnTo>
                      <a:lnTo>
                        <a:pt x="290" y="573"/>
                      </a:lnTo>
                      <a:lnTo>
                        <a:pt x="291" y="573"/>
                      </a:lnTo>
                      <a:lnTo>
                        <a:pt x="291" y="577"/>
                      </a:lnTo>
                      <a:lnTo>
                        <a:pt x="291" y="574"/>
                      </a:lnTo>
                      <a:lnTo>
                        <a:pt x="292" y="574"/>
                      </a:lnTo>
                      <a:lnTo>
                        <a:pt x="292" y="575"/>
                      </a:lnTo>
                      <a:lnTo>
                        <a:pt x="293" y="575"/>
                      </a:lnTo>
                      <a:lnTo>
                        <a:pt x="293" y="577"/>
                      </a:lnTo>
                      <a:lnTo>
                        <a:pt x="294" y="575"/>
                      </a:lnTo>
                      <a:lnTo>
                        <a:pt x="294" y="575"/>
                      </a:lnTo>
                      <a:lnTo>
                        <a:pt x="294" y="575"/>
                      </a:lnTo>
                      <a:lnTo>
                        <a:pt x="295" y="575"/>
                      </a:lnTo>
                      <a:lnTo>
                        <a:pt x="295" y="576"/>
                      </a:lnTo>
                      <a:lnTo>
                        <a:pt x="295" y="577"/>
                      </a:lnTo>
                      <a:lnTo>
                        <a:pt x="296" y="577"/>
                      </a:lnTo>
                      <a:lnTo>
                        <a:pt x="297" y="577"/>
                      </a:lnTo>
                      <a:lnTo>
                        <a:pt x="297" y="576"/>
                      </a:lnTo>
                      <a:lnTo>
                        <a:pt x="298" y="576"/>
                      </a:lnTo>
                      <a:lnTo>
                        <a:pt x="298" y="568"/>
                      </a:lnTo>
                      <a:lnTo>
                        <a:pt x="298" y="569"/>
                      </a:lnTo>
                      <a:lnTo>
                        <a:pt x="299" y="569"/>
                      </a:lnTo>
                      <a:lnTo>
                        <a:pt x="299" y="573"/>
                      </a:lnTo>
                      <a:lnTo>
                        <a:pt x="299" y="575"/>
                      </a:lnTo>
                      <a:lnTo>
                        <a:pt x="300" y="575"/>
                      </a:lnTo>
                      <a:lnTo>
                        <a:pt x="300" y="576"/>
                      </a:lnTo>
                      <a:lnTo>
                        <a:pt x="300" y="575"/>
                      </a:lnTo>
                      <a:lnTo>
                        <a:pt x="301" y="575"/>
                      </a:lnTo>
                      <a:lnTo>
                        <a:pt x="301" y="576"/>
                      </a:lnTo>
                      <a:lnTo>
                        <a:pt x="301" y="576"/>
                      </a:lnTo>
                      <a:lnTo>
                        <a:pt x="302" y="576"/>
                      </a:lnTo>
                      <a:lnTo>
                        <a:pt x="302" y="481"/>
                      </a:lnTo>
                      <a:lnTo>
                        <a:pt x="302" y="577"/>
                      </a:lnTo>
                      <a:lnTo>
                        <a:pt x="302" y="481"/>
                      </a:lnTo>
                      <a:lnTo>
                        <a:pt x="303" y="481"/>
                      </a:lnTo>
                      <a:lnTo>
                        <a:pt x="303" y="511"/>
                      </a:lnTo>
                      <a:lnTo>
                        <a:pt x="303" y="543"/>
                      </a:lnTo>
                      <a:lnTo>
                        <a:pt x="304" y="543"/>
                      </a:lnTo>
                      <a:lnTo>
                        <a:pt x="305" y="543"/>
                      </a:lnTo>
                      <a:lnTo>
                        <a:pt x="305" y="536"/>
                      </a:lnTo>
                      <a:lnTo>
                        <a:pt x="305" y="554"/>
                      </a:lnTo>
                      <a:lnTo>
                        <a:pt x="306" y="554"/>
                      </a:lnTo>
                      <a:lnTo>
                        <a:pt x="306" y="566"/>
                      </a:lnTo>
                      <a:lnTo>
                        <a:pt x="306" y="562"/>
                      </a:lnTo>
                      <a:lnTo>
                        <a:pt x="307" y="562"/>
                      </a:lnTo>
                      <a:lnTo>
                        <a:pt x="307" y="563"/>
                      </a:lnTo>
                      <a:lnTo>
                        <a:pt x="307" y="563"/>
                      </a:lnTo>
                      <a:lnTo>
                        <a:pt x="308" y="563"/>
                      </a:lnTo>
                      <a:lnTo>
                        <a:pt x="308" y="569"/>
                      </a:lnTo>
                      <a:lnTo>
                        <a:pt x="308" y="573"/>
                      </a:lnTo>
                      <a:lnTo>
                        <a:pt x="309" y="573"/>
                      </a:lnTo>
                      <a:lnTo>
                        <a:pt x="309" y="573"/>
                      </a:lnTo>
                      <a:lnTo>
                        <a:pt x="310" y="573"/>
                      </a:lnTo>
                      <a:lnTo>
                        <a:pt x="310" y="576"/>
                      </a:lnTo>
                      <a:lnTo>
                        <a:pt x="310" y="576"/>
                      </a:lnTo>
                      <a:lnTo>
                        <a:pt x="311" y="576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78"/>
                      </a:lnTo>
                      <a:lnTo>
                        <a:pt x="313" y="578"/>
                      </a:lnTo>
                      <a:lnTo>
                        <a:pt x="314" y="578"/>
                      </a:lnTo>
                      <a:lnTo>
                        <a:pt x="314" y="577"/>
                      </a:lnTo>
                      <a:lnTo>
                        <a:pt x="314" y="578"/>
                      </a:lnTo>
                      <a:lnTo>
                        <a:pt x="315" y="578"/>
                      </a:lnTo>
                      <a:lnTo>
                        <a:pt x="315" y="579"/>
                      </a:lnTo>
                      <a:lnTo>
                        <a:pt x="315" y="579"/>
                      </a:lnTo>
                      <a:lnTo>
                        <a:pt x="316" y="579"/>
                      </a:lnTo>
                      <a:lnTo>
                        <a:pt x="316" y="577"/>
                      </a:lnTo>
                      <a:lnTo>
                        <a:pt x="316" y="577"/>
                      </a:lnTo>
                      <a:lnTo>
                        <a:pt x="317" y="577"/>
                      </a:lnTo>
                      <a:lnTo>
                        <a:pt x="317" y="579"/>
                      </a:lnTo>
                      <a:lnTo>
                        <a:pt x="317" y="578"/>
                      </a:lnTo>
                      <a:lnTo>
                        <a:pt x="318" y="578"/>
                      </a:lnTo>
                      <a:lnTo>
                        <a:pt x="318" y="579"/>
                      </a:lnTo>
                      <a:lnTo>
                        <a:pt x="318" y="578"/>
                      </a:lnTo>
                      <a:lnTo>
                        <a:pt x="319" y="578"/>
                      </a:lnTo>
                      <a:lnTo>
                        <a:pt x="319" y="579"/>
                      </a:lnTo>
                      <a:lnTo>
                        <a:pt x="320" y="578"/>
                      </a:lnTo>
                      <a:lnTo>
                        <a:pt x="320" y="577"/>
                      </a:lnTo>
                      <a:lnTo>
                        <a:pt x="321" y="577"/>
                      </a:lnTo>
                      <a:lnTo>
                        <a:pt x="321" y="576"/>
                      </a:lnTo>
                      <a:lnTo>
                        <a:pt x="321" y="577"/>
                      </a:lnTo>
                      <a:lnTo>
                        <a:pt x="322" y="577"/>
                      </a:lnTo>
                      <a:lnTo>
                        <a:pt x="322" y="578"/>
                      </a:lnTo>
                      <a:lnTo>
                        <a:pt x="323" y="577"/>
                      </a:lnTo>
                      <a:lnTo>
                        <a:pt x="323" y="577"/>
                      </a:lnTo>
                      <a:lnTo>
                        <a:pt x="324" y="577"/>
                      </a:lnTo>
                      <a:lnTo>
                        <a:pt x="324" y="568"/>
                      </a:lnTo>
                      <a:lnTo>
                        <a:pt x="324" y="568"/>
                      </a:lnTo>
                      <a:lnTo>
                        <a:pt x="325" y="568"/>
                      </a:lnTo>
                      <a:lnTo>
                        <a:pt x="325" y="570"/>
                      </a:lnTo>
                      <a:lnTo>
                        <a:pt x="325" y="573"/>
                      </a:lnTo>
                      <a:lnTo>
                        <a:pt x="326" y="573"/>
                      </a:lnTo>
                      <a:lnTo>
                        <a:pt x="327" y="573"/>
                      </a:lnTo>
                      <a:lnTo>
                        <a:pt x="327" y="563"/>
                      </a:lnTo>
                      <a:lnTo>
                        <a:pt x="327" y="564"/>
                      </a:lnTo>
                      <a:lnTo>
                        <a:pt x="328" y="564"/>
                      </a:lnTo>
                      <a:lnTo>
                        <a:pt x="328" y="155"/>
                      </a:lnTo>
                      <a:lnTo>
                        <a:pt x="328" y="162"/>
                      </a:lnTo>
                      <a:lnTo>
                        <a:pt x="329" y="162"/>
                      </a:lnTo>
                      <a:lnTo>
                        <a:pt x="329" y="79"/>
                      </a:lnTo>
                      <a:lnTo>
                        <a:pt x="329" y="371"/>
                      </a:lnTo>
                      <a:lnTo>
                        <a:pt x="330" y="371"/>
                      </a:lnTo>
                      <a:lnTo>
                        <a:pt x="330" y="479"/>
                      </a:lnTo>
                      <a:lnTo>
                        <a:pt x="330" y="379"/>
                      </a:lnTo>
                      <a:lnTo>
                        <a:pt x="331" y="379"/>
                      </a:lnTo>
                      <a:lnTo>
                        <a:pt x="331" y="445"/>
                      </a:lnTo>
                      <a:lnTo>
                        <a:pt x="332" y="445"/>
                      </a:lnTo>
                      <a:lnTo>
                        <a:pt x="332" y="510"/>
                      </a:lnTo>
                      <a:lnTo>
                        <a:pt x="332" y="498"/>
                      </a:lnTo>
                      <a:lnTo>
                        <a:pt x="333" y="498"/>
                      </a:lnTo>
                      <a:lnTo>
                        <a:pt x="333" y="517"/>
                      </a:lnTo>
                      <a:lnTo>
                        <a:pt x="333" y="502"/>
                      </a:lnTo>
                      <a:lnTo>
                        <a:pt x="334" y="502"/>
                      </a:lnTo>
                      <a:lnTo>
                        <a:pt x="334" y="530"/>
                      </a:lnTo>
                      <a:lnTo>
                        <a:pt x="334" y="550"/>
                      </a:lnTo>
                      <a:lnTo>
                        <a:pt x="335" y="550"/>
                      </a:lnTo>
                      <a:lnTo>
                        <a:pt x="335" y="555"/>
                      </a:lnTo>
                      <a:lnTo>
                        <a:pt x="335" y="554"/>
                      </a:lnTo>
                      <a:lnTo>
                        <a:pt x="336" y="554"/>
                      </a:lnTo>
                      <a:lnTo>
                        <a:pt x="336" y="566"/>
                      </a:lnTo>
                      <a:lnTo>
                        <a:pt x="336" y="562"/>
                      </a:lnTo>
                      <a:lnTo>
                        <a:pt x="337" y="562"/>
                      </a:lnTo>
                      <a:lnTo>
                        <a:pt x="337" y="567"/>
                      </a:lnTo>
                      <a:lnTo>
                        <a:pt x="337" y="562"/>
                      </a:lnTo>
                      <a:lnTo>
                        <a:pt x="338" y="562"/>
                      </a:lnTo>
                      <a:lnTo>
                        <a:pt x="338" y="567"/>
                      </a:lnTo>
                      <a:lnTo>
                        <a:pt x="338" y="572"/>
                      </a:lnTo>
                      <a:lnTo>
                        <a:pt x="339" y="572"/>
                      </a:lnTo>
                      <a:lnTo>
                        <a:pt x="339" y="573"/>
                      </a:lnTo>
                      <a:lnTo>
                        <a:pt x="339" y="573"/>
                      </a:lnTo>
                      <a:lnTo>
                        <a:pt x="340" y="573"/>
                      </a:lnTo>
                      <a:lnTo>
                        <a:pt x="340" y="571"/>
                      </a:lnTo>
                      <a:lnTo>
                        <a:pt x="340" y="572"/>
                      </a:lnTo>
                      <a:lnTo>
                        <a:pt x="341" y="572"/>
                      </a:lnTo>
                      <a:lnTo>
                        <a:pt x="341" y="576"/>
                      </a:lnTo>
                      <a:lnTo>
                        <a:pt x="341" y="575"/>
                      </a:lnTo>
                      <a:lnTo>
                        <a:pt x="342" y="575"/>
                      </a:lnTo>
                      <a:lnTo>
                        <a:pt x="343" y="575"/>
                      </a:lnTo>
                      <a:lnTo>
                        <a:pt x="343" y="574"/>
                      </a:lnTo>
                      <a:lnTo>
                        <a:pt x="343" y="575"/>
                      </a:lnTo>
                      <a:lnTo>
                        <a:pt x="344" y="575"/>
                      </a:lnTo>
                      <a:lnTo>
                        <a:pt x="344" y="575"/>
                      </a:lnTo>
                      <a:lnTo>
                        <a:pt x="345" y="575"/>
                      </a:lnTo>
                      <a:lnTo>
                        <a:pt x="345" y="572"/>
                      </a:lnTo>
                      <a:lnTo>
                        <a:pt x="345" y="576"/>
                      </a:lnTo>
                      <a:lnTo>
                        <a:pt x="345" y="572"/>
                      </a:lnTo>
                      <a:lnTo>
                        <a:pt x="346" y="572"/>
                      </a:lnTo>
                      <a:lnTo>
                        <a:pt x="346" y="574"/>
                      </a:lnTo>
                      <a:lnTo>
                        <a:pt x="346" y="574"/>
                      </a:lnTo>
                      <a:lnTo>
                        <a:pt x="347" y="574"/>
                      </a:lnTo>
                      <a:lnTo>
                        <a:pt x="347" y="576"/>
                      </a:lnTo>
                      <a:lnTo>
                        <a:pt x="348" y="576"/>
                      </a:lnTo>
                      <a:lnTo>
                        <a:pt x="349" y="576"/>
                      </a:lnTo>
                      <a:lnTo>
                        <a:pt x="349" y="576"/>
                      </a:lnTo>
                      <a:lnTo>
                        <a:pt x="350" y="576"/>
                      </a:lnTo>
                      <a:lnTo>
                        <a:pt x="350" y="576"/>
                      </a:lnTo>
                      <a:lnTo>
                        <a:pt x="351" y="576"/>
                      </a:lnTo>
                      <a:lnTo>
                        <a:pt x="351" y="575"/>
                      </a:lnTo>
                      <a:lnTo>
                        <a:pt x="351" y="575"/>
                      </a:lnTo>
                      <a:lnTo>
                        <a:pt x="352" y="575"/>
                      </a:lnTo>
                      <a:lnTo>
                        <a:pt x="352" y="576"/>
                      </a:lnTo>
                      <a:lnTo>
                        <a:pt x="352" y="576"/>
                      </a:lnTo>
                      <a:lnTo>
                        <a:pt x="353" y="576"/>
                      </a:lnTo>
                      <a:lnTo>
                        <a:pt x="354" y="576"/>
                      </a:lnTo>
                      <a:lnTo>
                        <a:pt x="354" y="575"/>
                      </a:lnTo>
                      <a:lnTo>
                        <a:pt x="354" y="576"/>
                      </a:lnTo>
                      <a:lnTo>
                        <a:pt x="355" y="576"/>
                      </a:lnTo>
                      <a:lnTo>
                        <a:pt x="355" y="577"/>
                      </a:lnTo>
                      <a:lnTo>
                        <a:pt x="356" y="576"/>
                      </a:lnTo>
                      <a:lnTo>
                        <a:pt x="356" y="575"/>
                      </a:lnTo>
                      <a:lnTo>
                        <a:pt x="356" y="577"/>
                      </a:lnTo>
                      <a:lnTo>
                        <a:pt x="357" y="577"/>
                      </a:lnTo>
                      <a:lnTo>
                        <a:pt x="358" y="577"/>
                      </a:lnTo>
                      <a:lnTo>
                        <a:pt x="358" y="576"/>
                      </a:lnTo>
                      <a:lnTo>
                        <a:pt x="358" y="576"/>
                      </a:lnTo>
                      <a:lnTo>
                        <a:pt x="359" y="576"/>
                      </a:lnTo>
                      <a:lnTo>
                        <a:pt x="359" y="577"/>
                      </a:lnTo>
                      <a:lnTo>
                        <a:pt x="360" y="576"/>
                      </a:lnTo>
                      <a:lnTo>
                        <a:pt x="360" y="576"/>
                      </a:lnTo>
                      <a:lnTo>
                        <a:pt x="360" y="577"/>
                      </a:lnTo>
                      <a:lnTo>
                        <a:pt x="361" y="577"/>
                      </a:lnTo>
                      <a:lnTo>
                        <a:pt x="361" y="579"/>
                      </a:lnTo>
                      <a:lnTo>
                        <a:pt x="361" y="577"/>
                      </a:lnTo>
                      <a:lnTo>
                        <a:pt x="362" y="577"/>
                      </a:lnTo>
                      <a:lnTo>
                        <a:pt x="362" y="578"/>
                      </a:lnTo>
                      <a:lnTo>
                        <a:pt x="362" y="578"/>
                      </a:lnTo>
                      <a:lnTo>
                        <a:pt x="363" y="578"/>
                      </a:lnTo>
                      <a:lnTo>
                        <a:pt x="364" y="578"/>
                      </a:lnTo>
                      <a:lnTo>
                        <a:pt x="364" y="573"/>
                      </a:lnTo>
                      <a:lnTo>
                        <a:pt x="364" y="574"/>
                      </a:lnTo>
                      <a:lnTo>
                        <a:pt x="365" y="574"/>
                      </a:lnTo>
                      <a:lnTo>
                        <a:pt x="365" y="577"/>
                      </a:lnTo>
                      <a:lnTo>
                        <a:pt x="365" y="576"/>
                      </a:lnTo>
                      <a:lnTo>
                        <a:pt x="366" y="576"/>
                      </a:lnTo>
                      <a:lnTo>
                        <a:pt x="366" y="577"/>
                      </a:lnTo>
                      <a:lnTo>
                        <a:pt x="366" y="577"/>
                      </a:lnTo>
                      <a:lnTo>
                        <a:pt x="367" y="577"/>
                      </a:lnTo>
                      <a:lnTo>
                        <a:pt x="368" y="577"/>
                      </a:lnTo>
                      <a:lnTo>
                        <a:pt x="368" y="572"/>
                      </a:lnTo>
                      <a:lnTo>
                        <a:pt x="368" y="573"/>
                      </a:lnTo>
                      <a:lnTo>
                        <a:pt x="369" y="573"/>
                      </a:lnTo>
                      <a:lnTo>
                        <a:pt x="369" y="575"/>
                      </a:lnTo>
                      <a:lnTo>
                        <a:pt x="369" y="576"/>
                      </a:lnTo>
                      <a:lnTo>
                        <a:pt x="370" y="576"/>
                      </a:lnTo>
                      <a:lnTo>
                        <a:pt x="370" y="578"/>
                      </a:lnTo>
                      <a:lnTo>
                        <a:pt x="371" y="576"/>
                      </a:lnTo>
                      <a:lnTo>
                        <a:pt x="371" y="576"/>
                      </a:lnTo>
                      <a:lnTo>
                        <a:pt x="371" y="577"/>
                      </a:lnTo>
                      <a:lnTo>
                        <a:pt x="372" y="577"/>
                      </a:lnTo>
                      <a:lnTo>
                        <a:pt x="372" y="578"/>
                      </a:lnTo>
                      <a:lnTo>
                        <a:pt x="373" y="577"/>
                      </a:lnTo>
                      <a:lnTo>
                        <a:pt x="373" y="577"/>
                      </a:lnTo>
                      <a:lnTo>
                        <a:pt x="373" y="577"/>
                      </a:lnTo>
                      <a:lnTo>
                        <a:pt x="374" y="577"/>
                      </a:lnTo>
                      <a:lnTo>
                        <a:pt x="374" y="578"/>
                      </a:lnTo>
                      <a:lnTo>
                        <a:pt x="374" y="578"/>
                      </a:lnTo>
                      <a:lnTo>
                        <a:pt x="375" y="578"/>
                      </a:lnTo>
                      <a:lnTo>
                        <a:pt x="375" y="579"/>
                      </a:lnTo>
                      <a:lnTo>
                        <a:pt x="375" y="578"/>
                      </a:lnTo>
                      <a:lnTo>
                        <a:pt x="376" y="578"/>
                      </a:lnTo>
                      <a:lnTo>
                        <a:pt x="376" y="579"/>
                      </a:lnTo>
                      <a:lnTo>
                        <a:pt x="377" y="578"/>
                      </a:lnTo>
                      <a:lnTo>
                        <a:pt x="377" y="577"/>
                      </a:lnTo>
                      <a:lnTo>
                        <a:pt x="377" y="577"/>
                      </a:lnTo>
                      <a:lnTo>
                        <a:pt x="378" y="577"/>
                      </a:lnTo>
                      <a:lnTo>
                        <a:pt x="378" y="578"/>
                      </a:lnTo>
                      <a:lnTo>
                        <a:pt x="378" y="578"/>
                      </a:lnTo>
                      <a:lnTo>
                        <a:pt x="379" y="578"/>
                      </a:lnTo>
                      <a:lnTo>
                        <a:pt x="379" y="579"/>
                      </a:lnTo>
                      <a:lnTo>
                        <a:pt x="380" y="578"/>
                      </a:lnTo>
                      <a:lnTo>
                        <a:pt x="380" y="578"/>
                      </a:lnTo>
                      <a:lnTo>
                        <a:pt x="381" y="578"/>
                      </a:lnTo>
                      <a:lnTo>
                        <a:pt x="381" y="578"/>
                      </a:lnTo>
                      <a:lnTo>
                        <a:pt x="382" y="578"/>
                      </a:lnTo>
                      <a:lnTo>
                        <a:pt x="382" y="575"/>
                      </a:lnTo>
                      <a:lnTo>
                        <a:pt x="382" y="577"/>
                      </a:lnTo>
                      <a:lnTo>
                        <a:pt x="383" y="577"/>
                      </a:lnTo>
                      <a:lnTo>
                        <a:pt x="383" y="578"/>
                      </a:lnTo>
                      <a:lnTo>
                        <a:pt x="383" y="577"/>
                      </a:lnTo>
                      <a:lnTo>
                        <a:pt x="384" y="577"/>
                      </a:lnTo>
                      <a:lnTo>
                        <a:pt x="384" y="578"/>
                      </a:lnTo>
                      <a:lnTo>
                        <a:pt x="385" y="577"/>
                      </a:lnTo>
                      <a:lnTo>
                        <a:pt x="385" y="577"/>
                      </a:lnTo>
                      <a:lnTo>
                        <a:pt x="386" y="577"/>
                      </a:lnTo>
                      <a:lnTo>
                        <a:pt x="386" y="575"/>
                      </a:lnTo>
                      <a:lnTo>
                        <a:pt x="387" y="575"/>
                      </a:lnTo>
                      <a:lnTo>
                        <a:pt x="387" y="575"/>
                      </a:lnTo>
                      <a:lnTo>
                        <a:pt x="388" y="575"/>
                      </a:lnTo>
                      <a:lnTo>
                        <a:pt x="388" y="572"/>
                      </a:lnTo>
                      <a:lnTo>
                        <a:pt x="388" y="574"/>
                      </a:lnTo>
                      <a:lnTo>
                        <a:pt x="389" y="574"/>
                      </a:lnTo>
                      <a:lnTo>
                        <a:pt x="389" y="567"/>
                      </a:lnTo>
                      <a:lnTo>
                        <a:pt x="389" y="575"/>
                      </a:lnTo>
                      <a:lnTo>
                        <a:pt x="390" y="567"/>
                      </a:lnTo>
                      <a:lnTo>
                        <a:pt x="390" y="565"/>
                      </a:lnTo>
                      <a:lnTo>
                        <a:pt x="390" y="570"/>
                      </a:lnTo>
                      <a:lnTo>
                        <a:pt x="391" y="570"/>
                      </a:lnTo>
                      <a:lnTo>
                        <a:pt x="391" y="573"/>
                      </a:lnTo>
                      <a:lnTo>
                        <a:pt x="391" y="571"/>
                      </a:lnTo>
                      <a:lnTo>
                        <a:pt x="392" y="571"/>
                      </a:lnTo>
                      <a:lnTo>
                        <a:pt x="392" y="573"/>
                      </a:lnTo>
                      <a:lnTo>
                        <a:pt x="393" y="573"/>
                      </a:lnTo>
                      <a:lnTo>
                        <a:pt x="393" y="574"/>
                      </a:lnTo>
                      <a:lnTo>
                        <a:pt x="393" y="574"/>
                      </a:lnTo>
                      <a:lnTo>
                        <a:pt x="394" y="574"/>
                      </a:lnTo>
                      <a:lnTo>
                        <a:pt x="394" y="570"/>
                      </a:lnTo>
                      <a:lnTo>
                        <a:pt x="394" y="575"/>
                      </a:lnTo>
                      <a:lnTo>
                        <a:pt x="394" y="570"/>
                      </a:lnTo>
                      <a:lnTo>
                        <a:pt x="395" y="570"/>
                      </a:lnTo>
                      <a:lnTo>
                        <a:pt x="395" y="571"/>
                      </a:lnTo>
                      <a:lnTo>
                        <a:pt x="395" y="574"/>
                      </a:lnTo>
                      <a:lnTo>
                        <a:pt x="396" y="574"/>
                      </a:lnTo>
                      <a:lnTo>
                        <a:pt x="396" y="576"/>
                      </a:lnTo>
                      <a:lnTo>
                        <a:pt x="396" y="575"/>
                      </a:lnTo>
                      <a:lnTo>
                        <a:pt x="397" y="575"/>
                      </a:lnTo>
                      <a:lnTo>
                        <a:pt x="397" y="576"/>
                      </a:lnTo>
                      <a:lnTo>
                        <a:pt x="397" y="576"/>
                      </a:lnTo>
                      <a:lnTo>
                        <a:pt x="398" y="576"/>
                      </a:lnTo>
                      <a:lnTo>
                        <a:pt x="398" y="577"/>
                      </a:lnTo>
                      <a:lnTo>
                        <a:pt x="399" y="576"/>
                      </a:lnTo>
                      <a:lnTo>
                        <a:pt x="399" y="574"/>
                      </a:lnTo>
                      <a:lnTo>
                        <a:pt x="399" y="575"/>
                      </a:lnTo>
                      <a:lnTo>
                        <a:pt x="400" y="575"/>
                      </a:lnTo>
                      <a:lnTo>
                        <a:pt x="400" y="576"/>
                      </a:lnTo>
                      <a:lnTo>
                        <a:pt x="400" y="577"/>
                      </a:lnTo>
                      <a:lnTo>
                        <a:pt x="401" y="577"/>
                      </a:lnTo>
                      <a:lnTo>
                        <a:pt x="401" y="578"/>
                      </a:lnTo>
                      <a:lnTo>
                        <a:pt x="401" y="578"/>
                      </a:lnTo>
                      <a:lnTo>
                        <a:pt x="402" y="578"/>
                      </a:lnTo>
                      <a:lnTo>
                        <a:pt x="403" y="578"/>
                      </a:lnTo>
                      <a:lnTo>
                        <a:pt x="403" y="577"/>
                      </a:lnTo>
                      <a:lnTo>
                        <a:pt x="403" y="577"/>
                      </a:lnTo>
                      <a:lnTo>
                        <a:pt x="404" y="577"/>
                      </a:lnTo>
                      <a:lnTo>
                        <a:pt x="404" y="578"/>
                      </a:lnTo>
                      <a:lnTo>
                        <a:pt x="404" y="577"/>
                      </a:lnTo>
                      <a:lnTo>
                        <a:pt x="405" y="577"/>
                      </a:lnTo>
                      <a:lnTo>
                        <a:pt x="405" y="578"/>
                      </a:lnTo>
                      <a:lnTo>
                        <a:pt x="406" y="577"/>
                      </a:lnTo>
                      <a:lnTo>
                        <a:pt x="406" y="577"/>
                      </a:lnTo>
                      <a:lnTo>
                        <a:pt x="406" y="577"/>
                      </a:lnTo>
                      <a:lnTo>
                        <a:pt x="407" y="577"/>
                      </a:lnTo>
                      <a:lnTo>
                        <a:pt x="407" y="578"/>
                      </a:lnTo>
                      <a:lnTo>
                        <a:pt x="408" y="577"/>
                      </a:lnTo>
                      <a:lnTo>
                        <a:pt x="408" y="577"/>
                      </a:lnTo>
                      <a:lnTo>
                        <a:pt x="408" y="577"/>
                      </a:lnTo>
                      <a:lnTo>
                        <a:pt x="409" y="577"/>
                      </a:lnTo>
                      <a:lnTo>
                        <a:pt x="409" y="578"/>
                      </a:lnTo>
                      <a:lnTo>
                        <a:pt x="409" y="578"/>
                      </a:lnTo>
                      <a:lnTo>
                        <a:pt x="410" y="578"/>
                      </a:lnTo>
                      <a:lnTo>
                        <a:pt x="411" y="578"/>
                      </a:lnTo>
                      <a:lnTo>
                        <a:pt x="411" y="578"/>
                      </a:lnTo>
                      <a:lnTo>
                        <a:pt x="412" y="578"/>
                      </a:lnTo>
                      <a:lnTo>
                        <a:pt x="412" y="577"/>
                      </a:lnTo>
                      <a:lnTo>
                        <a:pt x="412" y="577"/>
                      </a:lnTo>
                      <a:lnTo>
                        <a:pt x="413" y="577"/>
                      </a:lnTo>
                      <a:lnTo>
                        <a:pt x="413" y="578"/>
                      </a:lnTo>
                      <a:lnTo>
                        <a:pt x="413" y="578"/>
                      </a:lnTo>
                      <a:lnTo>
                        <a:pt x="414" y="578"/>
                      </a:lnTo>
                      <a:lnTo>
                        <a:pt x="414" y="579"/>
                      </a:lnTo>
                      <a:lnTo>
                        <a:pt x="415" y="578"/>
                      </a:lnTo>
                      <a:lnTo>
                        <a:pt x="415" y="578"/>
                      </a:lnTo>
                      <a:lnTo>
                        <a:pt x="416" y="578"/>
                      </a:lnTo>
                      <a:lnTo>
                        <a:pt x="416" y="578"/>
                      </a:lnTo>
                      <a:lnTo>
                        <a:pt x="417" y="578"/>
                      </a:lnTo>
                      <a:lnTo>
                        <a:pt x="417" y="578"/>
                      </a:lnTo>
                      <a:lnTo>
                        <a:pt x="418" y="578"/>
                      </a:lnTo>
                      <a:lnTo>
                        <a:pt x="418" y="576"/>
                      </a:lnTo>
                      <a:lnTo>
                        <a:pt x="418" y="578"/>
                      </a:lnTo>
                      <a:lnTo>
                        <a:pt x="419" y="578"/>
                      </a:lnTo>
                      <a:lnTo>
                        <a:pt x="420" y="578"/>
                      </a:lnTo>
                      <a:lnTo>
                        <a:pt x="420" y="572"/>
                      </a:lnTo>
                      <a:lnTo>
                        <a:pt x="420" y="572"/>
                      </a:lnTo>
                      <a:lnTo>
                        <a:pt x="421" y="572"/>
                      </a:lnTo>
                      <a:lnTo>
                        <a:pt x="421" y="573"/>
                      </a:lnTo>
                      <a:lnTo>
                        <a:pt x="421" y="575"/>
                      </a:lnTo>
                      <a:lnTo>
                        <a:pt x="422" y="575"/>
                      </a:lnTo>
                      <a:lnTo>
                        <a:pt x="422" y="576"/>
                      </a:lnTo>
                      <a:lnTo>
                        <a:pt x="423" y="575"/>
                      </a:lnTo>
                      <a:lnTo>
                        <a:pt x="423" y="574"/>
                      </a:lnTo>
                      <a:lnTo>
                        <a:pt x="423" y="576"/>
                      </a:lnTo>
                      <a:lnTo>
                        <a:pt x="424" y="576"/>
                      </a:lnTo>
                      <a:lnTo>
                        <a:pt x="425" y="576"/>
                      </a:lnTo>
                      <a:lnTo>
                        <a:pt x="425" y="552"/>
                      </a:lnTo>
                      <a:lnTo>
                        <a:pt x="425" y="557"/>
                      </a:lnTo>
                      <a:lnTo>
                        <a:pt x="426" y="557"/>
                      </a:lnTo>
                      <a:lnTo>
                        <a:pt x="426" y="565"/>
                      </a:lnTo>
                      <a:lnTo>
                        <a:pt x="426" y="567"/>
                      </a:lnTo>
                      <a:lnTo>
                        <a:pt x="427" y="567"/>
                      </a:lnTo>
                      <a:lnTo>
                        <a:pt x="427" y="572"/>
                      </a:lnTo>
                      <a:lnTo>
                        <a:pt x="427" y="567"/>
                      </a:lnTo>
                      <a:lnTo>
                        <a:pt x="428" y="567"/>
                      </a:lnTo>
                      <a:lnTo>
                        <a:pt x="428" y="571"/>
                      </a:lnTo>
                      <a:lnTo>
                        <a:pt x="428" y="573"/>
                      </a:lnTo>
                      <a:lnTo>
                        <a:pt x="429" y="573"/>
                      </a:lnTo>
                      <a:lnTo>
                        <a:pt x="429" y="574"/>
                      </a:lnTo>
                      <a:lnTo>
                        <a:pt x="430" y="573"/>
                      </a:lnTo>
                      <a:lnTo>
                        <a:pt x="430" y="572"/>
                      </a:lnTo>
                      <a:lnTo>
                        <a:pt x="430" y="575"/>
                      </a:lnTo>
                      <a:lnTo>
                        <a:pt x="431" y="575"/>
                      </a:lnTo>
                      <a:lnTo>
                        <a:pt x="431" y="577"/>
                      </a:lnTo>
                      <a:lnTo>
                        <a:pt x="431" y="577"/>
                      </a:lnTo>
                      <a:lnTo>
                        <a:pt x="432" y="577"/>
                      </a:lnTo>
                      <a:lnTo>
                        <a:pt x="432" y="578"/>
                      </a:lnTo>
                      <a:lnTo>
                        <a:pt x="433" y="578"/>
                      </a:lnTo>
                      <a:lnTo>
                        <a:pt x="434" y="578"/>
                      </a:lnTo>
                      <a:lnTo>
                        <a:pt x="434" y="577"/>
                      </a:lnTo>
                      <a:lnTo>
                        <a:pt x="434" y="578"/>
                      </a:lnTo>
                      <a:lnTo>
                        <a:pt x="435" y="578"/>
                      </a:lnTo>
                      <a:lnTo>
                        <a:pt x="435" y="579"/>
                      </a:lnTo>
                      <a:lnTo>
                        <a:pt x="435" y="579"/>
                      </a:lnTo>
                      <a:lnTo>
                        <a:pt x="436" y="579"/>
                      </a:lnTo>
                      <a:lnTo>
                        <a:pt x="437" y="579"/>
                      </a:lnTo>
                      <a:lnTo>
                        <a:pt x="437" y="578"/>
                      </a:lnTo>
                      <a:lnTo>
                        <a:pt x="437" y="578"/>
                      </a:lnTo>
                      <a:lnTo>
                        <a:pt x="438" y="578"/>
                      </a:lnTo>
                      <a:lnTo>
                        <a:pt x="438" y="579"/>
                      </a:lnTo>
                      <a:lnTo>
                        <a:pt x="439" y="578"/>
                      </a:lnTo>
                      <a:lnTo>
                        <a:pt x="439" y="578"/>
                      </a:lnTo>
                      <a:lnTo>
                        <a:pt x="440" y="578"/>
                      </a:lnTo>
                      <a:lnTo>
                        <a:pt x="440" y="578"/>
                      </a:lnTo>
                      <a:lnTo>
                        <a:pt x="441" y="578"/>
                      </a:lnTo>
                      <a:lnTo>
                        <a:pt x="441" y="577"/>
                      </a:lnTo>
                      <a:lnTo>
                        <a:pt x="441" y="577"/>
                      </a:lnTo>
                      <a:lnTo>
                        <a:pt x="442" y="577"/>
                      </a:lnTo>
                      <a:lnTo>
                        <a:pt x="442" y="578"/>
                      </a:lnTo>
                      <a:lnTo>
                        <a:pt x="442" y="577"/>
                      </a:lnTo>
                      <a:lnTo>
                        <a:pt x="443" y="577"/>
                      </a:lnTo>
                      <a:lnTo>
                        <a:pt x="443" y="578"/>
                      </a:lnTo>
                      <a:lnTo>
                        <a:pt x="443" y="578"/>
                      </a:lnTo>
                      <a:lnTo>
                        <a:pt x="444" y="578"/>
                      </a:lnTo>
                      <a:lnTo>
                        <a:pt x="445" y="578"/>
                      </a:lnTo>
                      <a:lnTo>
                        <a:pt x="445" y="578"/>
                      </a:lnTo>
                      <a:lnTo>
                        <a:pt x="446" y="578"/>
                      </a:lnTo>
                      <a:lnTo>
                        <a:pt x="446" y="578"/>
                      </a:lnTo>
                      <a:lnTo>
                        <a:pt x="447" y="578"/>
                      </a:lnTo>
                      <a:lnTo>
                        <a:pt x="447" y="578"/>
                      </a:lnTo>
                      <a:lnTo>
                        <a:pt x="448" y="578"/>
                      </a:lnTo>
                      <a:lnTo>
                        <a:pt x="448" y="577"/>
                      </a:lnTo>
                      <a:lnTo>
                        <a:pt x="448" y="578"/>
                      </a:lnTo>
                      <a:lnTo>
                        <a:pt x="449" y="578"/>
                      </a:lnTo>
                      <a:lnTo>
                        <a:pt x="450" y="578"/>
                      </a:lnTo>
                      <a:lnTo>
                        <a:pt x="450" y="577"/>
                      </a:lnTo>
                      <a:lnTo>
                        <a:pt x="451" y="577"/>
                      </a:lnTo>
                      <a:lnTo>
                        <a:pt x="451" y="577"/>
                      </a:lnTo>
                      <a:lnTo>
                        <a:pt x="452" y="577"/>
                      </a:lnTo>
                      <a:lnTo>
                        <a:pt x="452" y="576"/>
                      </a:lnTo>
                      <a:lnTo>
                        <a:pt x="452" y="577"/>
                      </a:lnTo>
                      <a:lnTo>
                        <a:pt x="453" y="577"/>
                      </a:lnTo>
                      <a:lnTo>
                        <a:pt x="454" y="577"/>
                      </a:lnTo>
                      <a:lnTo>
                        <a:pt x="454" y="577"/>
                      </a:lnTo>
                      <a:lnTo>
                        <a:pt x="454" y="578"/>
                      </a:lnTo>
                      <a:lnTo>
                        <a:pt x="455" y="578"/>
                      </a:lnTo>
                      <a:lnTo>
                        <a:pt x="456" y="578"/>
                      </a:lnTo>
                      <a:lnTo>
                        <a:pt x="456" y="577"/>
                      </a:lnTo>
                      <a:lnTo>
                        <a:pt x="456" y="578"/>
                      </a:lnTo>
                      <a:lnTo>
                        <a:pt x="457" y="578"/>
                      </a:lnTo>
                      <a:lnTo>
                        <a:pt x="458" y="578"/>
                      </a:lnTo>
                      <a:lnTo>
                        <a:pt x="458" y="578"/>
                      </a:lnTo>
                      <a:lnTo>
                        <a:pt x="458" y="578"/>
                      </a:lnTo>
                      <a:lnTo>
                        <a:pt x="459" y="578"/>
                      </a:lnTo>
                      <a:lnTo>
                        <a:pt x="459" y="579"/>
                      </a:lnTo>
                      <a:lnTo>
                        <a:pt x="460" y="578"/>
                      </a:lnTo>
                      <a:lnTo>
                        <a:pt x="460" y="578"/>
                      </a:lnTo>
                      <a:lnTo>
                        <a:pt x="461" y="578"/>
                      </a:lnTo>
                      <a:lnTo>
                        <a:pt x="461" y="577"/>
                      </a:lnTo>
                      <a:lnTo>
                        <a:pt x="461" y="579"/>
                      </a:lnTo>
                      <a:lnTo>
                        <a:pt x="462" y="579"/>
                      </a:lnTo>
                      <a:lnTo>
                        <a:pt x="463" y="579"/>
                      </a:lnTo>
                      <a:lnTo>
                        <a:pt x="463" y="578"/>
                      </a:lnTo>
                      <a:lnTo>
                        <a:pt x="463" y="579"/>
                      </a:lnTo>
                      <a:lnTo>
                        <a:pt x="464" y="579"/>
                      </a:lnTo>
                      <a:lnTo>
                        <a:pt x="465" y="579"/>
                      </a:lnTo>
                      <a:lnTo>
                        <a:pt x="465" y="578"/>
                      </a:lnTo>
                      <a:lnTo>
                        <a:pt x="466" y="578"/>
                      </a:lnTo>
                      <a:lnTo>
                        <a:pt x="466" y="578"/>
                      </a:lnTo>
                      <a:lnTo>
                        <a:pt x="467" y="578"/>
                      </a:lnTo>
                      <a:lnTo>
                        <a:pt x="467" y="578"/>
                      </a:lnTo>
                      <a:lnTo>
                        <a:pt x="468" y="578"/>
                      </a:lnTo>
                      <a:lnTo>
                        <a:pt x="468" y="578"/>
                      </a:lnTo>
                      <a:lnTo>
                        <a:pt x="469" y="578"/>
                      </a:lnTo>
                      <a:lnTo>
                        <a:pt x="469" y="577"/>
                      </a:lnTo>
                      <a:lnTo>
                        <a:pt x="469" y="577"/>
                      </a:lnTo>
                      <a:lnTo>
                        <a:pt x="470" y="577"/>
                      </a:lnTo>
                      <a:lnTo>
                        <a:pt x="470" y="578"/>
                      </a:lnTo>
                      <a:lnTo>
                        <a:pt x="470" y="578"/>
                      </a:lnTo>
                      <a:lnTo>
                        <a:pt x="471" y="578"/>
                      </a:lnTo>
                      <a:lnTo>
                        <a:pt x="471" y="576"/>
                      </a:lnTo>
                      <a:lnTo>
                        <a:pt x="472" y="576"/>
                      </a:lnTo>
                      <a:lnTo>
                        <a:pt x="472" y="576"/>
                      </a:lnTo>
                      <a:lnTo>
                        <a:pt x="472" y="576"/>
                      </a:lnTo>
                      <a:lnTo>
                        <a:pt x="473" y="576"/>
                      </a:lnTo>
                      <a:lnTo>
                        <a:pt x="473" y="578"/>
                      </a:lnTo>
                      <a:lnTo>
                        <a:pt x="474" y="576"/>
                      </a:lnTo>
                      <a:lnTo>
                        <a:pt x="474" y="575"/>
                      </a:lnTo>
                      <a:lnTo>
                        <a:pt x="474" y="577"/>
                      </a:lnTo>
                      <a:lnTo>
                        <a:pt x="475" y="577"/>
                      </a:lnTo>
                      <a:lnTo>
                        <a:pt x="475" y="578"/>
                      </a:lnTo>
                      <a:lnTo>
                        <a:pt x="475" y="577"/>
                      </a:lnTo>
                      <a:lnTo>
                        <a:pt x="476" y="577"/>
                      </a:lnTo>
                      <a:lnTo>
                        <a:pt x="476" y="578"/>
                      </a:lnTo>
                      <a:lnTo>
                        <a:pt x="476" y="577"/>
                      </a:lnTo>
                      <a:lnTo>
                        <a:pt x="477" y="577"/>
                      </a:lnTo>
                      <a:lnTo>
                        <a:pt x="477" y="578"/>
                      </a:lnTo>
                      <a:lnTo>
                        <a:pt x="477" y="578"/>
                      </a:lnTo>
                      <a:lnTo>
                        <a:pt x="478" y="578"/>
                      </a:lnTo>
                      <a:lnTo>
                        <a:pt x="478" y="579"/>
                      </a:lnTo>
                      <a:lnTo>
                        <a:pt x="478" y="579"/>
                      </a:lnTo>
                      <a:lnTo>
                        <a:pt x="479" y="579"/>
                      </a:lnTo>
                      <a:lnTo>
                        <a:pt x="480" y="579"/>
                      </a:lnTo>
                      <a:lnTo>
                        <a:pt x="480" y="579"/>
                      </a:lnTo>
                      <a:lnTo>
                        <a:pt x="481" y="579"/>
                      </a:lnTo>
                      <a:lnTo>
                        <a:pt x="481" y="577"/>
                      </a:lnTo>
                      <a:lnTo>
                        <a:pt x="481" y="577"/>
                      </a:lnTo>
                      <a:lnTo>
                        <a:pt x="482" y="577"/>
                      </a:lnTo>
                      <a:lnTo>
                        <a:pt x="482" y="578"/>
                      </a:lnTo>
                      <a:lnTo>
                        <a:pt x="482" y="578"/>
                      </a:lnTo>
                      <a:lnTo>
                        <a:pt x="483" y="578"/>
                      </a:lnTo>
                      <a:lnTo>
                        <a:pt x="483" y="578"/>
                      </a:lnTo>
                      <a:lnTo>
                        <a:pt x="484" y="578"/>
                      </a:lnTo>
                      <a:lnTo>
                        <a:pt x="484" y="579"/>
                      </a:lnTo>
                      <a:lnTo>
                        <a:pt x="484" y="578"/>
                      </a:lnTo>
                      <a:lnTo>
                        <a:pt x="485" y="578"/>
                      </a:lnTo>
                      <a:lnTo>
                        <a:pt x="485" y="579"/>
                      </a:lnTo>
                      <a:lnTo>
                        <a:pt x="486" y="578"/>
                      </a:lnTo>
                      <a:lnTo>
                        <a:pt x="486" y="577"/>
                      </a:lnTo>
                      <a:lnTo>
                        <a:pt x="486" y="577"/>
                      </a:lnTo>
                      <a:lnTo>
                        <a:pt x="487" y="577"/>
                      </a:lnTo>
                      <a:lnTo>
                        <a:pt x="487" y="578"/>
                      </a:lnTo>
                      <a:lnTo>
                        <a:pt x="487" y="578"/>
                      </a:lnTo>
                      <a:lnTo>
                        <a:pt x="488" y="578"/>
                      </a:lnTo>
                      <a:lnTo>
                        <a:pt x="489" y="578"/>
                      </a:lnTo>
                      <a:lnTo>
                        <a:pt x="489" y="577"/>
                      </a:lnTo>
                      <a:lnTo>
                        <a:pt x="489" y="577"/>
                      </a:lnTo>
                      <a:lnTo>
                        <a:pt x="490" y="577"/>
                      </a:lnTo>
                      <a:lnTo>
                        <a:pt x="490" y="578"/>
                      </a:lnTo>
                      <a:lnTo>
                        <a:pt x="491" y="577"/>
                      </a:lnTo>
                      <a:lnTo>
                        <a:pt x="491" y="577"/>
                      </a:lnTo>
                      <a:lnTo>
                        <a:pt x="491" y="577"/>
                      </a:lnTo>
                      <a:lnTo>
                        <a:pt x="492" y="577"/>
                      </a:lnTo>
                      <a:lnTo>
                        <a:pt x="492" y="579"/>
                      </a:lnTo>
                      <a:lnTo>
                        <a:pt x="492" y="578"/>
                      </a:lnTo>
                      <a:lnTo>
                        <a:pt x="493" y="578"/>
                      </a:lnTo>
                      <a:lnTo>
                        <a:pt x="494" y="578"/>
                      </a:lnTo>
                      <a:lnTo>
                        <a:pt x="494" y="578"/>
                      </a:lnTo>
                      <a:lnTo>
                        <a:pt x="494" y="578"/>
                      </a:lnTo>
                      <a:lnTo>
                        <a:pt x="495" y="578"/>
                      </a:lnTo>
                      <a:lnTo>
                        <a:pt x="495" y="577"/>
                      </a:lnTo>
                      <a:lnTo>
                        <a:pt x="495" y="579"/>
                      </a:lnTo>
                      <a:lnTo>
                        <a:pt x="495" y="577"/>
                      </a:lnTo>
                      <a:lnTo>
                        <a:pt x="496" y="577"/>
                      </a:lnTo>
                      <a:lnTo>
                        <a:pt x="496" y="578"/>
                      </a:lnTo>
                      <a:lnTo>
                        <a:pt x="496" y="578"/>
                      </a:lnTo>
                      <a:lnTo>
                        <a:pt x="497" y="578"/>
                      </a:lnTo>
                      <a:lnTo>
                        <a:pt x="497" y="579"/>
                      </a:lnTo>
                      <a:lnTo>
                        <a:pt x="498" y="578"/>
                      </a:lnTo>
                      <a:lnTo>
                        <a:pt x="498" y="578"/>
                      </a:lnTo>
                      <a:lnTo>
                        <a:pt x="498" y="578"/>
                      </a:lnTo>
                      <a:lnTo>
                        <a:pt x="499" y="578"/>
                      </a:lnTo>
                      <a:lnTo>
                        <a:pt x="499" y="579"/>
                      </a:lnTo>
                      <a:lnTo>
                        <a:pt x="500" y="578"/>
                      </a:lnTo>
                      <a:lnTo>
                        <a:pt x="500" y="577"/>
                      </a:lnTo>
                      <a:lnTo>
                        <a:pt x="500" y="577"/>
                      </a:lnTo>
                      <a:lnTo>
                        <a:pt x="501" y="577"/>
                      </a:lnTo>
                      <a:lnTo>
                        <a:pt x="501" y="578"/>
                      </a:lnTo>
                      <a:lnTo>
                        <a:pt x="501" y="578"/>
                      </a:lnTo>
                      <a:lnTo>
                        <a:pt x="502" y="578"/>
                      </a:lnTo>
                      <a:lnTo>
                        <a:pt x="502" y="579"/>
                      </a:lnTo>
                      <a:lnTo>
                        <a:pt x="503" y="578"/>
                      </a:lnTo>
                      <a:lnTo>
                        <a:pt x="503" y="578"/>
                      </a:lnTo>
                      <a:lnTo>
                        <a:pt x="503" y="578"/>
                      </a:lnTo>
                      <a:lnTo>
                        <a:pt x="504" y="578"/>
                      </a:lnTo>
                      <a:lnTo>
                        <a:pt x="504" y="579"/>
                      </a:lnTo>
                      <a:lnTo>
                        <a:pt x="505" y="578"/>
                      </a:lnTo>
                      <a:lnTo>
                        <a:pt x="505" y="578"/>
                      </a:lnTo>
                      <a:lnTo>
                        <a:pt x="505" y="579"/>
                      </a:lnTo>
                      <a:lnTo>
                        <a:pt x="506" y="579"/>
                      </a:lnTo>
                      <a:lnTo>
                        <a:pt x="507" y="579"/>
                      </a:lnTo>
                      <a:lnTo>
                        <a:pt x="507" y="579"/>
                      </a:lnTo>
                      <a:lnTo>
                        <a:pt x="508" y="579"/>
                      </a:lnTo>
                      <a:lnTo>
                        <a:pt x="508" y="579"/>
                      </a:lnTo>
                      <a:lnTo>
                        <a:pt x="509" y="579"/>
                      </a:lnTo>
                      <a:lnTo>
                        <a:pt x="509" y="578"/>
                      </a:lnTo>
                      <a:lnTo>
                        <a:pt x="509" y="579"/>
                      </a:lnTo>
                      <a:lnTo>
                        <a:pt x="510" y="579"/>
                      </a:lnTo>
                      <a:lnTo>
                        <a:pt x="511" y="579"/>
                      </a:lnTo>
                      <a:lnTo>
                        <a:pt x="511" y="579"/>
                      </a:lnTo>
                      <a:lnTo>
                        <a:pt x="512" y="579"/>
                      </a:lnTo>
                      <a:lnTo>
                        <a:pt x="512" y="579"/>
                      </a:lnTo>
                      <a:lnTo>
                        <a:pt x="513" y="579"/>
                      </a:lnTo>
                      <a:lnTo>
                        <a:pt x="513" y="578"/>
                      </a:lnTo>
                      <a:lnTo>
                        <a:pt x="513" y="579"/>
                      </a:lnTo>
                      <a:lnTo>
                        <a:pt x="514" y="579"/>
                      </a:lnTo>
                      <a:lnTo>
                        <a:pt x="515" y="579"/>
                      </a:lnTo>
                      <a:lnTo>
                        <a:pt x="515" y="579"/>
                      </a:lnTo>
                      <a:lnTo>
                        <a:pt x="516" y="579"/>
                      </a:lnTo>
                      <a:lnTo>
                        <a:pt x="516" y="579"/>
                      </a:lnTo>
                      <a:lnTo>
                        <a:pt x="516" y="579"/>
                      </a:lnTo>
                      <a:lnTo>
                        <a:pt x="517" y="579"/>
                      </a:lnTo>
                      <a:lnTo>
                        <a:pt x="517" y="580"/>
                      </a:lnTo>
                      <a:lnTo>
                        <a:pt x="518" y="579"/>
                      </a:lnTo>
                      <a:lnTo>
                        <a:pt x="518" y="578"/>
                      </a:lnTo>
                      <a:lnTo>
                        <a:pt x="518" y="579"/>
                      </a:lnTo>
                      <a:lnTo>
                        <a:pt x="519" y="579"/>
                      </a:lnTo>
                      <a:lnTo>
                        <a:pt x="520" y="579"/>
                      </a:lnTo>
                      <a:lnTo>
                        <a:pt x="520" y="579"/>
                      </a:lnTo>
                      <a:lnTo>
                        <a:pt x="520" y="579"/>
                      </a:lnTo>
                      <a:lnTo>
                        <a:pt x="521" y="579"/>
                      </a:lnTo>
                      <a:lnTo>
                        <a:pt x="521" y="578"/>
                      </a:lnTo>
                      <a:lnTo>
                        <a:pt x="521" y="580"/>
                      </a:lnTo>
                      <a:lnTo>
                        <a:pt x="522" y="578"/>
                      </a:lnTo>
                      <a:lnTo>
                        <a:pt x="522" y="578"/>
                      </a:lnTo>
                      <a:lnTo>
                        <a:pt x="522" y="578"/>
                      </a:lnTo>
                      <a:lnTo>
                        <a:pt x="523" y="578"/>
                      </a:lnTo>
                      <a:lnTo>
                        <a:pt x="523" y="579"/>
                      </a:lnTo>
                      <a:lnTo>
                        <a:pt x="523" y="578"/>
                      </a:lnTo>
                      <a:lnTo>
                        <a:pt x="524" y="578"/>
                      </a:lnTo>
                      <a:lnTo>
                        <a:pt x="524" y="579"/>
                      </a:lnTo>
                      <a:lnTo>
                        <a:pt x="524" y="578"/>
                      </a:lnTo>
                      <a:lnTo>
                        <a:pt x="525" y="578"/>
                      </a:lnTo>
                      <a:lnTo>
                        <a:pt x="525" y="579"/>
                      </a:lnTo>
                      <a:lnTo>
                        <a:pt x="525" y="578"/>
                      </a:lnTo>
                      <a:lnTo>
                        <a:pt x="526" y="578"/>
                      </a:lnTo>
                      <a:lnTo>
                        <a:pt x="526" y="579"/>
                      </a:lnTo>
                      <a:lnTo>
                        <a:pt x="527" y="578"/>
                      </a:lnTo>
                      <a:lnTo>
                        <a:pt x="527" y="578"/>
                      </a:lnTo>
                      <a:lnTo>
                        <a:pt x="528" y="578"/>
                      </a:lnTo>
                      <a:lnTo>
                        <a:pt x="528" y="577"/>
                      </a:lnTo>
                      <a:lnTo>
                        <a:pt x="529" y="577"/>
                      </a:lnTo>
                      <a:lnTo>
                        <a:pt x="529" y="577"/>
                      </a:lnTo>
                      <a:lnTo>
                        <a:pt x="529" y="577"/>
                      </a:lnTo>
                      <a:lnTo>
                        <a:pt x="530" y="577"/>
                      </a:lnTo>
                      <a:lnTo>
                        <a:pt x="530" y="578"/>
                      </a:lnTo>
                      <a:lnTo>
                        <a:pt x="531" y="577"/>
                      </a:lnTo>
                      <a:lnTo>
                        <a:pt x="531" y="577"/>
                      </a:lnTo>
                      <a:lnTo>
                        <a:pt x="531" y="578"/>
                      </a:lnTo>
                      <a:lnTo>
                        <a:pt x="532" y="578"/>
                      </a:lnTo>
                      <a:lnTo>
                        <a:pt x="533" y="578"/>
                      </a:lnTo>
                      <a:lnTo>
                        <a:pt x="533" y="577"/>
                      </a:lnTo>
                      <a:lnTo>
                        <a:pt x="533" y="578"/>
                      </a:lnTo>
                      <a:lnTo>
                        <a:pt x="534" y="578"/>
                      </a:lnTo>
                      <a:lnTo>
                        <a:pt x="534" y="576"/>
                      </a:lnTo>
                      <a:lnTo>
                        <a:pt x="535" y="576"/>
                      </a:lnTo>
                      <a:lnTo>
                        <a:pt x="535" y="575"/>
                      </a:lnTo>
                      <a:lnTo>
                        <a:pt x="535" y="577"/>
                      </a:lnTo>
                      <a:lnTo>
                        <a:pt x="536" y="577"/>
                      </a:lnTo>
                      <a:lnTo>
                        <a:pt x="536" y="579"/>
                      </a:lnTo>
                      <a:lnTo>
                        <a:pt x="537" y="577"/>
                      </a:lnTo>
                      <a:lnTo>
                        <a:pt x="537" y="577"/>
                      </a:lnTo>
                      <a:lnTo>
                        <a:pt x="537" y="577"/>
                      </a:lnTo>
                      <a:lnTo>
                        <a:pt x="538" y="577"/>
                      </a:lnTo>
                      <a:lnTo>
                        <a:pt x="538" y="579"/>
                      </a:lnTo>
                      <a:lnTo>
                        <a:pt x="538" y="578"/>
                      </a:lnTo>
                      <a:lnTo>
                        <a:pt x="539" y="578"/>
                      </a:lnTo>
                      <a:lnTo>
                        <a:pt x="539" y="578"/>
                      </a:lnTo>
                      <a:lnTo>
                        <a:pt x="540" y="578"/>
                      </a:lnTo>
                      <a:lnTo>
                        <a:pt x="540" y="579"/>
                      </a:lnTo>
                      <a:lnTo>
                        <a:pt x="540" y="579"/>
                      </a:lnTo>
                      <a:lnTo>
                        <a:pt x="541" y="579"/>
                      </a:lnTo>
                      <a:lnTo>
                        <a:pt x="542" y="579"/>
                      </a:lnTo>
                      <a:lnTo>
                        <a:pt x="542" y="579"/>
                      </a:lnTo>
                      <a:lnTo>
                        <a:pt x="543" y="579"/>
                      </a:lnTo>
                      <a:lnTo>
                        <a:pt x="543" y="578"/>
                      </a:lnTo>
                      <a:lnTo>
                        <a:pt x="543" y="578"/>
                      </a:lnTo>
                      <a:lnTo>
                        <a:pt x="544" y="578"/>
                      </a:lnTo>
                      <a:lnTo>
                        <a:pt x="544" y="579"/>
                      </a:lnTo>
                      <a:lnTo>
                        <a:pt x="544" y="579"/>
                      </a:lnTo>
                      <a:lnTo>
                        <a:pt x="545" y="579"/>
                      </a:lnTo>
                      <a:lnTo>
                        <a:pt x="546" y="579"/>
                      </a:lnTo>
                      <a:lnTo>
                        <a:pt x="546" y="579"/>
                      </a:lnTo>
                      <a:lnTo>
                        <a:pt x="547" y="579"/>
                      </a:lnTo>
                      <a:lnTo>
                        <a:pt x="547" y="579"/>
                      </a:lnTo>
                      <a:lnTo>
                        <a:pt x="548" y="579"/>
                      </a:lnTo>
                      <a:lnTo>
                        <a:pt x="548" y="578"/>
                      </a:lnTo>
                      <a:lnTo>
                        <a:pt x="548" y="579"/>
                      </a:lnTo>
                      <a:lnTo>
                        <a:pt x="549" y="579"/>
                      </a:lnTo>
                      <a:lnTo>
                        <a:pt x="550" y="579"/>
                      </a:lnTo>
                      <a:lnTo>
                        <a:pt x="550" y="579"/>
                      </a:lnTo>
                      <a:lnTo>
                        <a:pt x="551" y="579"/>
                      </a:lnTo>
                      <a:lnTo>
                        <a:pt x="551" y="578"/>
                      </a:lnTo>
                      <a:lnTo>
                        <a:pt x="552" y="578"/>
                      </a:lnTo>
                      <a:lnTo>
                        <a:pt x="552" y="577"/>
                      </a:lnTo>
                      <a:lnTo>
                        <a:pt x="552" y="578"/>
                      </a:lnTo>
                      <a:lnTo>
                        <a:pt x="553" y="578"/>
                      </a:lnTo>
                      <a:lnTo>
                        <a:pt x="553" y="579"/>
                      </a:lnTo>
                      <a:lnTo>
                        <a:pt x="554" y="579"/>
                      </a:lnTo>
                      <a:lnTo>
                        <a:pt x="555" y="579"/>
                      </a:lnTo>
                      <a:lnTo>
                        <a:pt x="555" y="578"/>
                      </a:lnTo>
                      <a:lnTo>
                        <a:pt x="555" y="578"/>
                      </a:lnTo>
                      <a:lnTo>
                        <a:pt x="556" y="578"/>
                      </a:lnTo>
                      <a:lnTo>
                        <a:pt x="556" y="579"/>
                      </a:lnTo>
                      <a:lnTo>
                        <a:pt x="557" y="578"/>
                      </a:lnTo>
                      <a:lnTo>
                        <a:pt x="557" y="578"/>
                      </a:lnTo>
                      <a:lnTo>
                        <a:pt x="557" y="578"/>
                      </a:lnTo>
                      <a:lnTo>
                        <a:pt x="558" y="578"/>
                      </a:lnTo>
                      <a:lnTo>
                        <a:pt x="558" y="579"/>
                      </a:lnTo>
                      <a:lnTo>
                        <a:pt x="558" y="578"/>
                      </a:lnTo>
                      <a:lnTo>
                        <a:pt x="559" y="578"/>
                      </a:lnTo>
                      <a:lnTo>
                        <a:pt x="559" y="579"/>
                      </a:lnTo>
                      <a:lnTo>
                        <a:pt x="559" y="579"/>
                      </a:lnTo>
                      <a:lnTo>
                        <a:pt x="560" y="579"/>
                      </a:lnTo>
                      <a:lnTo>
                        <a:pt x="561" y="579"/>
                      </a:lnTo>
                      <a:lnTo>
                        <a:pt x="561" y="578"/>
                      </a:lnTo>
                      <a:lnTo>
                        <a:pt x="562" y="578"/>
                      </a:lnTo>
                      <a:lnTo>
                        <a:pt x="562" y="577"/>
                      </a:lnTo>
                      <a:lnTo>
                        <a:pt x="562" y="579"/>
                      </a:lnTo>
                      <a:lnTo>
                        <a:pt x="563" y="579"/>
                      </a:lnTo>
                      <a:lnTo>
                        <a:pt x="564" y="579"/>
                      </a:lnTo>
                      <a:lnTo>
                        <a:pt x="564" y="578"/>
                      </a:lnTo>
                      <a:lnTo>
                        <a:pt x="564" y="579"/>
                      </a:lnTo>
                      <a:lnTo>
                        <a:pt x="565" y="579"/>
                      </a:lnTo>
                      <a:lnTo>
                        <a:pt x="566" y="579"/>
                      </a:lnTo>
                      <a:lnTo>
                        <a:pt x="566" y="577"/>
                      </a:lnTo>
                      <a:lnTo>
                        <a:pt x="566" y="578"/>
                      </a:lnTo>
                      <a:lnTo>
                        <a:pt x="567" y="578"/>
                      </a:lnTo>
                      <a:lnTo>
                        <a:pt x="567" y="579"/>
                      </a:lnTo>
                      <a:lnTo>
                        <a:pt x="568" y="578"/>
                      </a:lnTo>
                      <a:lnTo>
                        <a:pt x="568" y="578"/>
                      </a:lnTo>
                      <a:lnTo>
                        <a:pt x="568" y="578"/>
                      </a:lnTo>
                      <a:lnTo>
                        <a:pt x="569" y="578"/>
                      </a:lnTo>
                      <a:lnTo>
                        <a:pt x="569" y="579"/>
                      </a:lnTo>
                      <a:lnTo>
                        <a:pt x="570" y="578"/>
                      </a:lnTo>
                      <a:lnTo>
                        <a:pt x="570" y="578"/>
                      </a:lnTo>
                      <a:lnTo>
                        <a:pt x="570" y="578"/>
                      </a:lnTo>
                      <a:lnTo>
                        <a:pt x="571" y="578"/>
                      </a:lnTo>
                      <a:lnTo>
                        <a:pt x="571" y="579"/>
                      </a:lnTo>
                      <a:lnTo>
                        <a:pt x="571" y="579"/>
                      </a:lnTo>
                      <a:lnTo>
                        <a:pt x="572" y="579"/>
                      </a:lnTo>
                      <a:lnTo>
                        <a:pt x="573" y="579"/>
                      </a:lnTo>
                      <a:lnTo>
                        <a:pt x="573" y="579"/>
                      </a:lnTo>
                      <a:lnTo>
                        <a:pt x="574" y="579"/>
                      </a:lnTo>
                      <a:lnTo>
                        <a:pt x="574" y="577"/>
                      </a:lnTo>
                      <a:lnTo>
                        <a:pt x="574" y="577"/>
                      </a:lnTo>
                      <a:lnTo>
                        <a:pt x="575" y="577"/>
                      </a:lnTo>
                      <a:lnTo>
                        <a:pt x="575" y="578"/>
                      </a:lnTo>
                      <a:lnTo>
                        <a:pt x="575" y="579"/>
                      </a:lnTo>
                      <a:lnTo>
                        <a:pt x="576" y="579"/>
                      </a:lnTo>
                      <a:lnTo>
                        <a:pt x="577" y="579"/>
                      </a:lnTo>
                      <a:lnTo>
                        <a:pt x="577" y="578"/>
                      </a:lnTo>
                      <a:lnTo>
                        <a:pt x="578" y="578"/>
                      </a:lnTo>
                      <a:lnTo>
                        <a:pt x="578" y="574"/>
                      </a:lnTo>
                      <a:lnTo>
                        <a:pt x="579" y="574"/>
                      </a:lnTo>
                      <a:lnTo>
                        <a:pt x="579" y="573"/>
                      </a:lnTo>
                      <a:lnTo>
                        <a:pt x="579" y="576"/>
                      </a:lnTo>
                      <a:lnTo>
                        <a:pt x="580" y="576"/>
                      </a:lnTo>
                      <a:lnTo>
                        <a:pt x="580" y="577"/>
                      </a:lnTo>
                      <a:lnTo>
                        <a:pt x="581" y="576"/>
                      </a:lnTo>
                      <a:lnTo>
                        <a:pt x="581" y="576"/>
                      </a:lnTo>
                      <a:lnTo>
                        <a:pt x="581" y="577"/>
                      </a:lnTo>
                      <a:lnTo>
                        <a:pt x="582" y="577"/>
                      </a:lnTo>
                      <a:lnTo>
                        <a:pt x="583" y="577"/>
                      </a:lnTo>
                      <a:lnTo>
                        <a:pt x="583" y="576"/>
                      </a:lnTo>
                      <a:lnTo>
                        <a:pt x="583" y="576"/>
                      </a:lnTo>
                      <a:lnTo>
                        <a:pt x="584" y="576"/>
                      </a:lnTo>
                      <a:lnTo>
                        <a:pt x="584" y="578"/>
                      </a:lnTo>
                      <a:lnTo>
                        <a:pt x="584" y="578"/>
                      </a:lnTo>
                      <a:lnTo>
                        <a:pt x="585" y="578"/>
                      </a:lnTo>
                      <a:lnTo>
                        <a:pt x="586" y="578"/>
                      </a:lnTo>
                      <a:lnTo>
                        <a:pt x="586" y="578"/>
                      </a:lnTo>
                      <a:lnTo>
                        <a:pt x="587" y="578"/>
                      </a:lnTo>
                      <a:lnTo>
                        <a:pt x="587" y="573"/>
                      </a:lnTo>
                      <a:lnTo>
                        <a:pt x="587" y="573"/>
                      </a:lnTo>
                      <a:lnTo>
                        <a:pt x="588" y="573"/>
                      </a:lnTo>
                      <a:lnTo>
                        <a:pt x="588" y="576"/>
                      </a:lnTo>
                      <a:lnTo>
                        <a:pt x="588" y="576"/>
                      </a:lnTo>
                      <a:lnTo>
                        <a:pt x="589" y="576"/>
                      </a:lnTo>
                      <a:lnTo>
                        <a:pt x="589" y="577"/>
                      </a:lnTo>
                      <a:lnTo>
                        <a:pt x="589" y="576"/>
                      </a:lnTo>
                      <a:lnTo>
                        <a:pt x="590" y="576"/>
                      </a:lnTo>
                      <a:lnTo>
                        <a:pt x="590" y="577"/>
                      </a:lnTo>
                      <a:lnTo>
                        <a:pt x="591" y="576"/>
                      </a:lnTo>
                      <a:lnTo>
                        <a:pt x="591" y="520"/>
                      </a:lnTo>
                      <a:lnTo>
                        <a:pt x="591" y="520"/>
                      </a:lnTo>
                      <a:lnTo>
                        <a:pt x="592" y="520"/>
                      </a:lnTo>
                      <a:lnTo>
                        <a:pt x="592" y="538"/>
                      </a:lnTo>
                      <a:lnTo>
                        <a:pt x="592" y="549"/>
                      </a:lnTo>
                      <a:lnTo>
                        <a:pt x="593" y="549"/>
                      </a:lnTo>
                      <a:lnTo>
                        <a:pt x="593" y="556"/>
                      </a:lnTo>
                      <a:lnTo>
                        <a:pt x="593" y="549"/>
                      </a:lnTo>
                      <a:lnTo>
                        <a:pt x="594" y="549"/>
                      </a:lnTo>
                      <a:lnTo>
                        <a:pt x="594" y="554"/>
                      </a:lnTo>
                      <a:lnTo>
                        <a:pt x="594" y="564"/>
                      </a:lnTo>
                      <a:lnTo>
                        <a:pt x="595" y="564"/>
                      </a:lnTo>
                      <a:lnTo>
                        <a:pt x="595" y="568"/>
                      </a:lnTo>
                      <a:lnTo>
                        <a:pt x="595" y="566"/>
                      </a:lnTo>
                      <a:lnTo>
                        <a:pt x="596" y="566"/>
                      </a:lnTo>
                      <a:lnTo>
                        <a:pt x="596" y="567"/>
                      </a:lnTo>
                      <a:lnTo>
                        <a:pt x="596" y="570"/>
                      </a:lnTo>
                      <a:lnTo>
                        <a:pt x="597" y="570"/>
                      </a:lnTo>
                      <a:lnTo>
                        <a:pt x="597" y="573"/>
                      </a:lnTo>
                      <a:lnTo>
                        <a:pt x="597" y="574"/>
                      </a:lnTo>
                      <a:lnTo>
                        <a:pt x="598" y="574"/>
                      </a:lnTo>
                      <a:lnTo>
                        <a:pt x="598" y="575"/>
                      </a:lnTo>
                      <a:lnTo>
                        <a:pt x="599" y="575"/>
                      </a:lnTo>
                      <a:lnTo>
                        <a:pt x="599" y="576"/>
                      </a:lnTo>
                      <a:lnTo>
                        <a:pt x="599" y="576"/>
                      </a:lnTo>
                      <a:lnTo>
                        <a:pt x="600" y="576"/>
                      </a:lnTo>
                      <a:lnTo>
                        <a:pt x="600" y="577"/>
                      </a:lnTo>
                      <a:lnTo>
                        <a:pt x="600" y="576"/>
                      </a:lnTo>
                      <a:lnTo>
                        <a:pt x="601" y="576"/>
                      </a:lnTo>
                      <a:lnTo>
                        <a:pt x="601" y="577"/>
                      </a:lnTo>
                      <a:lnTo>
                        <a:pt x="601" y="578"/>
                      </a:lnTo>
                      <a:lnTo>
                        <a:pt x="602" y="578"/>
                      </a:lnTo>
                      <a:lnTo>
                        <a:pt x="603" y="578"/>
                      </a:lnTo>
                      <a:lnTo>
                        <a:pt x="603" y="578"/>
                      </a:lnTo>
                      <a:lnTo>
                        <a:pt x="603" y="578"/>
                      </a:lnTo>
                      <a:lnTo>
                        <a:pt x="604" y="578"/>
                      </a:lnTo>
                      <a:lnTo>
                        <a:pt x="604" y="579"/>
                      </a:lnTo>
                      <a:lnTo>
                        <a:pt x="605" y="578"/>
                      </a:lnTo>
                      <a:lnTo>
                        <a:pt x="605" y="578"/>
                      </a:lnTo>
                      <a:lnTo>
                        <a:pt x="605" y="579"/>
                      </a:lnTo>
                      <a:lnTo>
                        <a:pt x="606" y="579"/>
                      </a:lnTo>
                      <a:lnTo>
                        <a:pt x="607" y="579"/>
                      </a:lnTo>
                      <a:lnTo>
                        <a:pt x="607" y="578"/>
                      </a:lnTo>
                      <a:lnTo>
                        <a:pt x="608" y="578"/>
                      </a:lnTo>
                      <a:lnTo>
                        <a:pt x="608" y="577"/>
                      </a:lnTo>
                      <a:lnTo>
                        <a:pt x="608" y="577"/>
                      </a:lnTo>
                      <a:lnTo>
                        <a:pt x="609" y="577"/>
                      </a:lnTo>
                      <a:lnTo>
                        <a:pt x="609" y="578"/>
                      </a:lnTo>
                      <a:lnTo>
                        <a:pt x="610" y="577"/>
                      </a:lnTo>
                      <a:lnTo>
                        <a:pt x="610" y="576"/>
                      </a:lnTo>
                      <a:lnTo>
                        <a:pt x="610" y="577"/>
                      </a:lnTo>
                      <a:lnTo>
                        <a:pt x="611" y="577"/>
                      </a:lnTo>
                      <a:lnTo>
                        <a:pt x="611" y="578"/>
                      </a:lnTo>
                      <a:lnTo>
                        <a:pt x="612" y="577"/>
                      </a:lnTo>
                      <a:lnTo>
                        <a:pt x="612" y="577"/>
                      </a:lnTo>
                      <a:lnTo>
                        <a:pt x="613" y="577"/>
                      </a:lnTo>
                      <a:lnTo>
                        <a:pt x="613" y="572"/>
                      </a:lnTo>
                      <a:lnTo>
                        <a:pt x="613" y="572"/>
                      </a:lnTo>
                      <a:lnTo>
                        <a:pt x="614" y="572"/>
                      </a:lnTo>
                      <a:lnTo>
                        <a:pt x="614" y="574"/>
                      </a:lnTo>
                      <a:lnTo>
                        <a:pt x="614" y="574"/>
                      </a:lnTo>
                      <a:lnTo>
                        <a:pt x="615" y="574"/>
                      </a:lnTo>
                      <a:lnTo>
                        <a:pt x="615" y="571"/>
                      </a:lnTo>
                      <a:lnTo>
                        <a:pt x="615" y="576"/>
                      </a:lnTo>
                      <a:lnTo>
                        <a:pt x="616" y="571"/>
                      </a:lnTo>
                      <a:lnTo>
                        <a:pt x="616" y="570"/>
                      </a:lnTo>
                      <a:lnTo>
                        <a:pt x="617" y="570"/>
                      </a:lnTo>
                      <a:lnTo>
                        <a:pt x="617" y="343"/>
                      </a:lnTo>
                      <a:lnTo>
                        <a:pt x="618" y="343"/>
                      </a:lnTo>
                      <a:lnTo>
                        <a:pt x="618" y="287"/>
                      </a:lnTo>
                      <a:lnTo>
                        <a:pt x="618" y="444"/>
                      </a:lnTo>
                      <a:lnTo>
                        <a:pt x="619" y="444"/>
                      </a:lnTo>
                      <a:lnTo>
                        <a:pt x="619" y="482"/>
                      </a:lnTo>
                      <a:lnTo>
                        <a:pt x="619" y="446"/>
                      </a:lnTo>
                      <a:lnTo>
                        <a:pt x="620" y="446"/>
                      </a:lnTo>
                      <a:lnTo>
                        <a:pt x="620" y="442"/>
                      </a:lnTo>
                      <a:lnTo>
                        <a:pt x="620" y="500"/>
                      </a:lnTo>
                      <a:lnTo>
                        <a:pt x="621" y="500"/>
                      </a:lnTo>
                      <a:lnTo>
                        <a:pt x="621" y="537"/>
                      </a:lnTo>
                      <a:lnTo>
                        <a:pt x="621" y="523"/>
                      </a:lnTo>
                      <a:lnTo>
                        <a:pt x="622" y="523"/>
                      </a:lnTo>
                      <a:lnTo>
                        <a:pt x="622" y="536"/>
                      </a:lnTo>
                      <a:lnTo>
                        <a:pt x="623" y="536"/>
                      </a:lnTo>
                      <a:lnTo>
                        <a:pt x="623" y="553"/>
                      </a:lnTo>
                      <a:lnTo>
                        <a:pt x="623" y="557"/>
                      </a:lnTo>
                      <a:lnTo>
                        <a:pt x="624" y="557"/>
                      </a:lnTo>
                      <a:lnTo>
                        <a:pt x="624" y="558"/>
                      </a:lnTo>
                      <a:lnTo>
                        <a:pt x="624" y="562"/>
                      </a:lnTo>
                      <a:lnTo>
                        <a:pt x="625" y="562"/>
                      </a:lnTo>
                      <a:lnTo>
                        <a:pt x="625" y="566"/>
                      </a:lnTo>
                      <a:lnTo>
                        <a:pt x="625" y="564"/>
                      </a:lnTo>
                      <a:lnTo>
                        <a:pt x="626" y="564"/>
                      </a:lnTo>
                      <a:lnTo>
                        <a:pt x="626" y="566"/>
                      </a:lnTo>
                      <a:lnTo>
                        <a:pt x="626" y="566"/>
                      </a:lnTo>
                      <a:lnTo>
                        <a:pt x="627" y="566"/>
                      </a:lnTo>
                      <a:lnTo>
                        <a:pt x="627" y="570"/>
                      </a:lnTo>
                      <a:lnTo>
                        <a:pt x="627" y="573"/>
                      </a:lnTo>
                      <a:lnTo>
                        <a:pt x="628" y="573"/>
                      </a:lnTo>
                      <a:lnTo>
                        <a:pt x="628" y="573"/>
                      </a:lnTo>
                      <a:lnTo>
                        <a:pt x="629" y="573"/>
                      </a:lnTo>
                      <a:lnTo>
                        <a:pt x="629" y="575"/>
                      </a:lnTo>
                      <a:lnTo>
                        <a:pt x="629" y="575"/>
                      </a:lnTo>
                      <a:lnTo>
                        <a:pt x="630" y="575"/>
                      </a:lnTo>
                      <a:lnTo>
                        <a:pt x="630" y="572"/>
                      </a:lnTo>
                      <a:lnTo>
                        <a:pt x="630" y="576"/>
                      </a:lnTo>
                      <a:lnTo>
                        <a:pt x="631" y="572"/>
                      </a:lnTo>
                      <a:lnTo>
                        <a:pt x="631" y="571"/>
                      </a:lnTo>
                      <a:lnTo>
                        <a:pt x="631" y="573"/>
                      </a:lnTo>
                      <a:lnTo>
                        <a:pt x="632" y="573"/>
                      </a:lnTo>
                      <a:lnTo>
                        <a:pt x="632" y="575"/>
                      </a:lnTo>
                      <a:lnTo>
                        <a:pt x="632" y="575"/>
                      </a:lnTo>
                      <a:lnTo>
                        <a:pt x="633" y="575"/>
                      </a:lnTo>
                      <a:lnTo>
                        <a:pt x="633" y="576"/>
                      </a:lnTo>
                      <a:lnTo>
                        <a:pt x="634" y="576"/>
                      </a:lnTo>
                      <a:lnTo>
                        <a:pt x="634" y="577"/>
                      </a:lnTo>
                      <a:lnTo>
                        <a:pt x="635" y="577"/>
                      </a:lnTo>
                      <a:lnTo>
                        <a:pt x="636" y="577"/>
                      </a:lnTo>
                      <a:lnTo>
                        <a:pt x="636" y="577"/>
                      </a:lnTo>
                      <a:lnTo>
                        <a:pt x="636" y="578"/>
                      </a:lnTo>
                      <a:lnTo>
                        <a:pt x="637" y="578"/>
                      </a:lnTo>
                      <a:lnTo>
                        <a:pt x="638" y="578"/>
                      </a:lnTo>
                      <a:lnTo>
                        <a:pt x="638" y="578"/>
                      </a:lnTo>
                      <a:lnTo>
                        <a:pt x="639" y="578"/>
                      </a:lnTo>
                      <a:lnTo>
                        <a:pt x="639" y="578"/>
                      </a:lnTo>
                      <a:lnTo>
                        <a:pt x="640" y="578"/>
                      </a:lnTo>
                      <a:lnTo>
                        <a:pt x="640" y="577"/>
                      </a:lnTo>
                      <a:lnTo>
                        <a:pt x="640" y="577"/>
                      </a:lnTo>
                      <a:lnTo>
                        <a:pt x="641" y="577"/>
                      </a:lnTo>
                      <a:lnTo>
                        <a:pt x="641" y="578"/>
                      </a:lnTo>
                      <a:lnTo>
                        <a:pt x="641" y="577"/>
                      </a:lnTo>
                      <a:lnTo>
                        <a:pt x="642" y="577"/>
                      </a:lnTo>
                      <a:lnTo>
                        <a:pt x="642" y="578"/>
                      </a:lnTo>
                      <a:lnTo>
                        <a:pt x="643" y="577"/>
                      </a:lnTo>
                      <a:lnTo>
                        <a:pt x="643" y="577"/>
                      </a:lnTo>
                      <a:lnTo>
                        <a:pt x="644" y="577"/>
                      </a:lnTo>
                      <a:lnTo>
                        <a:pt x="644" y="576"/>
                      </a:lnTo>
                      <a:lnTo>
                        <a:pt x="644" y="576"/>
                      </a:lnTo>
                      <a:lnTo>
                        <a:pt x="645" y="576"/>
                      </a:lnTo>
                      <a:lnTo>
                        <a:pt x="645" y="577"/>
                      </a:lnTo>
                      <a:lnTo>
                        <a:pt x="645" y="576"/>
                      </a:lnTo>
                      <a:lnTo>
                        <a:pt x="646" y="576"/>
                      </a:lnTo>
                      <a:lnTo>
                        <a:pt x="646" y="577"/>
                      </a:lnTo>
                      <a:lnTo>
                        <a:pt x="647" y="576"/>
                      </a:lnTo>
                      <a:lnTo>
                        <a:pt x="647" y="576"/>
                      </a:lnTo>
                      <a:lnTo>
                        <a:pt x="647" y="576"/>
                      </a:lnTo>
                      <a:lnTo>
                        <a:pt x="648" y="576"/>
                      </a:lnTo>
                      <a:lnTo>
                        <a:pt x="648" y="577"/>
                      </a:lnTo>
                      <a:lnTo>
                        <a:pt x="648" y="576"/>
                      </a:lnTo>
                      <a:lnTo>
                        <a:pt x="649" y="576"/>
                      </a:lnTo>
                      <a:lnTo>
                        <a:pt x="649" y="577"/>
                      </a:lnTo>
                      <a:lnTo>
                        <a:pt x="649" y="577"/>
                      </a:lnTo>
                      <a:lnTo>
                        <a:pt x="650" y="577"/>
                      </a:lnTo>
                      <a:lnTo>
                        <a:pt x="650" y="578"/>
                      </a:lnTo>
                      <a:lnTo>
                        <a:pt x="650" y="578"/>
                      </a:lnTo>
                      <a:lnTo>
                        <a:pt x="651" y="578"/>
                      </a:lnTo>
                      <a:lnTo>
                        <a:pt x="652" y="578"/>
                      </a:lnTo>
                      <a:lnTo>
                        <a:pt x="652" y="575"/>
                      </a:lnTo>
                      <a:lnTo>
                        <a:pt x="652" y="575"/>
                      </a:lnTo>
                      <a:lnTo>
                        <a:pt x="653" y="575"/>
                      </a:lnTo>
                      <a:lnTo>
                        <a:pt x="653" y="576"/>
                      </a:lnTo>
                      <a:lnTo>
                        <a:pt x="653" y="577"/>
                      </a:lnTo>
                      <a:lnTo>
                        <a:pt x="654" y="577"/>
                      </a:lnTo>
                      <a:lnTo>
                        <a:pt x="655" y="577"/>
                      </a:lnTo>
                      <a:lnTo>
                        <a:pt x="655" y="577"/>
                      </a:lnTo>
                      <a:lnTo>
                        <a:pt x="656" y="577"/>
                      </a:lnTo>
                      <a:lnTo>
                        <a:pt x="656" y="577"/>
                      </a:lnTo>
                      <a:lnTo>
                        <a:pt x="657" y="577"/>
                      </a:lnTo>
                      <a:lnTo>
                        <a:pt x="657" y="576"/>
                      </a:lnTo>
                      <a:lnTo>
                        <a:pt x="658" y="576"/>
                      </a:lnTo>
                      <a:lnTo>
                        <a:pt x="658" y="576"/>
                      </a:lnTo>
                      <a:lnTo>
                        <a:pt x="658" y="577"/>
                      </a:lnTo>
                      <a:lnTo>
                        <a:pt x="659" y="577"/>
                      </a:lnTo>
                      <a:lnTo>
                        <a:pt x="659" y="577"/>
                      </a:lnTo>
                      <a:lnTo>
                        <a:pt x="660" y="577"/>
                      </a:lnTo>
                      <a:lnTo>
                        <a:pt x="660" y="578"/>
                      </a:lnTo>
                      <a:lnTo>
                        <a:pt x="660" y="578"/>
                      </a:lnTo>
                      <a:lnTo>
                        <a:pt x="661" y="578"/>
                      </a:lnTo>
                      <a:lnTo>
                        <a:pt x="662" y="578"/>
                      </a:lnTo>
                      <a:lnTo>
                        <a:pt x="662" y="578"/>
                      </a:lnTo>
                      <a:lnTo>
                        <a:pt x="662" y="578"/>
                      </a:lnTo>
                      <a:lnTo>
                        <a:pt x="663" y="578"/>
                      </a:lnTo>
                      <a:lnTo>
                        <a:pt x="663" y="579"/>
                      </a:lnTo>
                      <a:lnTo>
                        <a:pt x="664" y="578"/>
                      </a:lnTo>
                      <a:lnTo>
                        <a:pt x="664" y="578"/>
                      </a:lnTo>
                      <a:lnTo>
                        <a:pt x="664" y="579"/>
                      </a:lnTo>
                      <a:lnTo>
                        <a:pt x="665" y="579"/>
                      </a:lnTo>
                      <a:lnTo>
                        <a:pt x="666" y="579"/>
                      </a:lnTo>
                      <a:lnTo>
                        <a:pt x="666" y="578"/>
                      </a:lnTo>
                      <a:lnTo>
                        <a:pt x="666" y="579"/>
                      </a:lnTo>
                      <a:lnTo>
                        <a:pt x="667" y="579"/>
                      </a:lnTo>
                      <a:lnTo>
                        <a:pt x="668" y="579"/>
                      </a:lnTo>
                      <a:lnTo>
                        <a:pt x="668" y="579"/>
                      </a:lnTo>
                      <a:lnTo>
                        <a:pt x="669" y="579"/>
                      </a:lnTo>
                      <a:lnTo>
                        <a:pt x="669" y="579"/>
                      </a:lnTo>
                      <a:lnTo>
                        <a:pt x="670" y="579"/>
                      </a:lnTo>
                      <a:lnTo>
                        <a:pt x="670" y="579"/>
                      </a:lnTo>
                      <a:lnTo>
                        <a:pt x="671" y="579"/>
                      </a:lnTo>
                      <a:lnTo>
                        <a:pt x="671" y="579"/>
                      </a:lnTo>
                      <a:lnTo>
                        <a:pt x="672" y="579"/>
                      </a:lnTo>
                      <a:lnTo>
                        <a:pt x="672" y="579"/>
                      </a:lnTo>
                      <a:lnTo>
                        <a:pt x="673" y="579"/>
                      </a:lnTo>
                      <a:lnTo>
                        <a:pt x="673" y="579"/>
                      </a:lnTo>
                      <a:lnTo>
                        <a:pt x="674" y="579"/>
                      </a:lnTo>
                      <a:lnTo>
                        <a:pt x="674" y="579"/>
                      </a:lnTo>
                      <a:lnTo>
                        <a:pt x="675" y="579"/>
                      </a:lnTo>
                      <a:lnTo>
                        <a:pt x="675" y="578"/>
                      </a:lnTo>
                      <a:lnTo>
                        <a:pt x="675" y="578"/>
                      </a:lnTo>
                      <a:lnTo>
                        <a:pt x="676" y="578"/>
                      </a:lnTo>
                      <a:lnTo>
                        <a:pt x="676" y="579"/>
                      </a:lnTo>
                      <a:lnTo>
                        <a:pt x="676" y="579"/>
                      </a:lnTo>
                      <a:lnTo>
                        <a:pt x="677" y="579"/>
                      </a:lnTo>
                      <a:lnTo>
                        <a:pt x="678" y="579"/>
                      </a:lnTo>
                      <a:lnTo>
                        <a:pt x="678" y="578"/>
                      </a:lnTo>
                      <a:lnTo>
                        <a:pt x="679" y="578"/>
                      </a:lnTo>
                      <a:lnTo>
                        <a:pt x="679" y="577"/>
                      </a:lnTo>
                      <a:lnTo>
                        <a:pt x="679" y="577"/>
                      </a:lnTo>
                      <a:lnTo>
                        <a:pt x="680" y="577"/>
                      </a:lnTo>
                      <a:lnTo>
                        <a:pt x="680" y="578"/>
                      </a:lnTo>
                      <a:lnTo>
                        <a:pt x="681" y="577"/>
                      </a:lnTo>
                      <a:lnTo>
                        <a:pt x="681" y="576"/>
                      </a:lnTo>
                      <a:lnTo>
                        <a:pt x="681" y="576"/>
                      </a:lnTo>
                      <a:lnTo>
                        <a:pt x="682" y="576"/>
                      </a:lnTo>
                      <a:lnTo>
                        <a:pt x="682" y="577"/>
                      </a:lnTo>
                      <a:lnTo>
                        <a:pt x="683" y="576"/>
                      </a:lnTo>
                      <a:lnTo>
                        <a:pt x="683" y="568"/>
                      </a:lnTo>
                      <a:lnTo>
                        <a:pt x="683" y="569"/>
                      </a:lnTo>
                      <a:lnTo>
                        <a:pt x="684" y="569"/>
                      </a:lnTo>
                      <a:lnTo>
                        <a:pt x="684" y="571"/>
                      </a:lnTo>
                      <a:lnTo>
                        <a:pt x="684" y="572"/>
                      </a:lnTo>
                      <a:lnTo>
                        <a:pt x="685" y="572"/>
                      </a:lnTo>
                      <a:lnTo>
                        <a:pt x="685" y="574"/>
                      </a:lnTo>
                      <a:lnTo>
                        <a:pt x="685" y="572"/>
                      </a:lnTo>
                      <a:lnTo>
                        <a:pt x="686" y="572"/>
                      </a:lnTo>
                      <a:lnTo>
                        <a:pt x="686" y="574"/>
                      </a:lnTo>
                      <a:lnTo>
                        <a:pt x="686" y="575"/>
                      </a:lnTo>
                      <a:lnTo>
                        <a:pt x="687" y="575"/>
                      </a:lnTo>
                      <a:lnTo>
                        <a:pt x="688" y="575"/>
                      </a:lnTo>
                      <a:lnTo>
                        <a:pt x="688" y="571"/>
                      </a:lnTo>
                      <a:lnTo>
                        <a:pt x="688" y="571"/>
                      </a:lnTo>
                      <a:lnTo>
                        <a:pt x="689" y="571"/>
                      </a:lnTo>
                      <a:lnTo>
                        <a:pt x="689" y="576"/>
                      </a:lnTo>
                      <a:lnTo>
                        <a:pt x="689" y="575"/>
                      </a:lnTo>
                      <a:lnTo>
                        <a:pt x="690" y="575"/>
                      </a:lnTo>
                      <a:lnTo>
                        <a:pt x="690" y="576"/>
                      </a:lnTo>
                      <a:lnTo>
                        <a:pt x="690" y="576"/>
                      </a:lnTo>
                      <a:lnTo>
                        <a:pt x="691" y="576"/>
                      </a:lnTo>
                      <a:lnTo>
                        <a:pt x="691" y="577"/>
                      </a:lnTo>
                      <a:lnTo>
                        <a:pt x="691" y="577"/>
                      </a:lnTo>
                      <a:lnTo>
                        <a:pt x="692" y="577"/>
                      </a:lnTo>
                      <a:lnTo>
                        <a:pt x="692" y="578"/>
                      </a:lnTo>
                      <a:lnTo>
                        <a:pt x="693" y="577"/>
                      </a:lnTo>
                      <a:lnTo>
                        <a:pt x="693" y="577"/>
                      </a:lnTo>
                      <a:lnTo>
                        <a:pt x="693" y="578"/>
                      </a:lnTo>
                      <a:lnTo>
                        <a:pt x="694" y="578"/>
                      </a:lnTo>
                      <a:lnTo>
                        <a:pt x="694" y="579"/>
                      </a:lnTo>
                      <a:lnTo>
                        <a:pt x="694" y="579"/>
                      </a:lnTo>
                      <a:lnTo>
                        <a:pt x="695" y="579"/>
                      </a:lnTo>
                      <a:lnTo>
                        <a:pt x="696" y="579"/>
                      </a:lnTo>
                      <a:lnTo>
                        <a:pt x="696" y="579"/>
                      </a:lnTo>
                      <a:lnTo>
                        <a:pt x="697" y="579"/>
                      </a:lnTo>
                      <a:lnTo>
                        <a:pt x="697" y="578"/>
                      </a:lnTo>
                      <a:lnTo>
                        <a:pt x="697" y="579"/>
                      </a:lnTo>
                      <a:lnTo>
                        <a:pt x="698" y="579"/>
                      </a:lnTo>
                      <a:lnTo>
                        <a:pt x="699" y="579"/>
                      </a:lnTo>
                      <a:lnTo>
                        <a:pt x="699" y="578"/>
                      </a:lnTo>
                      <a:lnTo>
                        <a:pt x="699" y="579"/>
                      </a:lnTo>
                      <a:lnTo>
                        <a:pt x="700" y="579"/>
                      </a:lnTo>
                      <a:lnTo>
                        <a:pt x="701" y="579"/>
                      </a:lnTo>
                      <a:lnTo>
                        <a:pt x="701" y="579"/>
                      </a:lnTo>
                      <a:lnTo>
                        <a:pt x="702" y="579"/>
                      </a:lnTo>
                      <a:lnTo>
                        <a:pt x="702" y="579"/>
                      </a:lnTo>
                      <a:lnTo>
                        <a:pt x="703" y="579"/>
                      </a:lnTo>
                      <a:lnTo>
                        <a:pt x="703" y="579"/>
                      </a:lnTo>
                      <a:lnTo>
                        <a:pt x="704" y="579"/>
                      </a:lnTo>
                      <a:lnTo>
                        <a:pt x="704" y="579"/>
                      </a:lnTo>
                      <a:lnTo>
                        <a:pt x="704" y="579"/>
                      </a:lnTo>
                      <a:lnTo>
                        <a:pt x="705" y="579"/>
                      </a:lnTo>
                      <a:lnTo>
                        <a:pt x="705" y="580"/>
                      </a:lnTo>
                      <a:lnTo>
                        <a:pt x="706" y="579"/>
                      </a:lnTo>
                      <a:lnTo>
                        <a:pt x="706" y="579"/>
                      </a:lnTo>
                      <a:lnTo>
                        <a:pt x="706" y="579"/>
                      </a:lnTo>
                      <a:lnTo>
                        <a:pt x="707" y="579"/>
                      </a:lnTo>
                      <a:lnTo>
                        <a:pt x="707" y="580"/>
                      </a:lnTo>
                      <a:lnTo>
                        <a:pt x="708" y="579"/>
                      </a:lnTo>
                      <a:lnTo>
                        <a:pt x="708" y="579"/>
                      </a:lnTo>
                      <a:lnTo>
                        <a:pt x="709" y="579"/>
                      </a:lnTo>
                      <a:lnTo>
                        <a:pt x="709" y="576"/>
                      </a:lnTo>
                      <a:lnTo>
                        <a:pt x="710" y="576"/>
                      </a:lnTo>
                      <a:lnTo>
                        <a:pt x="710" y="575"/>
                      </a:lnTo>
                      <a:lnTo>
                        <a:pt x="710" y="576"/>
                      </a:lnTo>
                      <a:lnTo>
                        <a:pt x="711" y="576"/>
                      </a:lnTo>
                      <a:lnTo>
                        <a:pt x="711" y="578"/>
                      </a:lnTo>
                      <a:lnTo>
                        <a:pt x="712" y="576"/>
                      </a:lnTo>
                      <a:lnTo>
                        <a:pt x="712" y="576"/>
                      </a:lnTo>
                      <a:lnTo>
                        <a:pt x="713" y="576"/>
                      </a:lnTo>
                      <a:lnTo>
                        <a:pt x="713" y="524"/>
                      </a:lnTo>
                      <a:lnTo>
                        <a:pt x="714" y="524"/>
                      </a:lnTo>
                      <a:lnTo>
                        <a:pt x="714" y="515"/>
                      </a:lnTo>
                      <a:lnTo>
                        <a:pt x="714" y="524"/>
                      </a:lnTo>
                      <a:lnTo>
                        <a:pt x="715" y="524"/>
                      </a:lnTo>
                      <a:lnTo>
                        <a:pt x="715" y="545"/>
                      </a:lnTo>
                      <a:lnTo>
                        <a:pt x="715" y="545"/>
                      </a:lnTo>
                      <a:lnTo>
                        <a:pt x="716" y="545"/>
                      </a:lnTo>
                      <a:lnTo>
                        <a:pt x="716" y="551"/>
                      </a:lnTo>
                      <a:lnTo>
                        <a:pt x="716" y="547"/>
                      </a:lnTo>
                      <a:lnTo>
                        <a:pt x="717" y="547"/>
                      </a:lnTo>
                      <a:lnTo>
                        <a:pt x="717" y="559"/>
                      </a:lnTo>
                      <a:lnTo>
                        <a:pt x="717" y="559"/>
                      </a:lnTo>
                      <a:lnTo>
                        <a:pt x="718" y="559"/>
                      </a:lnTo>
                      <a:lnTo>
                        <a:pt x="718" y="565"/>
                      </a:lnTo>
                      <a:lnTo>
                        <a:pt x="718" y="560"/>
                      </a:lnTo>
                      <a:lnTo>
                        <a:pt x="719" y="560"/>
                      </a:lnTo>
                      <a:lnTo>
                        <a:pt x="719" y="565"/>
                      </a:lnTo>
                      <a:lnTo>
                        <a:pt x="719" y="569"/>
                      </a:lnTo>
                      <a:lnTo>
                        <a:pt x="720" y="569"/>
                      </a:lnTo>
                      <a:lnTo>
                        <a:pt x="720" y="570"/>
                      </a:lnTo>
                      <a:lnTo>
                        <a:pt x="720" y="570"/>
                      </a:lnTo>
                      <a:lnTo>
                        <a:pt x="721" y="570"/>
                      </a:lnTo>
                      <a:lnTo>
                        <a:pt x="721" y="572"/>
                      </a:lnTo>
                      <a:lnTo>
                        <a:pt x="721" y="572"/>
                      </a:lnTo>
                      <a:lnTo>
                        <a:pt x="722" y="572"/>
                      </a:lnTo>
                      <a:lnTo>
                        <a:pt x="722" y="562"/>
                      </a:lnTo>
                      <a:lnTo>
                        <a:pt x="722" y="574"/>
                      </a:lnTo>
                      <a:lnTo>
                        <a:pt x="722" y="562"/>
                      </a:lnTo>
                      <a:lnTo>
                        <a:pt x="723" y="562"/>
                      </a:lnTo>
                      <a:lnTo>
                        <a:pt x="723" y="564"/>
                      </a:lnTo>
                      <a:lnTo>
                        <a:pt x="723" y="570"/>
                      </a:lnTo>
                      <a:lnTo>
                        <a:pt x="724" y="570"/>
                      </a:lnTo>
                      <a:lnTo>
                        <a:pt x="724" y="572"/>
                      </a:lnTo>
                      <a:lnTo>
                        <a:pt x="724" y="571"/>
                      </a:lnTo>
                      <a:lnTo>
                        <a:pt x="725" y="571"/>
                      </a:lnTo>
                      <a:lnTo>
                        <a:pt x="725" y="572"/>
                      </a:lnTo>
                      <a:lnTo>
                        <a:pt x="725" y="574"/>
                      </a:lnTo>
                      <a:lnTo>
                        <a:pt x="726" y="574"/>
                      </a:lnTo>
                      <a:lnTo>
                        <a:pt x="726" y="576"/>
                      </a:lnTo>
                      <a:lnTo>
                        <a:pt x="726" y="576"/>
                      </a:lnTo>
                      <a:lnTo>
                        <a:pt x="727" y="576"/>
                      </a:lnTo>
                      <a:lnTo>
                        <a:pt x="727" y="576"/>
                      </a:lnTo>
                      <a:lnTo>
                        <a:pt x="728" y="576"/>
                      </a:lnTo>
                      <a:lnTo>
                        <a:pt x="728" y="575"/>
                      </a:lnTo>
                      <a:lnTo>
                        <a:pt x="728" y="577"/>
                      </a:lnTo>
                      <a:lnTo>
                        <a:pt x="728" y="576"/>
                      </a:lnTo>
                      <a:lnTo>
                        <a:pt x="729" y="576"/>
                      </a:lnTo>
                      <a:lnTo>
                        <a:pt x="729" y="577"/>
                      </a:lnTo>
                      <a:lnTo>
                        <a:pt x="730" y="576"/>
                      </a:lnTo>
                      <a:lnTo>
                        <a:pt x="730" y="576"/>
                      </a:lnTo>
                      <a:lnTo>
                        <a:pt x="730" y="577"/>
                      </a:lnTo>
                      <a:lnTo>
                        <a:pt x="731" y="577"/>
                      </a:lnTo>
                      <a:lnTo>
                        <a:pt x="731" y="578"/>
                      </a:lnTo>
                      <a:lnTo>
                        <a:pt x="732" y="577"/>
                      </a:lnTo>
                      <a:lnTo>
                        <a:pt x="732" y="577"/>
                      </a:lnTo>
                      <a:lnTo>
                        <a:pt x="732" y="578"/>
                      </a:lnTo>
                      <a:lnTo>
                        <a:pt x="733" y="578"/>
                      </a:lnTo>
                      <a:lnTo>
                        <a:pt x="734" y="578"/>
                      </a:lnTo>
                      <a:lnTo>
                        <a:pt x="734" y="578"/>
                      </a:lnTo>
                      <a:lnTo>
                        <a:pt x="735" y="578"/>
                      </a:lnTo>
                      <a:lnTo>
                        <a:pt x="735" y="578"/>
                      </a:lnTo>
                      <a:lnTo>
                        <a:pt x="736" y="578"/>
                      </a:lnTo>
                      <a:lnTo>
                        <a:pt x="736" y="578"/>
                      </a:lnTo>
                      <a:lnTo>
                        <a:pt x="736" y="578"/>
                      </a:lnTo>
                      <a:lnTo>
                        <a:pt x="737" y="578"/>
                      </a:lnTo>
                      <a:lnTo>
                        <a:pt x="737" y="579"/>
                      </a:lnTo>
                      <a:lnTo>
                        <a:pt x="737" y="579"/>
                      </a:lnTo>
                      <a:lnTo>
                        <a:pt x="738" y="579"/>
                      </a:lnTo>
                      <a:lnTo>
                        <a:pt x="739" y="579"/>
                      </a:lnTo>
                      <a:lnTo>
                        <a:pt x="739" y="579"/>
                      </a:lnTo>
                      <a:lnTo>
                        <a:pt x="740" y="579"/>
                      </a:lnTo>
                      <a:lnTo>
                        <a:pt x="740" y="579"/>
                      </a:lnTo>
                      <a:lnTo>
                        <a:pt x="741" y="579"/>
                      </a:lnTo>
                      <a:lnTo>
                        <a:pt x="741" y="579"/>
                      </a:lnTo>
                      <a:lnTo>
                        <a:pt x="742" y="579"/>
                      </a:lnTo>
                      <a:lnTo>
                        <a:pt x="742" y="579"/>
                      </a:lnTo>
                      <a:lnTo>
                        <a:pt x="743" y="579"/>
                      </a:lnTo>
                      <a:lnTo>
                        <a:pt x="743" y="579"/>
                      </a:lnTo>
                      <a:lnTo>
                        <a:pt x="744" y="579"/>
                      </a:lnTo>
                      <a:lnTo>
                        <a:pt x="744" y="579"/>
                      </a:lnTo>
                      <a:lnTo>
                        <a:pt x="745" y="579"/>
                      </a:lnTo>
                      <a:lnTo>
                        <a:pt x="745" y="578"/>
                      </a:lnTo>
                      <a:lnTo>
                        <a:pt x="745" y="579"/>
                      </a:lnTo>
                      <a:lnTo>
                        <a:pt x="746" y="579"/>
                      </a:lnTo>
                      <a:lnTo>
                        <a:pt x="747" y="579"/>
                      </a:lnTo>
                      <a:lnTo>
                        <a:pt x="747" y="579"/>
                      </a:lnTo>
                      <a:lnTo>
                        <a:pt x="748" y="579"/>
                      </a:lnTo>
                      <a:lnTo>
                        <a:pt x="748" y="578"/>
                      </a:lnTo>
                      <a:lnTo>
                        <a:pt x="748" y="579"/>
                      </a:lnTo>
                      <a:lnTo>
                        <a:pt x="749" y="579"/>
                      </a:lnTo>
                      <a:lnTo>
                        <a:pt x="750" y="579"/>
                      </a:lnTo>
                      <a:lnTo>
                        <a:pt x="750" y="579"/>
                      </a:lnTo>
                      <a:lnTo>
                        <a:pt x="751" y="579"/>
                      </a:lnTo>
                      <a:lnTo>
                        <a:pt x="751" y="579"/>
                      </a:lnTo>
                      <a:lnTo>
                        <a:pt x="752" y="579"/>
                      </a:lnTo>
                      <a:lnTo>
                        <a:pt x="752" y="578"/>
                      </a:lnTo>
                      <a:lnTo>
                        <a:pt x="752" y="578"/>
                      </a:lnTo>
                      <a:lnTo>
                        <a:pt x="753" y="578"/>
                      </a:lnTo>
                      <a:lnTo>
                        <a:pt x="753" y="579"/>
                      </a:lnTo>
                      <a:lnTo>
                        <a:pt x="753" y="578"/>
                      </a:lnTo>
                      <a:lnTo>
                        <a:pt x="754" y="578"/>
                      </a:lnTo>
                      <a:lnTo>
                        <a:pt x="754" y="579"/>
                      </a:lnTo>
                      <a:lnTo>
                        <a:pt x="754" y="579"/>
                      </a:lnTo>
                      <a:lnTo>
                        <a:pt x="755" y="579"/>
                      </a:lnTo>
                      <a:lnTo>
                        <a:pt x="756" y="579"/>
                      </a:lnTo>
                      <a:lnTo>
                        <a:pt x="756" y="579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4" name="Line 133"/>
                <p:cNvSpPr>
                  <a:spLocks noChangeShapeType="1"/>
                </p:cNvSpPr>
                <p:nvPr/>
              </p:nvSpPr>
              <p:spPr bwMode="auto">
                <a:xfrm>
                  <a:off x="847" y="4860"/>
                  <a:ext cx="22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5" name="Rectangle 134"/>
                <p:cNvSpPr>
                  <a:spLocks noChangeArrowheads="1"/>
                </p:cNvSpPr>
                <p:nvPr/>
              </p:nvSpPr>
              <p:spPr bwMode="auto">
                <a:xfrm>
                  <a:off x="755" y="4834"/>
                  <a:ext cx="79" cy="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" name="Line 135"/>
                <p:cNvSpPr>
                  <a:spLocks noChangeShapeType="1"/>
                </p:cNvSpPr>
                <p:nvPr/>
              </p:nvSpPr>
              <p:spPr bwMode="auto">
                <a:xfrm>
                  <a:off x="856" y="4768"/>
                  <a:ext cx="1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7" name="Line 136"/>
                <p:cNvSpPr>
                  <a:spLocks noChangeShapeType="1"/>
                </p:cNvSpPr>
                <p:nvPr/>
              </p:nvSpPr>
              <p:spPr bwMode="auto">
                <a:xfrm>
                  <a:off x="856" y="4674"/>
                  <a:ext cx="1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8" name="Line 137"/>
                <p:cNvSpPr>
                  <a:spLocks noChangeShapeType="1"/>
                </p:cNvSpPr>
                <p:nvPr/>
              </p:nvSpPr>
              <p:spPr bwMode="auto">
                <a:xfrm>
                  <a:off x="856" y="4582"/>
                  <a:ext cx="1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9" name="Line 138"/>
                <p:cNvSpPr>
                  <a:spLocks noChangeShapeType="1"/>
                </p:cNvSpPr>
                <p:nvPr/>
              </p:nvSpPr>
              <p:spPr bwMode="auto">
                <a:xfrm>
                  <a:off x="856" y="4491"/>
                  <a:ext cx="1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30" name="Line 139"/>
                <p:cNvSpPr>
                  <a:spLocks noChangeShapeType="1"/>
                </p:cNvSpPr>
                <p:nvPr/>
              </p:nvSpPr>
              <p:spPr bwMode="auto">
                <a:xfrm>
                  <a:off x="847" y="4396"/>
                  <a:ext cx="22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31" name="Rectangle 140"/>
                <p:cNvSpPr>
                  <a:spLocks noChangeArrowheads="1"/>
                </p:cNvSpPr>
                <p:nvPr/>
              </p:nvSpPr>
              <p:spPr bwMode="auto">
                <a:xfrm>
                  <a:off x="755" y="4370"/>
                  <a:ext cx="79" cy="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" name="Line 141"/>
                <p:cNvSpPr>
                  <a:spLocks noChangeShapeType="1"/>
                </p:cNvSpPr>
                <p:nvPr/>
              </p:nvSpPr>
              <p:spPr bwMode="auto">
                <a:xfrm>
                  <a:off x="856" y="4304"/>
                  <a:ext cx="1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33" name="Line 142"/>
                <p:cNvSpPr>
                  <a:spLocks noChangeShapeType="1"/>
                </p:cNvSpPr>
                <p:nvPr/>
              </p:nvSpPr>
              <p:spPr bwMode="auto">
                <a:xfrm>
                  <a:off x="856" y="4209"/>
                  <a:ext cx="1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34" name="Line 143"/>
                <p:cNvSpPr>
                  <a:spLocks noChangeShapeType="1"/>
                </p:cNvSpPr>
                <p:nvPr/>
              </p:nvSpPr>
              <p:spPr bwMode="auto">
                <a:xfrm>
                  <a:off x="856" y="4118"/>
                  <a:ext cx="1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35" name="Line 144"/>
                <p:cNvSpPr>
                  <a:spLocks noChangeShapeType="1"/>
                </p:cNvSpPr>
                <p:nvPr/>
              </p:nvSpPr>
              <p:spPr bwMode="auto">
                <a:xfrm>
                  <a:off x="856" y="4026"/>
                  <a:ext cx="1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36" name="Line 145"/>
                <p:cNvSpPr>
                  <a:spLocks noChangeShapeType="1"/>
                </p:cNvSpPr>
                <p:nvPr/>
              </p:nvSpPr>
              <p:spPr bwMode="auto">
                <a:xfrm>
                  <a:off x="847" y="3932"/>
                  <a:ext cx="22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37" name="Rectangle 146"/>
                <p:cNvSpPr>
                  <a:spLocks noChangeArrowheads="1"/>
                </p:cNvSpPr>
                <p:nvPr/>
              </p:nvSpPr>
              <p:spPr bwMode="auto">
                <a:xfrm>
                  <a:off x="755" y="3905"/>
                  <a:ext cx="79" cy="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8" name="Line 147"/>
                <p:cNvSpPr>
                  <a:spLocks noChangeShapeType="1"/>
                </p:cNvSpPr>
                <p:nvPr/>
              </p:nvSpPr>
              <p:spPr bwMode="auto">
                <a:xfrm>
                  <a:off x="856" y="3840"/>
                  <a:ext cx="1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39" name="Line 148"/>
                <p:cNvSpPr>
                  <a:spLocks noChangeShapeType="1"/>
                </p:cNvSpPr>
                <p:nvPr/>
              </p:nvSpPr>
              <p:spPr bwMode="auto">
                <a:xfrm>
                  <a:off x="856" y="3748"/>
                  <a:ext cx="1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40" name="Line 149"/>
                <p:cNvSpPr>
                  <a:spLocks noChangeShapeType="1"/>
                </p:cNvSpPr>
                <p:nvPr/>
              </p:nvSpPr>
              <p:spPr bwMode="auto">
                <a:xfrm>
                  <a:off x="856" y="3654"/>
                  <a:ext cx="1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41" name="Line 150"/>
                <p:cNvSpPr>
                  <a:spLocks noChangeShapeType="1"/>
                </p:cNvSpPr>
                <p:nvPr/>
              </p:nvSpPr>
              <p:spPr bwMode="auto">
                <a:xfrm>
                  <a:off x="856" y="3562"/>
                  <a:ext cx="1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42" name="Line 151"/>
                <p:cNvSpPr>
                  <a:spLocks noChangeShapeType="1"/>
                </p:cNvSpPr>
                <p:nvPr/>
              </p:nvSpPr>
              <p:spPr bwMode="auto">
                <a:xfrm>
                  <a:off x="847" y="3467"/>
                  <a:ext cx="22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43" name="Rectangle 152"/>
                <p:cNvSpPr>
                  <a:spLocks noChangeArrowheads="1"/>
                </p:cNvSpPr>
                <p:nvPr/>
              </p:nvSpPr>
              <p:spPr bwMode="auto">
                <a:xfrm>
                  <a:off x="755" y="3441"/>
                  <a:ext cx="79" cy="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" name="Line 153"/>
                <p:cNvSpPr>
                  <a:spLocks noChangeShapeType="1"/>
                </p:cNvSpPr>
                <p:nvPr/>
              </p:nvSpPr>
              <p:spPr bwMode="auto">
                <a:xfrm>
                  <a:off x="856" y="3376"/>
                  <a:ext cx="1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45" name="Line 154"/>
                <p:cNvSpPr>
                  <a:spLocks noChangeShapeType="1"/>
                </p:cNvSpPr>
                <p:nvPr/>
              </p:nvSpPr>
              <p:spPr bwMode="auto">
                <a:xfrm>
                  <a:off x="856" y="3284"/>
                  <a:ext cx="1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46" name="Line 155"/>
                <p:cNvSpPr>
                  <a:spLocks noChangeShapeType="1"/>
                </p:cNvSpPr>
                <p:nvPr/>
              </p:nvSpPr>
              <p:spPr bwMode="auto">
                <a:xfrm>
                  <a:off x="856" y="3189"/>
                  <a:ext cx="1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47" name="Line 156"/>
                <p:cNvSpPr>
                  <a:spLocks noChangeShapeType="1"/>
                </p:cNvSpPr>
                <p:nvPr/>
              </p:nvSpPr>
              <p:spPr bwMode="auto">
                <a:xfrm>
                  <a:off x="856" y="3098"/>
                  <a:ext cx="1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48" name="Line 157"/>
                <p:cNvSpPr>
                  <a:spLocks noChangeShapeType="1"/>
                </p:cNvSpPr>
                <p:nvPr/>
              </p:nvSpPr>
              <p:spPr bwMode="auto">
                <a:xfrm>
                  <a:off x="847" y="3006"/>
                  <a:ext cx="22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49" name="Rectangle 158"/>
                <p:cNvSpPr>
                  <a:spLocks noChangeArrowheads="1"/>
                </p:cNvSpPr>
                <p:nvPr/>
              </p:nvSpPr>
              <p:spPr bwMode="auto">
                <a:xfrm>
                  <a:off x="755" y="2980"/>
                  <a:ext cx="79" cy="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" name="Line 159"/>
                <p:cNvSpPr>
                  <a:spLocks noChangeShapeType="1"/>
                </p:cNvSpPr>
                <p:nvPr/>
              </p:nvSpPr>
              <p:spPr bwMode="auto">
                <a:xfrm>
                  <a:off x="856" y="2912"/>
                  <a:ext cx="13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51" name="Rectangle 160"/>
                <p:cNvSpPr>
                  <a:spLocks noChangeArrowheads="1"/>
                </p:cNvSpPr>
                <p:nvPr/>
              </p:nvSpPr>
              <p:spPr bwMode="auto">
                <a:xfrm>
                  <a:off x="764" y="2836"/>
                  <a:ext cx="79" cy="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2" name="Rectangle 161"/>
                <p:cNvSpPr>
                  <a:spLocks noChangeArrowheads="1"/>
                </p:cNvSpPr>
                <p:nvPr/>
              </p:nvSpPr>
              <p:spPr bwMode="auto">
                <a:xfrm>
                  <a:off x="649" y="2849"/>
                  <a:ext cx="158" cy="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x10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3" name="Rectangle 162"/>
                <p:cNvSpPr>
                  <a:spLocks noChangeArrowheads="1"/>
                </p:cNvSpPr>
                <p:nvPr/>
              </p:nvSpPr>
              <p:spPr bwMode="auto">
                <a:xfrm rot="16200000">
                  <a:off x="511" y="2974"/>
                  <a:ext cx="313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 Regular"/>
                      <a:cs typeface="Arial" pitchFamily="34" charset="0"/>
                    </a:rPr>
                    <a:t>Intens. [a.u.]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" name="Rectangle 163"/>
                <p:cNvSpPr>
                  <a:spLocks noChangeArrowheads="1"/>
                </p:cNvSpPr>
                <p:nvPr/>
              </p:nvSpPr>
              <p:spPr bwMode="auto">
                <a:xfrm>
                  <a:off x="869" y="2840"/>
                  <a:ext cx="3345" cy="2023"/>
                </a:xfrm>
                <a:prstGeom prst="rect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55" name="Line 164"/>
                <p:cNvSpPr>
                  <a:spLocks noChangeShapeType="1"/>
                </p:cNvSpPr>
                <p:nvPr/>
              </p:nvSpPr>
              <p:spPr bwMode="auto">
                <a:xfrm>
                  <a:off x="940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56" name="Line 165"/>
                <p:cNvSpPr>
                  <a:spLocks noChangeShapeType="1"/>
                </p:cNvSpPr>
                <p:nvPr/>
              </p:nvSpPr>
              <p:spPr bwMode="auto">
                <a:xfrm>
                  <a:off x="1037" y="4866"/>
                  <a:ext cx="0" cy="17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57" name="Rectangle 166"/>
                <p:cNvSpPr>
                  <a:spLocks noChangeArrowheads="1"/>
                </p:cNvSpPr>
                <p:nvPr/>
              </p:nvSpPr>
              <p:spPr bwMode="auto">
                <a:xfrm>
                  <a:off x="967" y="4883"/>
                  <a:ext cx="140" cy="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700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8" name="Line 167"/>
                <p:cNvSpPr>
                  <a:spLocks noChangeShapeType="1"/>
                </p:cNvSpPr>
                <p:nvPr/>
              </p:nvSpPr>
              <p:spPr bwMode="auto">
                <a:xfrm>
                  <a:off x="1129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59" name="Line 168"/>
                <p:cNvSpPr>
                  <a:spLocks noChangeShapeType="1"/>
                </p:cNvSpPr>
                <p:nvPr/>
              </p:nvSpPr>
              <p:spPr bwMode="auto">
                <a:xfrm>
                  <a:off x="1227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60" name="Line 169"/>
                <p:cNvSpPr>
                  <a:spLocks noChangeShapeType="1"/>
                </p:cNvSpPr>
                <p:nvPr/>
              </p:nvSpPr>
              <p:spPr bwMode="auto">
                <a:xfrm>
                  <a:off x="1324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61" name="Line 170"/>
                <p:cNvSpPr>
                  <a:spLocks noChangeShapeType="1"/>
                </p:cNvSpPr>
                <p:nvPr/>
              </p:nvSpPr>
              <p:spPr bwMode="auto">
                <a:xfrm>
                  <a:off x="1421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62" name="Line 171"/>
                <p:cNvSpPr>
                  <a:spLocks noChangeShapeType="1"/>
                </p:cNvSpPr>
                <p:nvPr/>
              </p:nvSpPr>
              <p:spPr bwMode="auto">
                <a:xfrm>
                  <a:off x="1518" y="4866"/>
                  <a:ext cx="0" cy="17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63" name="Rectangle 172"/>
                <p:cNvSpPr>
                  <a:spLocks noChangeArrowheads="1"/>
                </p:cNvSpPr>
                <p:nvPr/>
              </p:nvSpPr>
              <p:spPr bwMode="auto">
                <a:xfrm>
                  <a:off x="1448" y="4883"/>
                  <a:ext cx="140" cy="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750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4" name="Line 173"/>
                <p:cNvSpPr>
                  <a:spLocks noChangeShapeType="1"/>
                </p:cNvSpPr>
                <p:nvPr/>
              </p:nvSpPr>
              <p:spPr bwMode="auto">
                <a:xfrm>
                  <a:off x="1615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65" name="Line 174"/>
                <p:cNvSpPr>
                  <a:spLocks noChangeShapeType="1"/>
                </p:cNvSpPr>
                <p:nvPr/>
              </p:nvSpPr>
              <p:spPr bwMode="auto">
                <a:xfrm>
                  <a:off x="1712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66" name="Line 175"/>
                <p:cNvSpPr>
                  <a:spLocks noChangeShapeType="1"/>
                </p:cNvSpPr>
                <p:nvPr/>
              </p:nvSpPr>
              <p:spPr bwMode="auto">
                <a:xfrm>
                  <a:off x="1809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67" name="Line 176"/>
                <p:cNvSpPr>
                  <a:spLocks noChangeShapeType="1"/>
                </p:cNvSpPr>
                <p:nvPr/>
              </p:nvSpPr>
              <p:spPr bwMode="auto">
                <a:xfrm>
                  <a:off x="1902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68" name="Line 177"/>
                <p:cNvSpPr>
                  <a:spLocks noChangeShapeType="1"/>
                </p:cNvSpPr>
                <p:nvPr/>
              </p:nvSpPr>
              <p:spPr bwMode="auto">
                <a:xfrm>
                  <a:off x="1999" y="4866"/>
                  <a:ext cx="0" cy="17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69" name="Rectangle 178"/>
                <p:cNvSpPr>
                  <a:spLocks noChangeArrowheads="1"/>
                </p:cNvSpPr>
                <p:nvPr/>
              </p:nvSpPr>
              <p:spPr bwMode="auto">
                <a:xfrm>
                  <a:off x="1929" y="4883"/>
                  <a:ext cx="140" cy="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800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0" name="Line 179"/>
                <p:cNvSpPr>
                  <a:spLocks noChangeShapeType="1"/>
                </p:cNvSpPr>
                <p:nvPr/>
              </p:nvSpPr>
              <p:spPr bwMode="auto">
                <a:xfrm>
                  <a:off x="2096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71" name="Line 180"/>
                <p:cNvSpPr>
                  <a:spLocks noChangeShapeType="1"/>
                </p:cNvSpPr>
                <p:nvPr/>
              </p:nvSpPr>
              <p:spPr bwMode="auto">
                <a:xfrm>
                  <a:off x="2193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72" name="Line 181"/>
                <p:cNvSpPr>
                  <a:spLocks noChangeShapeType="1"/>
                </p:cNvSpPr>
                <p:nvPr/>
              </p:nvSpPr>
              <p:spPr bwMode="auto">
                <a:xfrm>
                  <a:off x="2290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73" name="Line 182"/>
                <p:cNvSpPr>
                  <a:spLocks noChangeShapeType="1"/>
                </p:cNvSpPr>
                <p:nvPr/>
              </p:nvSpPr>
              <p:spPr bwMode="auto">
                <a:xfrm>
                  <a:off x="2387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74" name="Line 183"/>
                <p:cNvSpPr>
                  <a:spLocks noChangeShapeType="1"/>
                </p:cNvSpPr>
                <p:nvPr/>
              </p:nvSpPr>
              <p:spPr bwMode="auto">
                <a:xfrm>
                  <a:off x="2484" y="4866"/>
                  <a:ext cx="0" cy="17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75" name="Rectangle 184"/>
                <p:cNvSpPr>
                  <a:spLocks noChangeArrowheads="1"/>
                </p:cNvSpPr>
                <p:nvPr/>
              </p:nvSpPr>
              <p:spPr bwMode="auto">
                <a:xfrm>
                  <a:off x="2414" y="4883"/>
                  <a:ext cx="140" cy="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850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6" name="Line 185"/>
                <p:cNvSpPr>
                  <a:spLocks noChangeShapeType="1"/>
                </p:cNvSpPr>
                <p:nvPr/>
              </p:nvSpPr>
              <p:spPr bwMode="auto">
                <a:xfrm>
                  <a:off x="2581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77" name="Line 186"/>
                <p:cNvSpPr>
                  <a:spLocks noChangeShapeType="1"/>
                </p:cNvSpPr>
                <p:nvPr/>
              </p:nvSpPr>
              <p:spPr bwMode="auto">
                <a:xfrm>
                  <a:off x="2674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78" name="Line 187"/>
                <p:cNvSpPr>
                  <a:spLocks noChangeShapeType="1"/>
                </p:cNvSpPr>
                <p:nvPr/>
              </p:nvSpPr>
              <p:spPr bwMode="auto">
                <a:xfrm>
                  <a:off x="2771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79" name="Line 188"/>
                <p:cNvSpPr>
                  <a:spLocks noChangeShapeType="1"/>
                </p:cNvSpPr>
                <p:nvPr/>
              </p:nvSpPr>
              <p:spPr bwMode="auto">
                <a:xfrm>
                  <a:off x="2868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80" name="Line 189"/>
                <p:cNvSpPr>
                  <a:spLocks noChangeShapeType="1"/>
                </p:cNvSpPr>
                <p:nvPr/>
              </p:nvSpPr>
              <p:spPr bwMode="auto">
                <a:xfrm>
                  <a:off x="2965" y="4866"/>
                  <a:ext cx="0" cy="17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81" name="Rectangle 190"/>
                <p:cNvSpPr>
                  <a:spLocks noChangeArrowheads="1"/>
                </p:cNvSpPr>
                <p:nvPr/>
              </p:nvSpPr>
              <p:spPr bwMode="auto">
                <a:xfrm>
                  <a:off x="2895" y="4883"/>
                  <a:ext cx="140" cy="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900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82" name="Line 191"/>
                <p:cNvSpPr>
                  <a:spLocks noChangeShapeType="1"/>
                </p:cNvSpPr>
                <p:nvPr/>
              </p:nvSpPr>
              <p:spPr bwMode="auto">
                <a:xfrm>
                  <a:off x="3062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83" name="Line 192"/>
                <p:cNvSpPr>
                  <a:spLocks noChangeShapeType="1"/>
                </p:cNvSpPr>
                <p:nvPr/>
              </p:nvSpPr>
              <p:spPr bwMode="auto">
                <a:xfrm>
                  <a:off x="3160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84" name="Line 193"/>
                <p:cNvSpPr>
                  <a:spLocks noChangeShapeType="1"/>
                </p:cNvSpPr>
                <p:nvPr/>
              </p:nvSpPr>
              <p:spPr bwMode="auto">
                <a:xfrm>
                  <a:off x="3257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85" name="Line 194"/>
                <p:cNvSpPr>
                  <a:spLocks noChangeShapeType="1"/>
                </p:cNvSpPr>
                <p:nvPr/>
              </p:nvSpPr>
              <p:spPr bwMode="auto">
                <a:xfrm>
                  <a:off x="3354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86" name="Line 195"/>
                <p:cNvSpPr>
                  <a:spLocks noChangeShapeType="1"/>
                </p:cNvSpPr>
                <p:nvPr/>
              </p:nvSpPr>
              <p:spPr bwMode="auto">
                <a:xfrm>
                  <a:off x="3446" y="4866"/>
                  <a:ext cx="0" cy="17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87" name="Rectangle 196"/>
                <p:cNvSpPr>
                  <a:spLocks noChangeArrowheads="1"/>
                </p:cNvSpPr>
                <p:nvPr/>
              </p:nvSpPr>
              <p:spPr bwMode="auto">
                <a:xfrm>
                  <a:off x="3376" y="4883"/>
                  <a:ext cx="140" cy="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950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88" name="Line 197"/>
                <p:cNvSpPr>
                  <a:spLocks noChangeShapeType="1"/>
                </p:cNvSpPr>
                <p:nvPr/>
              </p:nvSpPr>
              <p:spPr bwMode="auto">
                <a:xfrm>
                  <a:off x="3544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89" name="Line 198"/>
                <p:cNvSpPr>
                  <a:spLocks noChangeShapeType="1"/>
                </p:cNvSpPr>
                <p:nvPr/>
              </p:nvSpPr>
              <p:spPr bwMode="auto">
                <a:xfrm>
                  <a:off x="3641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90" name="Line 199"/>
                <p:cNvSpPr>
                  <a:spLocks noChangeShapeType="1"/>
                </p:cNvSpPr>
                <p:nvPr/>
              </p:nvSpPr>
              <p:spPr bwMode="auto">
                <a:xfrm>
                  <a:off x="3738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91" name="Line 200"/>
                <p:cNvSpPr>
                  <a:spLocks noChangeShapeType="1"/>
                </p:cNvSpPr>
                <p:nvPr/>
              </p:nvSpPr>
              <p:spPr bwMode="auto">
                <a:xfrm>
                  <a:off x="3835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92" name="Line 201"/>
                <p:cNvSpPr>
                  <a:spLocks noChangeShapeType="1"/>
                </p:cNvSpPr>
                <p:nvPr/>
              </p:nvSpPr>
              <p:spPr bwMode="auto">
                <a:xfrm>
                  <a:off x="3932" y="4866"/>
                  <a:ext cx="0" cy="17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93" name="Rectangle 202"/>
                <p:cNvSpPr>
                  <a:spLocks noChangeArrowheads="1"/>
                </p:cNvSpPr>
                <p:nvPr/>
              </p:nvSpPr>
              <p:spPr bwMode="auto">
                <a:xfrm>
                  <a:off x="3842" y="4883"/>
                  <a:ext cx="180" cy="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6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1000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4" name="Line 203"/>
                <p:cNvSpPr>
                  <a:spLocks noChangeShapeType="1"/>
                </p:cNvSpPr>
                <p:nvPr/>
              </p:nvSpPr>
              <p:spPr bwMode="auto">
                <a:xfrm>
                  <a:off x="4029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95" name="Line 204"/>
                <p:cNvSpPr>
                  <a:spLocks noChangeShapeType="1"/>
                </p:cNvSpPr>
                <p:nvPr/>
              </p:nvSpPr>
              <p:spPr bwMode="auto">
                <a:xfrm>
                  <a:off x="4126" y="4866"/>
                  <a:ext cx="0" cy="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96" name="Rectangle 205"/>
                <p:cNvSpPr>
                  <a:spLocks noChangeArrowheads="1"/>
                </p:cNvSpPr>
                <p:nvPr/>
              </p:nvSpPr>
              <p:spPr bwMode="auto">
                <a:xfrm>
                  <a:off x="4104" y="4928"/>
                  <a:ext cx="106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S Sans Serif Regular"/>
                      <a:cs typeface="Arial" pitchFamily="34" charset="0"/>
                    </a:rPr>
                    <a:t>m/z</a:t>
                  </a: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9" name="Straight Connector 8"/>
              <p:cNvCxnSpPr/>
              <p:nvPr/>
            </p:nvCxnSpPr>
            <p:spPr>
              <a:xfrm flipH="1">
                <a:off x="1498993" y="5201913"/>
                <a:ext cx="198782" cy="14616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3225772" y="4573357"/>
                <a:ext cx="485345" cy="7630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800" dirty="0" smtClean="0"/>
                  <a:t>P</a:t>
                </a:r>
                <a:r>
                  <a:rPr lang="en-AU" sz="800" baseline="-25000" dirty="0" smtClean="0"/>
                  <a:t>6</a:t>
                </a:r>
              </a:p>
              <a:p>
                <a:pPr algn="ctr"/>
                <a:r>
                  <a:rPr lang="en-AU" sz="800" dirty="0" smtClean="0"/>
                  <a:t>833</a:t>
                </a:r>
                <a:endParaRPr lang="en-AU" sz="8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281111" y="5560720"/>
                <a:ext cx="463551" cy="874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800" dirty="0" smtClean="0"/>
                  <a:t>P</a:t>
                </a:r>
                <a:r>
                  <a:rPr lang="en-AU" sz="800" baseline="-25000" dirty="0" smtClean="0"/>
                  <a:t>7</a:t>
                </a:r>
              </a:p>
              <a:p>
                <a:pPr algn="ctr"/>
                <a:r>
                  <a:rPr lang="en-AU" sz="800" dirty="0" smtClean="0"/>
                  <a:t>965</a:t>
                </a:r>
                <a:endParaRPr lang="en-AU" sz="8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909763" y="6713364"/>
                <a:ext cx="655727" cy="7630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800" dirty="0" smtClean="0"/>
                  <a:t>P</a:t>
                </a:r>
                <a:r>
                  <a:rPr lang="en-AU" sz="800" baseline="-25000" dirty="0" smtClean="0"/>
                  <a:t>6</a:t>
                </a:r>
                <a:r>
                  <a:rPr lang="en-AU" sz="800" dirty="0" smtClean="0"/>
                  <a:t>+G</a:t>
                </a:r>
              </a:p>
              <a:p>
                <a:pPr algn="ctr"/>
                <a:r>
                  <a:rPr lang="en-AU" sz="800" dirty="0" smtClean="0"/>
                  <a:t>1009</a:t>
                </a:r>
                <a:endParaRPr lang="en-AU" sz="80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730843" y="6046788"/>
                <a:ext cx="581937" cy="1192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800" dirty="0" smtClean="0"/>
                  <a:t>RE</a:t>
                </a:r>
              </a:p>
              <a:p>
                <a:pPr algn="ctr"/>
                <a:r>
                  <a:rPr lang="en-AU" sz="800" dirty="0" smtClean="0"/>
                  <a:t>P</a:t>
                </a:r>
                <a:r>
                  <a:rPr lang="en-AU" sz="800" baseline="-25000" dirty="0" smtClean="0"/>
                  <a:t>6</a:t>
                </a:r>
                <a:r>
                  <a:rPr lang="en-AU" sz="800" dirty="0" smtClean="0"/>
                  <a:t>+2AB</a:t>
                </a:r>
              </a:p>
              <a:p>
                <a:pPr algn="ctr"/>
                <a:r>
                  <a:rPr lang="en-AU" sz="800" dirty="0" smtClean="0"/>
                  <a:t>953</a:t>
                </a:r>
                <a:endParaRPr lang="en-AU" sz="800" dirty="0"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5141531" y="7123292"/>
                <a:ext cx="171249" cy="45683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3599944" y="6414554"/>
                <a:ext cx="679843" cy="7630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800" dirty="0" smtClean="0"/>
                  <a:t>P</a:t>
                </a:r>
                <a:r>
                  <a:rPr lang="en-AU" sz="800" baseline="-25000" dirty="0" smtClean="0"/>
                  <a:t>5</a:t>
                </a:r>
                <a:r>
                  <a:rPr lang="en-AU" sz="800" dirty="0" smtClean="0"/>
                  <a:t>+G</a:t>
                </a:r>
              </a:p>
              <a:p>
                <a:pPr algn="ctr"/>
                <a:r>
                  <a:rPr lang="en-AU" sz="800" dirty="0" smtClean="0"/>
                  <a:t>877</a:t>
                </a:r>
                <a:endParaRPr lang="en-AU" sz="800" dirty="0"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3989623" y="7238140"/>
                <a:ext cx="171249" cy="45683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2592397" y="6021193"/>
                <a:ext cx="783185" cy="1040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800" dirty="0" smtClean="0"/>
                  <a:t>RE</a:t>
                </a:r>
              </a:p>
              <a:p>
                <a:pPr algn="ctr"/>
                <a:r>
                  <a:rPr lang="en-AU" sz="800" dirty="0" smtClean="0"/>
                  <a:t>P</a:t>
                </a:r>
                <a:r>
                  <a:rPr lang="en-AU" sz="800" baseline="-25000" dirty="0" smtClean="0"/>
                  <a:t>5</a:t>
                </a:r>
                <a:r>
                  <a:rPr lang="en-AU" sz="800" dirty="0" smtClean="0"/>
                  <a:t>+2AB</a:t>
                </a:r>
              </a:p>
              <a:p>
                <a:pPr algn="ctr"/>
                <a:r>
                  <a:rPr lang="en-AU" sz="800" dirty="0" smtClean="0"/>
                  <a:t>821</a:t>
                </a:r>
                <a:endParaRPr lang="en-AU" sz="800" dirty="0"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3126223" y="6888402"/>
                <a:ext cx="171249" cy="45683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1791239" y="6826257"/>
                <a:ext cx="737138" cy="7630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800" dirty="0" smtClean="0"/>
                  <a:t>P</a:t>
                </a:r>
                <a:r>
                  <a:rPr lang="en-AU" sz="800" baseline="-25000" dirty="0" smtClean="0"/>
                  <a:t>4</a:t>
                </a:r>
                <a:r>
                  <a:rPr lang="en-AU" sz="800" dirty="0" smtClean="0"/>
                  <a:t>+G</a:t>
                </a:r>
              </a:p>
              <a:p>
                <a:pPr algn="ctr"/>
                <a:r>
                  <a:rPr lang="en-AU" sz="800" dirty="0" smtClean="0"/>
                  <a:t>745</a:t>
                </a:r>
                <a:endParaRPr lang="en-AU" sz="8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16200000">
                <a:off x="-252929" y="5931505"/>
                <a:ext cx="1914904" cy="455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Relative </a:t>
                </a:r>
              </a:p>
              <a:p>
                <a:r>
                  <a:rPr lang="en-AU" sz="1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AU" sz="1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bundance</a:t>
                </a:r>
                <a:endParaRPr lang="en-AU" sz="1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161186" y="8026949"/>
                <a:ext cx="674584" cy="3574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000" dirty="0" smtClean="0"/>
                  <a:t>m/z</a:t>
                </a:r>
                <a:endParaRPr lang="en-AU" sz="1000" dirty="0"/>
              </a:p>
            </p:txBody>
          </p:sp>
        </p:grpSp>
      </p:grpSp>
      <p:sp>
        <p:nvSpPr>
          <p:cNvPr id="111" name="TextBox 110"/>
          <p:cNvSpPr txBox="1"/>
          <p:nvPr/>
        </p:nvSpPr>
        <p:spPr>
          <a:xfrm>
            <a:off x="327774" y="43934"/>
            <a:ext cx="7476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Figure </a:t>
            </a:r>
            <a:r>
              <a:rPr lang="en-AU" sz="1200" dirty="0" smtClean="0"/>
              <a:t>2</a:t>
            </a:r>
            <a:endParaRPr lang="en-AU" sz="1200" dirty="0"/>
          </a:p>
        </p:txBody>
      </p:sp>
      <p:grpSp>
        <p:nvGrpSpPr>
          <p:cNvPr id="112" name="Group 111"/>
          <p:cNvGrpSpPr/>
          <p:nvPr/>
        </p:nvGrpSpPr>
        <p:grpSpPr>
          <a:xfrm>
            <a:off x="758556" y="2667000"/>
            <a:ext cx="5718444" cy="3352800"/>
            <a:chOff x="387476" y="954225"/>
            <a:chExt cx="8303482" cy="4749756"/>
          </a:xfrm>
        </p:grpSpPr>
        <p:grpSp>
          <p:nvGrpSpPr>
            <p:cNvPr id="113" name="Group 112"/>
            <p:cNvGrpSpPr/>
            <p:nvPr/>
          </p:nvGrpSpPr>
          <p:grpSpPr>
            <a:xfrm>
              <a:off x="387476" y="1315966"/>
              <a:ext cx="8303482" cy="4388015"/>
              <a:chOff x="152400" y="1143000"/>
              <a:chExt cx="8813702" cy="4688798"/>
            </a:xfrm>
          </p:grpSpPr>
          <p:pic>
            <p:nvPicPr>
              <p:cNvPr id="116" name="Picture 115"/>
              <p:cNvPicPr/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267200" y="1306228"/>
                <a:ext cx="4698902" cy="45255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17" name="Group 116"/>
              <p:cNvGrpSpPr/>
              <p:nvPr/>
            </p:nvGrpSpPr>
            <p:grpSpPr>
              <a:xfrm>
                <a:off x="152400" y="1143000"/>
                <a:ext cx="3962400" cy="4688798"/>
                <a:chOff x="233870" y="1517962"/>
                <a:chExt cx="3723694" cy="4260162"/>
              </a:xfrm>
            </p:grpSpPr>
            <p:sp>
              <p:nvSpPr>
                <p:cNvPr id="118" name="Rectangle 3"/>
                <p:cNvSpPr>
                  <a:spLocks noChangeArrowheads="1"/>
                </p:cNvSpPr>
                <p:nvPr/>
              </p:nvSpPr>
              <p:spPr bwMode="auto">
                <a:xfrm>
                  <a:off x="762000" y="2635479"/>
                  <a:ext cx="207108" cy="2154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AU" sz="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Times New Roman" pitchFamily="18" charset="0"/>
                      <a:cs typeface="Times New Roman" pitchFamily="18" charset="0"/>
                    </a:rPr>
                    <a:t> </a:t>
                  </a:r>
                  <a:endParaRPr kumimoji="0" lang="en-AU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19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233870" y="1517962"/>
                  <a:ext cx="3657600" cy="421693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20" name="Line 5"/>
                <p:cNvSpPr>
                  <a:spLocks noChangeShapeType="1"/>
                </p:cNvSpPr>
                <p:nvPr/>
              </p:nvSpPr>
              <p:spPr bwMode="auto">
                <a:xfrm flipV="1">
                  <a:off x="489336" y="1675312"/>
                  <a:ext cx="1530" cy="501901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21" name="Rectangle 120"/>
                <p:cNvSpPr>
                  <a:spLocks noChangeArrowheads="1"/>
                </p:cNvSpPr>
                <p:nvPr/>
              </p:nvSpPr>
              <p:spPr bwMode="auto">
                <a:xfrm>
                  <a:off x="431207" y="1593006"/>
                  <a:ext cx="34345" cy="819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22" name="Rectangle 121"/>
                <p:cNvSpPr>
                  <a:spLocks noChangeArrowheads="1"/>
                </p:cNvSpPr>
                <p:nvPr/>
              </p:nvSpPr>
              <p:spPr bwMode="auto">
                <a:xfrm>
                  <a:off x="252743" y="1729747"/>
                  <a:ext cx="122117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x10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23" name="Line 8"/>
                <p:cNvSpPr>
                  <a:spLocks noChangeShapeType="1"/>
                </p:cNvSpPr>
                <p:nvPr/>
              </p:nvSpPr>
              <p:spPr bwMode="auto">
                <a:xfrm flipH="1">
                  <a:off x="472510" y="2177212"/>
                  <a:ext cx="16828" cy="1614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24" name="Rectangle 123"/>
                <p:cNvSpPr>
                  <a:spLocks noChangeArrowheads="1"/>
                </p:cNvSpPr>
                <p:nvPr/>
              </p:nvSpPr>
              <p:spPr bwMode="auto">
                <a:xfrm>
                  <a:off x="423559" y="2136867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25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472510" y="1962573"/>
                  <a:ext cx="16828" cy="1614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26" name="Rectangle 125"/>
                <p:cNvSpPr>
                  <a:spLocks noChangeArrowheads="1"/>
                </p:cNvSpPr>
                <p:nvPr/>
              </p:nvSpPr>
              <p:spPr bwMode="auto">
                <a:xfrm>
                  <a:off x="370017" y="1923842"/>
                  <a:ext cx="104945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0.5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27" name="Line 12"/>
                <p:cNvSpPr>
                  <a:spLocks noChangeShapeType="1"/>
                </p:cNvSpPr>
                <p:nvPr/>
              </p:nvSpPr>
              <p:spPr bwMode="auto">
                <a:xfrm flipH="1">
                  <a:off x="472510" y="1744706"/>
                  <a:ext cx="16828" cy="1614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28" name="Rectangle 127"/>
                <p:cNvSpPr>
                  <a:spLocks noChangeArrowheads="1"/>
                </p:cNvSpPr>
                <p:nvPr/>
              </p:nvSpPr>
              <p:spPr bwMode="auto">
                <a:xfrm>
                  <a:off x="423559" y="1704361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29" name="Rectangle 128"/>
                <p:cNvSpPr>
                  <a:spLocks noChangeArrowheads="1"/>
                </p:cNvSpPr>
                <p:nvPr/>
              </p:nvSpPr>
              <p:spPr bwMode="auto">
                <a:xfrm>
                  <a:off x="493926" y="1593006"/>
                  <a:ext cx="3400604" cy="61002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30" name="Rectangle 129"/>
                <p:cNvSpPr>
                  <a:spLocks noChangeArrowheads="1"/>
                </p:cNvSpPr>
                <p:nvPr/>
              </p:nvSpPr>
              <p:spPr bwMode="auto">
                <a:xfrm>
                  <a:off x="576847" y="1704361"/>
                  <a:ext cx="3380717" cy="47285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31" name="Rectangle 130"/>
                <p:cNvSpPr>
                  <a:spLocks noChangeArrowheads="1"/>
                </p:cNvSpPr>
                <p:nvPr/>
              </p:nvSpPr>
              <p:spPr bwMode="auto">
                <a:xfrm>
                  <a:off x="2438207" y="1679392"/>
                  <a:ext cx="1184133" cy="1413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+ </a:t>
                  </a:r>
                  <a:r>
                    <a:rPr kumimoji="0" lang="en-US" sz="6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EIC(696.2561) W</a:t>
                  </a:r>
                  <a:r>
                    <a:rPr lang="en-US" sz="600" dirty="0" smtClean="0">
                      <a:solidFill>
                        <a:srgbClr val="000000"/>
                      </a:solidFill>
                      <a:latin typeface="Microsoft Sans Serif" pitchFamily="34" charset="0"/>
                      <a:cs typeface="Arial" pitchFamily="34" charset="0"/>
                    </a:rPr>
                    <a:t>-sol</a:t>
                  </a:r>
                  <a:r>
                    <a:rPr kumimoji="0" lang="en-US" sz="6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  </a:t>
                  </a:r>
                  <a:endParaRPr kumimoji="0" lang="en-US" sz="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2" name="Freeform 131"/>
                <p:cNvSpPr>
                  <a:spLocks/>
                </p:cNvSpPr>
                <p:nvPr/>
              </p:nvSpPr>
              <p:spPr bwMode="auto">
                <a:xfrm>
                  <a:off x="501574" y="1718884"/>
                  <a:ext cx="3380717" cy="458327"/>
                </a:xfrm>
                <a:custGeom>
                  <a:avLst/>
                  <a:gdLst/>
                  <a:ahLst/>
                  <a:cxnLst>
                    <a:cxn ang="0">
                      <a:pos x="35" y="284"/>
                    </a:cxn>
                    <a:cxn ang="0">
                      <a:pos x="73" y="284"/>
                    </a:cxn>
                    <a:cxn ang="0">
                      <a:pos x="100" y="273"/>
                    </a:cxn>
                    <a:cxn ang="0">
                      <a:pos x="113" y="57"/>
                    </a:cxn>
                    <a:cxn ang="0">
                      <a:pos x="130" y="235"/>
                    </a:cxn>
                    <a:cxn ang="0">
                      <a:pos x="140" y="178"/>
                    </a:cxn>
                    <a:cxn ang="0">
                      <a:pos x="165" y="281"/>
                    </a:cxn>
                    <a:cxn ang="0">
                      <a:pos x="186" y="281"/>
                    </a:cxn>
                    <a:cxn ang="0">
                      <a:pos x="208" y="281"/>
                    </a:cxn>
                    <a:cxn ang="0">
                      <a:pos x="243" y="284"/>
                    </a:cxn>
                    <a:cxn ang="0">
                      <a:pos x="281" y="284"/>
                    </a:cxn>
                    <a:cxn ang="0">
                      <a:pos x="318" y="284"/>
                    </a:cxn>
                    <a:cxn ang="0">
                      <a:pos x="351" y="284"/>
                    </a:cxn>
                    <a:cxn ang="0">
                      <a:pos x="389" y="284"/>
                    </a:cxn>
                    <a:cxn ang="0">
                      <a:pos x="426" y="284"/>
                    </a:cxn>
                    <a:cxn ang="0">
                      <a:pos x="464" y="284"/>
                    </a:cxn>
                    <a:cxn ang="0">
                      <a:pos x="502" y="284"/>
                    </a:cxn>
                    <a:cxn ang="0">
                      <a:pos x="540" y="284"/>
                    </a:cxn>
                    <a:cxn ang="0">
                      <a:pos x="578" y="284"/>
                    </a:cxn>
                    <a:cxn ang="0">
                      <a:pos x="615" y="284"/>
                    </a:cxn>
                    <a:cxn ang="0">
                      <a:pos x="653" y="284"/>
                    </a:cxn>
                    <a:cxn ang="0">
                      <a:pos x="691" y="284"/>
                    </a:cxn>
                    <a:cxn ang="0">
                      <a:pos x="729" y="284"/>
                    </a:cxn>
                    <a:cxn ang="0">
                      <a:pos x="766" y="284"/>
                    </a:cxn>
                    <a:cxn ang="0">
                      <a:pos x="804" y="284"/>
                    </a:cxn>
                    <a:cxn ang="0">
                      <a:pos x="842" y="284"/>
                    </a:cxn>
                    <a:cxn ang="0">
                      <a:pos x="880" y="284"/>
                    </a:cxn>
                    <a:cxn ang="0">
                      <a:pos x="918" y="284"/>
                    </a:cxn>
                    <a:cxn ang="0">
                      <a:pos x="955" y="284"/>
                    </a:cxn>
                    <a:cxn ang="0">
                      <a:pos x="993" y="284"/>
                    </a:cxn>
                    <a:cxn ang="0">
                      <a:pos x="1031" y="284"/>
                    </a:cxn>
                    <a:cxn ang="0">
                      <a:pos x="1069" y="284"/>
                    </a:cxn>
                    <a:cxn ang="0">
                      <a:pos x="1106" y="284"/>
                    </a:cxn>
                    <a:cxn ang="0">
                      <a:pos x="1144" y="284"/>
                    </a:cxn>
                    <a:cxn ang="0">
                      <a:pos x="1182" y="284"/>
                    </a:cxn>
                    <a:cxn ang="0">
                      <a:pos x="1220" y="284"/>
                    </a:cxn>
                    <a:cxn ang="0">
                      <a:pos x="1258" y="284"/>
                    </a:cxn>
                    <a:cxn ang="0">
                      <a:pos x="1295" y="284"/>
                    </a:cxn>
                    <a:cxn ang="0">
                      <a:pos x="1333" y="284"/>
                    </a:cxn>
                    <a:cxn ang="0">
                      <a:pos x="1371" y="284"/>
                    </a:cxn>
                    <a:cxn ang="0">
                      <a:pos x="1409" y="284"/>
                    </a:cxn>
                    <a:cxn ang="0">
                      <a:pos x="1446" y="284"/>
                    </a:cxn>
                    <a:cxn ang="0">
                      <a:pos x="1484" y="284"/>
                    </a:cxn>
                    <a:cxn ang="0">
                      <a:pos x="1522" y="284"/>
                    </a:cxn>
                    <a:cxn ang="0">
                      <a:pos x="1560" y="284"/>
                    </a:cxn>
                    <a:cxn ang="0">
                      <a:pos x="1598" y="284"/>
                    </a:cxn>
                    <a:cxn ang="0">
                      <a:pos x="1635" y="284"/>
                    </a:cxn>
                    <a:cxn ang="0">
                      <a:pos x="1673" y="284"/>
                    </a:cxn>
                    <a:cxn ang="0">
                      <a:pos x="1711" y="284"/>
                    </a:cxn>
                    <a:cxn ang="0">
                      <a:pos x="1749" y="284"/>
                    </a:cxn>
                    <a:cxn ang="0">
                      <a:pos x="1787" y="284"/>
                    </a:cxn>
                    <a:cxn ang="0">
                      <a:pos x="1824" y="284"/>
                    </a:cxn>
                    <a:cxn ang="0">
                      <a:pos x="1862" y="284"/>
                    </a:cxn>
                    <a:cxn ang="0">
                      <a:pos x="1900" y="284"/>
                    </a:cxn>
                    <a:cxn ang="0">
                      <a:pos x="1938" y="284"/>
                    </a:cxn>
                    <a:cxn ang="0">
                      <a:pos x="1975" y="284"/>
                    </a:cxn>
                    <a:cxn ang="0">
                      <a:pos x="2013" y="284"/>
                    </a:cxn>
                    <a:cxn ang="0">
                      <a:pos x="2051" y="284"/>
                    </a:cxn>
                    <a:cxn ang="0">
                      <a:pos x="2089" y="284"/>
                    </a:cxn>
                    <a:cxn ang="0">
                      <a:pos x="2127" y="284"/>
                    </a:cxn>
                    <a:cxn ang="0">
                      <a:pos x="2164" y="284"/>
                    </a:cxn>
                    <a:cxn ang="0">
                      <a:pos x="2202" y="284"/>
                    </a:cxn>
                  </a:cxnLst>
                  <a:rect l="0" t="0" r="r" b="b"/>
                  <a:pathLst>
                    <a:path w="2210" h="284">
                      <a:moveTo>
                        <a:pt x="0" y="284"/>
                      </a:moveTo>
                      <a:lnTo>
                        <a:pt x="3" y="284"/>
                      </a:lnTo>
                      <a:lnTo>
                        <a:pt x="5" y="284"/>
                      </a:lnTo>
                      <a:lnTo>
                        <a:pt x="8" y="284"/>
                      </a:lnTo>
                      <a:lnTo>
                        <a:pt x="11" y="284"/>
                      </a:lnTo>
                      <a:lnTo>
                        <a:pt x="14" y="284"/>
                      </a:lnTo>
                      <a:lnTo>
                        <a:pt x="16" y="284"/>
                      </a:lnTo>
                      <a:lnTo>
                        <a:pt x="19" y="284"/>
                      </a:lnTo>
                      <a:lnTo>
                        <a:pt x="22" y="284"/>
                      </a:lnTo>
                      <a:lnTo>
                        <a:pt x="24" y="284"/>
                      </a:lnTo>
                      <a:lnTo>
                        <a:pt x="27" y="284"/>
                      </a:lnTo>
                      <a:lnTo>
                        <a:pt x="30" y="284"/>
                      </a:lnTo>
                      <a:lnTo>
                        <a:pt x="32" y="284"/>
                      </a:lnTo>
                      <a:lnTo>
                        <a:pt x="35" y="284"/>
                      </a:lnTo>
                      <a:lnTo>
                        <a:pt x="38" y="284"/>
                      </a:lnTo>
                      <a:lnTo>
                        <a:pt x="40" y="284"/>
                      </a:lnTo>
                      <a:lnTo>
                        <a:pt x="43" y="284"/>
                      </a:lnTo>
                      <a:lnTo>
                        <a:pt x="46" y="284"/>
                      </a:lnTo>
                      <a:lnTo>
                        <a:pt x="49" y="284"/>
                      </a:lnTo>
                      <a:lnTo>
                        <a:pt x="51" y="284"/>
                      </a:lnTo>
                      <a:lnTo>
                        <a:pt x="54" y="284"/>
                      </a:lnTo>
                      <a:lnTo>
                        <a:pt x="57" y="284"/>
                      </a:lnTo>
                      <a:lnTo>
                        <a:pt x="59" y="284"/>
                      </a:lnTo>
                      <a:lnTo>
                        <a:pt x="62" y="284"/>
                      </a:lnTo>
                      <a:lnTo>
                        <a:pt x="65" y="284"/>
                      </a:lnTo>
                      <a:lnTo>
                        <a:pt x="67" y="284"/>
                      </a:lnTo>
                      <a:lnTo>
                        <a:pt x="70" y="284"/>
                      </a:lnTo>
                      <a:lnTo>
                        <a:pt x="73" y="284"/>
                      </a:lnTo>
                      <a:lnTo>
                        <a:pt x="76" y="284"/>
                      </a:lnTo>
                      <a:lnTo>
                        <a:pt x="78" y="284"/>
                      </a:lnTo>
                      <a:lnTo>
                        <a:pt x="81" y="284"/>
                      </a:lnTo>
                      <a:lnTo>
                        <a:pt x="84" y="284"/>
                      </a:lnTo>
                      <a:lnTo>
                        <a:pt x="86" y="284"/>
                      </a:lnTo>
                      <a:lnTo>
                        <a:pt x="89" y="284"/>
                      </a:lnTo>
                      <a:lnTo>
                        <a:pt x="92" y="284"/>
                      </a:lnTo>
                      <a:lnTo>
                        <a:pt x="94" y="284"/>
                      </a:lnTo>
                      <a:lnTo>
                        <a:pt x="97" y="284"/>
                      </a:lnTo>
                      <a:lnTo>
                        <a:pt x="97" y="281"/>
                      </a:lnTo>
                      <a:lnTo>
                        <a:pt x="97" y="284"/>
                      </a:lnTo>
                      <a:lnTo>
                        <a:pt x="97" y="281"/>
                      </a:lnTo>
                      <a:lnTo>
                        <a:pt x="100" y="276"/>
                      </a:lnTo>
                      <a:lnTo>
                        <a:pt x="100" y="273"/>
                      </a:lnTo>
                      <a:lnTo>
                        <a:pt x="100" y="276"/>
                      </a:lnTo>
                      <a:lnTo>
                        <a:pt x="100" y="273"/>
                      </a:lnTo>
                      <a:lnTo>
                        <a:pt x="103" y="271"/>
                      </a:lnTo>
                      <a:lnTo>
                        <a:pt x="105" y="262"/>
                      </a:lnTo>
                      <a:lnTo>
                        <a:pt x="105" y="243"/>
                      </a:lnTo>
                      <a:lnTo>
                        <a:pt x="105" y="262"/>
                      </a:lnTo>
                      <a:lnTo>
                        <a:pt x="105" y="243"/>
                      </a:lnTo>
                      <a:lnTo>
                        <a:pt x="108" y="176"/>
                      </a:lnTo>
                      <a:lnTo>
                        <a:pt x="108" y="108"/>
                      </a:lnTo>
                      <a:lnTo>
                        <a:pt x="108" y="176"/>
                      </a:lnTo>
                      <a:lnTo>
                        <a:pt x="108" y="108"/>
                      </a:lnTo>
                      <a:lnTo>
                        <a:pt x="111" y="51"/>
                      </a:lnTo>
                      <a:lnTo>
                        <a:pt x="111" y="78"/>
                      </a:lnTo>
                      <a:lnTo>
                        <a:pt x="113" y="57"/>
                      </a:lnTo>
                      <a:lnTo>
                        <a:pt x="113" y="46"/>
                      </a:lnTo>
                      <a:lnTo>
                        <a:pt x="113" y="84"/>
                      </a:lnTo>
                      <a:lnTo>
                        <a:pt x="116" y="154"/>
                      </a:lnTo>
                      <a:lnTo>
                        <a:pt x="116" y="203"/>
                      </a:lnTo>
                      <a:lnTo>
                        <a:pt x="119" y="214"/>
                      </a:lnTo>
                      <a:lnTo>
                        <a:pt x="119" y="230"/>
                      </a:lnTo>
                      <a:lnTo>
                        <a:pt x="121" y="241"/>
                      </a:lnTo>
                      <a:lnTo>
                        <a:pt x="121" y="254"/>
                      </a:lnTo>
                      <a:lnTo>
                        <a:pt x="124" y="249"/>
                      </a:lnTo>
                      <a:lnTo>
                        <a:pt x="127" y="249"/>
                      </a:lnTo>
                      <a:lnTo>
                        <a:pt x="127" y="254"/>
                      </a:lnTo>
                      <a:lnTo>
                        <a:pt x="127" y="252"/>
                      </a:lnTo>
                      <a:lnTo>
                        <a:pt x="130" y="246"/>
                      </a:lnTo>
                      <a:lnTo>
                        <a:pt x="130" y="235"/>
                      </a:lnTo>
                      <a:lnTo>
                        <a:pt x="130" y="246"/>
                      </a:lnTo>
                      <a:lnTo>
                        <a:pt x="130" y="235"/>
                      </a:lnTo>
                      <a:lnTo>
                        <a:pt x="132" y="208"/>
                      </a:lnTo>
                      <a:lnTo>
                        <a:pt x="132" y="151"/>
                      </a:lnTo>
                      <a:lnTo>
                        <a:pt x="132" y="208"/>
                      </a:lnTo>
                      <a:lnTo>
                        <a:pt x="132" y="151"/>
                      </a:lnTo>
                      <a:lnTo>
                        <a:pt x="135" y="46"/>
                      </a:lnTo>
                      <a:lnTo>
                        <a:pt x="135" y="5"/>
                      </a:lnTo>
                      <a:lnTo>
                        <a:pt x="135" y="46"/>
                      </a:lnTo>
                      <a:lnTo>
                        <a:pt x="135" y="5"/>
                      </a:lnTo>
                      <a:lnTo>
                        <a:pt x="138" y="0"/>
                      </a:lnTo>
                      <a:lnTo>
                        <a:pt x="138" y="92"/>
                      </a:lnTo>
                      <a:lnTo>
                        <a:pt x="140" y="73"/>
                      </a:lnTo>
                      <a:lnTo>
                        <a:pt x="140" y="178"/>
                      </a:lnTo>
                      <a:lnTo>
                        <a:pt x="143" y="224"/>
                      </a:lnTo>
                      <a:lnTo>
                        <a:pt x="143" y="241"/>
                      </a:lnTo>
                      <a:lnTo>
                        <a:pt x="146" y="249"/>
                      </a:lnTo>
                      <a:lnTo>
                        <a:pt x="146" y="257"/>
                      </a:lnTo>
                      <a:lnTo>
                        <a:pt x="148" y="265"/>
                      </a:lnTo>
                      <a:lnTo>
                        <a:pt x="148" y="271"/>
                      </a:lnTo>
                      <a:lnTo>
                        <a:pt x="151" y="271"/>
                      </a:lnTo>
                      <a:lnTo>
                        <a:pt x="151" y="273"/>
                      </a:lnTo>
                      <a:lnTo>
                        <a:pt x="154" y="276"/>
                      </a:lnTo>
                      <a:lnTo>
                        <a:pt x="154" y="279"/>
                      </a:lnTo>
                      <a:lnTo>
                        <a:pt x="157" y="279"/>
                      </a:lnTo>
                      <a:lnTo>
                        <a:pt x="159" y="281"/>
                      </a:lnTo>
                      <a:lnTo>
                        <a:pt x="162" y="281"/>
                      </a:lnTo>
                      <a:lnTo>
                        <a:pt x="165" y="281"/>
                      </a:lnTo>
                      <a:lnTo>
                        <a:pt x="167" y="281"/>
                      </a:lnTo>
                      <a:lnTo>
                        <a:pt x="170" y="281"/>
                      </a:lnTo>
                      <a:lnTo>
                        <a:pt x="173" y="281"/>
                      </a:lnTo>
                      <a:lnTo>
                        <a:pt x="175" y="281"/>
                      </a:lnTo>
                      <a:lnTo>
                        <a:pt x="178" y="281"/>
                      </a:lnTo>
                      <a:lnTo>
                        <a:pt x="181" y="284"/>
                      </a:lnTo>
                      <a:lnTo>
                        <a:pt x="181" y="281"/>
                      </a:lnTo>
                      <a:lnTo>
                        <a:pt x="181" y="284"/>
                      </a:lnTo>
                      <a:lnTo>
                        <a:pt x="181" y="281"/>
                      </a:lnTo>
                      <a:lnTo>
                        <a:pt x="184" y="281"/>
                      </a:lnTo>
                      <a:lnTo>
                        <a:pt x="186" y="284"/>
                      </a:lnTo>
                      <a:lnTo>
                        <a:pt x="186" y="281"/>
                      </a:lnTo>
                      <a:lnTo>
                        <a:pt x="186" y="284"/>
                      </a:lnTo>
                      <a:lnTo>
                        <a:pt x="186" y="281"/>
                      </a:lnTo>
                      <a:lnTo>
                        <a:pt x="189" y="281"/>
                      </a:lnTo>
                      <a:lnTo>
                        <a:pt x="192" y="284"/>
                      </a:lnTo>
                      <a:lnTo>
                        <a:pt x="192" y="281"/>
                      </a:lnTo>
                      <a:lnTo>
                        <a:pt x="192" y="284"/>
                      </a:lnTo>
                      <a:lnTo>
                        <a:pt x="192" y="281"/>
                      </a:lnTo>
                      <a:lnTo>
                        <a:pt x="194" y="281"/>
                      </a:lnTo>
                      <a:lnTo>
                        <a:pt x="197" y="279"/>
                      </a:lnTo>
                      <a:lnTo>
                        <a:pt x="197" y="276"/>
                      </a:lnTo>
                      <a:lnTo>
                        <a:pt x="197" y="279"/>
                      </a:lnTo>
                      <a:lnTo>
                        <a:pt x="197" y="276"/>
                      </a:lnTo>
                      <a:lnTo>
                        <a:pt x="200" y="276"/>
                      </a:lnTo>
                      <a:lnTo>
                        <a:pt x="202" y="281"/>
                      </a:lnTo>
                      <a:lnTo>
                        <a:pt x="205" y="281"/>
                      </a:lnTo>
                      <a:lnTo>
                        <a:pt x="208" y="281"/>
                      </a:lnTo>
                      <a:lnTo>
                        <a:pt x="208" y="284"/>
                      </a:lnTo>
                      <a:lnTo>
                        <a:pt x="211" y="281"/>
                      </a:lnTo>
                      <a:lnTo>
                        <a:pt x="213" y="284"/>
                      </a:lnTo>
                      <a:lnTo>
                        <a:pt x="216" y="284"/>
                      </a:lnTo>
                      <a:lnTo>
                        <a:pt x="219" y="284"/>
                      </a:lnTo>
                      <a:lnTo>
                        <a:pt x="221" y="284"/>
                      </a:lnTo>
                      <a:lnTo>
                        <a:pt x="224" y="284"/>
                      </a:lnTo>
                      <a:lnTo>
                        <a:pt x="227" y="284"/>
                      </a:lnTo>
                      <a:lnTo>
                        <a:pt x="229" y="284"/>
                      </a:lnTo>
                      <a:lnTo>
                        <a:pt x="232" y="284"/>
                      </a:lnTo>
                      <a:lnTo>
                        <a:pt x="235" y="284"/>
                      </a:lnTo>
                      <a:lnTo>
                        <a:pt x="237" y="284"/>
                      </a:lnTo>
                      <a:lnTo>
                        <a:pt x="240" y="284"/>
                      </a:lnTo>
                      <a:lnTo>
                        <a:pt x="243" y="284"/>
                      </a:lnTo>
                      <a:lnTo>
                        <a:pt x="246" y="284"/>
                      </a:lnTo>
                      <a:lnTo>
                        <a:pt x="248" y="284"/>
                      </a:lnTo>
                      <a:lnTo>
                        <a:pt x="251" y="284"/>
                      </a:lnTo>
                      <a:lnTo>
                        <a:pt x="254" y="284"/>
                      </a:lnTo>
                      <a:lnTo>
                        <a:pt x="256" y="284"/>
                      </a:lnTo>
                      <a:lnTo>
                        <a:pt x="259" y="284"/>
                      </a:lnTo>
                      <a:lnTo>
                        <a:pt x="262" y="284"/>
                      </a:lnTo>
                      <a:lnTo>
                        <a:pt x="264" y="284"/>
                      </a:lnTo>
                      <a:lnTo>
                        <a:pt x="267" y="284"/>
                      </a:lnTo>
                      <a:lnTo>
                        <a:pt x="270" y="284"/>
                      </a:lnTo>
                      <a:lnTo>
                        <a:pt x="273" y="284"/>
                      </a:lnTo>
                      <a:lnTo>
                        <a:pt x="275" y="284"/>
                      </a:lnTo>
                      <a:lnTo>
                        <a:pt x="278" y="284"/>
                      </a:lnTo>
                      <a:lnTo>
                        <a:pt x="281" y="284"/>
                      </a:lnTo>
                      <a:lnTo>
                        <a:pt x="283" y="284"/>
                      </a:lnTo>
                      <a:lnTo>
                        <a:pt x="286" y="284"/>
                      </a:lnTo>
                      <a:lnTo>
                        <a:pt x="289" y="284"/>
                      </a:lnTo>
                      <a:lnTo>
                        <a:pt x="291" y="284"/>
                      </a:lnTo>
                      <a:lnTo>
                        <a:pt x="294" y="284"/>
                      </a:lnTo>
                      <a:lnTo>
                        <a:pt x="297" y="284"/>
                      </a:lnTo>
                      <a:lnTo>
                        <a:pt x="300" y="284"/>
                      </a:lnTo>
                      <a:lnTo>
                        <a:pt x="302" y="284"/>
                      </a:lnTo>
                      <a:lnTo>
                        <a:pt x="305" y="284"/>
                      </a:lnTo>
                      <a:lnTo>
                        <a:pt x="308" y="284"/>
                      </a:lnTo>
                      <a:lnTo>
                        <a:pt x="310" y="284"/>
                      </a:lnTo>
                      <a:lnTo>
                        <a:pt x="313" y="284"/>
                      </a:lnTo>
                      <a:lnTo>
                        <a:pt x="316" y="284"/>
                      </a:lnTo>
                      <a:lnTo>
                        <a:pt x="318" y="284"/>
                      </a:lnTo>
                      <a:lnTo>
                        <a:pt x="321" y="284"/>
                      </a:lnTo>
                      <a:lnTo>
                        <a:pt x="324" y="284"/>
                      </a:lnTo>
                      <a:lnTo>
                        <a:pt x="327" y="284"/>
                      </a:lnTo>
                      <a:lnTo>
                        <a:pt x="329" y="281"/>
                      </a:lnTo>
                      <a:lnTo>
                        <a:pt x="329" y="284"/>
                      </a:lnTo>
                      <a:lnTo>
                        <a:pt x="332" y="281"/>
                      </a:lnTo>
                      <a:lnTo>
                        <a:pt x="335" y="281"/>
                      </a:lnTo>
                      <a:lnTo>
                        <a:pt x="335" y="284"/>
                      </a:lnTo>
                      <a:lnTo>
                        <a:pt x="337" y="284"/>
                      </a:lnTo>
                      <a:lnTo>
                        <a:pt x="340" y="284"/>
                      </a:lnTo>
                      <a:lnTo>
                        <a:pt x="343" y="284"/>
                      </a:lnTo>
                      <a:lnTo>
                        <a:pt x="345" y="284"/>
                      </a:lnTo>
                      <a:lnTo>
                        <a:pt x="348" y="284"/>
                      </a:lnTo>
                      <a:lnTo>
                        <a:pt x="351" y="284"/>
                      </a:lnTo>
                      <a:lnTo>
                        <a:pt x="354" y="284"/>
                      </a:lnTo>
                      <a:lnTo>
                        <a:pt x="356" y="284"/>
                      </a:lnTo>
                      <a:lnTo>
                        <a:pt x="359" y="284"/>
                      </a:lnTo>
                      <a:lnTo>
                        <a:pt x="362" y="284"/>
                      </a:lnTo>
                      <a:lnTo>
                        <a:pt x="364" y="284"/>
                      </a:lnTo>
                      <a:lnTo>
                        <a:pt x="367" y="284"/>
                      </a:lnTo>
                      <a:lnTo>
                        <a:pt x="370" y="284"/>
                      </a:lnTo>
                      <a:lnTo>
                        <a:pt x="372" y="284"/>
                      </a:lnTo>
                      <a:lnTo>
                        <a:pt x="375" y="284"/>
                      </a:lnTo>
                      <a:lnTo>
                        <a:pt x="378" y="284"/>
                      </a:lnTo>
                      <a:lnTo>
                        <a:pt x="381" y="284"/>
                      </a:lnTo>
                      <a:lnTo>
                        <a:pt x="383" y="284"/>
                      </a:lnTo>
                      <a:lnTo>
                        <a:pt x="386" y="284"/>
                      </a:lnTo>
                      <a:lnTo>
                        <a:pt x="389" y="284"/>
                      </a:lnTo>
                      <a:lnTo>
                        <a:pt x="391" y="284"/>
                      </a:lnTo>
                      <a:lnTo>
                        <a:pt x="394" y="284"/>
                      </a:lnTo>
                      <a:lnTo>
                        <a:pt x="397" y="284"/>
                      </a:lnTo>
                      <a:lnTo>
                        <a:pt x="399" y="284"/>
                      </a:lnTo>
                      <a:lnTo>
                        <a:pt x="402" y="284"/>
                      </a:lnTo>
                      <a:lnTo>
                        <a:pt x="405" y="284"/>
                      </a:lnTo>
                      <a:lnTo>
                        <a:pt x="408" y="284"/>
                      </a:lnTo>
                      <a:lnTo>
                        <a:pt x="410" y="284"/>
                      </a:lnTo>
                      <a:lnTo>
                        <a:pt x="413" y="284"/>
                      </a:lnTo>
                      <a:lnTo>
                        <a:pt x="416" y="284"/>
                      </a:lnTo>
                      <a:lnTo>
                        <a:pt x="418" y="284"/>
                      </a:lnTo>
                      <a:lnTo>
                        <a:pt x="421" y="284"/>
                      </a:lnTo>
                      <a:lnTo>
                        <a:pt x="424" y="284"/>
                      </a:lnTo>
                      <a:lnTo>
                        <a:pt x="426" y="284"/>
                      </a:lnTo>
                      <a:lnTo>
                        <a:pt x="429" y="284"/>
                      </a:lnTo>
                      <a:lnTo>
                        <a:pt x="432" y="284"/>
                      </a:lnTo>
                      <a:lnTo>
                        <a:pt x="434" y="284"/>
                      </a:lnTo>
                      <a:lnTo>
                        <a:pt x="437" y="284"/>
                      </a:lnTo>
                      <a:lnTo>
                        <a:pt x="440" y="284"/>
                      </a:lnTo>
                      <a:lnTo>
                        <a:pt x="443" y="284"/>
                      </a:lnTo>
                      <a:lnTo>
                        <a:pt x="445" y="284"/>
                      </a:lnTo>
                      <a:lnTo>
                        <a:pt x="448" y="284"/>
                      </a:lnTo>
                      <a:lnTo>
                        <a:pt x="451" y="284"/>
                      </a:lnTo>
                      <a:lnTo>
                        <a:pt x="453" y="284"/>
                      </a:lnTo>
                      <a:lnTo>
                        <a:pt x="456" y="284"/>
                      </a:lnTo>
                      <a:lnTo>
                        <a:pt x="459" y="284"/>
                      </a:lnTo>
                      <a:lnTo>
                        <a:pt x="461" y="284"/>
                      </a:lnTo>
                      <a:lnTo>
                        <a:pt x="464" y="284"/>
                      </a:lnTo>
                      <a:lnTo>
                        <a:pt x="467" y="284"/>
                      </a:lnTo>
                      <a:lnTo>
                        <a:pt x="470" y="284"/>
                      </a:lnTo>
                      <a:lnTo>
                        <a:pt x="472" y="284"/>
                      </a:lnTo>
                      <a:lnTo>
                        <a:pt x="475" y="284"/>
                      </a:lnTo>
                      <a:lnTo>
                        <a:pt x="478" y="284"/>
                      </a:lnTo>
                      <a:lnTo>
                        <a:pt x="480" y="284"/>
                      </a:lnTo>
                      <a:lnTo>
                        <a:pt x="483" y="284"/>
                      </a:lnTo>
                      <a:lnTo>
                        <a:pt x="486" y="284"/>
                      </a:lnTo>
                      <a:lnTo>
                        <a:pt x="488" y="284"/>
                      </a:lnTo>
                      <a:lnTo>
                        <a:pt x="491" y="284"/>
                      </a:lnTo>
                      <a:lnTo>
                        <a:pt x="494" y="284"/>
                      </a:lnTo>
                      <a:lnTo>
                        <a:pt x="497" y="284"/>
                      </a:lnTo>
                      <a:lnTo>
                        <a:pt x="499" y="284"/>
                      </a:lnTo>
                      <a:lnTo>
                        <a:pt x="502" y="284"/>
                      </a:lnTo>
                      <a:lnTo>
                        <a:pt x="505" y="284"/>
                      </a:lnTo>
                      <a:lnTo>
                        <a:pt x="507" y="284"/>
                      </a:lnTo>
                      <a:lnTo>
                        <a:pt x="510" y="284"/>
                      </a:lnTo>
                      <a:lnTo>
                        <a:pt x="513" y="284"/>
                      </a:lnTo>
                      <a:lnTo>
                        <a:pt x="515" y="284"/>
                      </a:lnTo>
                      <a:lnTo>
                        <a:pt x="518" y="284"/>
                      </a:lnTo>
                      <a:lnTo>
                        <a:pt x="521" y="284"/>
                      </a:lnTo>
                      <a:lnTo>
                        <a:pt x="524" y="284"/>
                      </a:lnTo>
                      <a:lnTo>
                        <a:pt x="526" y="284"/>
                      </a:lnTo>
                      <a:lnTo>
                        <a:pt x="529" y="284"/>
                      </a:lnTo>
                      <a:lnTo>
                        <a:pt x="532" y="284"/>
                      </a:lnTo>
                      <a:lnTo>
                        <a:pt x="534" y="284"/>
                      </a:lnTo>
                      <a:lnTo>
                        <a:pt x="537" y="284"/>
                      </a:lnTo>
                      <a:lnTo>
                        <a:pt x="540" y="284"/>
                      </a:lnTo>
                      <a:lnTo>
                        <a:pt x="542" y="284"/>
                      </a:lnTo>
                      <a:lnTo>
                        <a:pt x="545" y="284"/>
                      </a:lnTo>
                      <a:lnTo>
                        <a:pt x="548" y="284"/>
                      </a:lnTo>
                      <a:lnTo>
                        <a:pt x="551" y="284"/>
                      </a:lnTo>
                      <a:lnTo>
                        <a:pt x="553" y="284"/>
                      </a:lnTo>
                      <a:lnTo>
                        <a:pt x="556" y="284"/>
                      </a:lnTo>
                      <a:lnTo>
                        <a:pt x="559" y="284"/>
                      </a:lnTo>
                      <a:lnTo>
                        <a:pt x="561" y="284"/>
                      </a:lnTo>
                      <a:lnTo>
                        <a:pt x="564" y="284"/>
                      </a:lnTo>
                      <a:lnTo>
                        <a:pt x="567" y="284"/>
                      </a:lnTo>
                      <a:lnTo>
                        <a:pt x="569" y="284"/>
                      </a:lnTo>
                      <a:lnTo>
                        <a:pt x="572" y="284"/>
                      </a:lnTo>
                      <a:lnTo>
                        <a:pt x="575" y="284"/>
                      </a:lnTo>
                      <a:lnTo>
                        <a:pt x="578" y="284"/>
                      </a:lnTo>
                      <a:lnTo>
                        <a:pt x="580" y="284"/>
                      </a:lnTo>
                      <a:lnTo>
                        <a:pt x="583" y="284"/>
                      </a:lnTo>
                      <a:lnTo>
                        <a:pt x="586" y="284"/>
                      </a:lnTo>
                      <a:lnTo>
                        <a:pt x="588" y="284"/>
                      </a:lnTo>
                      <a:lnTo>
                        <a:pt x="591" y="284"/>
                      </a:lnTo>
                      <a:lnTo>
                        <a:pt x="594" y="284"/>
                      </a:lnTo>
                      <a:lnTo>
                        <a:pt x="596" y="284"/>
                      </a:lnTo>
                      <a:lnTo>
                        <a:pt x="599" y="284"/>
                      </a:lnTo>
                      <a:lnTo>
                        <a:pt x="602" y="284"/>
                      </a:lnTo>
                      <a:lnTo>
                        <a:pt x="605" y="284"/>
                      </a:lnTo>
                      <a:lnTo>
                        <a:pt x="607" y="284"/>
                      </a:lnTo>
                      <a:lnTo>
                        <a:pt x="610" y="284"/>
                      </a:lnTo>
                      <a:lnTo>
                        <a:pt x="613" y="284"/>
                      </a:lnTo>
                      <a:lnTo>
                        <a:pt x="615" y="284"/>
                      </a:lnTo>
                      <a:lnTo>
                        <a:pt x="618" y="284"/>
                      </a:lnTo>
                      <a:lnTo>
                        <a:pt x="621" y="284"/>
                      </a:lnTo>
                      <a:lnTo>
                        <a:pt x="623" y="284"/>
                      </a:lnTo>
                      <a:lnTo>
                        <a:pt x="626" y="284"/>
                      </a:lnTo>
                      <a:lnTo>
                        <a:pt x="629" y="284"/>
                      </a:lnTo>
                      <a:lnTo>
                        <a:pt x="631" y="284"/>
                      </a:lnTo>
                      <a:lnTo>
                        <a:pt x="634" y="284"/>
                      </a:lnTo>
                      <a:lnTo>
                        <a:pt x="637" y="284"/>
                      </a:lnTo>
                      <a:lnTo>
                        <a:pt x="640" y="284"/>
                      </a:lnTo>
                      <a:lnTo>
                        <a:pt x="642" y="284"/>
                      </a:lnTo>
                      <a:lnTo>
                        <a:pt x="645" y="284"/>
                      </a:lnTo>
                      <a:lnTo>
                        <a:pt x="648" y="284"/>
                      </a:lnTo>
                      <a:lnTo>
                        <a:pt x="650" y="284"/>
                      </a:lnTo>
                      <a:lnTo>
                        <a:pt x="653" y="284"/>
                      </a:lnTo>
                      <a:lnTo>
                        <a:pt x="656" y="284"/>
                      </a:lnTo>
                      <a:lnTo>
                        <a:pt x="658" y="284"/>
                      </a:lnTo>
                      <a:lnTo>
                        <a:pt x="661" y="284"/>
                      </a:lnTo>
                      <a:lnTo>
                        <a:pt x="664" y="284"/>
                      </a:lnTo>
                      <a:lnTo>
                        <a:pt x="667" y="284"/>
                      </a:lnTo>
                      <a:lnTo>
                        <a:pt x="669" y="284"/>
                      </a:lnTo>
                      <a:lnTo>
                        <a:pt x="672" y="284"/>
                      </a:lnTo>
                      <a:lnTo>
                        <a:pt x="675" y="284"/>
                      </a:lnTo>
                      <a:lnTo>
                        <a:pt x="677" y="284"/>
                      </a:lnTo>
                      <a:lnTo>
                        <a:pt x="680" y="284"/>
                      </a:lnTo>
                      <a:lnTo>
                        <a:pt x="683" y="284"/>
                      </a:lnTo>
                      <a:lnTo>
                        <a:pt x="685" y="284"/>
                      </a:lnTo>
                      <a:lnTo>
                        <a:pt x="688" y="284"/>
                      </a:lnTo>
                      <a:lnTo>
                        <a:pt x="691" y="284"/>
                      </a:lnTo>
                      <a:lnTo>
                        <a:pt x="694" y="284"/>
                      </a:lnTo>
                      <a:lnTo>
                        <a:pt x="696" y="284"/>
                      </a:lnTo>
                      <a:lnTo>
                        <a:pt x="699" y="284"/>
                      </a:lnTo>
                      <a:lnTo>
                        <a:pt x="702" y="284"/>
                      </a:lnTo>
                      <a:lnTo>
                        <a:pt x="704" y="284"/>
                      </a:lnTo>
                      <a:lnTo>
                        <a:pt x="707" y="284"/>
                      </a:lnTo>
                      <a:lnTo>
                        <a:pt x="710" y="284"/>
                      </a:lnTo>
                      <a:lnTo>
                        <a:pt x="712" y="284"/>
                      </a:lnTo>
                      <a:lnTo>
                        <a:pt x="715" y="284"/>
                      </a:lnTo>
                      <a:lnTo>
                        <a:pt x="718" y="284"/>
                      </a:lnTo>
                      <a:lnTo>
                        <a:pt x="721" y="284"/>
                      </a:lnTo>
                      <a:lnTo>
                        <a:pt x="723" y="284"/>
                      </a:lnTo>
                      <a:lnTo>
                        <a:pt x="726" y="284"/>
                      </a:lnTo>
                      <a:lnTo>
                        <a:pt x="729" y="284"/>
                      </a:lnTo>
                      <a:lnTo>
                        <a:pt x="731" y="284"/>
                      </a:lnTo>
                      <a:lnTo>
                        <a:pt x="734" y="284"/>
                      </a:lnTo>
                      <a:lnTo>
                        <a:pt x="737" y="284"/>
                      </a:lnTo>
                      <a:lnTo>
                        <a:pt x="739" y="284"/>
                      </a:lnTo>
                      <a:lnTo>
                        <a:pt x="742" y="284"/>
                      </a:lnTo>
                      <a:lnTo>
                        <a:pt x="745" y="284"/>
                      </a:lnTo>
                      <a:lnTo>
                        <a:pt x="748" y="284"/>
                      </a:lnTo>
                      <a:lnTo>
                        <a:pt x="750" y="284"/>
                      </a:lnTo>
                      <a:lnTo>
                        <a:pt x="753" y="284"/>
                      </a:lnTo>
                      <a:lnTo>
                        <a:pt x="756" y="284"/>
                      </a:lnTo>
                      <a:lnTo>
                        <a:pt x="758" y="284"/>
                      </a:lnTo>
                      <a:lnTo>
                        <a:pt x="761" y="284"/>
                      </a:lnTo>
                      <a:lnTo>
                        <a:pt x="764" y="284"/>
                      </a:lnTo>
                      <a:lnTo>
                        <a:pt x="766" y="284"/>
                      </a:lnTo>
                      <a:lnTo>
                        <a:pt x="769" y="284"/>
                      </a:lnTo>
                      <a:lnTo>
                        <a:pt x="772" y="284"/>
                      </a:lnTo>
                      <a:lnTo>
                        <a:pt x="775" y="284"/>
                      </a:lnTo>
                      <a:lnTo>
                        <a:pt x="777" y="284"/>
                      </a:lnTo>
                      <a:lnTo>
                        <a:pt x="780" y="284"/>
                      </a:lnTo>
                      <a:lnTo>
                        <a:pt x="783" y="284"/>
                      </a:lnTo>
                      <a:lnTo>
                        <a:pt x="785" y="284"/>
                      </a:lnTo>
                      <a:lnTo>
                        <a:pt x="788" y="284"/>
                      </a:lnTo>
                      <a:lnTo>
                        <a:pt x="791" y="284"/>
                      </a:lnTo>
                      <a:lnTo>
                        <a:pt x="793" y="284"/>
                      </a:lnTo>
                      <a:lnTo>
                        <a:pt x="796" y="284"/>
                      </a:lnTo>
                      <a:lnTo>
                        <a:pt x="799" y="284"/>
                      </a:lnTo>
                      <a:lnTo>
                        <a:pt x="802" y="284"/>
                      </a:lnTo>
                      <a:lnTo>
                        <a:pt x="804" y="284"/>
                      </a:lnTo>
                      <a:lnTo>
                        <a:pt x="807" y="284"/>
                      </a:lnTo>
                      <a:lnTo>
                        <a:pt x="810" y="284"/>
                      </a:lnTo>
                      <a:lnTo>
                        <a:pt x="812" y="284"/>
                      </a:lnTo>
                      <a:lnTo>
                        <a:pt x="815" y="284"/>
                      </a:lnTo>
                      <a:lnTo>
                        <a:pt x="818" y="284"/>
                      </a:lnTo>
                      <a:lnTo>
                        <a:pt x="820" y="284"/>
                      </a:lnTo>
                      <a:lnTo>
                        <a:pt x="823" y="284"/>
                      </a:lnTo>
                      <a:lnTo>
                        <a:pt x="826" y="284"/>
                      </a:lnTo>
                      <a:lnTo>
                        <a:pt x="828" y="284"/>
                      </a:lnTo>
                      <a:lnTo>
                        <a:pt x="831" y="284"/>
                      </a:lnTo>
                      <a:lnTo>
                        <a:pt x="834" y="284"/>
                      </a:lnTo>
                      <a:lnTo>
                        <a:pt x="837" y="284"/>
                      </a:lnTo>
                      <a:lnTo>
                        <a:pt x="839" y="284"/>
                      </a:lnTo>
                      <a:lnTo>
                        <a:pt x="842" y="284"/>
                      </a:lnTo>
                      <a:lnTo>
                        <a:pt x="845" y="284"/>
                      </a:lnTo>
                      <a:lnTo>
                        <a:pt x="847" y="284"/>
                      </a:lnTo>
                      <a:lnTo>
                        <a:pt x="850" y="284"/>
                      </a:lnTo>
                      <a:lnTo>
                        <a:pt x="853" y="284"/>
                      </a:lnTo>
                      <a:lnTo>
                        <a:pt x="855" y="284"/>
                      </a:lnTo>
                      <a:lnTo>
                        <a:pt x="858" y="284"/>
                      </a:lnTo>
                      <a:lnTo>
                        <a:pt x="861" y="284"/>
                      </a:lnTo>
                      <a:lnTo>
                        <a:pt x="864" y="284"/>
                      </a:lnTo>
                      <a:lnTo>
                        <a:pt x="866" y="284"/>
                      </a:lnTo>
                      <a:lnTo>
                        <a:pt x="869" y="284"/>
                      </a:lnTo>
                      <a:lnTo>
                        <a:pt x="872" y="284"/>
                      </a:lnTo>
                      <a:lnTo>
                        <a:pt x="874" y="284"/>
                      </a:lnTo>
                      <a:lnTo>
                        <a:pt x="877" y="284"/>
                      </a:lnTo>
                      <a:lnTo>
                        <a:pt x="880" y="284"/>
                      </a:lnTo>
                      <a:lnTo>
                        <a:pt x="882" y="284"/>
                      </a:lnTo>
                      <a:lnTo>
                        <a:pt x="885" y="284"/>
                      </a:lnTo>
                      <a:lnTo>
                        <a:pt x="888" y="284"/>
                      </a:lnTo>
                      <a:lnTo>
                        <a:pt x="891" y="284"/>
                      </a:lnTo>
                      <a:lnTo>
                        <a:pt x="893" y="284"/>
                      </a:lnTo>
                      <a:lnTo>
                        <a:pt x="896" y="284"/>
                      </a:lnTo>
                      <a:lnTo>
                        <a:pt x="899" y="284"/>
                      </a:lnTo>
                      <a:lnTo>
                        <a:pt x="901" y="284"/>
                      </a:lnTo>
                      <a:lnTo>
                        <a:pt x="904" y="284"/>
                      </a:lnTo>
                      <a:lnTo>
                        <a:pt x="907" y="284"/>
                      </a:lnTo>
                      <a:lnTo>
                        <a:pt x="909" y="284"/>
                      </a:lnTo>
                      <a:lnTo>
                        <a:pt x="912" y="284"/>
                      </a:lnTo>
                      <a:lnTo>
                        <a:pt x="915" y="284"/>
                      </a:lnTo>
                      <a:lnTo>
                        <a:pt x="918" y="284"/>
                      </a:lnTo>
                      <a:lnTo>
                        <a:pt x="920" y="284"/>
                      </a:lnTo>
                      <a:lnTo>
                        <a:pt x="923" y="284"/>
                      </a:lnTo>
                      <a:lnTo>
                        <a:pt x="926" y="284"/>
                      </a:lnTo>
                      <a:lnTo>
                        <a:pt x="928" y="284"/>
                      </a:lnTo>
                      <a:lnTo>
                        <a:pt x="931" y="284"/>
                      </a:lnTo>
                      <a:lnTo>
                        <a:pt x="934" y="284"/>
                      </a:lnTo>
                      <a:lnTo>
                        <a:pt x="936" y="284"/>
                      </a:lnTo>
                      <a:lnTo>
                        <a:pt x="939" y="284"/>
                      </a:lnTo>
                      <a:lnTo>
                        <a:pt x="942" y="284"/>
                      </a:lnTo>
                      <a:lnTo>
                        <a:pt x="945" y="284"/>
                      </a:lnTo>
                      <a:lnTo>
                        <a:pt x="947" y="284"/>
                      </a:lnTo>
                      <a:lnTo>
                        <a:pt x="950" y="284"/>
                      </a:lnTo>
                      <a:lnTo>
                        <a:pt x="953" y="284"/>
                      </a:lnTo>
                      <a:lnTo>
                        <a:pt x="955" y="284"/>
                      </a:lnTo>
                      <a:lnTo>
                        <a:pt x="958" y="284"/>
                      </a:lnTo>
                      <a:lnTo>
                        <a:pt x="961" y="284"/>
                      </a:lnTo>
                      <a:lnTo>
                        <a:pt x="963" y="284"/>
                      </a:lnTo>
                      <a:lnTo>
                        <a:pt x="966" y="284"/>
                      </a:lnTo>
                      <a:lnTo>
                        <a:pt x="969" y="284"/>
                      </a:lnTo>
                      <a:lnTo>
                        <a:pt x="972" y="284"/>
                      </a:lnTo>
                      <a:lnTo>
                        <a:pt x="974" y="284"/>
                      </a:lnTo>
                      <a:lnTo>
                        <a:pt x="977" y="284"/>
                      </a:lnTo>
                      <a:lnTo>
                        <a:pt x="980" y="284"/>
                      </a:lnTo>
                      <a:lnTo>
                        <a:pt x="982" y="284"/>
                      </a:lnTo>
                      <a:lnTo>
                        <a:pt x="985" y="284"/>
                      </a:lnTo>
                      <a:lnTo>
                        <a:pt x="988" y="284"/>
                      </a:lnTo>
                      <a:lnTo>
                        <a:pt x="990" y="284"/>
                      </a:lnTo>
                      <a:lnTo>
                        <a:pt x="993" y="284"/>
                      </a:lnTo>
                      <a:lnTo>
                        <a:pt x="996" y="284"/>
                      </a:lnTo>
                      <a:lnTo>
                        <a:pt x="999" y="284"/>
                      </a:lnTo>
                      <a:lnTo>
                        <a:pt x="1001" y="284"/>
                      </a:lnTo>
                      <a:lnTo>
                        <a:pt x="1004" y="284"/>
                      </a:lnTo>
                      <a:lnTo>
                        <a:pt x="1007" y="284"/>
                      </a:lnTo>
                      <a:lnTo>
                        <a:pt x="1009" y="284"/>
                      </a:lnTo>
                      <a:lnTo>
                        <a:pt x="1012" y="284"/>
                      </a:lnTo>
                      <a:lnTo>
                        <a:pt x="1015" y="284"/>
                      </a:lnTo>
                      <a:lnTo>
                        <a:pt x="1017" y="284"/>
                      </a:lnTo>
                      <a:lnTo>
                        <a:pt x="1020" y="284"/>
                      </a:lnTo>
                      <a:lnTo>
                        <a:pt x="1023" y="284"/>
                      </a:lnTo>
                      <a:lnTo>
                        <a:pt x="1025" y="284"/>
                      </a:lnTo>
                      <a:lnTo>
                        <a:pt x="1028" y="284"/>
                      </a:lnTo>
                      <a:lnTo>
                        <a:pt x="1031" y="284"/>
                      </a:lnTo>
                      <a:lnTo>
                        <a:pt x="1034" y="284"/>
                      </a:lnTo>
                      <a:lnTo>
                        <a:pt x="1036" y="284"/>
                      </a:lnTo>
                      <a:lnTo>
                        <a:pt x="1039" y="284"/>
                      </a:lnTo>
                      <a:lnTo>
                        <a:pt x="1042" y="284"/>
                      </a:lnTo>
                      <a:lnTo>
                        <a:pt x="1044" y="284"/>
                      </a:lnTo>
                      <a:lnTo>
                        <a:pt x="1047" y="284"/>
                      </a:lnTo>
                      <a:lnTo>
                        <a:pt x="1050" y="284"/>
                      </a:lnTo>
                      <a:lnTo>
                        <a:pt x="1052" y="284"/>
                      </a:lnTo>
                      <a:lnTo>
                        <a:pt x="1055" y="284"/>
                      </a:lnTo>
                      <a:lnTo>
                        <a:pt x="1058" y="284"/>
                      </a:lnTo>
                      <a:lnTo>
                        <a:pt x="1061" y="284"/>
                      </a:lnTo>
                      <a:lnTo>
                        <a:pt x="1063" y="284"/>
                      </a:lnTo>
                      <a:lnTo>
                        <a:pt x="1066" y="284"/>
                      </a:lnTo>
                      <a:lnTo>
                        <a:pt x="1069" y="284"/>
                      </a:lnTo>
                      <a:lnTo>
                        <a:pt x="1071" y="284"/>
                      </a:lnTo>
                      <a:lnTo>
                        <a:pt x="1074" y="284"/>
                      </a:lnTo>
                      <a:lnTo>
                        <a:pt x="1077" y="284"/>
                      </a:lnTo>
                      <a:lnTo>
                        <a:pt x="1079" y="284"/>
                      </a:lnTo>
                      <a:lnTo>
                        <a:pt x="1082" y="284"/>
                      </a:lnTo>
                      <a:lnTo>
                        <a:pt x="1085" y="284"/>
                      </a:lnTo>
                      <a:lnTo>
                        <a:pt x="1088" y="284"/>
                      </a:lnTo>
                      <a:lnTo>
                        <a:pt x="1090" y="284"/>
                      </a:lnTo>
                      <a:lnTo>
                        <a:pt x="1093" y="284"/>
                      </a:lnTo>
                      <a:lnTo>
                        <a:pt x="1096" y="284"/>
                      </a:lnTo>
                      <a:lnTo>
                        <a:pt x="1098" y="284"/>
                      </a:lnTo>
                      <a:lnTo>
                        <a:pt x="1101" y="284"/>
                      </a:lnTo>
                      <a:lnTo>
                        <a:pt x="1104" y="284"/>
                      </a:lnTo>
                      <a:lnTo>
                        <a:pt x="1106" y="284"/>
                      </a:lnTo>
                      <a:lnTo>
                        <a:pt x="1109" y="284"/>
                      </a:lnTo>
                      <a:lnTo>
                        <a:pt x="1112" y="284"/>
                      </a:lnTo>
                      <a:lnTo>
                        <a:pt x="1115" y="284"/>
                      </a:lnTo>
                      <a:lnTo>
                        <a:pt x="1117" y="284"/>
                      </a:lnTo>
                      <a:lnTo>
                        <a:pt x="1120" y="284"/>
                      </a:lnTo>
                      <a:lnTo>
                        <a:pt x="1123" y="284"/>
                      </a:lnTo>
                      <a:lnTo>
                        <a:pt x="1125" y="284"/>
                      </a:lnTo>
                      <a:lnTo>
                        <a:pt x="1128" y="284"/>
                      </a:lnTo>
                      <a:lnTo>
                        <a:pt x="1131" y="284"/>
                      </a:lnTo>
                      <a:lnTo>
                        <a:pt x="1133" y="284"/>
                      </a:lnTo>
                      <a:lnTo>
                        <a:pt x="1136" y="284"/>
                      </a:lnTo>
                      <a:lnTo>
                        <a:pt x="1139" y="284"/>
                      </a:lnTo>
                      <a:lnTo>
                        <a:pt x="1142" y="284"/>
                      </a:lnTo>
                      <a:lnTo>
                        <a:pt x="1144" y="284"/>
                      </a:lnTo>
                      <a:lnTo>
                        <a:pt x="1147" y="284"/>
                      </a:lnTo>
                      <a:lnTo>
                        <a:pt x="1150" y="284"/>
                      </a:lnTo>
                      <a:lnTo>
                        <a:pt x="1152" y="284"/>
                      </a:lnTo>
                      <a:lnTo>
                        <a:pt x="1155" y="284"/>
                      </a:lnTo>
                      <a:lnTo>
                        <a:pt x="1158" y="284"/>
                      </a:lnTo>
                      <a:lnTo>
                        <a:pt x="1160" y="284"/>
                      </a:lnTo>
                      <a:lnTo>
                        <a:pt x="1163" y="284"/>
                      </a:lnTo>
                      <a:lnTo>
                        <a:pt x="1166" y="284"/>
                      </a:lnTo>
                      <a:lnTo>
                        <a:pt x="1169" y="284"/>
                      </a:lnTo>
                      <a:lnTo>
                        <a:pt x="1171" y="284"/>
                      </a:lnTo>
                      <a:lnTo>
                        <a:pt x="1174" y="284"/>
                      </a:lnTo>
                      <a:lnTo>
                        <a:pt x="1177" y="284"/>
                      </a:lnTo>
                      <a:lnTo>
                        <a:pt x="1179" y="284"/>
                      </a:lnTo>
                      <a:lnTo>
                        <a:pt x="1182" y="284"/>
                      </a:lnTo>
                      <a:lnTo>
                        <a:pt x="1185" y="284"/>
                      </a:lnTo>
                      <a:lnTo>
                        <a:pt x="1187" y="284"/>
                      </a:lnTo>
                      <a:lnTo>
                        <a:pt x="1190" y="284"/>
                      </a:lnTo>
                      <a:lnTo>
                        <a:pt x="1193" y="284"/>
                      </a:lnTo>
                      <a:lnTo>
                        <a:pt x="1196" y="284"/>
                      </a:lnTo>
                      <a:lnTo>
                        <a:pt x="1198" y="284"/>
                      </a:lnTo>
                      <a:lnTo>
                        <a:pt x="1201" y="284"/>
                      </a:lnTo>
                      <a:lnTo>
                        <a:pt x="1204" y="284"/>
                      </a:lnTo>
                      <a:lnTo>
                        <a:pt x="1206" y="284"/>
                      </a:lnTo>
                      <a:lnTo>
                        <a:pt x="1209" y="284"/>
                      </a:lnTo>
                      <a:lnTo>
                        <a:pt x="1212" y="284"/>
                      </a:lnTo>
                      <a:lnTo>
                        <a:pt x="1214" y="284"/>
                      </a:lnTo>
                      <a:lnTo>
                        <a:pt x="1217" y="284"/>
                      </a:lnTo>
                      <a:lnTo>
                        <a:pt x="1220" y="284"/>
                      </a:lnTo>
                      <a:lnTo>
                        <a:pt x="1222" y="284"/>
                      </a:lnTo>
                      <a:lnTo>
                        <a:pt x="1225" y="284"/>
                      </a:lnTo>
                      <a:lnTo>
                        <a:pt x="1228" y="284"/>
                      </a:lnTo>
                      <a:lnTo>
                        <a:pt x="1231" y="284"/>
                      </a:lnTo>
                      <a:lnTo>
                        <a:pt x="1233" y="284"/>
                      </a:lnTo>
                      <a:lnTo>
                        <a:pt x="1236" y="284"/>
                      </a:lnTo>
                      <a:lnTo>
                        <a:pt x="1239" y="284"/>
                      </a:lnTo>
                      <a:lnTo>
                        <a:pt x="1241" y="284"/>
                      </a:lnTo>
                      <a:lnTo>
                        <a:pt x="1244" y="284"/>
                      </a:lnTo>
                      <a:lnTo>
                        <a:pt x="1247" y="284"/>
                      </a:lnTo>
                      <a:lnTo>
                        <a:pt x="1249" y="284"/>
                      </a:lnTo>
                      <a:lnTo>
                        <a:pt x="1252" y="284"/>
                      </a:lnTo>
                      <a:lnTo>
                        <a:pt x="1255" y="284"/>
                      </a:lnTo>
                      <a:lnTo>
                        <a:pt x="1258" y="284"/>
                      </a:lnTo>
                      <a:lnTo>
                        <a:pt x="1260" y="284"/>
                      </a:lnTo>
                      <a:lnTo>
                        <a:pt x="1263" y="284"/>
                      </a:lnTo>
                      <a:lnTo>
                        <a:pt x="1266" y="284"/>
                      </a:lnTo>
                      <a:lnTo>
                        <a:pt x="1268" y="284"/>
                      </a:lnTo>
                      <a:lnTo>
                        <a:pt x="1271" y="284"/>
                      </a:lnTo>
                      <a:lnTo>
                        <a:pt x="1274" y="284"/>
                      </a:lnTo>
                      <a:lnTo>
                        <a:pt x="1276" y="284"/>
                      </a:lnTo>
                      <a:lnTo>
                        <a:pt x="1279" y="284"/>
                      </a:lnTo>
                      <a:lnTo>
                        <a:pt x="1282" y="284"/>
                      </a:lnTo>
                      <a:lnTo>
                        <a:pt x="1285" y="284"/>
                      </a:lnTo>
                      <a:lnTo>
                        <a:pt x="1287" y="284"/>
                      </a:lnTo>
                      <a:lnTo>
                        <a:pt x="1290" y="284"/>
                      </a:lnTo>
                      <a:lnTo>
                        <a:pt x="1293" y="284"/>
                      </a:lnTo>
                      <a:lnTo>
                        <a:pt x="1295" y="284"/>
                      </a:lnTo>
                      <a:lnTo>
                        <a:pt x="1298" y="284"/>
                      </a:lnTo>
                      <a:lnTo>
                        <a:pt x="1301" y="284"/>
                      </a:lnTo>
                      <a:lnTo>
                        <a:pt x="1303" y="284"/>
                      </a:lnTo>
                      <a:lnTo>
                        <a:pt x="1306" y="284"/>
                      </a:lnTo>
                      <a:lnTo>
                        <a:pt x="1309" y="284"/>
                      </a:lnTo>
                      <a:lnTo>
                        <a:pt x="1312" y="284"/>
                      </a:lnTo>
                      <a:lnTo>
                        <a:pt x="1314" y="284"/>
                      </a:lnTo>
                      <a:lnTo>
                        <a:pt x="1317" y="284"/>
                      </a:lnTo>
                      <a:lnTo>
                        <a:pt x="1320" y="284"/>
                      </a:lnTo>
                      <a:lnTo>
                        <a:pt x="1322" y="284"/>
                      </a:lnTo>
                      <a:lnTo>
                        <a:pt x="1325" y="284"/>
                      </a:lnTo>
                      <a:lnTo>
                        <a:pt x="1328" y="284"/>
                      </a:lnTo>
                      <a:lnTo>
                        <a:pt x="1330" y="284"/>
                      </a:lnTo>
                      <a:lnTo>
                        <a:pt x="1333" y="284"/>
                      </a:lnTo>
                      <a:lnTo>
                        <a:pt x="1336" y="284"/>
                      </a:lnTo>
                      <a:lnTo>
                        <a:pt x="1339" y="284"/>
                      </a:lnTo>
                      <a:lnTo>
                        <a:pt x="1341" y="284"/>
                      </a:lnTo>
                      <a:lnTo>
                        <a:pt x="1344" y="284"/>
                      </a:lnTo>
                      <a:lnTo>
                        <a:pt x="1347" y="284"/>
                      </a:lnTo>
                      <a:lnTo>
                        <a:pt x="1349" y="284"/>
                      </a:lnTo>
                      <a:lnTo>
                        <a:pt x="1352" y="284"/>
                      </a:lnTo>
                      <a:lnTo>
                        <a:pt x="1355" y="284"/>
                      </a:lnTo>
                      <a:lnTo>
                        <a:pt x="1357" y="284"/>
                      </a:lnTo>
                      <a:lnTo>
                        <a:pt x="1360" y="284"/>
                      </a:lnTo>
                      <a:lnTo>
                        <a:pt x="1363" y="284"/>
                      </a:lnTo>
                      <a:lnTo>
                        <a:pt x="1366" y="284"/>
                      </a:lnTo>
                      <a:lnTo>
                        <a:pt x="1368" y="284"/>
                      </a:lnTo>
                      <a:lnTo>
                        <a:pt x="1371" y="284"/>
                      </a:lnTo>
                      <a:lnTo>
                        <a:pt x="1374" y="284"/>
                      </a:lnTo>
                      <a:lnTo>
                        <a:pt x="1376" y="284"/>
                      </a:lnTo>
                      <a:lnTo>
                        <a:pt x="1379" y="284"/>
                      </a:lnTo>
                      <a:lnTo>
                        <a:pt x="1382" y="284"/>
                      </a:lnTo>
                      <a:lnTo>
                        <a:pt x="1384" y="284"/>
                      </a:lnTo>
                      <a:lnTo>
                        <a:pt x="1387" y="284"/>
                      </a:lnTo>
                      <a:lnTo>
                        <a:pt x="1390" y="284"/>
                      </a:lnTo>
                      <a:lnTo>
                        <a:pt x="1393" y="284"/>
                      </a:lnTo>
                      <a:lnTo>
                        <a:pt x="1395" y="284"/>
                      </a:lnTo>
                      <a:lnTo>
                        <a:pt x="1398" y="284"/>
                      </a:lnTo>
                      <a:lnTo>
                        <a:pt x="1401" y="284"/>
                      </a:lnTo>
                      <a:lnTo>
                        <a:pt x="1403" y="284"/>
                      </a:lnTo>
                      <a:lnTo>
                        <a:pt x="1406" y="284"/>
                      </a:lnTo>
                      <a:lnTo>
                        <a:pt x="1409" y="284"/>
                      </a:lnTo>
                      <a:lnTo>
                        <a:pt x="1411" y="284"/>
                      </a:lnTo>
                      <a:lnTo>
                        <a:pt x="1414" y="284"/>
                      </a:lnTo>
                      <a:lnTo>
                        <a:pt x="1417" y="284"/>
                      </a:lnTo>
                      <a:lnTo>
                        <a:pt x="1419" y="284"/>
                      </a:lnTo>
                      <a:lnTo>
                        <a:pt x="1422" y="284"/>
                      </a:lnTo>
                      <a:lnTo>
                        <a:pt x="1425" y="284"/>
                      </a:lnTo>
                      <a:lnTo>
                        <a:pt x="1428" y="284"/>
                      </a:lnTo>
                      <a:lnTo>
                        <a:pt x="1430" y="284"/>
                      </a:lnTo>
                      <a:lnTo>
                        <a:pt x="1433" y="284"/>
                      </a:lnTo>
                      <a:lnTo>
                        <a:pt x="1436" y="284"/>
                      </a:lnTo>
                      <a:lnTo>
                        <a:pt x="1438" y="284"/>
                      </a:lnTo>
                      <a:lnTo>
                        <a:pt x="1441" y="284"/>
                      </a:lnTo>
                      <a:lnTo>
                        <a:pt x="1444" y="284"/>
                      </a:lnTo>
                      <a:lnTo>
                        <a:pt x="1446" y="284"/>
                      </a:lnTo>
                      <a:lnTo>
                        <a:pt x="1449" y="284"/>
                      </a:lnTo>
                      <a:lnTo>
                        <a:pt x="1452" y="284"/>
                      </a:lnTo>
                      <a:lnTo>
                        <a:pt x="1455" y="284"/>
                      </a:lnTo>
                      <a:lnTo>
                        <a:pt x="1457" y="284"/>
                      </a:lnTo>
                      <a:lnTo>
                        <a:pt x="1460" y="284"/>
                      </a:lnTo>
                      <a:lnTo>
                        <a:pt x="1463" y="284"/>
                      </a:lnTo>
                      <a:lnTo>
                        <a:pt x="1465" y="284"/>
                      </a:lnTo>
                      <a:lnTo>
                        <a:pt x="1468" y="284"/>
                      </a:lnTo>
                      <a:lnTo>
                        <a:pt x="1471" y="284"/>
                      </a:lnTo>
                      <a:lnTo>
                        <a:pt x="1473" y="284"/>
                      </a:lnTo>
                      <a:lnTo>
                        <a:pt x="1476" y="284"/>
                      </a:lnTo>
                      <a:lnTo>
                        <a:pt x="1479" y="284"/>
                      </a:lnTo>
                      <a:lnTo>
                        <a:pt x="1482" y="284"/>
                      </a:lnTo>
                      <a:lnTo>
                        <a:pt x="1484" y="284"/>
                      </a:lnTo>
                      <a:lnTo>
                        <a:pt x="1487" y="284"/>
                      </a:lnTo>
                      <a:lnTo>
                        <a:pt x="1490" y="284"/>
                      </a:lnTo>
                      <a:lnTo>
                        <a:pt x="1492" y="284"/>
                      </a:lnTo>
                      <a:lnTo>
                        <a:pt x="1495" y="284"/>
                      </a:lnTo>
                      <a:lnTo>
                        <a:pt x="1498" y="284"/>
                      </a:lnTo>
                      <a:lnTo>
                        <a:pt x="1500" y="284"/>
                      </a:lnTo>
                      <a:lnTo>
                        <a:pt x="1503" y="284"/>
                      </a:lnTo>
                      <a:lnTo>
                        <a:pt x="1506" y="284"/>
                      </a:lnTo>
                      <a:lnTo>
                        <a:pt x="1509" y="284"/>
                      </a:lnTo>
                      <a:lnTo>
                        <a:pt x="1511" y="284"/>
                      </a:lnTo>
                      <a:lnTo>
                        <a:pt x="1514" y="284"/>
                      </a:lnTo>
                      <a:lnTo>
                        <a:pt x="1517" y="284"/>
                      </a:lnTo>
                      <a:lnTo>
                        <a:pt x="1519" y="284"/>
                      </a:lnTo>
                      <a:lnTo>
                        <a:pt x="1522" y="284"/>
                      </a:lnTo>
                      <a:lnTo>
                        <a:pt x="1525" y="284"/>
                      </a:lnTo>
                      <a:lnTo>
                        <a:pt x="1527" y="284"/>
                      </a:lnTo>
                      <a:lnTo>
                        <a:pt x="1530" y="284"/>
                      </a:lnTo>
                      <a:lnTo>
                        <a:pt x="1533" y="284"/>
                      </a:lnTo>
                      <a:lnTo>
                        <a:pt x="1536" y="284"/>
                      </a:lnTo>
                      <a:lnTo>
                        <a:pt x="1538" y="284"/>
                      </a:lnTo>
                      <a:lnTo>
                        <a:pt x="1541" y="284"/>
                      </a:lnTo>
                      <a:lnTo>
                        <a:pt x="1544" y="284"/>
                      </a:lnTo>
                      <a:lnTo>
                        <a:pt x="1546" y="284"/>
                      </a:lnTo>
                      <a:lnTo>
                        <a:pt x="1549" y="284"/>
                      </a:lnTo>
                      <a:lnTo>
                        <a:pt x="1552" y="284"/>
                      </a:lnTo>
                      <a:lnTo>
                        <a:pt x="1554" y="284"/>
                      </a:lnTo>
                      <a:lnTo>
                        <a:pt x="1557" y="284"/>
                      </a:lnTo>
                      <a:lnTo>
                        <a:pt x="1560" y="284"/>
                      </a:lnTo>
                      <a:lnTo>
                        <a:pt x="1563" y="284"/>
                      </a:lnTo>
                      <a:lnTo>
                        <a:pt x="1565" y="284"/>
                      </a:lnTo>
                      <a:lnTo>
                        <a:pt x="1568" y="284"/>
                      </a:lnTo>
                      <a:lnTo>
                        <a:pt x="1571" y="284"/>
                      </a:lnTo>
                      <a:lnTo>
                        <a:pt x="1573" y="284"/>
                      </a:lnTo>
                      <a:lnTo>
                        <a:pt x="1576" y="284"/>
                      </a:lnTo>
                      <a:lnTo>
                        <a:pt x="1579" y="284"/>
                      </a:lnTo>
                      <a:lnTo>
                        <a:pt x="1581" y="284"/>
                      </a:lnTo>
                      <a:lnTo>
                        <a:pt x="1584" y="284"/>
                      </a:lnTo>
                      <a:lnTo>
                        <a:pt x="1587" y="284"/>
                      </a:lnTo>
                      <a:lnTo>
                        <a:pt x="1590" y="284"/>
                      </a:lnTo>
                      <a:lnTo>
                        <a:pt x="1592" y="284"/>
                      </a:lnTo>
                      <a:lnTo>
                        <a:pt x="1595" y="284"/>
                      </a:lnTo>
                      <a:lnTo>
                        <a:pt x="1598" y="284"/>
                      </a:lnTo>
                      <a:lnTo>
                        <a:pt x="1600" y="284"/>
                      </a:lnTo>
                      <a:lnTo>
                        <a:pt x="1603" y="284"/>
                      </a:lnTo>
                      <a:lnTo>
                        <a:pt x="1606" y="284"/>
                      </a:lnTo>
                      <a:lnTo>
                        <a:pt x="1608" y="284"/>
                      </a:lnTo>
                      <a:lnTo>
                        <a:pt x="1611" y="284"/>
                      </a:lnTo>
                      <a:lnTo>
                        <a:pt x="1614" y="284"/>
                      </a:lnTo>
                      <a:lnTo>
                        <a:pt x="1616" y="284"/>
                      </a:lnTo>
                      <a:lnTo>
                        <a:pt x="1619" y="284"/>
                      </a:lnTo>
                      <a:lnTo>
                        <a:pt x="1622" y="284"/>
                      </a:lnTo>
                      <a:lnTo>
                        <a:pt x="1625" y="284"/>
                      </a:lnTo>
                      <a:lnTo>
                        <a:pt x="1627" y="284"/>
                      </a:lnTo>
                      <a:lnTo>
                        <a:pt x="1630" y="284"/>
                      </a:lnTo>
                      <a:lnTo>
                        <a:pt x="1633" y="284"/>
                      </a:lnTo>
                      <a:lnTo>
                        <a:pt x="1635" y="284"/>
                      </a:lnTo>
                      <a:lnTo>
                        <a:pt x="1638" y="284"/>
                      </a:lnTo>
                      <a:lnTo>
                        <a:pt x="1641" y="284"/>
                      </a:lnTo>
                      <a:lnTo>
                        <a:pt x="1643" y="284"/>
                      </a:lnTo>
                      <a:lnTo>
                        <a:pt x="1646" y="284"/>
                      </a:lnTo>
                      <a:lnTo>
                        <a:pt x="1649" y="284"/>
                      </a:lnTo>
                      <a:lnTo>
                        <a:pt x="1652" y="284"/>
                      </a:lnTo>
                      <a:lnTo>
                        <a:pt x="1654" y="284"/>
                      </a:lnTo>
                      <a:lnTo>
                        <a:pt x="1657" y="284"/>
                      </a:lnTo>
                      <a:lnTo>
                        <a:pt x="1660" y="284"/>
                      </a:lnTo>
                      <a:lnTo>
                        <a:pt x="1662" y="284"/>
                      </a:lnTo>
                      <a:lnTo>
                        <a:pt x="1665" y="284"/>
                      </a:lnTo>
                      <a:lnTo>
                        <a:pt x="1668" y="284"/>
                      </a:lnTo>
                      <a:lnTo>
                        <a:pt x="1670" y="284"/>
                      </a:lnTo>
                      <a:lnTo>
                        <a:pt x="1673" y="284"/>
                      </a:lnTo>
                      <a:lnTo>
                        <a:pt x="1676" y="284"/>
                      </a:lnTo>
                      <a:lnTo>
                        <a:pt x="1679" y="284"/>
                      </a:lnTo>
                      <a:lnTo>
                        <a:pt x="1681" y="284"/>
                      </a:lnTo>
                      <a:lnTo>
                        <a:pt x="1684" y="284"/>
                      </a:lnTo>
                      <a:lnTo>
                        <a:pt x="1687" y="284"/>
                      </a:lnTo>
                      <a:lnTo>
                        <a:pt x="1689" y="284"/>
                      </a:lnTo>
                      <a:lnTo>
                        <a:pt x="1692" y="284"/>
                      </a:lnTo>
                      <a:lnTo>
                        <a:pt x="1695" y="284"/>
                      </a:lnTo>
                      <a:lnTo>
                        <a:pt x="1697" y="284"/>
                      </a:lnTo>
                      <a:lnTo>
                        <a:pt x="1700" y="284"/>
                      </a:lnTo>
                      <a:lnTo>
                        <a:pt x="1703" y="284"/>
                      </a:lnTo>
                      <a:lnTo>
                        <a:pt x="1706" y="284"/>
                      </a:lnTo>
                      <a:lnTo>
                        <a:pt x="1708" y="284"/>
                      </a:lnTo>
                      <a:lnTo>
                        <a:pt x="1711" y="284"/>
                      </a:lnTo>
                      <a:lnTo>
                        <a:pt x="1714" y="284"/>
                      </a:lnTo>
                      <a:lnTo>
                        <a:pt x="1716" y="284"/>
                      </a:lnTo>
                      <a:lnTo>
                        <a:pt x="1719" y="284"/>
                      </a:lnTo>
                      <a:lnTo>
                        <a:pt x="1722" y="284"/>
                      </a:lnTo>
                      <a:lnTo>
                        <a:pt x="1724" y="284"/>
                      </a:lnTo>
                      <a:lnTo>
                        <a:pt x="1727" y="284"/>
                      </a:lnTo>
                      <a:lnTo>
                        <a:pt x="1730" y="284"/>
                      </a:lnTo>
                      <a:lnTo>
                        <a:pt x="1733" y="284"/>
                      </a:lnTo>
                      <a:lnTo>
                        <a:pt x="1735" y="284"/>
                      </a:lnTo>
                      <a:lnTo>
                        <a:pt x="1738" y="284"/>
                      </a:lnTo>
                      <a:lnTo>
                        <a:pt x="1741" y="284"/>
                      </a:lnTo>
                      <a:lnTo>
                        <a:pt x="1743" y="284"/>
                      </a:lnTo>
                      <a:lnTo>
                        <a:pt x="1746" y="284"/>
                      </a:lnTo>
                      <a:lnTo>
                        <a:pt x="1749" y="284"/>
                      </a:lnTo>
                      <a:lnTo>
                        <a:pt x="1751" y="284"/>
                      </a:lnTo>
                      <a:lnTo>
                        <a:pt x="1754" y="284"/>
                      </a:lnTo>
                      <a:lnTo>
                        <a:pt x="1757" y="284"/>
                      </a:lnTo>
                      <a:lnTo>
                        <a:pt x="1760" y="284"/>
                      </a:lnTo>
                      <a:lnTo>
                        <a:pt x="1762" y="284"/>
                      </a:lnTo>
                      <a:lnTo>
                        <a:pt x="1765" y="284"/>
                      </a:lnTo>
                      <a:lnTo>
                        <a:pt x="1768" y="284"/>
                      </a:lnTo>
                      <a:lnTo>
                        <a:pt x="1770" y="284"/>
                      </a:lnTo>
                      <a:lnTo>
                        <a:pt x="1773" y="284"/>
                      </a:lnTo>
                      <a:lnTo>
                        <a:pt x="1776" y="284"/>
                      </a:lnTo>
                      <a:lnTo>
                        <a:pt x="1778" y="284"/>
                      </a:lnTo>
                      <a:lnTo>
                        <a:pt x="1781" y="284"/>
                      </a:lnTo>
                      <a:lnTo>
                        <a:pt x="1784" y="284"/>
                      </a:lnTo>
                      <a:lnTo>
                        <a:pt x="1787" y="284"/>
                      </a:lnTo>
                      <a:lnTo>
                        <a:pt x="1789" y="284"/>
                      </a:lnTo>
                      <a:lnTo>
                        <a:pt x="1792" y="284"/>
                      </a:lnTo>
                      <a:lnTo>
                        <a:pt x="1795" y="284"/>
                      </a:lnTo>
                      <a:lnTo>
                        <a:pt x="1797" y="284"/>
                      </a:lnTo>
                      <a:lnTo>
                        <a:pt x="1800" y="284"/>
                      </a:lnTo>
                      <a:lnTo>
                        <a:pt x="1803" y="284"/>
                      </a:lnTo>
                      <a:lnTo>
                        <a:pt x="1805" y="284"/>
                      </a:lnTo>
                      <a:lnTo>
                        <a:pt x="1808" y="284"/>
                      </a:lnTo>
                      <a:lnTo>
                        <a:pt x="1811" y="284"/>
                      </a:lnTo>
                      <a:lnTo>
                        <a:pt x="1813" y="284"/>
                      </a:lnTo>
                      <a:lnTo>
                        <a:pt x="1816" y="284"/>
                      </a:lnTo>
                      <a:lnTo>
                        <a:pt x="1819" y="284"/>
                      </a:lnTo>
                      <a:lnTo>
                        <a:pt x="1822" y="284"/>
                      </a:lnTo>
                      <a:lnTo>
                        <a:pt x="1824" y="284"/>
                      </a:lnTo>
                      <a:lnTo>
                        <a:pt x="1827" y="284"/>
                      </a:lnTo>
                      <a:lnTo>
                        <a:pt x="1830" y="284"/>
                      </a:lnTo>
                      <a:lnTo>
                        <a:pt x="1832" y="284"/>
                      </a:lnTo>
                      <a:lnTo>
                        <a:pt x="1835" y="284"/>
                      </a:lnTo>
                      <a:lnTo>
                        <a:pt x="1838" y="284"/>
                      </a:lnTo>
                      <a:lnTo>
                        <a:pt x="1840" y="284"/>
                      </a:lnTo>
                      <a:lnTo>
                        <a:pt x="1843" y="284"/>
                      </a:lnTo>
                      <a:lnTo>
                        <a:pt x="1846" y="284"/>
                      </a:lnTo>
                      <a:lnTo>
                        <a:pt x="1849" y="284"/>
                      </a:lnTo>
                      <a:lnTo>
                        <a:pt x="1851" y="284"/>
                      </a:lnTo>
                      <a:lnTo>
                        <a:pt x="1854" y="284"/>
                      </a:lnTo>
                      <a:lnTo>
                        <a:pt x="1857" y="284"/>
                      </a:lnTo>
                      <a:lnTo>
                        <a:pt x="1859" y="284"/>
                      </a:lnTo>
                      <a:lnTo>
                        <a:pt x="1862" y="284"/>
                      </a:lnTo>
                      <a:lnTo>
                        <a:pt x="1865" y="284"/>
                      </a:lnTo>
                      <a:lnTo>
                        <a:pt x="1867" y="284"/>
                      </a:lnTo>
                      <a:lnTo>
                        <a:pt x="1870" y="284"/>
                      </a:lnTo>
                      <a:lnTo>
                        <a:pt x="1873" y="284"/>
                      </a:lnTo>
                      <a:lnTo>
                        <a:pt x="1876" y="284"/>
                      </a:lnTo>
                      <a:lnTo>
                        <a:pt x="1878" y="284"/>
                      </a:lnTo>
                      <a:lnTo>
                        <a:pt x="1881" y="284"/>
                      </a:lnTo>
                      <a:lnTo>
                        <a:pt x="1884" y="284"/>
                      </a:lnTo>
                      <a:lnTo>
                        <a:pt x="1886" y="284"/>
                      </a:lnTo>
                      <a:lnTo>
                        <a:pt x="1889" y="284"/>
                      </a:lnTo>
                      <a:lnTo>
                        <a:pt x="1892" y="284"/>
                      </a:lnTo>
                      <a:lnTo>
                        <a:pt x="1894" y="284"/>
                      </a:lnTo>
                      <a:lnTo>
                        <a:pt x="1897" y="284"/>
                      </a:lnTo>
                      <a:lnTo>
                        <a:pt x="1900" y="284"/>
                      </a:lnTo>
                      <a:lnTo>
                        <a:pt x="1903" y="284"/>
                      </a:lnTo>
                      <a:lnTo>
                        <a:pt x="1905" y="284"/>
                      </a:lnTo>
                      <a:lnTo>
                        <a:pt x="1908" y="284"/>
                      </a:lnTo>
                      <a:lnTo>
                        <a:pt x="1911" y="284"/>
                      </a:lnTo>
                      <a:lnTo>
                        <a:pt x="1913" y="284"/>
                      </a:lnTo>
                      <a:lnTo>
                        <a:pt x="1916" y="284"/>
                      </a:lnTo>
                      <a:lnTo>
                        <a:pt x="1919" y="284"/>
                      </a:lnTo>
                      <a:lnTo>
                        <a:pt x="1921" y="284"/>
                      </a:lnTo>
                      <a:lnTo>
                        <a:pt x="1924" y="284"/>
                      </a:lnTo>
                      <a:lnTo>
                        <a:pt x="1927" y="284"/>
                      </a:lnTo>
                      <a:lnTo>
                        <a:pt x="1930" y="284"/>
                      </a:lnTo>
                      <a:lnTo>
                        <a:pt x="1932" y="284"/>
                      </a:lnTo>
                      <a:lnTo>
                        <a:pt x="1935" y="284"/>
                      </a:lnTo>
                      <a:lnTo>
                        <a:pt x="1938" y="284"/>
                      </a:lnTo>
                      <a:lnTo>
                        <a:pt x="1940" y="284"/>
                      </a:lnTo>
                      <a:lnTo>
                        <a:pt x="1943" y="284"/>
                      </a:lnTo>
                      <a:lnTo>
                        <a:pt x="1946" y="284"/>
                      </a:lnTo>
                      <a:lnTo>
                        <a:pt x="1948" y="284"/>
                      </a:lnTo>
                      <a:lnTo>
                        <a:pt x="1951" y="284"/>
                      </a:lnTo>
                      <a:lnTo>
                        <a:pt x="1954" y="284"/>
                      </a:lnTo>
                      <a:lnTo>
                        <a:pt x="1957" y="284"/>
                      </a:lnTo>
                      <a:lnTo>
                        <a:pt x="1959" y="284"/>
                      </a:lnTo>
                      <a:lnTo>
                        <a:pt x="1962" y="284"/>
                      </a:lnTo>
                      <a:lnTo>
                        <a:pt x="1965" y="284"/>
                      </a:lnTo>
                      <a:lnTo>
                        <a:pt x="1967" y="284"/>
                      </a:lnTo>
                      <a:lnTo>
                        <a:pt x="1970" y="284"/>
                      </a:lnTo>
                      <a:lnTo>
                        <a:pt x="1973" y="284"/>
                      </a:lnTo>
                      <a:lnTo>
                        <a:pt x="1975" y="284"/>
                      </a:lnTo>
                      <a:lnTo>
                        <a:pt x="1978" y="284"/>
                      </a:lnTo>
                      <a:lnTo>
                        <a:pt x="1981" y="284"/>
                      </a:lnTo>
                      <a:lnTo>
                        <a:pt x="1984" y="284"/>
                      </a:lnTo>
                      <a:lnTo>
                        <a:pt x="1986" y="284"/>
                      </a:lnTo>
                      <a:lnTo>
                        <a:pt x="1989" y="284"/>
                      </a:lnTo>
                      <a:lnTo>
                        <a:pt x="1992" y="284"/>
                      </a:lnTo>
                      <a:lnTo>
                        <a:pt x="1994" y="284"/>
                      </a:lnTo>
                      <a:lnTo>
                        <a:pt x="1997" y="284"/>
                      </a:lnTo>
                      <a:lnTo>
                        <a:pt x="2000" y="284"/>
                      </a:lnTo>
                      <a:lnTo>
                        <a:pt x="2002" y="284"/>
                      </a:lnTo>
                      <a:lnTo>
                        <a:pt x="2005" y="284"/>
                      </a:lnTo>
                      <a:lnTo>
                        <a:pt x="2008" y="284"/>
                      </a:lnTo>
                      <a:lnTo>
                        <a:pt x="2010" y="284"/>
                      </a:lnTo>
                      <a:lnTo>
                        <a:pt x="2013" y="284"/>
                      </a:lnTo>
                      <a:lnTo>
                        <a:pt x="2016" y="284"/>
                      </a:lnTo>
                      <a:lnTo>
                        <a:pt x="2019" y="284"/>
                      </a:lnTo>
                      <a:lnTo>
                        <a:pt x="2021" y="284"/>
                      </a:lnTo>
                      <a:lnTo>
                        <a:pt x="2024" y="284"/>
                      </a:lnTo>
                      <a:lnTo>
                        <a:pt x="2027" y="284"/>
                      </a:lnTo>
                      <a:lnTo>
                        <a:pt x="2029" y="284"/>
                      </a:lnTo>
                      <a:lnTo>
                        <a:pt x="2032" y="284"/>
                      </a:lnTo>
                      <a:lnTo>
                        <a:pt x="2035" y="284"/>
                      </a:lnTo>
                      <a:lnTo>
                        <a:pt x="2037" y="284"/>
                      </a:lnTo>
                      <a:lnTo>
                        <a:pt x="2040" y="284"/>
                      </a:lnTo>
                      <a:lnTo>
                        <a:pt x="2043" y="284"/>
                      </a:lnTo>
                      <a:lnTo>
                        <a:pt x="2046" y="284"/>
                      </a:lnTo>
                      <a:lnTo>
                        <a:pt x="2048" y="284"/>
                      </a:lnTo>
                      <a:lnTo>
                        <a:pt x="2051" y="284"/>
                      </a:lnTo>
                      <a:lnTo>
                        <a:pt x="2054" y="284"/>
                      </a:lnTo>
                      <a:lnTo>
                        <a:pt x="2056" y="284"/>
                      </a:lnTo>
                      <a:lnTo>
                        <a:pt x="2059" y="284"/>
                      </a:lnTo>
                      <a:lnTo>
                        <a:pt x="2062" y="284"/>
                      </a:lnTo>
                      <a:lnTo>
                        <a:pt x="2064" y="284"/>
                      </a:lnTo>
                      <a:lnTo>
                        <a:pt x="2067" y="284"/>
                      </a:lnTo>
                      <a:lnTo>
                        <a:pt x="2070" y="284"/>
                      </a:lnTo>
                      <a:lnTo>
                        <a:pt x="2073" y="284"/>
                      </a:lnTo>
                      <a:lnTo>
                        <a:pt x="2075" y="284"/>
                      </a:lnTo>
                      <a:lnTo>
                        <a:pt x="2078" y="284"/>
                      </a:lnTo>
                      <a:lnTo>
                        <a:pt x="2081" y="284"/>
                      </a:lnTo>
                      <a:lnTo>
                        <a:pt x="2083" y="284"/>
                      </a:lnTo>
                      <a:lnTo>
                        <a:pt x="2086" y="284"/>
                      </a:lnTo>
                      <a:lnTo>
                        <a:pt x="2089" y="284"/>
                      </a:lnTo>
                      <a:lnTo>
                        <a:pt x="2091" y="284"/>
                      </a:lnTo>
                      <a:lnTo>
                        <a:pt x="2094" y="284"/>
                      </a:lnTo>
                      <a:lnTo>
                        <a:pt x="2097" y="284"/>
                      </a:lnTo>
                      <a:lnTo>
                        <a:pt x="2100" y="284"/>
                      </a:lnTo>
                      <a:lnTo>
                        <a:pt x="2102" y="284"/>
                      </a:lnTo>
                      <a:lnTo>
                        <a:pt x="2105" y="284"/>
                      </a:lnTo>
                      <a:lnTo>
                        <a:pt x="2108" y="284"/>
                      </a:lnTo>
                      <a:lnTo>
                        <a:pt x="2110" y="284"/>
                      </a:lnTo>
                      <a:lnTo>
                        <a:pt x="2113" y="284"/>
                      </a:lnTo>
                      <a:lnTo>
                        <a:pt x="2116" y="284"/>
                      </a:lnTo>
                      <a:lnTo>
                        <a:pt x="2118" y="284"/>
                      </a:lnTo>
                      <a:lnTo>
                        <a:pt x="2121" y="284"/>
                      </a:lnTo>
                      <a:lnTo>
                        <a:pt x="2124" y="284"/>
                      </a:lnTo>
                      <a:lnTo>
                        <a:pt x="2127" y="284"/>
                      </a:lnTo>
                      <a:lnTo>
                        <a:pt x="2129" y="284"/>
                      </a:lnTo>
                      <a:lnTo>
                        <a:pt x="2132" y="284"/>
                      </a:lnTo>
                      <a:lnTo>
                        <a:pt x="2135" y="284"/>
                      </a:lnTo>
                      <a:lnTo>
                        <a:pt x="2137" y="284"/>
                      </a:lnTo>
                      <a:lnTo>
                        <a:pt x="2140" y="284"/>
                      </a:lnTo>
                      <a:lnTo>
                        <a:pt x="2143" y="284"/>
                      </a:lnTo>
                      <a:lnTo>
                        <a:pt x="2145" y="284"/>
                      </a:lnTo>
                      <a:lnTo>
                        <a:pt x="2148" y="284"/>
                      </a:lnTo>
                      <a:lnTo>
                        <a:pt x="2151" y="284"/>
                      </a:lnTo>
                      <a:lnTo>
                        <a:pt x="2154" y="284"/>
                      </a:lnTo>
                      <a:lnTo>
                        <a:pt x="2156" y="284"/>
                      </a:lnTo>
                      <a:lnTo>
                        <a:pt x="2159" y="284"/>
                      </a:lnTo>
                      <a:lnTo>
                        <a:pt x="2162" y="284"/>
                      </a:lnTo>
                      <a:lnTo>
                        <a:pt x="2164" y="284"/>
                      </a:lnTo>
                      <a:lnTo>
                        <a:pt x="2167" y="284"/>
                      </a:lnTo>
                      <a:lnTo>
                        <a:pt x="2170" y="284"/>
                      </a:lnTo>
                      <a:lnTo>
                        <a:pt x="2172" y="284"/>
                      </a:lnTo>
                      <a:lnTo>
                        <a:pt x="2175" y="284"/>
                      </a:lnTo>
                      <a:lnTo>
                        <a:pt x="2178" y="284"/>
                      </a:lnTo>
                      <a:lnTo>
                        <a:pt x="2180" y="284"/>
                      </a:lnTo>
                      <a:lnTo>
                        <a:pt x="2183" y="284"/>
                      </a:lnTo>
                      <a:lnTo>
                        <a:pt x="2186" y="284"/>
                      </a:lnTo>
                      <a:lnTo>
                        <a:pt x="2189" y="284"/>
                      </a:lnTo>
                      <a:lnTo>
                        <a:pt x="2191" y="284"/>
                      </a:lnTo>
                      <a:lnTo>
                        <a:pt x="2194" y="284"/>
                      </a:lnTo>
                      <a:lnTo>
                        <a:pt x="2197" y="284"/>
                      </a:lnTo>
                      <a:lnTo>
                        <a:pt x="2199" y="284"/>
                      </a:lnTo>
                      <a:lnTo>
                        <a:pt x="2202" y="284"/>
                      </a:lnTo>
                      <a:lnTo>
                        <a:pt x="2205" y="284"/>
                      </a:lnTo>
                      <a:lnTo>
                        <a:pt x="2207" y="284"/>
                      </a:lnTo>
                      <a:lnTo>
                        <a:pt x="2210" y="284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33" name="Rectangle 132"/>
                <p:cNvSpPr>
                  <a:spLocks noChangeArrowheads="1"/>
                </p:cNvSpPr>
                <p:nvPr/>
              </p:nvSpPr>
              <p:spPr bwMode="auto">
                <a:xfrm>
                  <a:off x="496985" y="1667986"/>
                  <a:ext cx="3394485" cy="641559"/>
                </a:xfrm>
                <a:prstGeom prst="rect">
                  <a:avLst/>
                </a:prstGeom>
                <a:noFill/>
                <a:ln w="7938" cap="flat">
                  <a:solidFill>
                    <a:srgbClr val="316AC5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34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501574" y="1675312"/>
                  <a:ext cx="1530" cy="527722"/>
                </a:xfrm>
                <a:prstGeom prst="line">
                  <a:avLst/>
                </a:prstGeom>
                <a:noFill/>
                <a:ln w="4763" cap="flat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35" name="Rectangle 134"/>
                <p:cNvSpPr>
                  <a:spLocks noChangeArrowheads="1"/>
                </p:cNvSpPr>
                <p:nvPr/>
              </p:nvSpPr>
              <p:spPr bwMode="auto">
                <a:xfrm>
                  <a:off x="513813" y="1678539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808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6" name="Rectangle 135"/>
                <p:cNvSpPr>
                  <a:spLocks noChangeArrowheads="1"/>
                </p:cNvSpPr>
                <p:nvPr/>
              </p:nvSpPr>
              <p:spPr bwMode="auto">
                <a:xfrm>
                  <a:off x="3833340" y="1678539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808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7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3882291" y="1675312"/>
                  <a:ext cx="1530" cy="527722"/>
                </a:xfrm>
                <a:prstGeom prst="line">
                  <a:avLst/>
                </a:prstGeom>
                <a:noFill/>
                <a:ln w="4763" cap="flat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38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489336" y="2348278"/>
                  <a:ext cx="1530" cy="501901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39" name="Rectangle 138"/>
                <p:cNvSpPr>
                  <a:spLocks noChangeArrowheads="1"/>
                </p:cNvSpPr>
                <p:nvPr/>
              </p:nvSpPr>
              <p:spPr bwMode="auto">
                <a:xfrm>
                  <a:off x="431207" y="2265974"/>
                  <a:ext cx="34345" cy="819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40" name="Rectangle 139"/>
                <p:cNvSpPr>
                  <a:spLocks noChangeArrowheads="1"/>
                </p:cNvSpPr>
                <p:nvPr/>
              </p:nvSpPr>
              <p:spPr bwMode="auto">
                <a:xfrm>
                  <a:off x="302708" y="2391852"/>
                  <a:ext cx="122117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x10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41" name="Line 26"/>
                <p:cNvSpPr>
                  <a:spLocks noChangeShapeType="1"/>
                </p:cNvSpPr>
                <p:nvPr/>
              </p:nvSpPr>
              <p:spPr bwMode="auto">
                <a:xfrm flipH="1">
                  <a:off x="472510" y="2850179"/>
                  <a:ext cx="16828" cy="1614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42" name="Rectangle 141"/>
                <p:cNvSpPr>
                  <a:spLocks noChangeArrowheads="1"/>
                </p:cNvSpPr>
                <p:nvPr/>
              </p:nvSpPr>
              <p:spPr bwMode="auto">
                <a:xfrm>
                  <a:off x="423559" y="2809833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43" name="Line 28"/>
                <p:cNvSpPr>
                  <a:spLocks noChangeShapeType="1"/>
                </p:cNvSpPr>
                <p:nvPr/>
              </p:nvSpPr>
              <p:spPr bwMode="auto">
                <a:xfrm flipH="1">
                  <a:off x="472510" y="2688796"/>
                  <a:ext cx="16828" cy="1614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44" name="Rectangle 143"/>
                <p:cNvSpPr>
                  <a:spLocks noChangeArrowheads="1"/>
                </p:cNvSpPr>
                <p:nvPr/>
              </p:nvSpPr>
              <p:spPr bwMode="auto">
                <a:xfrm>
                  <a:off x="423559" y="2648451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45" name="Line 30"/>
                <p:cNvSpPr>
                  <a:spLocks noChangeShapeType="1"/>
                </p:cNvSpPr>
                <p:nvPr/>
              </p:nvSpPr>
              <p:spPr bwMode="auto">
                <a:xfrm flipH="1">
                  <a:off x="472510" y="2527413"/>
                  <a:ext cx="16828" cy="1614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46" name="Rectangle 145"/>
                <p:cNvSpPr>
                  <a:spLocks noChangeArrowheads="1"/>
                </p:cNvSpPr>
                <p:nvPr/>
              </p:nvSpPr>
              <p:spPr bwMode="auto">
                <a:xfrm>
                  <a:off x="423559" y="2487067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47" name="Line 32"/>
                <p:cNvSpPr>
                  <a:spLocks noChangeShapeType="1"/>
                </p:cNvSpPr>
                <p:nvPr/>
              </p:nvSpPr>
              <p:spPr bwMode="auto">
                <a:xfrm flipH="1">
                  <a:off x="472510" y="2361188"/>
                  <a:ext cx="16828" cy="1614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48" name="Rectangle 147"/>
                <p:cNvSpPr>
                  <a:spLocks noChangeArrowheads="1"/>
                </p:cNvSpPr>
                <p:nvPr/>
              </p:nvSpPr>
              <p:spPr bwMode="auto">
                <a:xfrm>
                  <a:off x="493926" y="2207875"/>
                  <a:ext cx="3400604" cy="66812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49" name="Rectangle 148"/>
                <p:cNvSpPr>
                  <a:spLocks noChangeArrowheads="1"/>
                </p:cNvSpPr>
                <p:nvPr/>
              </p:nvSpPr>
              <p:spPr bwMode="auto">
                <a:xfrm>
                  <a:off x="501574" y="2348278"/>
                  <a:ext cx="3380717" cy="50190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50" name="Rectangle 149"/>
                <p:cNvSpPr>
                  <a:spLocks noChangeArrowheads="1"/>
                </p:cNvSpPr>
                <p:nvPr/>
              </p:nvSpPr>
              <p:spPr bwMode="auto">
                <a:xfrm>
                  <a:off x="2487846" y="2341155"/>
                  <a:ext cx="1140020" cy="1413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6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+ EIC(828.2995) W</a:t>
                  </a:r>
                  <a:r>
                    <a:rPr lang="en-US" sz="600" dirty="0" smtClean="0">
                      <a:solidFill>
                        <a:srgbClr val="000000"/>
                      </a:solidFill>
                      <a:latin typeface="Microsoft Sans Serif" pitchFamily="34" charset="0"/>
                      <a:cs typeface="Arial" pitchFamily="34" charset="0"/>
                    </a:rPr>
                    <a:t>-sol</a:t>
                  </a:r>
                  <a:endParaRPr kumimoji="0" lang="en-US" sz="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1" name="Freeform 150"/>
                <p:cNvSpPr>
                  <a:spLocks/>
                </p:cNvSpPr>
                <p:nvPr/>
              </p:nvSpPr>
              <p:spPr bwMode="auto">
                <a:xfrm>
                  <a:off x="501574" y="2391852"/>
                  <a:ext cx="3380717" cy="458327"/>
                </a:xfrm>
                <a:custGeom>
                  <a:avLst/>
                  <a:gdLst/>
                  <a:ahLst/>
                  <a:cxnLst>
                    <a:cxn ang="0">
                      <a:pos x="35" y="284"/>
                    </a:cxn>
                    <a:cxn ang="0">
                      <a:pos x="73" y="284"/>
                    </a:cxn>
                    <a:cxn ang="0">
                      <a:pos x="103" y="279"/>
                    </a:cxn>
                    <a:cxn ang="0">
                      <a:pos x="113" y="2"/>
                    </a:cxn>
                    <a:cxn ang="0">
                      <a:pos x="130" y="206"/>
                    </a:cxn>
                    <a:cxn ang="0">
                      <a:pos x="146" y="176"/>
                    </a:cxn>
                    <a:cxn ang="0">
                      <a:pos x="173" y="281"/>
                    </a:cxn>
                    <a:cxn ang="0">
                      <a:pos x="197" y="284"/>
                    </a:cxn>
                    <a:cxn ang="0">
                      <a:pos x="219" y="281"/>
                    </a:cxn>
                    <a:cxn ang="0">
                      <a:pos x="246" y="284"/>
                    </a:cxn>
                    <a:cxn ang="0">
                      <a:pos x="273" y="284"/>
                    </a:cxn>
                    <a:cxn ang="0">
                      <a:pos x="310" y="284"/>
                    </a:cxn>
                    <a:cxn ang="0">
                      <a:pos x="348" y="281"/>
                    </a:cxn>
                    <a:cxn ang="0">
                      <a:pos x="383" y="284"/>
                    </a:cxn>
                    <a:cxn ang="0">
                      <a:pos x="421" y="284"/>
                    </a:cxn>
                    <a:cxn ang="0">
                      <a:pos x="459" y="284"/>
                    </a:cxn>
                    <a:cxn ang="0">
                      <a:pos x="497" y="284"/>
                    </a:cxn>
                    <a:cxn ang="0">
                      <a:pos x="534" y="284"/>
                    </a:cxn>
                    <a:cxn ang="0">
                      <a:pos x="572" y="284"/>
                    </a:cxn>
                    <a:cxn ang="0">
                      <a:pos x="610" y="284"/>
                    </a:cxn>
                    <a:cxn ang="0">
                      <a:pos x="648" y="284"/>
                    </a:cxn>
                    <a:cxn ang="0">
                      <a:pos x="685" y="284"/>
                    </a:cxn>
                    <a:cxn ang="0">
                      <a:pos x="723" y="284"/>
                    </a:cxn>
                    <a:cxn ang="0">
                      <a:pos x="761" y="284"/>
                    </a:cxn>
                    <a:cxn ang="0">
                      <a:pos x="799" y="284"/>
                    </a:cxn>
                    <a:cxn ang="0">
                      <a:pos x="837" y="284"/>
                    </a:cxn>
                    <a:cxn ang="0">
                      <a:pos x="874" y="284"/>
                    </a:cxn>
                    <a:cxn ang="0">
                      <a:pos x="912" y="284"/>
                    </a:cxn>
                    <a:cxn ang="0">
                      <a:pos x="950" y="284"/>
                    </a:cxn>
                    <a:cxn ang="0">
                      <a:pos x="988" y="284"/>
                    </a:cxn>
                    <a:cxn ang="0">
                      <a:pos x="1025" y="284"/>
                    </a:cxn>
                    <a:cxn ang="0">
                      <a:pos x="1063" y="284"/>
                    </a:cxn>
                    <a:cxn ang="0">
                      <a:pos x="1101" y="284"/>
                    </a:cxn>
                    <a:cxn ang="0">
                      <a:pos x="1139" y="284"/>
                    </a:cxn>
                    <a:cxn ang="0">
                      <a:pos x="1177" y="284"/>
                    </a:cxn>
                    <a:cxn ang="0">
                      <a:pos x="1214" y="284"/>
                    </a:cxn>
                    <a:cxn ang="0">
                      <a:pos x="1252" y="284"/>
                    </a:cxn>
                    <a:cxn ang="0">
                      <a:pos x="1290" y="284"/>
                    </a:cxn>
                    <a:cxn ang="0">
                      <a:pos x="1328" y="284"/>
                    </a:cxn>
                    <a:cxn ang="0">
                      <a:pos x="1366" y="284"/>
                    </a:cxn>
                    <a:cxn ang="0">
                      <a:pos x="1403" y="284"/>
                    </a:cxn>
                    <a:cxn ang="0">
                      <a:pos x="1441" y="284"/>
                    </a:cxn>
                    <a:cxn ang="0">
                      <a:pos x="1479" y="284"/>
                    </a:cxn>
                    <a:cxn ang="0">
                      <a:pos x="1517" y="284"/>
                    </a:cxn>
                    <a:cxn ang="0">
                      <a:pos x="1554" y="284"/>
                    </a:cxn>
                    <a:cxn ang="0">
                      <a:pos x="1592" y="284"/>
                    </a:cxn>
                    <a:cxn ang="0">
                      <a:pos x="1630" y="284"/>
                    </a:cxn>
                    <a:cxn ang="0">
                      <a:pos x="1668" y="284"/>
                    </a:cxn>
                    <a:cxn ang="0">
                      <a:pos x="1706" y="284"/>
                    </a:cxn>
                    <a:cxn ang="0">
                      <a:pos x="1743" y="284"/>
                    </a:cxn>
                    <a:cxn ang="0">
                      <a:pos x="1781" y="284"/>
                    </a:cxn>
                    <a:cxn ang="0">
                      <a:pos x="1819" y="284"/>
                    </a:cxn>
                    <a:cxn ang="0">
                      <a:pos x="1857" y="284"/>
                    </a:cxn>
                    <a:cxn ang="0">
                      <a:pos x="1894" y="284"/>
                    </a:cxn>
                    <a:cxn ang="0">
                      <a:pos x="1932" y="284"/>
                    </a:cxn>
                    <a:cxn ang="0">
                      <a:pos x="1970" y="284"/>
                    </a:cxn>
                    <a:cxn ang="0">
                      <a:pos x="2008" y="284"/>
                    </a:cxn>
                    <a:cxn ang="0">
                      <a:pos x="2046" y="284"/>
                    </a:cxn>
                    <a:cxn ang="0">
                      <a:pos x="2083" y="284"/>
                    </a:cxn>
                    <a:cxn ang="0">
                      <a:pos x="2121" y="284"/>
                    </a:cxn>
                    <a:cxn ang="0">
                      <a:pos x="2159" y="284"/>
                    </a:cxn>
                    <a:cxn ang="0">
                      <a:pos x="2197" y="284"/>
                    </a:cxn>
                  </a:cxnLst>
                  <a:rect l="0" t="0" r="r" b="b"/>
                  <a:pathLst>
                    <a:path w="2210" h="284">
                      <a:moveTo>
                        <a:pt x="0" y="284"/>
                      </a:moveTo>
                      <a:lnTo>
                        <a:pt x="3" y="284"/>
                      </a:lnTo>
                      <a:lnTo>
                        <a:pt x="5" y="284"/>
                      </a:lnTo>
                      <a:lnTo>
                        <a:pt x="8" y="284"/>
                      </a:lnTo>
                      <a:lnTo>
                        <a:pt x="11" y="284"/>
                      </a:lnTo>
                      <a:lnTo>
                        <a:pt x="14" y="284"/>
                      </a:lnTo>
                      <a:lnTo>
                        <a:pt x="16" y="284"/>
                      </a:lnTo>
                      <a:lnTo>
                        <a:pt x="19" y="284"/>
                      </a:lnTo>
                      <a:lnTo>
                        <a:pt x="22" y="284"/>
                      </a:lnTo>
                      <a:lnTo>
                        <a:pt x="24" y="284"/>
                      </a:lnTo>
                      <a:lnTo>
                        <a:pt x="27" y="284"/>
                      </a:lnTo>
                      <a:lnTo>
                        <a:pt x="30" y="284"/>
                      </a:lnTo>
                      <a:lnTo>
                        <a:pt x="32" y="284"/>
                      </a:lnTo>
                      <a:lnTo>
                        <a:pt x="35" y="284"/>
                      </a:lnTo>
                      <a:lnTo>
                        <a:pt x="38" y="284"/>
                      </a:lnTo>
                      <a:lnTo>
                        <a:pt x="40" y="284"/>
                      </a:lnTo>
                      <a:lnTo>
                        <a:pt x="43" y="284"/>
                      </a:lnTo>
                      <a:lnTo>
                        <a:pt x="46" y="284"/>
                      </a:lnTo>
                      <a:lnTo>
                        <a:pt x="49" y="284"/>
                      </a:lnTo>
                      <a:lnTo>
                        <a:pt x="51" y="284"/>
                      </a:lnTo>
                      <a:lnTo>
                        <a:pt x="54" y="284"/>
                      </a:lnTo>
                      <a:lnTo>
                        <a:pt x="57" y="284"/>
                      </a:lnTo>
                      <a:lnTo>
                        <a:pt x="59" y="284"/>
                      </a:lnTo>
                      <a:lnTo>
                        <a:pt x="62" y="284"/>
                      </a:lnTo>
                      <a:lnTo>
                        <a:pt x="65" y="284"/>
                      </a:lnTo>
                      <a:lnTo>
                        <a:pt x="67" y="284"/>
                      </a:lnTo>
                      <a:lnTo>
                        <a:pt x="70" y="284"/>
                      </a:lnTo>
                      <a:lnTo>
                        <a:pt x="73" y="284"/>
                      </a:lnTo>
                      <a:lnTo>
                        <a:pt x="76" y="284"/>
                      </a:lnTo>
                      <a:lnTo>
                        <a:pt x="78" y="284"/>
                      </a:lnTo>
                      <a:lnTo>
                        <a:pt x="81" y="284"/>
                      </a:lnTo>
                      <a:lnTo>
                        <a:pt x="84" y="284"/>
                      </a:lnTo>
                      <a:lnTo>
                        <a:pt x="86" y="284"/>
                      </a:lnTo>
                      <a:lnTo>
                        <a:pt x="89" y="284"/>
                      </a:lnTo>
                      <a:lnTo>
                        <a:pt x="92" y="284"/>
                      </a:lnTo>
                      <a:lnTo>
                        <a:pt x="94" y="284"/>
                      </a:lnTo>
                      <a:lnTo>
                        <a:pt x="97" y="284"/>
                      </a:lnTo>
                      <a:lnTo>
                        <a:pt x="100" y="284"/>
                      </a:lnTo>
                      <a:lnTo>
                        <a:pt x="103" y="281"/>
                      </a:lnTo>
                      <a:lnTo>
                        <a:pt x="103" y="279"/>
                      </a:lnTo>
                      <a:lnTo>
                        <a:pt x="103" y="281"/>
                      </a:lnTo>
                      <a:lnTo>
                        <a:pt x="103" y="279"/>
                      </a:lnTo>
                      <a:lnTo>
                        <a:pt x="105" y="271"/>
                      </a:lnTo>
                      <a:lnTo>
                        <a:pt x="105" y="260"/>
                      </a:lnTo>
                      <a:lnTo>
                        <a:pt x="105" y="271"/>
                      </a:lnTo>
                      <a:lnTo>
                        <a:pt x="105" y="260"/>
                      </a:lnTo>
                      <a:lnTo>
                        <a:pt x="108" y="233"/>
                      </a:lnTo>
                      <a:lnTo>
                        <a:pt x="108" y="211"/>
                      </a:lnTo>
                      <a:lnTo>
                        <a:pt x="108" y="233"/>
                      </a:lnTo>
                      <a:lnTo>
                        <a:pt x="108" y="211"/>
                      </a:lnTo>
                      <a:lnTo>
                        <a:pt x="111" y="181"/>
                      </a:lnTo>
                      <a:lnTo>
                        <a:pt x="111" y="178"/>
                      </a:lnTo>
                      <a:lnTo>
                        <a:pt x="111" y="181"/>
                      </a:lnTo>
                      <a:lnTo>
                        <a:pt x="111" y="178"/>
                      </a:lnTo>
                      <a:lnTo>
                        <a:pt x="113" y="141"/>
                      </a:lnTo>
                      <a:lnTo>
                        <a:pt x="113" y="2"/>
                      </a:lnTo>
                      <a:lnTo>
                        <a:pt x="113" y="141"/>
                      </a:lnTo>
                      <a:lnTo>
                        <a:pt x="113" y="2"/>
                      </a:lnTo>
                      <a:lnTo>
                        <a:pt x="116" y="0"/>
                      </a:lnTo>
                      <a:lnTo>
                        <a:pt x="116" y="38"/>
                      </a:lnTo>
                      <a:lnTo>
                        <a:pt x="119" y="13"/>
                      </a:lnTo>
                      <a:lnTo>
                        <a:pt x="119" y="65"/>
                      </a:lnTo>
                      <a:lnTo>
                        <a:pt x="121" y="105"/>
                      </a:lnTo>
                      <a:lnTo>
                        <a:pt x="121" y="157"/>
                      </a:lnTo>
                      <a:lnTo>
                        <a:pt x="124" y="124"/>
                      </a:lnTo>
                      <a:lnTo>
                        <a:pt x="124" y="132"/>
                      </a:lnTo>
                      <a:lnTo>
                        <a:pt x="127" y="151"/>
                      </a:lnTo>
                      <a:lnTo>
                        <a:pt x="127" y="192"/>
                      </a:lnTo>
                      <a:lnTo>
                        <a:pt x="130" y="187"/>
                      </a:lnTo>
                      <a:lnTo>
                        <a:pt x="130" y="206"/>
                      </a:lnTo>
                      <a:lnTo>
                        <a:pt x="132" y="230"/>
                      </a:lnTo>
                      <a:lnTo>
                        <a:pt x="132" y="249"/>
                      </a:lnTo>
                      <a:lnTo>
                        <a:pt x="135" y="252"/>
                      </a:lnTo>
                      <a:lnTo>
                        <a:pt x="138" y="230"/>
                      </a:lnTo>
                      <a:lnTo>
                        <a:pt x="138" y="214"/>
                      </a:lnTo>
                      <a:lnTo>
                        <a:pt x="138" y="230"/>
                      </a:lnTo>
                      <a:lnTo>
                        <a:pt x="138" y="214"/>
                      </a:lnTo>
                      <a:lnTo>
                        <a:pt x="140" y="132"/>
                      </a:lnTo>
                      <a:lnTo>
                        <a:pt x="140" y="76"/>
                      </a:lnTo>
                      <a:lnTo>
                        <a:pt x="140" y="132"/>
                      </a:lnTo>
                      <a:lnTo>
                        <a:pt x="140" y="76"/>
                      </a:lnTo>
                      <a:lnTo>
                        <a:pt x="143" y="130"/>
                      </a:lnTo>
                      <a:lnTo>
                        <a:pt x="143" y="149"/>
                      </a:lnTo>
                      <a:lnTo>
                        <a:pt x="146" y="176"/>
                      </a:lnTo>
                      <a:lnTo>
                        <a:pt x="146" y="216"/>
                      </a:lnTo>
                      <a:lnTo>
                        <a:pt x="148" y="243"/>
                      </a:lnTo>
                      <a:lnTo>
                        <a:pt x="148" y="260"/>
                      </a:lnTo>
                      <a:lnTo>
                        <a:pt x="151" y="265"/>
                      </a:lnTo>
                      <a:lnTo>
                        <a:pt x="151" y="271"/>
                      </a:lnTo>
                      <a:lnTo>
                        <a:pt x="154" y="273"/>
                      </a:lnTo>
                      <a:lnTo>
                        <a:pt x="154" y="276"/>
                      </a:lnTo>
                      <a:lnTo>
                        <a:pt x="157" y="276"/>
                      </a:lnTo>
                      <a:lnTo>
                        <a:pt x="159" y="279"/>
                      </a:lnTo>
                      <a:lnTo>
                        <a:pt x="162" y="279"/>
                      </a:lnTo>
                      <a:lnTo>
                        <a:pt x="165" y="281"/>
                      </a:lnTo>
                      <a:lnTo>
                        <a:pt x="167" y="281"/>
                      </a:lnTo>
                      <a:lnTo>
                        <a:pt x="170" y="281"/>
                      </a:lnTo>
                      <a:lnTo>
                        <a:pt x="173" y="281"/>
                      </a:lnTo>
                      <a:lnTo>
                        <a:pt x="175" y="281"/>
                      </a:lnTo>
                      <a:lnTo>
                        <a:pt x="178" y="281"/>
                      </a:lnTo>
                      <a:lnTo>
                        <a:pt x="181" y="281"/>
                      </a:lnTo>
                      <a:lnTo>
                        <a:pt x="184" y="281"/>
                      </a:lnTo>
                      <a:lnTo>
                        <a:pt x="186" y="281"/>
                      </a:lnTo>
                      <a:lnTo>
                        <a:pt x="189" y="281"/>
                      </a:lnTo>
                      <a:lnTo>
                        <a:pt x="192" y="284"/>
                      </a:lnTo>
                      <a:lnTo>
                        <a:pt x="192" y="281"/>
                      </a:lnTo>
                      <a:lnTo>
                        <a:pt x="192" y="284"/>
                      </a:lnTo>
                      <a:lnTo>
                        <a:pt x="192" y="281"/>
                      </a:lnTo>
                      <a:lnTo>
                        <a:pt x="194" y="281"/>
                      </a:lnTo>
                      <a:lnTo>
                        <a:pt x="197" y="284"/>
                      </a:lnTo>
                      <a:lnTo>
                        <a:pt x="197" y="281"/>
                      </a:lnTo>
                      <a:lnTo>
                        <a:pt x="197" y="284"/>
                      </a:lnTo>
                      <a:lnTo>
                        <a:pt x="197" y="281"/>
                      </a:lnTo>
                      <a:lnTo>
                        <a:pt x="200" y="281"/>
                      </a:lnTo>
                      <a:lnTo>
                        <a:pt x="200" y="284"/>
                      </a:lnTo>
                      <a:lnTo>
                        <a:pt x="200" y="281"/>
                      </a:lnTo>
                      <a:lnTo>
                        <a:pt x="202" y="284"/>
                      </a:lnTo>
                      <a:lnTo>
                        <a:pt x="205" y="284"/>
                      </a:lnTo>
                      <a:lnTo>
                        <a:pt x="205" y="281"/>
                      </a:lnTo>
                      <a:lnTo>
                        <a:pt x="205" y="284"/>
                      </a:lnTo>
                      <a:lnTo>
                        <a:pt x="205" y="281"/>
                      </a:lnTo>
                      <a:lnTo>
                        <a:pt x="208" y="281"/>
                      </a:lnTo>
                      <a:lnTo>
                        <a:pt x="211" y="281"/>
                      </a:lnTo>
                      <a:lnTo>
                        <a:pt x="213" y="281"/>
                      </a:lnTo>
                      <a:lnTo>
                        <a:pt x="216" y="281"/>
                      </a:lnTo>
                      <a:lnTo>
                        <a:pt x="219" y="281"/>
                      </a:lnTo>
                      <a:lnTo>
                        <a:pt x="221" y="281"/>
                      </a:lnTo>
                      <a:lnTo>
                        <a:pt x="224" y="284"/>
                      </a:lnTo>
                      <a:lnTo>
                        <a:pt x="224" y="281"/>
                      </a:lnTo>
                      <a:lnTo>
                        <a:pt x="224" y="284"/>
                      </a:lnTo>
                      <a:lnTo>
                        <a:pt x="224" y="281"/>
                      </a:lnTo>
                      <a:lnTo>
                        <a:pt x="227" y="281"/>
                      </a:lnTo>
                      <a:lnTo>
                        <a:pt x="227" y="284"/>
                      </a:lnTo>
                      <a:lnTo>
                        <a:pt x="229" y="284"/>
                      </a:lnTo>
                      <a:lnTo>
                        <a:pt x="232" y="284"/>
                      </a:lnTo>
                      <a:lnTo>
                        <a:pt x="235" y="284"/>
                      </a:lnTo>
                      <a:lnTo>
                        <a:pt x="237" y="284"/>
                      </a:lnTo>
                      <a:lnTo>
                        <a:pt x="240" y="284"/>
                      </a:lnTo>
                      <a:lnTo>
                        <a:pt x="243" y="284"/>
                      </a:lnTo>
                      <a:lnTo>
                        <a:pt x="246" y="284"/>
                      </a:lnTo>
                      <a:lnTo>
                        <a:pt x="248" y="284"/>
                      </a:lnTo>
                      <a:lnTo>
                        <a:pt x="251" y="284"/>
                      </a:lnTo>
                      <a:lnTo>
                        <a:pt x="254" y="284"/>
                      </a:lnTo>
                      <a:lnTo>
                        <a:pt x="256" y="284"/>
                      </a:lnTo>
                      <a:lnTo>
                        <a:pt x="259" y="284"/>
                      </a:lnTo>
                      <a:lnTo>
                        <a:pt x="262" y="284"/>
                      </a:lnTo>
                      <a:lnTo>
                        <a:pt x="262" y="281"/>
                      </a:lnTo>
                      <a:lnTo>
                        <a:pt x="262" y="284"/>
                      </a:lnTo>
                      <a:lnTo>
                        <a:pt x="262" y="281"/>
                      </a:lnTo>
                      <a:lnTo>
                        <a:pt x="264" y="281"/>
                      </a:lnTo>
                      <a:lnTo>
                        <a:pt x="264" y="284"/>
                      </a:lnTo>
                      <a:lnTo>
                        <a:pt x="267" y="284"/>
                      </a:lnTo>
                      <a:lnTo>
                        <a:pt x="270" y="284"/>
                      </a:lnTo>
                      <a:lnTo>
                        <a:pt x="273" y="284"/>
                      </a:lnTo>
                      <a:lnTo>
                        <a:pt x="275" y="284"/>
                      </a:lnTo>
                      <a:lnTo>
                        <a:pt x="278" y="284"/>
                      </a:lnTo>
                      <a:lnTo>
                        <a:pt x="281" y="284"/>
                      </a:lnTo>
                      <a:lnTo>
                        <a:pt x="283" y="284"/>
                      </a:lnTo>
                      <a:lnTo>
                        <a:pt x="286" y="284"/>
                      </a:lnTo>
                      <a:lnTo>
                        <a:pt x="289" y="284"/>
                      </a:lnTo>
                      <a:lnTo>
                        <a:pt x="291" y="284"/>
                      </a:lnTo>
                      <a:lnTo>
                        <a:pt x="294" y="284"/>
                      </a:lnTo>
                      <a:lnTo>
                        <a:pt x="297" y="284"/>
                      </a:lnTo>
                      <a:lnTo>
                        <a:pt x="300" y="284"/>
                      </a:lnTo>
                      <a:lnTo>
                        <a:pt x="302" y="284"/>
                      </a:lnTo>
                      <a:lnTo>
                        <a:pt x="305" y="284"/>
                      </a:lnTo>
                      <a:lnTo>
                        <a:pt x="308" y="284"/>
                      </a:lnTo>
                      <a:lnTo>
                        <a:pt x="310" y="284"/>
                      </a:lnTo>
                      <a:lnTo>
                        <a:pt x="313" y="284"/>
                      </a:lnTo>
                      <a:lnTo>
                        <a:pt x="316" y="284"/>
                      </a:lnTo>
                      <a:lnTo>
                        <a:pt x="318" y="281"/>
                      </a:lnTo>
                      <a:lnTo>
                        <a:pt x="321" y="281"/>
                      </a:lnTo>
                      <a:lnTo>
                        <a:pt x="324" y="281"/>
                      </a:lnTo>
                      <a:lnTo>
                        <a:pt x="327" y="281"/>
                      </a:lnTo>
                      <a:lnTo>
                        <a:pt x="329" y="281"/>
                      </a:lnTo>
                      <a:lnTo>
                        <a:pt x="332" y="281"/>
                      </a:lnTo>
                      <a:lnTo>
                        <a:pt x="335" y="281"/>
                      </a:lnTo>
                      <a:lnTo>
                        <a:pt x="337" y="281"/>
                      </a:lnTo>
                      <a:lnTo>
                        <a:pt x="340" y="281"/>
                      </a:lnTo>
                      <a:lnTo>
                        <a:pt x="343" y="281"/>
                      </a:lnTo>
                      <a:lnTo>
                        <a:pt x="345" y="281"/>
                      </a:lnTo>
                      <a:lnTo>
                        <a:pt x="348" y="281"/>
                      </a:lnTo>
                      <a:lnTo>
                        <a:pt x="348" y="284"/>
                      </a:lnTo>
                      <a:lnTo>
                        <a:pt x="351" y="284"/>
                      </a:lnTo>
                      <a:lnTo>
                        <a:pt x="354" y="284"/>
                      </a:lnTo>
                      <a:lnTo>
                        <a:pt x="356" y="284"/>
                      </a:lnTo>
                      <a:lnTo>
                        <a:pt x="359" y="284"/>
                      </a:lnTo>
                      <a:lnTo>
                        <a:pt x="362" y="284"/>
                      </a:lnTo>
                      <a:lnTo>
                        <a:pt x="364" y="284"/>
                      </a:lnTo>
                      <a:lnTo>
                        <a:pt x="367" y="284"/>
                      </a:lnTo>
                      <a:lnTo>
                        <a:pt x="370" y="284"/>
                      </a:lnTo>
                      <a:lnTo>
                        <a:pt x="372" y="284"/>
                      </a:lnTo>
                      <a:lnTo>
                        <a:pt x="375" y="284"/>
                      </a:lnTo>
                      <a:lnTo>
                        <a:pt x="378" y="284"/>
                      </a:lnTo>
                      <a:lnTo>
                        <a:pt x="381" y="284"/>
                      </a:lnTo>
                      <a:lnTo>
                        <a:pt x="383" y="284"/>
                      </a:lnTo>
                      <a:lnTo>
                        <a:pt x="386" y="284"/>
                      </a:lnTo>
                      <a:lnTo>
                        <a:pt x="389" y="284"/>
                      </a:lnTo>
                      <a:lnTo>
                        <a:pt x="391" y="284"/>
                      </a:lnTo>
                      <a:lnTo>
                        <a:pt x="394" y="284"/>
                      </a:lnTo>
                      <a:lnTo>
                        <a:pt x="397" y="284"/>
                      </a:lnTo>
                      <a:lnTo>
                        <a:pt x="399" y="284"/>
                      </a:lnTo>
                      <a:lnTo>
                        <a:pt x="402" y="284"/>
                      </a:lnTo>
                      <a:lnTo>
                        <a:pt x="405" y="284"/>
                      </a:lnTo>
                      <a:lnTo>
                        <a:pt x="408" y="284"/>
                      </a:lnTo>
                      <a:lnTo>
                        <a:pt x="410" y="284"/>
                      </a:lnTo>
                      <a:lnTo>
                        <a:pt x="413" y="284"/>
                      </a:lnTo>
                      <a:lnTo>
                        <a:pt x="416" y="284"/>
                      </a:lnTo>
                      <a:lnTo>
                        <a:pt x="418" y="284"/>
                      </a:lnTo>
                      <a:lnTo>
                        <a:pt x="421" y="284"/>
                      </a:lnTo>
                      <a:lnTo>
                        <a:pt x="424" y="284"/>
                      </a:lnTo>
                      <a:lnTo>
                        <a:pt x="426" y="284"/>
                      </a:lnTo>
                      <a:lnTo>
                        <a:pt x="429" y="284"/>
                      </a:lnTo>
                      <a:lnTo>
                        <a:pt x="432" y="284"/>
                      </a:lnTo>
                      <a:lnTo>
                        <a:pt x="434" y="284"/>
                      </a:lnTo>
                      <a:lnTo>
                        <a:pt x="437" y="284"/>
                      </a:lnTo>
                      <a:lnTo>
                        <a:pt x="440" y="284"/>
                      </a:lnTo>
                      <a:lnTo>
                        <a:pt x="443" y="284"/>
                      </a:lnTo>
                      <a:lnTo>
                        <a:pt x="445" y="284"/>
                      </a:lnTo>
                      <a:lnTo>
                        <a:pt x="448" y="284"/>
                      </a:lnTo>
                      <a:lnTo>
                        <a:pt x="451" y="284"/>
                      </a:lnTo>
                      <a:lnTo>
                        <a:pt x="453" y="284"/>
                      </a:lnTo>
                      <a:lnTo>
                        <a:pt x="456" y="284"/>
                      </a:lnTo>
                      <a:lnTo>
                        <a:pt x="459" y="284"/>
                      </a:lnTo>
                      <a:lnTo>
                        <a:pt x="461" y="284"/>
                      </a:lnTo>
                      <a:lnTo>
                        <a:pt x="464" y="284"/>
                      </a:lnTo>
                      <a:lnTo>
                        <a:pt x="467" y="284"/>
                      </a:lnTo>
                      <a:lnTo>
                        <a:pt x="470" y="284"/>
                      </a:lnTo>
                      <a:lnTo>
                        <a:pt x="472" y="284"/>
                      </a:lnTo>
                      <a:lnTo>
                        <a:pt x="475" y="284"/>
                      </a:lnTo>
                      <a:lnTo>
                        <a:pt x="478" y="284"/>
                      </a:lnTo>
                      <a:lnTo>
                        <a:pt x="480" y="284"/>
                      </a:lnTo>
                      <a:lnTo>
                        <a:pt x="483" y="284"/>
                      </a:lnTo>
                      <a:lnTo>
                        <a:pt x="486" y="284"/>
                      </a:lnTo>
                      <a:lnTo>
                        <a:pt x="488" y="284"/>
                      </a:lnTo>
                      <a:lnTo>
                        <a:pt x="491" y="284"/>
                      </a:lnTo>
                      <a:lnTo>
                        <a:pt x="494" y="284"/>
                      </a:lnTo>
                      <a:lnTo>
                        <a:pt x="497" y="284"/>
                      </a:lnTo>
                      <a:lnTo>
                        <a:pt x="499" y="284"/>
                      </a:lnTo>
                      <a:lnTo>
                        <a:pt x="502" y="284"/>
                      </a:lnTo>
                      <a:lnTo>
                        <a:pt x="505" y="284"/>
                      </a:lnTo>
                      <a:lnTo>
                        <a:pt x="507" y="284"/>
                      </a:lnTo>
                      <a:lnTo>
                        <a:pt x="510" y="284"/>
                      </a:lnTo>
                      <a:lnTo>
                        <a:pt x="513" y="284"/>
                      </a:lnTo>
                      <a:lnTo>
                        <a:pt x="515" y="284"/>
                      </a:lnTo>
                      <a:lnTo>
                        <a:pt x="518" y="284"/>
                      </a:lnTo>
                      <a:lnTo>
                        <a:pt x="521" y="284"/>
                      </a:lnTo>
                      <a:lnTo>
                        <a:pt x="524" y="284"/>
                      </a:lnTo>
                      <a:lnTo>
                        <a:pt x="526" y="284"/>
                      </a:lnTo>
                      <a:lnTo>
                        <a:pt x="529" y="284"/>
                      </a:lnTo>
                      <a:lnTo>
                        <a:pt x="532" y="284"/>
                      </a:lnTo>
                      <a:lnTo>
                        <a:pt x="534" y="284"/>
                      </a:lnTo>
                      <a:lnTo>
                        <a:pt x="537" y="284"/>
                      </a:lnTo>
                      <a:lnTo>
                        <a:pt x="540" y="284"/>
                      </a:lnTo>
                      <a:lnTo>
                        <a:pt x="542" y="284"/>
                      </a:lnTo>
                      <a:lnTo>
                        <a:pt x="545" y="284"/>
                      </a:lnTo>
                      <a:lnTo>
                        <a:pt x="548" y="284"/>
                      </a:lnTo>
                      <a:lnTo>
                        <a:pt x="551" y="284"/>
                      </a:lnTo>
                      <a:lnTo>
                        <a:pt x="553" y="284"/>
                      </a:lnTo>
                      <a:lnTo>
                        <a:pt x="556" y="284"/>
                      </a:lnTo>
                      <a:lnTo>
                        <a:pt x="559" y="284"/>
                      </a:lnTo>
                      <a:lnTo>
                        <a:pt x="561" y="284"/>
                      </a:lnTo>
                      <a:lnTo>
                        <a:pt x="564" y="284"/>
                      </a:lnTo>
                      <a:lnTo>
                        <a:pt x="567" y="284"/>
                      </a:lnTo>
                      <a:lnTo>
                        <a:pt x="569" y="284"/>
                      </a:lnTo>
                      <a:lnTo>
                        <a:pt x="572" y="284"/>
                      </a:lnTo>
                      <a:lnTo>
                        <a:pt x="575" y="284"/>
                      </a:lnTo>
                      <a:lnTo>
                        <a:pt x="578" y="284"/>
                      </a:lnTo>
                      <a:lnTo>
                        <a:pt x="580" y="284"/>
                      </a:lnTo>
                      <a:lnTo>
                        <a:pt x="583" y="284"/>
                      </a:lnTo>
                      <a:lnTo>
                        <a:pt x="586" y="284"/>
                      </a:lnTo>
                      <a:lnTo>
                        <a:pt x="588" y="284"/>
                      </a:lnTo>
                      <a:lnTo>
                        <a:pt x="591" y="284"/>
                      </a:lnTo>
                      <a:lnTo>
                        <a:pt x="594" y="284"/>
                      </a:lnTo>
                      <a:lnTo>
                        <a:pt x="596" y="284"/>
                      </a:lnTo>
                      <a:lnTo>
                        <a:pt x="599" y="284"/>
                      </a:lnTo>
                      <a:lnTo>
                        <a:pt x="602" y="284"/>
                      </a:lnTo>
                      <a:lnTo>
                        <a:pt x="605" y="284"/>
                      </a:lnTo>
                      <a:lnTo>
                        <a:pt x="607" y="284"/>
                      </a:lnTo>
                      <a:lnTo>
                        <a:pt x="610" y="284"/>
                      </a:lnTo>
                      <a:lnTo>
                        <a:pt x="613" y="284"/>
                      </a:lnTo>
                      <a:lnTo>
                        <a:pt x="615" y="284"/>
                      </a:lnTo>
                      <a:lnTo>
                        <a:pt x="618" y="284"/>
                      </a:lnTo>
                      <a:lnTo>
                        <a:pt x="621" y="284"/>
                      </a:lnTo>
                      <a:lnTo>
                        <a:pt x="623" y="284"/>
                      </a:lnTo>
                      <a:lnTo>
                        <a:pt x="626" y="284"/>
                      </a:lnTo>
                      <a:lnTo>
                        <a:pt x="629" y="284"/>
                      </a:lnTo>
                      <a:lnTo>
                        <a:pt x="631" y="284"/>
                      </a:lnTo>
                      <a:lnTo>
                        <a:pt x="634" y="284"/>
                      </a:lnTo>
                      <a:lnTo>
                        <a:pt x="637" y="284"/>
                      </a:lnTo>
                      <a:lnTo>
                        <a:pt x="640" y="284"/>
                      </a:lnTo>
                      <a:lnTo>
                        <a:pt x="642" y="284"/>
                      </a:lnTo>
                      <a:lnTo>
                        <a:pt x="645" y="284"/>
                      </a:lnTo>
                      <a:lnTo>
                        <a:pt x="648" y="284"/>
                      </a:lnTo>
                      <a:lnTo>
                        <a:pt x="650" y="284"/>
                      </a:lnTo>
                      <a:lnTo>
                        <a:pt x="653" y="284"/>
                      </a:lnTo>
                      <a:lnTo>
                        <a:pt x="656" y="284"/>
                      </a:lnTo>
                      <a:lnTo>
                        <a:pt x="658" y="284"/>
                      </a:lnTo>
                      <a:lnTo>
                        <a:pt x="661" y="284"/>
                      </a:lnTo>
                      <a:lnTo>
                        <a:pt x="664" y="284"/>
                      </a:lnTo>
                      <a:lnTo>
                        <a:pt x="667" y="284"/>
                      </a:lnTo>
                      <a:lnTo>
                        <a:pt x="669" y="284"/>
                      </a:lnTo>
                      <a:lnTo>
                        <a:pt x="672" y="284"/>
                      </a:lnTo>
                      <a:lnTo>
                        <a:pt x="675" y="284"/>
                      </a:lnTo>
                      <a:lnTo>
                        <a:pt x="677" y="284"/>
                      </a:lnTo>
                      <a:lnTo>
                        <a:pt x="680" y="284"/>
                      </a:lnTo>
                      <a:lnTo>
                        <a:pt x="683" y="284"/>
                      </a:lnTo>
                      <a:lnTo>
                        <a:pt x="685" y="284"/>
                      </a:lnTo>
                      <a:lnTo>
                        <a:pt x="688" y="284"/>
                      </a:lnTo>
                      <a:lnTo>
                        <a:pt x="691" y="284"/>
                      </a:lnTo>
                      <a:lnTo>
                        <a:pt x="694" y="284"/>
                      </a:lnTo>
                      <a:lnTo>
                        <a:pt x="696" y="284"/>
                      </a:lnTo>
                      <a:lnTo>
                        <a:pt x="699" y="284"/>
                      </a:lnTo>
                      <a:lnTo>
                        <a:pt x="702" y="284"/>
                      </a:lnTo>
                      <a:lnTo>
                        <a:pt x="704" y="284"/>
                      </a:lnTo>
                      <a:lnTo>
                        <a:pt x="707" y="284"/>
                      </a:lnTo>
                      <a:lnTo>
                        <a:pt x="710" y="284"/>
                      </a:lnTo>
                      <a:lnTo>
                        <a:pt x="712" y="284"/>
                      </a:lnTo>
                      <a:lnTo>
                        <a:pt x="715" y="284"/>
                      </a:lnTo>
                      <a:lnTo>
                        <a:pt x="718" y="284"/>
                      </a:lnTo>
                      <a:lnTo>
                        <a:pt x="721" y="284"/>
                      </a:lnTo>
                      <a:lnTo>
                        <a:pt x="723" y="284"/>
                      </a:lnTo>
                      <a:lnTo>
                        <a:pt x="726" y="284"/>
                      </a:lnTo>
                      <a:lnTo>
                        <a:pt x="729" y="284"/>
                      </a:lnTo>
                      <a:lnTo>
                        <a:pt x="731" y="284"/>
                      </a:lnTo>
                      <a:lnTo>
                        <a:pt x="734" y="284"/>
                      </a:lnTo>
                      <a:lnTo>
                        <a:pt x="737" y="284"/>
                      </a:lnTo>
                      <a:lnTo>
                        <a:pt x="739" y="284"/>
                      </a:lnTo>
                      <a:lnTo>
                        <a:pt x="742" y="284"/>
                      </a:lnTo>
                      <a:lnTo>
                        <a:pt x="745" y="284"/>
                      </a:lnTo>
                      <a:lnTo>
                        <a:pt x="748" y="284"/>
                      </a:lnTo>
                      <a:lnTo>
                        <a:pt x="750" y="284"/>
                      </a:lnTo>
                      <a:lnTo>
                        <a:pt x="753" y="284"/>
                      </a:lnTo>
                      <a:lnTo>
                        <a:pt x="756" y="284"/>
                      </a:lnTo>
                      <a:lnTo>
                        <a:pt x="758" y="284"/>
                      </a:lnTo>
                      <a:lnTo>
                        <a:pt x="761" y="284"/>
                      </a:lnTo>
                      <a:lnTo>
                        <a:pt x="764" y="284"/>
                      </a:lnTo>
                      <a:lnTo>
                        <a:pt x="766" y="284"/>
                      </a:lnTo>
                      <a:lnTo>
                        <a:pt x="769" y="284"/>
                      </a:lnTo>
                      <a:lnTo>
                        <a:pt x="772" y="284"/>
                      </a:lnTo>
                      <a:lnTo>
                        <a:pt x="775" y="284"/>
                      </a:lnTo>
                      <a:lnTo>
                        <a:pt x="777" y="284"/>
                      </a:lnTo>
                      <a:lnTo>
                        <a:pt x="780" y="284"/>
                      </a:lnTo>
                      <a:lnTo>
                        <a:pt x="783" y="284"/>
                      </a:lnTo>
                      <a:lnTo>
                        <a:pt x="785" y="284"/>
                      </a:lnTo>
                      <a:lnTo>
                        <a:pt x="788" y="284"/>
                      </a:lnTo>
                      <a:lnTo>
                        <a:pt x="791" y="284"/>
                      </a:lnTo>
                      <a:lnTo>
                        <a:pt x="793" y="284"/>
                      </a:lnTo>
                      <a:lnTo>
                        <a:pt x="796" y="284"/>
                      </a:lnTo>
                      <a:lnTo>
                        <a:pt x="799" y="284"/>
                      </a:lnTo>
                      <a:lnTo>
                        <a:pt x="802" y="284"/>
                      </a:lnTo>
                      <a:lnTo>
                        <a:pt x="804" y="284"/>
                      </a:lnTo>
                      <a:lnTo>
                        <a:pt x="807" y="284"/>
                      </a:lnTo>
                      <a:lnTo>
                        <a:pt x="810" y="284"/>
                      </a:lnTo>
                      <a:lnTo>
                        <a:pt x="812" y="284"/>
                      </a:lnTo>
                      <a:lnTo>
                        <a:pt x="815" y="284"/>
                      </a:lnTo>
                      <a:lnTo>
                        <a:pt x="818" y="284"/>
                      </a:lnTo>
                      <a:lnTo>
                        <a:pt x="820" y="284"/>
                      </a:lnTo>
                      <a:lnTo>
                        <a:pt x="823" y="284"/>
                      </a:lnTo>
                      <a:lnTo>
                        <a:pt x="826" y="284"/>
                      </a:lnTo>
                      <a:lnTo>
                        <a:pt x="828" y="284"/>
                      </a:lnTo>
                      <a:lnTo>
                        <a:pt x="831" y="284"/>
                      </a:lnTo>
                      <a:lnTo>
                        <a:pt x="834" y="284"/>
                      </a:lnTo>
                      <a:lnTo>
                        <a:pt x="837" y="284"/>
                      </a:lnTo>
                      <a:lnTo>
                        <a:pt x="839" y="284"/>
                      </a:lnTo>
                      <a:lnTo>
                        <a:pt x="842" y="284"/>
                      </a:lnTo>
                      <a:lnTo>
                        <a:pt x="845" y="284"/>
                      </a:lnTo>
                      <a:lnTo>
                        <a:pt x="847" y="284"/>
                      </a:lnTo>
                      <a:lnTo>
                        <a:pt x="850" y="284"/>
                      </a:lnTo>
                      <a:lnTo>
                        <a:pt x="853" y="284"/>
                      </a:lnTo>
                      <a:lnTo>
                        <a:pt x="855" y="284"/>
                      </a:lnTo>
                      <a:lnTo>
                        <a:pt x="858" y="284"/>
                      </a:lnTo>
                      <a:lnTo>
                        <a:pt x="861" y="284"/>
                      </a:lnTo>
                      <a:lnTo>
                        <a:pt x="864" y="284"/>
                      </a:lnTo>
                      <a:lnTo>
                        <a:pt x="866" y="284"/>
                      </a:lnTo>
                      <a:lnTo>
                        <a:pt x="869" y="284"/>
                      </a:lnTo>
                      <a:lnTo>
                        <a:pt x="872" y="284"/>
                      </a:lnTo>
                      <a:lnTo>
                        <a:pt x="874" y="284"/>
                      </a:lnTo>
                      <a:lnTo>
                        <a:pt x="877" y="284"/>
                      </a:lnTo>
                      <a:lnTo>
                        <a:pt x="880" y="284"/>
                      </a:lnTo>
                      <a:lnTo>
                        <a:pt x="882" y="284"/>
                      </a:lnTo>
                      <a:lnTo>
                        <a:pt x="885" y="284"/>
                      </a:lnTo>
                      <a:lnTo>
                        <a:pt x="888" y="284"/>
                      </a:lnTo>
                      <a:lnTo>
                        <a:pt x="891" y="284"/>
                      </a:lnTo>
                      <a:lnTo>
                        <a:pt x="893" y="284"/>
                      </a:lnTo>
                      <a:lnTo>
                        <a:pt x="896" y="284"/>
                      </a:lnTo>
                      <a:lnTo>
                        <a:pt x="899" y="284"/>
                      </a:lnTo>
                      <a:lnTo>
                        <a:pt x="901" y="284"/>
                      </a:lnTo>
                      <a:lnTo>
                        <a:pt x="904" y="284"/>
                      </a:lnTo>
                      <a:lnTo>
                        <a:pt x="907" y="284"/>
                      </a:lnTo>
                      <a:lnTo>
                        <a:pt x="909" y="284"/>
                      </a:lnTo>
                      <a:lnTo>
                        <a:pt x="912" y="284"/>
                      </a:lnTo>
                      <a:lnTo>
                        <a:pt x="915" y="284"/>
                      </a:lnTo>
                      <a:lnTo>
                        <a:pt x="918" y="284"/>
                      </a:lnTo>
                      <a:lnTo>
                        <a:pt x="920" y="284"/>
                      </a:lnTo>
                      <a:lnTo>
                        <a:pt x="923" y="284"/>
                      </a:lnTo>
                      <a:lnTo>
                        <a:pt x="926" y="284"/>
                      </a:lnTo>
                      <a:lnTo>
                        <a:pt x="928" y="284"/>
                      </a:lnTo>
                      <a:lnTo>
                        <a:pt x="931" y="284"/>
                      </a:lnTo>
                      <a:lnTo>
                        <a:pt x="934" y="284"/>
                      </a:lnTo>
                      <a:lnTo>
                        <a:pt x="936" y="284"/>
                      </a:lnTo>
                      <a:lnTo>
                        <a:pt x="939" y="284"/>
                      </a:lnTo>
                      <a:lnTo>
                        <a:pt x="942" y="284"/>
                      </a:lnTo>
                      <a:lnTo>
                        <a:pt x="945" y="284"/>
                      </a:lnTo>
                      <a:lnTo>
                        <a:pt x="947" y="284"/>
                      </a:lnTo>
                      <a:lnTo>
                        <a:pt x="950" y="284"/>
                      </a:lnTo>
                      <a:lnTo>
                        <a:pt x="953" y="284"/>
                      </a:lnTo>
                      <a:lnTo>
                        <a:pt x="955" y="284"/>
                      </a:lnTo>
                      <a:lnTo>
                        <a:pt x="958" y="284"/>
                      </a:lnTo>
                      <a:lnTo>
                        <a:pt x="961" y="284"/>
                      </a:lnTo>
                      <a:lnTo>
                        <a:pt x="963" y="284"/>
                      </a:lnTo>
                      <a:lnTo>
                        <a:pt x="966" y="284"/>
                      </a:lnTo>
                      <a:lnTo>
                        <a:pt x="969" y="284"/>
                      </a:lnTo>
                      <a:lnTo>
                        <a:pt x="972" y="284"/>
                      </a:lnTo>
                      <a:lnTo>
                        <a:pt x="974" y="284"/>
                      </a:lnTo>
                      <a:lnTo>
                        <a:pt x="977" y="284"/>
                      </a:lnTo>
                      <a:lnTo>
                        <a:pt x="980" y="284"/>
                      </a:lnTo>
                      <a:lnTo>
                        <a:pt x="982" y="284"/>
                      </a:lnTo>
                      <a:lnTo>
                        <a:pt x="985" y="284"/>
                      </a:lnTo>
                      <a:lnTo>
                        <a:pt x="988" y="284"/>
                      </a:lnTo>
                      <a:lnTo>
                        <a:pt x="990" y="284"/>
                      </a:lnTo>
                      <a:lnTo>
                        <a:pt x="993" y="284"/>
                      </a:lnTo>
                      <a:lnTo>
                        <a:pt x="996" y="284"/>
                      </a:lnTo>
                      <a:lnTo>
                        <a:pt x="999" y="284"/>
                      </a:lnTo>
                      <a:lnTo>
                        <a:pt x="1001" y="284"/>
                      </a:lnTo>
                      <a:lnTo>
                        <a:pt x="1004" y="284"/>
                      </a:lnTo>
                      <a:lnTo>
                        <a:pt x="1007" y="284"/>
                      </a:lnTo>
                      <a:lnTo>
                        <a:pt x="1009" y="284"/>
                      </a:lnTo>
                      <a:lnTo>
                        <a:pt x="1012" y="284"/>
                      </a:lnTo>
                      <a:lnTo>
                        <a:pt x="1015" y="284"/>
                      </a:lnTo>
                      <a:lnTo>
                        <a:pt x="1017" y="284"/>
                      </a:lnTo>
                      <a:lnTo>
                        <a:pt x="1020" y="284"/>
                      </a:lnTo>
                      <a:lnTo>
                        <a:pt x="1023" y="284"/>
                      </a:lnTo>
                      <a:lnTo>
                        <a:pt x="1025" y="284"/>
                      </a:lnTo>
                      <a:lnTo>
                        <a:pt x="1028" y="284"/>
                      </a:lnTo>
                      <a:lnTo>
                        <a:pt x="1031" y="284"/>
                      </a:lnTo>
                      <a:lnTo>
                        <a:pt x="1034" y="284"/>
                      </a:lnTo>
                      <a:lnTo>
                        <a:pt x="1036" y="284"/>
                      </a:lnTo>
                      <a:lnTo>
                        <a:pt x="1039" y="284"/>
                      </a:lnTo>
                      <a:lnTo>
                        <a:pt x="1042" y="284"/>
                      </a:lnTo>
                      <a:lnTo>
                        <a:pt x="1044" y="284"/>
                      </a:lnTo>
                      <a:lnTo>
                        <a:pt x="1047" y="284"/>
                      </a:lnTo>
                      <a:lnTo>
                        <a:pt x="1050" y="284"/>
                      </a:lnTo>
                      <a:lnTo>
                        <a:pt x="1052" y="284"/>
                      </a:lnTo>
                      <a:lnTo>
                        <a:pt x="1055" y="284"/>
                      </a:lnTo>
                      <a:lnTo>
                        <a:pt x="1058" y="284"/>
                      </a:lnTo>
                      <a:lnTo>
                        <a:pt x="1061" y="284"/>
                      </a:lnTo>
                      <a:lnTo>
                        <a:pt x="1063" y="284"/>
                      </a:lnTo>
                      <a:lnTo>
                        <a:pt x="1066" y="284"/>
                      </a:lnTo>
                      <a:lnTo>
                        <a:pt x="1069" y="284"/>
                      </a:lnTo>
                      <a:lnTo>
                        <a:pt x="1071" y="284"/>
                      </a:lnTo>
                      <a:lnTo>
                        <a:pt x="1074" y="284"/>
                      </a:lnTo>
                      <a:lnTo>
                        <a:pt x="1077" y="284"/>
                      </a:lnTo>
                      <a:lnTo>
                        <a:pt x="1079" y="284"/>
                      </a:lnTo>
                      <a:lnTo>
                        <a:pt x="1082" y="284"/>
                      </a:lnTo>
                      <a:lnTo>
                        <a:pt x="1085" y="284"/>
                      </a:lnTo>
                      <a:lnTo>
                        <a:pt x="1088" y="284"/>
                      </a:lnTo>
                      <a:lnTo>
                        <a:pt x="1090" y="284"/>
                      </a:lnTo>
                      <a:lnTo>
                        <a:pt x="1093" y="284"/>
                      </a:lnTo>
                      <a:lnTo>
                        <a:pt x="1096" y="284"/>
                      </a:lnTo>
                      <a:lnTo>
                        <a:pt x="1098" y="284"/>
                      </a:lnTo>
                      <a:lnTo>
                        <a:pt x="1101" y="284"/>
                      </a:lnTo>
                      <a:lnTo>
                        <a:pt x="1104" y="284"/>
                      </a:lnTo>
                      <a:lnTo>
                        <a:pt x="1106" y="284"/>
                      </a:lnTo>
                      <a:lnTo>
                        <a:pt x="1109" y="284"/>
                      </a:lnTo>
                      <a:lnTo>
                        <a:pt x="1112" y="284"/>
                      </a:lnTo>
                      <a:lnTo>
                        <a:pt x="1115" y="284"/>
                      </a:lnTo>
                      <a:lnTo>
                        <a:pt x="1117" y="284"/>
                      </a:lnTo>
                      <a:lnTo>
                        <a:pt x="1120" y="284"/>
                      </a:lnTo>
                      <a:lnTo>
                        <a:pt x="1123" y="284"/>
                      </a:lnTo>
                      <a:lnTo>
                        <a:pt x="1125" y="284"/>
                      </a:lnTo>
                      <a:lnTo>
                        <a:pt x="1128" y="284"/>
                      </a:lnTo>
                      <a:lnTo>
                        <a:pt x="1131" y="284"/>
                      </a:lnTo>
                      <a:lnTo>
                        <a:pt x="1133" y="284"/>
                      </a:lnTo>
                      <a:lnTo>
                        <a:pt x="1136" y="284"/>
                      </a:lnTo>
                      <a:lnTo>
                        <a:pt x="1139" y="284"/>
                      </a:lnTo>
                      <a:lnTo>
                        <a:pt x="1142" y="284"/>
                      </a:lnTo>
                      <a:lnTo>
                        <a:pt x="1144" y="284"/>
                      </a:lnTo>
                      <a:lnTo>
                        <a:pt x="1147" y="284"/>
                      </a:lnTo>
                      <a:lnTo>
                        <a:pt x="1150" y="284"/>
                      </a:lnTo>
                      <a:lnTo>
                        <a:pt x="1152" y="284"/>
                      </a:lnTo>
                      <a:lnTo>
                        <a:pt x="1155" y="284"/>
                      </a:lnTo>
                      <a:lnTo>
                        <a:pt x="1158" y="284"/>
                      </a:lnTo>
                      <a:lnTo>
                        <a:pt x="1160" y="284"/>
                      </a:lnTo>
                      <a:lnTo>
                        <a:pt x="1163" y="284"/>
                      </a:lnTo>
                      <a:lnTo>
                        <a:pt x="1166" y="284"/>
                      </a:lnTo>
                      <a:lnTo>
                        <a:pt x="1169" y="284"/>
                      </a:lnTo>
                      <a:lnTo>
                        <a:pt x="1171" y="284"/>
                      </a:lnTo>
                      <a:lnTo>
                        <a:pt x="1174" y="284"/>
                      </a:lnTo>
                      <a:lnTo>
                        <a:pt x="1177" y="284"/>
                      </a:lnTo>
                      <a:lnTo>
                        <a:pt x="1179" y="284"/>
                      </a:lnTo>
                      <a:lnTo>
                        <a:pt x="1182" y="284"/>
                      </a:lnTo>
                      <a:lnTo>
                        <a:pt x="1185" y="284"/>
                      </a:lnTo>
                      <a:lnTo>
                        <a:pt x="1187" y="284"/>
                      </a:lnTo>
                      <a:lnTo>
                        <a:pt x="1190" y="284"/>
                      </a:lnTo>
                      <a:lnTo>
                        <a:pt x="1193" y="284"/>
                      </a:lnTo>
                      <a:lnTo>
                        <a:pt x="1196" y="284"/>
                      </a:lnTo>
                      <a:lnTo>
                        <a:pt x="1198" y="284"/>
                      </a:lnTo>
                      <a:lnTo>
                        <a:pt x="1201" y="284"/>
                      </a:lnTo>
                      <a:lnTo>
                        <a:pt x="1204" y="284"/>
                      </a:lnTo>
                      <a:lnTo>
                        <a:pt x="1206" y="284"/>
                      </a:lnTo>
                      <a:lnTo>
                        <a:pt x="1209" y="284"/>
                      </a:lnTo>
                      <a:lnTo>
                        <a:pt x="1212" y="284"/>
                      </a:lnTo>
                      <a:lnTo>
                        <a:pt x="1214" y="284"/>
                      </a:lnTo>
                      <a:lnTo>
                        <a:pt x="1217" y="284"/>
                      </a:lnTo>
                      <a:lnTo>
                        <a:pt x="1220" y="284"/>
                      </a:lnTo>
                      <a:lnTo>
                        <a:pt x="1222" y="284"/>
                      </a:lnTo>
                      <a:lnTo>
                        <a:pt x="1225" y="284"/>
                      </a:lnTo>
                      <a:lnTo>
                        <a:pt x="1228" y="284"/>
                      </a:lnTo>
                      <a:lnTo>
                        <a:pt x="1231" y="284"/>
                      </a:lnTo>
                      <a:lnTo>
                        <a:pt x="1233" y="284"/>
                      </a:lnTo>
                      <a:lnTo>
                        <a:pt x="1236" y="284"/>
                      </a:lnTo>
                      <a:lnTo>
                        <a:pt x="1239" y="284"/>
                      </a:lnTo>
                      <a:lnTo>
                        <a:pt x="1241" y="284"/>
                      </a:lnTo>
                      <a:lnTo>
                        <a:pt x="1244" y="284"/>
                      </a:lnTo>
                      <a:lnTo>
                        <a:pt x="1247" y="284"/>
                      </a:lnTo>
                      <a:lnTo>
                        <a:pt x="1249" y="284"/>
                      </a:lnTo>
                      <a:lnTo>
                        <a:pt x="1252" y="284"/>
                      </a:lnTo>
                      <a:lnTo>
                        <a:pt x="1255" y="284"/>
                      </a:lnTo>
                      <a:lnTo>
                        <a:pt x="1258" y="284"/>
                      </a:lnTo>
                      <a:lnTo>
                        <a:pt x="1260" y="284"/>
                      </a:lnTo>
                      <a:lnTo>
                        <a:pt x="1263" y="284"/>
                      </a:lnTo>
                      <a:lnTo>
                        <a:pt x="1266" y="284"/>
                      </a:lnTo>
                      <a:lnTo>
                        <a:pt x="1268" y="284"/>
                      </a:lnTo>
                      <a:lnTo>
                        <a:pt x="1271" y="284"/>
                      </a:lnTo>
                      <a:lnTo>
                        <a:pt x="1274" y="284"/>
                      </a:lnTo>
                      <a:lnTo>
                        <a:pt x="1276" y="284"/>
                      </a:lnTo>
                      <a:lnTo>
                        <a:pt x="1279" y="284"/>
                      </a:lnTo>
                      <a:lnTo>
                        <a:pt x="1282" y="284"/>
                      </a:lnTo>
                      <a:lnTo>
                        <a:pt x="1285" y="284"/>
                      </a:lnTo>
                      <a:lnTo>
                        <a:pt x="1287" y="284"/>
                      </a:lnTo>
                      <a:lnTo>
                        <a:pt x="1290" y="284"/>
                      </a:lnTo>
                      <a:lnTo>
                        <a:pt x="1293" y="284"/>
                      </a:lnTo>
                      <a:lnTo>
                        <a:pt x="1295" y="284"/>
                      </a:lnTo>
                      <a:lnTo>
                        <a:pt x="1298" y="284"/>
                      </a:lnTo>
                      <a:lnTo>
                        <a:pt x="1301" y="284"/>
                      </a:lnTo>
                      <a:lnTo>
                        <a:pt x="1303" y="284"/>
                      </a:lnTo>
                      <a:lnTo>
                        <a:pt x="1306" y="284"/>
                      </a:lnTo>
                      <a:lnTo>
                        <a:pt x="1309" y="284"/>
                      </a:lnTo>
                      <a:lnTo>
                        <a:pt x="1312" y="284"/>
                      </a:lnTo>
                      <a:lnTo>
                        <a:pt x="1314" y="284"/>
                      </a:lnTo>
                      <a:lnTo>
                        <a:pt x="1317" y="284"/>
                      </a:lnTo>
                      <a:lnTo>
                        <a:pt x="1320" y="284"/>
                      </a:lnTo>
                      <a:lnTo>
                        <a:pt x="1322" y="284"/>
                      </a:lnTo>
                      <a:lnTo>
                        <a:pt x="1325" y="284"/>
                      </a:lnTo>
                      <a:lnTo>
                        <a:pt x="1328" y="284"/>
                      </a:lnTo>
                      <a:lnTo>
                        <a:pt x="1330" y="284"/>
                      </a:lnTo>
                      <a:lnTo>
                        <a:pt x="1333" y="284"/>
                      </a:lnTo>
                      <a:lnTo>
                        <a:pt x="1336" y="284"/>
                      </a:lnTo>
                      <a:lnTo>
                        <a:pt x="1339" y="284"/>
                      </a:lnTo>
                      <a:lnTo>
                        <a:pt x="1341" y="284"/>
                      </a:lnTo>
                      <a:lnTo>
                        <a:pt x="1344" y="284"/>
                      </a:lnTo>
                      <a:lnTo>
                        <a:pt x="1347" y="284"/>
                      </a:lnTo>
                      <a:lnTo>
                        <a:pt x="1349" y="284"/>
                      </a:lnTo>
                      <a:lnTo>
                        <a:pt x="1352" y="284"/>
                      </a:lnTo>
                      <a:lnTo>
                        <a:pt x="1355" y="284"/>
                      </a:lnTo>
                      <a:lnTo>
                        <a:pt x="1357" y="284"/>
                      </a:lnTo>
                      <a:lnTo>
                        <a:pt x="1360" y="284"/>
                      </a:lnTo>
                      <a:lnTo>
                        <a:pt x="1363" y="284"/>
                      </a:lnTo>
                      <a:lnTo>
                        <a:pt x="1366" y="284"/>
                      </a:lnTo>
                      <a:lnTo>
                        <a:pt x="1368" y="284"/>
                      </a:lnTo>
                      <a:lnTo>
                        <a:pt x="1371" y="284"/>
                      </a:lnTo>
                      <a:lnTo>
                        <a:pt x="1374" y="284"/>
                      </a:lnTo>
                      <a:lnTo>
                        <a:pt x="1376" y="284"/>
                      </a:lnTo>
                      <a:lnTo>
                        <a:pt x="1379" y="284"/>
                      </a:lnTo>
                      <a:lnTo>
                        <a:pt x="1382" y="284"/>
                      </a:lnTo>
                      <a:lnTo>
                        <a:pt x="1384" y="284"/>
                      </a:lnTo>
                      <a:lnTo>
                        <a:pt x="1387" y="284"/>
                      </a:lnTo>
                      <a:lnTo>
                        <a:pt x="1390" y="284"/>
                      </a:lnTo>
                      <a:lnTo>
                        <a:pt x="1393" y="284"/>
                      </a:lnTo>
                      <a:lnTo>
                        <a:pt x="1395" y="284"/>
                      </a:lnTo>
                      <a:lnTo>
                        <a:pt x="1398" y="284"/>
                      </a:lnTo>
                      <a:lnTo>
                        <a:pt x="1401" y="284"/>
                      </a:lnTo>
                      <a:lnTo>
                        <a:pt x="1403" y="284"/>
                      </a:lnTo>
                      <a:lnTo>
                        <a:pt x="1406" y="284"/>
                      </a:lnTo>
                      <a:lnTo>
                        <a:pt x="1409" y="284"/>
                      </a:lnTo>
                      <a:lnTo>
                        <a:pt x="1411" y="284"/>
                      </a:lnTo>
                      <a:lnTo>
                        <a:pt x="1414" y="284"/>
                      </a:lnTo>
                      <a:lnTo>
                        <a:pt x="1417" y="284"/>
                      </a:lnTo>
                      <a:lnTo>
                        <a:pt x="1419" y="284"/>
                      </a:lnTo>
                      <a:lnTo>
                        <a:pt x="1422" y="284"/>
                      </a:lnTo>
                      <a:lnTo>
                        <a:pt x="1425" y="284"/>
                      </a:lnTo>
                      <a:lnTo>
                        <a:pt x="1428" y="284"/>
                      </a:lnTo>
                      <a:lnTo>
                        <a:pt x="1430" y="284"/>
                      </a:lnTo>
                      <a:lnTo>
                        <a:pt x="1433" y="284"/>
                      </a:lnTo>
                      <a:lnTo>
                        <a:pt x="1436" y="284"/>
                      </a:lnTo>
                      <a:lnTo>
                        <a:pt x="1438" y="284"/>
                      </a:lnTo>
                      <a:lnTo>
                        <a:pt x="1441" y="284"/>
                      </a:lnTo>
                      <a:lnTo>
                        <a:pt x="1444" y="284"/>
                      </a:lnTo>
                      <a:lnTo>
                        <a:pt x="1446" y="284"/>
                      </a:lnTo>
                      <a:lnTo>
                        <a:pt x="1449" y="284"/>
                      </a:lnTo>
                      <a:lnTo>
                        <a:pt x="1452" y="284"/>
                      </a:lnTo>
                      <a:lnTo>
                        <a:pt x="1455" y="284"/>
                      </a:lnTo>
                      <a:lnTo>
                        <a:pt x="1457" y="284"/>
                      </a:lnTo>
                      <a:lnTo>
                        <a:pt x="1460" y="284"/>
                      </a:lnTo>
                      <a:lnTo>
                        <a:pt x="1463" y="284"/>
                      </a:lnTo>
                      <a:lnTo>
                        <a:pt x="1465" y="284"/>
                      </a:lnTo>
                      <a:lnTo>
                        <a:pt x="1468" y="284"/>
                      </a:lnTo>
                      <a:lnTo>
                        <a:pt x="1471" y="284"/>
                      </a:lnTo>
                      <a:lnTo>
                        <a:pt x="1473" y="284"/>
                      </a:lnTo>
                      <a:lnTo>
                        <a:pt x="1476" y="284"/>
                      </a:lnTo>
                      <a:lnTo>
                        <a:pt x="1479" y="284"/>
                      </a:lnTo>
                      <a:lnTo>
                        <a:pt x="1482" y="284"/>
                      </a:lnTo>
                      <a:lnTo>
                        <a:pt x="1484" y="284"/>
                      </a:lnTo>
                      <a:lnTo>
                        <a:pt x="1487" y="284"/>
                      </a:lnTo>
                      <a:lnTo>
                        <a:pt x="1490" y="284"/>
                      </a:lnTo>
                      <a:lnTo>
                        <a:pt x="1492" y="284"/>
                      </a:lnTo>
                      <a:lnTo>
                        <a:pt x="1495" y="284"/>
                      </a:lnTo>
                      <a:lnTo>
                        <a:pt x="1498" y="284"/>
                      </a:lnTo>
                      <a:lnTo>
                        <a:pt x="1500" y="284"/>
                      </a:lnTo>
                      <a:lnTo>
                        <a:pt x="1503" y="284"/>
                      </a:lnTo>
                      <a:lnTo>
                        <a:pt x="1506" y="284"/>
                      </a:lnTo>
                      <a:lnTo>
                        <a:pt x="1509" y="284"/>
                      </a:lnTo>
                      <a:lnTo>
                        <a:pt x="1511" y="284"/>
                      </a:lnTo>
                      <a:lnTo>
                        <a:pt x="1514" y="284"/>
                      </a:lnTo>
                      <a:lnTo>
                        <a:pt x="1517" y="284"/>
                      </a:lnTo>
                      <a:lnTo>
                        <a:pt x="1519" y="284"/>
                      </a:lnTo>
                      <a:lnTo>
                        <a:pt x="1522" y="284"/>
                      </a:lnTo>
                      <a:lnTo>
                        <a:pt x="1525" y="284"/>
                      </a:lnTo>
                      <a:lnTo>
                        <a:pt x="1527" y="284"/>
                      </a:lnTo>
                      <a:lnTo>
                        <a:pt x="1530" y="284"/>
                      </a:lnTo>
                      <a:lnTo>
                        <a:pt x="1533" y="284"/>
                      </a:lnTo>
                      <a:lnTo>
                        <a:pt x="1536" y="284"/>
                      </a:lnTo>
                      <a:lnTo>
                        <a:pt x="1538" y="284"/>
                      </a:lnTo>
                      <a:lnTo>
                        <a:pt x="1541" y="284"/>
                      </a:lnTo>
                      <a:lnTo>
                        <a:pt x="1544" y="284"/>
                      </a:lnTo>
                      <a:lnTo>
                        <a:pt x="1546" y="284"/>
                      </a:lnTo>
                      <a:lnTo>
                        <a:pt x="1549" y="284"/>
                      </a:lnTo>
                      <a:lnTo>
                        <a:pt x="1552" y="284"/>
                      </a:lnTo>
                      <a:lnTo>
                        <a:pt x="1554" y="284"/>
                      </a:lnTo>
                      <a:lnTo>
                        <a:pt x="1557" y="284"/>
                      </a:lnTo>
                      <a:lnTo>
                        <a:pt x="1560" y="284"/>
                      </a:lnTo>
                      <a:lnTo>
                        <a:pt x="1563" y="284"/>
                      </a:lnTo>
                      <a:lnTo>
                        <a:pt x="1565" y="284"/>
                      </a:lnTo>
                      <a:lnTo>
                        <a:pt x="1568" y="284"/>
                      </a:lnTo>
                      <a:lnTo>
                        <a:pt x="1571" y="284"/>
                      </a:lnTo>
                      <a:lnTo>
                        <a:pt x="1573" y="284"/>
                      </a:lnTo>
                      <a:lnTo>
                        <a:pt x="1576" y="284"/>
                      </a:lnTo>
                      <a:lnTo>
                        <a:pt x="1579" y="284"/>
                      </a:lnTo>
                      <a:lnTo>
                        <a:pt x="1581" y="284"/>
                      </a:lnTo>
                      <a:lnTo>
                        <a:pt x="1584" y="284"/>
                      </a:lnTo>
                      <a:lnTo>
                        <a:pt x="1587" y="284"/>
                      </a:lnTo>
                      <a:lnTo>
                        <a:pt x="1590" y="284"/>
                      </a:lnTo>
                      <a:lnTo>
                        <a:pt x="1592" y="284"/>
                      </a:lnTo>
                      <a:lnTo>
                        <a:pt x="1595" y="284"/>
                      </a:lnTo>
                      <a:lnTo>
                        <a:pt x="1598" y="284"/>
                      </a:lnTo>
                      <a:lnTo>
                        <a:pt x="1600" y="284"/>
                      </a:lnTo>
                      <a:lnTo>
                        <a:pt x="1603" y="284"/>
                      </a:lnTo>
                      <a:lnTo>
                        <a:pt x="1606" y="284"/>
                      </a:lnTo>
                      <a:lnTo>
                        <a:pt x="1608" y="284"/>
                      </a:lnTo>
                      <a:lnTo>
                        <a:pt x="1611" y="284"/>
                      </a:lnTo>
                      <a:lnTo>
                        <a:pt x="1614" y="284"/>
                      </a:lnTo>
                      <a:lnTo>
                        <a:pt x="1616" y="284"/>
                      </a:lnTo>
                      <a:lnTo>
                        <a:pt x="1619" y="284"/>
                      </a:lnTo>
                      <a:lnTo>
                        <a:pt x="1622" y="284"/>
                      </a:lnTo>
                      <a:lnTo>
                        <a:pt x="1625" y="284"/>
                      </a:lnTo>
                      <a:lnTo>
                        <a:pt x="1627" y="284"/>
                      </a:lnTo>
                      <a:lnTo>
                        <a:pt x="1630" y="284"/>
                      </a:lnTo>
                      <a:lnTo>
                        <a:pt x="1633" y="284"/>
                      </a:lnTo>
                      <a:lnTo>
                        <a:pt x="1635" y="284"/>
                      </a:lnTo>
                      <a:lnTo>
                        <a:pt x="1638" y="284"/>
                      </a:lnTo>
                      <a:lnTo>
                        <a:pt x="1641" y="284"/>
                      </a:lnTo>
                      <a:lnTo>
                        <a:pt x="1643" y="284"/>
                      </a:lnTo>
                      <a:lnTo>
                        <a:pt x="1646" y="284"/>
                      </a:lnTo>
                      <a:lnTo>
                        <a:pt x="1649" y="284"/>
                      </a:lnTo>
                      <a:lnTo>
                        <a:pt x="1652" y="284"/>
                      </a:lnTo>
                      <a:lnTo>
                        <a:pt x="1654" y="284"/>
                      </a:lnTo>
                      <a:lnTo>
                        <a:pt x="1657" y="284"/>
                      </a:lnTo>
                      <a:lnTo>
                        <a:pt x="1660" y="284"/>
                      </a:lnTo>
                      <a:lnTo>
                        <a:pt x="1662" y="284"/>
                      </a:lnTo>
                      <a:lnTo>
                        <a:pt x="1665" y="284"/>
                      </a:lnTo>
                      <a:lnTo>
                        <a:pt x="1668" y="284"/>
                      </a:lnTo>
                      <a:lnTo>
                        <a:pt x="1670" y="284"/>
                      </a:lnTo>
                      <a:lnTo>
                        <a:pt x="1673" y="284"/>
                      </a:lnTo>
                      <a:lnTo>
                        <a:pt x="1676" y="284"/>
                      </a:lnTo>
                      <a:lnTo>
                        <a:pt x="1679" y="284"/>
                      </a:lnTo>
                      <a:lnTo>
                        <a:pt x="1681" y="284"/>
                      </a:lnTo>
                      <a:lnTo>
                        <a:pt x="1684" y="284"/>
                      </a:lnTo>
                      <a:lnTo>
                        <a:pt x="1687" y="284"/>
                      </a:lnTo>
                      <a:lnTo>
                        <a:pt x="1689" y="284"/>
                      </a:lnTo>
                      <a:lnTo>
                        <a:pt x="1692" y="284"/>
                      </a:lnTo>
                      <a:lnTo>
                        <a:pt x="1695" y="284"/>
                      </a:lnTo>
                      <a:lnTo>
                        <a:pt x="1697" y="284"/>
                      </a:lnTo>
                      <a:lnTo>
                        <a:pt x="1700" y="284"/>
                      </a:lnTo>
                      <a:lnTo>
                        <a:pt x="1703" y="284"/>
                      </a:lnTo>
                      <a:lnTo>
                        <a:pt x="1706" y="284"/>
                      </a:lnTo>
                      <a:lnTo>
                        <a:pt x="1708" y="284"/>
                      </a:lnTo>
                      <a:lnTo>
                        <a:pt x="1711" y="284"/>
                      </a:lnTo>
                      <a:lnTo>
                        <a:pt x="1714" y="284"/>
                      </a:lnTo>
                      <a:lnTo>
                        <a:pt x="1716" y="284"/>
                      </a:lnTo>
                      <a:lnTo>
                        <a:pt x="1719" y="284"/>
                      </a:lnTo>
                      <a:lnTo>
                        <a:pt x="1722" y="284"/>
                      </a:lnTo>
                      <a:lnTo>
                        <a:pt x="1724" y="284"/>
                      </a:lnTo>
                      <a:lnTo>
                        <a:pt x="1727" y="284"/>
                      </a:lnTo>
                      <a:lnTo>
                        <a:pt x="1730" y="284"/>
                      </a:lnTo>
                      <a:lnTo>
                        <a:pt x="1733" y="284"/>
                      </a:lnTo>
                      <a:lnTo>
                        <a:pt x="1735" y="284"/>
                      </a:lnTo>
                      <a:lnTo>
                        <a:pt x="1738" y="284"/>
                      </a:lnTo>
                      <a:lnTo>
                        <a:pt x="1741" y="284"/>
                      </a:lnTo>
                      <a:lnTo>
                        <a:pt x="1743" y="284"/>
                      </a:lnTo>
                      <a:lnTo>
                        <a:pt x="1746" y="284"/>
                      </a:lnTo>
                      <a:lnTo>
                        <a:pt x="1749" y="284"/>
                      </a:lnTo>
                      <a:lnTo>
                        <a:pt x="1751" y="284"/>
                      </a:lnTo>
                      <a:lnTo>
                        <a:pt x="1754" y="284"/>
                      </a:lnTo>
                      <a:lnTo>
                        <a:pt x="1757" y="284"/>
                      </a:lnTo>
                      <a:lnTo>
                        <a:pt x="1760" y="284"/>
                      </a:lnTo>
                      <a:lnTo>
                        <a:pt x="1762" y="284"/>
                      </a:lnTo>
                      <a:lnTo>
                        <a:pt x="1765" y="284"/>
                      </a:lnTo>
                      <a:lnTo>
                        <a:pt x="1768" y="284"/>
                      </a:lnTo>
                      <a:lnTo>
                        <a:pt x="1770" y="284"/>
                      </a:lnTo>
                      <a:lnTo>
                        <a:pt x="1773" y="284"/>
                      </a:lnTo>
                      <a:lnTo>
                        <a:pt x="1776" y="284"/>
                      </a:lnTo>
                      <a:lnTo>
                        <a:pt x="1778" y="284"/>
                      </a:lnTo>
                      <a:lnTo>
                        <a:pt x="1781" y="284"/>
                      </a:lnTo>
                      <a:lnTo>
                        <a:pt x="1784" y="284"/>
                      </a:lnTo>
                      <a:lnTo>
                        <a:pt x="1787" y="284"/>
                      </a:lnTo>
                      <a:lnTo>
                        <a:pt x="1789" y="284"/>
                      </a:lnTo>
                      <a:lnTo>
                        <a:pt x="1792" y="284"/>
                      </a:lnTo>
                      <a:lnTo>
                        <a:pt x="1795" y="284"/>
                      </a:lnTo>
                      <a:lnTo>
                        <a:pt x="1797" y="284"/>
                      </a:lnTo>
                      <a:lnTo>
                        <a:pt x="1800" y="284"/>
                      </a:lnTo>
                      <a:lnTo>
                        <a:pt x="1803" y="284"/>
                      </a:lnTo>
                      <a:lnTo>
                        <a:pt x="1805" y="284"/>
                      </a:lnTo>
                      <a:lnTo>
                        <a:pt x="1808" y="284"/>
                      </a:lnTo>
                      <a:lnTo>
                        <a:pt x="1811" y="284"/>
                      </a:lnTo>
                      <a:lnTo>
                        <a:pt x="1813" y="284"/>
                      </a:lnTo>
                      <a:lnTo>
                        <a:pt x="1816" y="284"/>
                      </a:lnTo>
                      <a:lnTo>
                        <a:pt x="1819" y="284"/>
                      </a:lnTo>
                      <a:lnTo>
                        <a:pt x="1822" y="284"/>
                      </a:lnTo>
                      <a:lnTo>
                        <a:pt x="1824" y="284"/>
                      </a:lnTo>
                      <a:lnTo>
                        <a:pt x="1827" y="284"/>
                      </a:lnTo>
                      <a:lnTo>
                        <a:pt x="1830" y="284"/>
                      </a:lnTo>
                      <a:lnTo>
                        <a:pt x="1832" y="284"/>
                      </a:lnTo>
                      <a:lnTo>
                        <a:pt x="1835" y="284"/>
                      </a:lnTo>
                      <a:lnTo>
                        <a:pt x="1838" y="284"/>
                      </a:lnTo>
                      <a:lnTo>
                        <a:pt x="1840" y="284"/>
                      </a:lnTo>
                      <a:lnTo>
                        <a:pt x="1843" y="284"/>
                      </a:lnTo>
                      <a:lnTo>
                        <a:pt x="1846" y="284"/>
                      </a:lnTo>
                      <a:lnTo>
                        <a:pt x="1849" y="284"/>
                      </a:lnTo>
                      <a:lnTo>
                        <a:pt x="1851" y="284"/>
                      </a:lnTo>
                      <a:lnTo>
                        <a:pt x="1854" y="284"/>
                      </a:lnTo>
                      <a:lnTo>
                        <a:pt x="1857" y="284"/>
                      </a:lnTo>
                      <a:lnTo>
                        <a:pt x="1859" y="284"/>
                      </a:lnTo>
                      <a:lnTo>
                        <a:pt x="1862" y="284"/>
                      </a:lnTo>
                      <a:lnTo>
                        <a:pt x="1865" y="284"/>
                      </a:lnTo>
                      <a:lnTo>
                        <a:pt x="1867" y="284"/>
                      </a:lnTo>
                      <a:lnTo>
                        <a:pt x="1870" y="284"/>
                      </a:lnTo>
                      <a:lnTo>
                        <a:pt x="1873" y="284"/>
                      </a:lnTo>
                      <a:lnTo>
                        <a:pt x="1876" y="284"/>
                      </a:lnTo>
                      <a:lnTo>
                        <a:pt x="1878" y="284"/>
                      </a:lnTo>
                      <a:lnTo>
                        <a:pt x="1881" y="284"/>
                      </a:lnTo>
                      <a:lnTo>
                        <a:pt x="1884" y="284"/>
                      </a:lnTo>
                      <a:lnTo>
                        <a:pt x="1886" y="284"/>
                      </a:lnTo>
                      <a:lnTo>
                        <a:pt x="1889" y="284"/>
                      </a:lnTo>
                      <a:lnTo>
                        <a:pt x="1892" y="284"/>
                      </a:lnTo>
                      <a:lnTo>
                        <a:pt x="1894" y="284"/>
                      </a:lnTo>
                      <a:lnTo>
                        <a:pt x="1897" y="284"/>
                      </a:lnTo>
                      <a:lnTo>
                        <a:pt x="1900" y="284"/>
                      </a:lnTo>
                      <a:lnTo>
                        <a:pt x="1903" y="284"/>
                      </a:lnTo>
                      <a:lnTo>
                        <a:pt x="1905" y="284"/>
                      </a:lnTo>
                      <a:lnTo>
                        <a:pt x="1908" y="284"/>
                      </a:lnTo>
                      <a:lnTo>
                        <a:pt x="1911" y="284"/>
                      </a:lnTo>
                      <a:lnTo>
                        <a:pt x="1913" y="284"/>
                      </a:lnTo>
                      <a:lnTo>
                        <a:pt x="1916" y="284"/>
                      </a:lnTo>
                      <a:lnTo>
                        <a:pt x="1919" y="284"/>
                      </a:lnTo>
                      <a:lnTo>
                        <a:pt x="1921" y="284"/>
                      </a:lnTo>
                      <a:lnTo>
                        <a:pt x="1924" y="284"/>
                      </a:lnTo>
                      <a:lnTo>
                        <a:pt x="1927" y="284"/>
                      </a:lnTo>
                      <a:lnTo>
                        <a:pt x="1930" y="284"/>
                      </a:lnTo>
                      <a:lnTo>
                        <a:pt x="1932" y="284"/>
                      </a:lnTo>
                      <a:lnTo>
                        <a:pt x="1935" y="284"/>
                      </a:lnTo>
                      <a:lnTo>
                        <a:pt x="1938" y="284"/>
                      </a:lnTo>
                      <a:lnTo>
                        <a:pt x="1940" y="284"/>
                      </a:lnTo>
                      <a:lnTo>
                        <a:pt x="1943" y="284"/>
                      </a:lnTo>
                      <a:lnTo>
                        <a:pt x="1946" y="284"/>
                      </a:lnTo>
                      <a:lnTo>
                        <a:pt x="1948" y="284"/>
                      </a:lnTo>
                      <a:lnTo>
                        <a:pt x="1951" y="284"/>
                      </a:lnTo>
                      <a:lnTo>
                        <a:pt x="1954" y="284"/>
                      </a:lnTo>
                      <a:lnTo>
                        <a:pt x="1957" y="284"/>
                      </a:lnTo>
                      <a:lnTo>
                        <a:pt x="1959" y="284"/>
                      </a:lnTo>
                      <a:lnTo>
                        <a:pt x="1962" y="284"/>
                      </a:lnTo>
                      <a:lnTo>
                        <a:pt x="1965" y="284"/>
                      </a:lnTo>
                      <a:lnTo>
                        <a:pt x="1967" y="284"/>
                      </a:lnTo>
                      <a:lnTo>
                        <a:pt x="1970" y="284"/>
                      </a:lnTo>
                      <a:lnTo>
                        <a:pt x="1973" y="284"/>
                      </a:lnTo>
                      <a:lnTo>
                        <a:pt x="1975" y="284"/>
                      </a:lnTo>
                      <a:lnTo>
                        <a:pt x="1978" y="284"/>
                      </a:lnTo>
                      <a:lnTo>
                        <a:pt x="1981" y="284"/>
                      </a:lnTo>
                      <a:lnTo>
                        <a:pt x="1984" y="284"/>
                      </a:lnTo>
                      <a:lnTo>
                        <a:pt x="1986" y="284"/>
                      </a:lnTo>
                      <a:lnTo>
                        <a:pt x="1989" y="284"/>
                      </a:lnTo>
                      <a:lnTo>
                        <a:pt x="1992" y="284"/>
                      </a:lnTo>
                      <a:lnTo>
                        <a:pt x="1994" y="284"/>
                      </a:lnTo>
                      <a:lnTo>
                        <a:pt x="1997" y="284"/>
                      </a:lnTo>
                      <a:lnTo>
                        <a:pt x="2000" y="284"/>
                      </a:lnTo>
                      <a:lnTo>
                        <a:pt x="2002" y="284"/>
                      </a:lnTo>
                      <a:lnTo>
                        <a:pt x="2005" y="284"/>
                      </a:lnTo>
                      <a:lnTo>
                        <a:pt x="2008" y="284"/>
                      </a:lnTo>
                      <a:lnTo>
                        <a:pt x="2010" y="284"/>
                      </a:lnTo>
                      <a:lnTo>
                        <a:pt x="2013" y="284"/>
                      </a:lnTo>
                      <a:lnTo>
                        <a:pt x="2016" y="284"/>
                      </a:lnTo>
                      <a:lnTo>
                        <a:pt x="2019" y="284"/>
                      </a:lnTo>
                      <a:lnTo>
                        <a:pt x="2021" y="284"/>
                      </a:lnTo>
                      <a:lnTo>
                        <a:pt x="2024" y="284"/>
                      </a:lnTo>
                      <a:lnTo>
                        <a:pt x="2027" y="284"/>
                      </a:lnTo>
                      <a:lnTo>
                        <a:pt x="2029" y="284"/>
                      </a:lnTo>
                      <a:lnTo>
                        <a:pt x="2032" y="284"/>
                      </a:lnTo>
                      <a:lnTo>
                        <a:pt x="2035" y="284"/>
                      </a:lnTo>
                      <a:lnTo>
                        <a:pt x="2037" y="284"/>
                      </a:lnTo>
                      <a:lnTo>
                        <a:pt x="2040" y="284"/>
                      </a:lnTo>
                      <a:lnTo>
                        <a:pt x="2043" y="284"/>
                      </a:lnTo>
                      <a:lnTo>
                        <a:pt x="2046" y="284"/>
                      </a:lnTo>
                      <a:lnTo>
                        <a:pt x="2048" y="284"/>
                      </a:lnTo>
                      <a:lnTo>
                        <a:pt x="2051" y="284"/>
                      </a:lnTo>
                      <a:lnTo>
                        <a:pt x="2054" y="284"/>
                      </a:lnTo>
                      <a:lnTo>
                        <a:pt x="2056" y="284"/>
                      </a:lnTo>
                      <a:lnTo>
                        <a:pt x="2059" y="284"/>
                      </a:lnTo>
                      <a:lnTo>
                        <a:pt x="2062" y="284"/>
                      </a:lnTo>
                      <a:lnTo>
                        <a:pt x="2064" y="284"/>
                      </a:lnTo>
                      <a:lnTo>
                        <a:pt x="2067" y="284"/>
                      </a:lnTo>
                      <a:lnTo>
                        <a:pt x="2070" y="284"/>
                      </a:lnTo>
                      <a:lnTo>
                        <a:pt x="2073" y="284"/>
                      </a:lnTo>
                      <a:lnTo>
                        <a:pt x="2075" y="284"/>
                      </a:lnTo>
                      <a:lnTo>
                        <a:pt x="2078" y="284"/>
                      </a:lnTo>
                      <a:lnTo>
                        <a:pt x="2081" y="284"/>
                      </a:lnTo>
                      <a:lnTo>
                        <a:pt x="2083" y="284"/>
                      </a:lnTo>
                      <a:lnTo>
                        <a:pt x="2086" y="284"/>
                      </a:lnTo>
                      <a:lnTo>
                        <a:pt x="2089" y="284"/>
                      </a:lnTo>
                      <a:lnTo>
                        <a:pt x="2091" y="284"/>
                      </a:lnTo>
                      <a:lnTo>
                        <a:pt x="2094" y="284"/>
                      </a:lnTo>
                      <a:lnTo>
                        <a:pt x="2097" y="284"/>
                      </a:lnTo>
                      <a:lnTo>
                        <a:pt x="2100" y="284"/>
                      </a:lnTo>
                      <a:lnTo>
                        <a:pt x="2102" y="284"/>
                      </a:lnTo>
                      <a:lnTo>
                        <a:pt x="2105" y="284"/>
                      </a:lnTo>
                      <a:lnTo>
                        <a:pt x="2108" y="284"/>
                      </a:lnTo>
                      <a:lnTo>
                        <a:pt x="2110" y="284"/>
                      </a:lnTo>
                      <a:lnTo>
                        <a:pt x="2113" y="284"/>
                      </a:lnTo>
                      <a:lnTo>
                        <a:pt x="2116" y="284"/>
                      </a:lnTo>
                      <a:lnTo>
                        <a:pt x="2118" y="284"/>
                      </a:lnTo>
                      <a:lnTo>
                        <a:pt x="2121" y="284"/>
                      </a:lnTo>
                      <a:lnTo>
                        <a:pt x="2124" y="284"/>
                      </a:lnTo>
                      <a:lnTo>
                        <a:pt x="2127" y="284"/>
                      </a:lnTo>
                      <a:lnTo>
                        <a:pt x="2129" y="284"/>
                      </a:lnTo>
                      <a:lnTo>
                        <a:pt x="2132" y="284"/>
                      </a:lnTo>
                      <a:lnTo>
                        <a:pt x="2135" y="284"/>
                      </a:lnTo>
                      <a:lnTo>
                        <a:pt x="2137" y="284"/>
                      </a:lnTo>
                      <a:lnTo>
                        <a:pt x="2140" y="284"/>
                      </a:lnTo>
                      <a:lnTo>
                        <a:pt x="2143" y="284"/>
                      </a:lnTo>
                      <a:lnTo>
                        <a:pt x="2145" y="284"/>
                      </a:lnTo>
                      <a:lnTo>
                        <a:pt x="2148" y="284"/>
                      </a:lnTo>
                      <a:lnTo>
                        <a:pt x="2151" y="284"/>
                      </a:lnTo>
                      <a:lnTo>
                        <a:pt x="2154" y="284"/>
                      </a:lnTo>
                      <a:lnTo>
                        <a:pt x="2156" y="284"/>
                      </a:lnTo>
                      <a:lnTo>
                        <a:pt x="2159" y="284"/>
                      </a:lnTo>
                      <a:lnTo>
                        <a:pt x="2162" y="284"/>
                      </a:lnTo>
                      <a:lnTo>
                        <a:pt x="2164" y="284"/>
                      </a:lnTo>
                      <a:lnTo>
                        <a:pt x="2167" y="284"/>
                      </a:lnTo>
                      <a:lnTo>
                        <a:pt x="2170" y="284"/>
                      </a:lnTo>
                      <a:lnTo>
                        <a:pt x="2172" y="284"/>
                      </a:lnTo>
                      <a:lnTo>
                        <a:pt x="2175" y="284"/>
                      </a:lnTo>
                      <a:lnTo>
                        <a:pt x="2178" y="284"/>
                      </a:lnTo>
                      <a:lnTo>
                        <a:pt x="2180" y="284"/>
                      </a:lnTo>
                      <a:lnTo>
                        <a:pt x="2183" y="284"/>
                      </a:lnTo>
                      <a:lnTo>
                        <a:pt x="2186" y="284"/>
                      </a:lnTo>
                      <a:lnTo>
                        <a:pt x="2189" y="284"/>
                      </a:lnTo>
                      <a:lnTo>
                        <a:pt x="2191" y="284"/>
                      </a:lnTo>
                      <a:lnTo>
                        <a:pt x="2194" y="284"/>
                      </a:lnTo>
                      <a:lnTo>
                        <a:pt x="2197" y="284"/>
                      </a:lnTo>
                      <a:lnTo>
                        <a:pt x="2199" y="284"/>
                      </a:lnTo>
                      <a:lnTo>
                        <a:pt x="2202" y="284"/>
                      </a:lnTo>
                      <a:lnTo>
                        <a:pt x="2205" y="284"/>
                      </a:lnTo>
                      <a:lnTo>
                        <a:pt x="2207" y="284"/>
                      </a:lnTo>
                      <a:lnTo>
                        <a:pt x="2210" y="284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52" name="Rectangle 151"/>
                <p:cNvSpPr>
                  <a:spLocks noChangeArrowheads="1"/>
                </p:cNvSpPr>
                <p:nvPr/>
              </p:nvSpPr>
              <p:spPr bwMode="auto">
                <a:xfrm>
                  <a:off x="496985" y="2323634"/>
                  <a:ext cx="3394485" cy="549137"/>
                </a:xfrm>
                <a:prstGeom prst="rect">
                  <a:avLst/>
                </a:prstGeom>
                <a:noFill/>
                <a:ln w="7938" cap="flat">
                  <a:solidFill>
                    <a:srgbClr val="316AC5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53" name="Line 38"/>
                <p:cNvSpPr>
                  <a:spLocks noChangeShapeType="1"/>
                </p:cNvSpPr>
                <p:nvPr/>
              </p:nvSpPr>
              <p:spPr bwMode="auto">
                <a:xfrm flipV="1">
                  <a:off x="501574" y="2348278"/>
                  <a:ext cx="1530" cy="527722"/>
                </a:xfrm>
                <a:prstGeom prst="line">
                  <a:avLst/>
                </a:prstGeom>
                <a:noFill/>
                <a:ln w="4763" cap="flat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54" name="Rectangle 153"/>
                <p:cNvSpPr>
                  <a:spLocks noChangeArrowheads="1"/>
                </p:cNvSpPr>
                <p:nvPr/>
              </p:nvSpPr>
              <p:spPr bwMode="auto">
                <a:xfrm>
                  <a:off x="513813" y="2351505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808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5" name="Rectangle 154"/>
                <p:cNvSpPr>
                  <a:spLocks noChangeArrowheads="1"/>
                </p:cNvSpPr>
                <p:nvPr/>
              </p:nvSpPr>
              <p:spPr bwMode="auto">
                <a:xfrm>
                  <a:off x="3833340" y="2351505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808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6" name="Line 41"/>
                <p:cNvSpPr>
                  <a:spLocks noChangeShapeType="1"/>
                </p:cNvSpPr>
                <p:nvPr/>
              </p:nvSpPr>
              <p:spPr bwMode="auto">
                <a:xfrm flipV="1">
                  <a:off x="3882291" y="2348278"/>
                  <a:ext cx="1530" cy="527722"/>
                </a:xfrm>
                <a:prstGeom prst="line">
                  <a:avLst/>
                </a:prstGeom>
                <a:noFill/>
                <a:ln w="4763" cap="flat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57" name="Line 42"/>
                <p:cNvSpPr>
                  <a:spLocks noChangeShapeType="1"/>
                </p:cNvSpPr>
                <p:nvPr/>
              </p:nvSpPr>
              <p:spPr bwMode="auto">
                <a:xfrm flipV="1">
                  <a:off x="489336" y="3021245"/>
                  <a:ext cx="1530" cy="501901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58" name="Rectangle 157"/>
                <p:cNvSpPr>
                  <a:spLocks noChangeArrowheads="1"/>
                </p:cNvSpPr>
                <p:nvPr/>
              </p:nvSpPr>
              <p:spPr bwMode="auto">
                <a:xfrm>
                  <a:off x="431207" y="2938939"/>
                  <a:ext cx="34345" cy="819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9" name="Rectangle 158"/>
                <p:cNvSpPr>
                  <a:spLocks noChangeArrowheads="1"/>
                </p:cNvSpPr>
                <p:nvPr/>
              </p:nvSpPr>
              <p:spPr bwMode="auto">
                <a:xfrm>
                  <a:off x="274677" y="3064818"/>
                  <a:ext cx="122117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x10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0" name="Line 45"/>
                <p:cNvSpPr>
                  <a:spLocks noChangeShapeType="1"/>
                </p:cNvSpPr>
                <p:nvPr/>
              </p:nvSpPr>
              <p:spPr bwMode="auto">
                <a:xfrm flipH="1">
                  <a:off x="472510" y="3523145"/>
                  <a:ext cx="16828" cy="1614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61" name="Rectangle 160"/>
                <p:cNvSpPr>
                  <a:spLocks noChangeArrowheads="1"/>
                </p:cNvSpPr>
                <p:nvPr/>
              </p:nvSpPr>
              <p:spPr bwMode="auto">
                <a:xfrm>
                  <a:off x="423559" y="3482800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2" name="Line 47"/>
                <p:cNvSpPr>
                  <a:spLocks noChangeShapeType="1"/>
                </p:cNvSpPr>
                <p:nvPr/>
              </p:nvSpPr>
              <p:spPr bwMode="auto">
                <a:xfrm flipH="1">
                  <a:off x="472510" y="3366604"/>
                  <a:ext cx="16828" cy="1614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63" name="Rectangle 162"/>
                <p:cNvSpPr>
                  <a:spLocks noChangeArrowheads="1"/>
                </p:cNvSpPr>
                <p:nvPr/>
              </p:nvSpPr>
              <p:spPr bwMode="auto">
                <a:xfrm>
                  <a:off x="423559" y="3326258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4" name="Line 49"/>
                <p:cNvSpPr>
                  <a:spLocks noChangeShapeType="1"/>
                </p:cNvSpPr>
                <p:nvPr/>
              </p:nvSpPr>
              <p:spPr bwMode="auto">
                <a:xfrm flipH="1">
                  <a:off x="472510" y="3208449"/>
                  <a:ext cx="16828" cy="1614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65" name="Rectangle 164"/>
                <p:cNvSpPr>
                  <a:spLocks noChangeArrowheads="1"/>
                </p:cNvSpPr>
                <p:nvPr/>
              </p:nvSpPr>
              <p:spPr bwMode="auto">
                <a:xfrm>
                  <a:off x="423559" y="3168102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6" name="Line 51"/>
                <p:cNvSpPr>
                  <a:spLocks noChangeShapeType="1"/>
                </p:cNvSpPr>
                <p:nvPr/>
              </p:nvSpPr>
              <p:spPr bwMode="auto">
                <a:xfrm flipH="1">
                  <a:off x="472510" y="3051907"/>
                  <a:ext cx="16828" cy="1614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67" name="Rectangle 166"/>
                <p:cNvSpPr>
                  <a:spLocks noChangeArrowheads="1"/>
                </p:cNvSpPr>
                <p:nvPr/>
              </p:nvSpPr>
              <p:spPr bwMode="auto">
                <a:xfrm>
                  <a:off x="493926" y="3047810"/>
                  <a:ext cx="3400604" cy="50115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68" name="Rectangle 167"/>
                <p:cNvSpPr>
                  <a:spLocks noChangeArrowheads="1"/>
                </p:cNvSpPr>
                <p:nvPr/>
              </p:nvSpPr>
              <p:spPr bwMode="auto">
                <a:xfrm>
                  <a:off x="501574" y="3021245"/>
                  <a:ext cx="3380717" cy="50190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69" name="Rectangle 168"/>
                <p:cNvSpPr>
                  <a:spLocks noChangeArrowheads="1"/>
                </p:cNvSpPr>
                <p:nvPr/>
              </p:nvSpPr>
              <p:spPr bwMode="auto">
                <a:xfrm>
                  <a:off x="2438207" y="3045341"/>
                  <a:ext cx="1170202" cy="1413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6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+ EIC(960.3387) W</a:t>
                  </a:r>
                  <a:r>
                    <a:rPr lang="en-US" sz="600" dirty="0" smtClean="0">
                      <a:solidFill>
                        <a:srgbClr val="000000"/>
                      </a:solidFill>
                      <a:latin typeface="Microsoft Sans Serif" pitchFamily="34" charset="0"/>
                      <a:cs typeface="Arial" pitchFamily="34" charset="0"/>
                    </a:rPr>
                    <a:t>-sol</a:t>
                  </a:r>
                  <a:r>
                    <a:rPr kumimoji="0" lang="en-US" sz="6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 </a:t>
                  </a:r>
                  <a:endParaRPr kumimoji="0" lang="en-US" sz="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0" name="Freeform 169"/>
                <p:cNvSpPr>
                  <a:spLocks/>
                </p:cNvSpPr>
                <p:nvPr/>
              </p:nvSpPr>
              <p:spPr bwMode="auto">
                <a:xfrm>
                  <a:off x="501574" y="3064818"/>
                  <a:ext cx="3380717" cy="458327"/>
                </a:xfrm>
                <a:custGeom>
                  <a:avLst/>
                  <a:gdLst/>
                  <a:ahLst/>
                  <a:cxnLst>
                    <a:cxn ang="0">
                      <a:pos x="35" y="284"/>
                    </a:cxn>
                    <a:cxn ang="0">
                      <a:pos x="73" y="284"/>
                    </a:cxn>
                    <a:cxn ang="0">
                      <a:pos x="105" y="281"/>
                    </a:cxn>
                    <a:cxn ang="0">
                      <a:pos x="116" y="227"/>
                    </a:cxn>
                    <a:cxn ang="0">
                      <a:pos x="130" y="222"/>
                    </a:cxn>
                    <a:cxn ang="0">
                      <a:pos x="143" y="200"/>
                    </a:cxn>
                    <a:cxn ang="0">
                      <a:pos x="157" y="222"/>
                    </a:cxn>
                    <a:cxn ang="0">
                      <a:pos x="181" y="279"/>
                    </a:cxn>
                    <a:cxn ang="0">
                      <a:pos x="211" y="281"/>
                    </a:cxn>
                    <a:cxn ang="0">
                      <a:pos x="248" y="281"/>
                    </a:cxn>
                    <a:cxn ang="0">
                      <a:pos x="281" y="281"/>
                    </a:cxn>
                    <a:cxn ang="0">
                      <a:pos x="316" y="281"/>
                    </a:cxn>
                    <a:cxn ang="0">
                      <a:pos x="348" y="284"/>
                    </a:cxn>
                    <a:cxn ang="0">
                      <a:pos x="386" y="284"/>
                    </a:cxn>
                    <a:cxn ang="0">
                      <a:pos x="424" y="284"/>
                    </a:cxn>
                    <a:cxn ang="0">
                      <a:pos x="461" y="284"/>
                    </a:cxn>
                    <a:cxn ang="0">
                      <a:pos x="499" y="284"/>
                    </a:cxn>
                    <a:cxn ang="0">
                      <a:pos x="537" y="284"/>
                    </a:cxn>
                    <a:cxn ang="0">
                      <a:pos x="575" y="284"/>
                    </a:cxn>
                    <a:cxn ang="0">
                      <a:pos x="613" y="284"/>
                    </a:cxn>
                    <a:cxn ang="0">
                      <a:pos x="650" y="284"/>
                    </a:cxn>
                    <a:cxn ang="0">
                      <a:pos x="688" y="284"/>
                    </a:cxn>
                    <a:cxn ang="0">
                      <a:pos x="726" y="284"/>
                    </a:cxn>
                    <a:cxn ang="0">
                      <a:pos x="764" y="284"/>
                    </a:cxn>
                    <a:cxn ang="0">
                      <a:pos x="802" y="284"/>
                    </a:cxn>
                    <a:cxn ang="0">
                      <a:pos x="839" y="284"/>
                    </a:cxn>
                    <a:cxn ang="0">
                      <a:pos x="877" y="284"/>
                    </a:cxn>
                    <a:cxn ang="0">
                      <a:pos x="915" y="284"/>
                    </a:cxn>
                    <a:cxn ang="0">
                      <a:pos x="953" y="284"/>
                    </a:cxn>
                    <a:cxn ang="0">
                      <a:pos x="990" y="284"/>
                    </a:cxn>
                    <a:cxn ang="0">
                      <a:pos x="1028" y="284"/>
                    </a:cxn>
                    <a:cxn ang="0">
                      <a:pos x="1066" y="284"/>
                    </a:cxn>
                    <a:cxn ang="0">
                      <a:pos x="1104" y="284"/>
                    </a:cxn>
                    <a:cxn ang="0">
                      <a:pos x="1142" y="284"/>
                    </a:cxn>
                    <a:cxn ang="0">
                      <a:pos x="1179" y="284"/>
                    </a:cxn>
                    <a:cxn ang="0">
                      <a:pos x="1217" y="284"/>
                    </a:cxn>
                    <a:cxn ang="0">
                      <a:pos x="1255" y="284"/>
                    </a:cxn>
                    <a:cxn ang="0">
                      <a:pos x="1293" y="284"/>
                    </a:cxn>
                    <a:cxn ang="0">
                      <a:pos x="1330" y="284"/>
                    </a:cxn>
                    <a:cxn ang="0">
                      <a:pos x="1368" y="284"/>
                    </a:cxn>
                    <a:cxn ang="0">
                      <a:pos x="1406" y="284"/>
                    </a:cxn>
                    <a:cxn ang="0">
                      <a:pos x="1444" y="284"/>
                    </a:cxn>
                    <a:cxn ang="0">
                      <a:pos x="1482" y="284"/>
                    </a:cxn>
                    <a:cxn ang="0">
                      <a:pos x="1519" y="284"/>
                    </a:cxn>
                    <a:cxn ang="0">
                      <a:pos x="1557" y="284"/>
                    </a:cxn>
                    <a:cxn ang="0">
                      <a:pos x="1595" y="284"/>
                    </a:cxn>
                    <a:cxn ang="0">
                      <a:pos x="1633" y="284"/>
                    </a:cxn>
                    <a:cxn ang="0">
                      <a:pos x="1670" y="284"/>
                    </a:cxn>
                    <a:cxn ang="0">
                      <a:pos x="1708" y="284"/>
                    </a:cxn>
                    <a:cxn ang="0">
                      <a:pos x="1746" y="284"/>
                    </a:cxn>
                    <a:cxn ang="0">
                      <a:pos x="1784" y="284"/>
                    </a:cxn>
                    <a:cxn ang="0">
                      <a:pos x="1822" y="284"/>
                    </a:cxn>
                    <a:cxn ang="0">
                      <a:pos x="1859" y="284"/>
                    </a:cxn>
                    <a:cxn ang="0">
                      <a:pos x="1897" y="284"/>
                    </a:cxn>
                    <a:cxn ang="0">
                      <a:pos x="1935" y="284"/>
                    </a:cxn>
                    <a:cxn ang="0">
                      <a:pos x="1973" y="284"/>
                    </a:cxn>
                    <a:cxn ang="0">
                      <a:pos x="2010" y="284"/>
                    </a:cxn>
                    <a:cxn ang="0">
                      <a:pos x="2048" y="284"/>
                    </a:cxn>
                    <a:cxn ang="0">
                      <a:pos x="2086" y="284"/>
                    </a:cxn>
                    <a:cxn ang="0">
                      <a:pos x="2124" y="284"/>
                    </a:cxn>
                    <a:cxn ang="0">
                      <a:pos x="2162" y="284"/>
                    </a:cxn>
                    <a:cxn ang="0">
                      <a:pos x="2199" y="284"/>
                    </a:cxn>
                  </a:cxnLst>
                  <a:rect l="0" t="0" r="r" b="b"/>
                  <a:pathLst>
                    <a:path w="2210" h="284">
                      <a:moveTo>
                        <a:pt x="0" y="284"/>
                      </a:moveTo>
                      <a:lnTo>
                        <a:pt x="3" y="284"/>
                      </a:lnTo>
                      <a:lnTo>
                        <a:pt x="5" y="284"/>
                      </a:lnTo>
                      <a:lnTo>
                        <a:pt x="8" y="284"/>
                      </a:lnTo>
                      <a:lnTo>
                        <a:pt x="11" y="284"/>
                      </a:lnTo>
                      <a:lnTo>
                        <a:pt x="14" y="284"/>
                      </a:lnTo>
                      <a:lnTo>
                        <a:pt x="16" y="284"/>
                      </a:lnTo>
                      <a:lnTo>
                        <a:pt x="19" y="284"/>
                      </a:lnTo>
                      <a:lnTo>
                        <a:pt x="22" y="284"/>
                      </a:lnTo>
                      <a:lnTo>
                        <a:pt x="24" y="284"/>
                      </a:lnTo>
                      <a:lnTo>
                        <a:pt x="27" y="284"/>
                      </a:lnTo>
                      <a:lnTo>
                        <a:pt x="30" y="284"/>
                      </a:lnTo>
                      <a:lnTo>
                        <a:pt x="32" y="284"/>
                      </a:lnTo>
                      <a:lnTo>
                        <a:pt x="35" y="284"/>
                      </a:lnTo>
                      <a:lnTo>
                        <a:pt x="38" y="284"/>
                      </a:lnTo>
                      <a:lnTo>
                        <a:pt x="40" y="284"/>
                      </a:lnTo>
                      <a:lnTo>
                        <a:pt x="43" y="284"/>
                      </a:lnTo>
                      <a:lnTo>
                        <a:pt x="46" y="284"/>
                      </a:lnTo>
                      <a:lnTo>
                        <a:pt x="49" y="284"/>
                      </a:lnTo>
                      <a:lnTo>
                        <a:pt x="51" y="284"/>
                      </a:lnTo>
                      <a:lnTo>
                        <a:pt x="54" y="284"/>
                      </a:lnTo>
                      <a:lnTo>
                        <a:pt x="57" y="284"/>
                      </a:lnTo>
                      <a:lnTo>
                        <a:pt x="59" y="284"/>
                      </a:lnTo>
                      <a:lnTo>
                        <a:pt x="62" y="284"/>
                      </a:lnTo>
                      <a:lnTo>
                        <a:pt x="65" y="284"/>
                      </a:lnTo>
                      <a:lnTo>
                        <a:pt x="67" y="284"/>
                      </a:lnTo>
                      <a:lnTo>
                        <a:pt x="70" y="284"/>
                      </a:lnTo>
                      <a:lnTo>
                        <a:pt x="73" y="284"/>
                      </a:lnTo>
                      <a:lnTo>
                        <a:pt x="76" y="284"/>
                      </a:lnTo>
                      <a:lnTo>
                        <a:pt x="78" y="284"/>
                      </a:lnTo>
                      <a:lnTo>
                        <a:pt x="81" y="284"/>
                      </a:lnTo>
                      <a:lnTo>
                        <a:pt x="84" y="284"/>
                      </a:lnTo>
                      <a:lnTo>
                        <a:pt x="86" y="284"/>
                      </a:lnTo>
                      <a:lnTo>
                        <a:pt x="89" y="284"/>
                      </a:lnTo>
                      <a:lnTo>
                        <a:pt x="92" y="284"/>
                      </a:lnTo>
                      <a:lnTo>
                        <a:pt x="94" y="284"/>
                      </a:lnTo>
                      <a:lnTo>
                        <a:pt x="97" y="284"/>
                      </a:lnTo>
                      <a:lnTo>
                        <a:pt x="100" y="284"/>
                      </a:lnTo>
                      <a:lnTo>
                        <a:pt x="103" y="284"/>
                      </a:lnTo>
                      <a:lnTo>
                        <a:pt x="105" y="281"/>
                      </a:lnTo>
                      <a:lnTo>
                        <a:pt x="105" y="279"/>
                      </a:lnTo>
                      <a:lnTo>
                        <a:pt x="105" y="281"/>
                      </a:lnTo>
                      <a:lnTo>
                        <a:pt x="105" y="279"/>
                      </a:lnTo>
                      <a:lnTo>
                        <a:pt x="108" y="270"/>
                      </a:lnTo>
                      <a:lnTo>
                        <a:pt x="108" y="262"/>
                      </a:lnTo>
                      <a:lnTo>
                        <a:pt x="108" y="270"/>
                      </a:lnTo>
                      <a:lnTo>
                        <a:pt x="108" y="262"/>
                      </a:lnTo>
                      <a:lnTo>
                        <a:pt x="111" y="257"/>
                      </a:lnTo>
                      <a:lnTo>
                        <a:pt x="111" y="254"/>
                      </a:lnTo>
                      <a:lnTo>
                        <a:pt x="111" y="257"/>
                      </a:lnTo>
                      <a:lnTo>
                        <a:pt x="111" y="254"/>
                      </a:lnTo>
                      <a:lnTo>
                        <a:pt x="113" y="249"/>
                      </a:lnTo>
                      <a:lnTo>
                        <a:pt x="113" y="235"/>
                      </a:lnTo>
                      <a:lnTo>
                        <a:pt x="113" y="249"/>
                      </a:lnTo>
                      <a:lnTo>
                        <a:pt x="113" y="235"/>
                      </a:lnTo>
                      <a:lnTo>
                        <a:pt x="116" y="227"/>
                      </a:lnTo>
                      <a:lnTo>
                        <a:pt x="116" y="173"/>
                      </a:lnTo>
                      <a:lnTo>
                        <a:pt x="116" y="227"/>
                      </a:lnTo>
                      <a:lnTo>
                        <a:pt x="116" y="173"/>
                      </a:lnTo>
                      <a:lnTo>
                        <a:pt x="119" y="59"/>
                      </a:lnTo>
                      <a:lnTo>
                        <a:pt x="119" y="0"/>
                      </a:lnTo>
                      <a:lnTo>
                        <a:pt x="119" y="59"/>
                      </a:lnTo>
                      <a:lnTo>
                        <a:pt x="119" y="0"/>
                      </a:lnTo>
                      <a:lnTo>
                        <a:pt x="121" y="19"/>
                      </a:lnTo>
                      <a:lnTo>
                        <a:pt x="121" y="124"/>
                      </a:lnTo>
                      <a:lnTo>
                        <a:pt x="124" y="132"/>
                      </a:lnTo>
                      <a:lnTo>
                        <a:pt x="124" y="168"/>
                      </a:lnTo>
                      <a:lnTo>
                        <a:pt x="127" y="200"/>
                      </a:lnTo>
                      <a:lnTo>
                        <a:pt x="127" y="233"/>
                      </a:lnTo>
                      <a:lnTo>
                        <a:pt x="130" y="222"/>
                      </a:lnTo>
                      <a:lnTo>
                        <a:pt x="130" y="208"/>
                      </a:lnTo>
                      <a:lnTo>
                        <a:pt x="130" y="222"/>
                      </a:lnTo>
                      <a:lnTo>
                        <a:pt x="130" y="208"/>
                      </a:lnTo>
                      <a:lnTo>
                        <a:pt x="132" y="206"/>
                      </a:lnTo>
                      <a:lnTo>
                        <a:pt x="135" y="195"/>
                      </a:lnTo>
                      <a:lnTo>
                        <a:pt x="135" y="211"/>
                      </a:lnTo>
                      <a:lnTo>
                        <a:pt x="138" y="222"/>
                      </a:lnTo>
                      <a:lnTo>
                        <a:pt x="138" y="241"/>
                      </a:lnTo>
                      <a:lnTo>
                        <a:pt x="140" y="238"/>
                      </a:lnTo>
                      <a:lnTo>
                        <a:pt x="140" y="243"/>
                      </a:lnTo>
                      <a:lnTo>
                        <a:pt x="143" y="238"/>
                      </a:lnTo>
                      <a:lnTo>
                        <a:pt x="143" y="200"/>
                      </a:lnTo>
                      <a:lnTo>
                        <a:pt x="143" y="238"/>
                      </a:lnTo>
                      <a:lnTo>
                        <a:pt x="143" y="200"/>
                      </a:lnTo>
                      <a:lnTo>
                        <a:pt x="146" y="138"/>
                      </a:lnTo>
                      <a:lnTo>
                        <a:pt x="146" y="89"/>
                      </a:lnTo>
                      <a:lnTo>
                        <a:pt x="146" y="138"/>
                      </a:lnTo>
                      <a:lnTo>
                        <a:pt x="146" y="89"/>
                      </a:lnTo>
                      <a:lnTo>
                        <a:pt x="148" y="97"/>
                      </a:lnTo>
                      <a:lnTo>
                        <a:pt x="148" y="132"/>
                      </a:lnTo>
                      <a:lnTo>
                        <a:pt x="151" y="124"/>
                      </a:lnTo>
                      <a:lnTo>
                        <a:pt x="151" y="165"/>
                      </a:lnTo>
                      <a:lnTo>
                        <a:pt x="154" y="200"/>
                      </a:lnTo>
                      <a:lnTo>
                        <a:pt x="154" y="233"/>
                      </a:lnTo>
                      <a:lnTo>
                        <a:pt x="157" y="227"/>
                      </a:lnTo>
                      <a:lnTo>
                        <a:pt x="157" y="222"/>
                      </a:lnTo>
                      <a:lnTo>
                        <a:pt x="157" y="227"/>
                      </a:lnTo>
                      <a:lnTo>
                        <a:pt x="157" y="222"/>
                      </a:lnTo>
                      <a:lnTo>
                        <a:pt x="159" y="230"/>
                      </a:lnTo>
                      <a:lnTo>
                        <a:pt x="159" y="233"/>
                      </a:lnTo>
                      <a:lnTo>
                        <a:pt x="162" y="238"/>
                      </a:lnTo>
                      <a:lnTo>
                        <a:pt x="162" y="249"/>
                      </a:lnTo>
                      <a:lnTo>
                        <a:pt x="165" y="262"/>
                      </a:lnTo>
                      <a:lnTo>
                        <a:pt x="165" y="265"/>
                      </a:lnTo>
                      <a:lnTo>
                        <a:pt x="167" y="268"/>
                      </a:lnTo>
                      <a:lnTo>
                        <a:pt x="167" y="270"/>
                      </a:lnTo>
                      <a:lnTo>
                        <a:pt x="170" y="273"/>
                      </a:lnTo>
                      <a:lnTo>
                        <a:pt x="170" y="276"/>
                      </a:lnTo>
                      <a:lnTo>
                        <a:pt x="173" y="279"/>
                      </a:lnTo>
                      <a:lnTo>
                        <a:pt x="175" y="281"/>
                      </a:lnTo>
                      <a:lnTo>
                        <a:pt x="178" y="281"/>
                      </a:lnTo>
                      <a:lnTo>
                        <a:pt x="181" y="279"/>
                      </a:lnTo>
                      <a:lnTo>
                        <a:pt x="184" y="276"/>
                      </a:lnTo>
                      <a:lnTo>
                        <a:pt x="186" y="276"/>
                      </a:lnTo>
                      <a:lnTo>
                        <a:pt x="189" y="276"/>
                      </a:lnTo>
                      <a:lnTo>
                        <a:pt x="192" y="279"/>
                      </a:lnTo>
                      <a:lnTo>
                        <a:pt x="192" y="276"/>
                      </a:lnTo>
                      <a:lnTo>
                        <a:pt x="192" y="279"/>
                      </a:lnTo>
                      <a:lnTo>
                        <a:pt x="192" y="276"/>
                      </a:lnTo>
                      <a:lnTo>
                        <a:pt x="194" y="279"/>
                      </a:lnTo>
                      <a:lnTo>
                        <a:pt x="197" y="281"/>
                      </a:lnTo>
                      <a:lnTo>
                        <a:pt x="200" y="281"/>
                      </a:lnTo>
                      <a:lnTo>
                        <a:pt x="202" y="281"/>
                      </a:lnTo>
                      <a:lnTo>
                        <a:pt x="205" y="281"/>
                      </a:lnTo>
                      <a:lnTo>
                        <a:pt x="208" y="281"/>
                      </a:lnTo>
                      <a:lnTo>
                        <a:pt x="211" y="281"/>
                      </a:lnTo>
                      <a:lnTo>
                        <a:pt x="213" y="281"/>
                      </a:lnTo>
                      <a:lnTo>
                        <a:pt x="216" y="281"/>
                      </a:lnTo>
                      <a:lnTo>
                        <a:pt x="219" y="281"/>
                      </a:lnTo>
                      <a:lnTo>
                        <a:pt x="221" y="281"/>
                      </a:lnTo>
                      <a:lnTo>
                        <a:pt x="224" y="281"/>
                      </a:lnTo>
                      <a:lnTo>
                        <a:pt x="227" y="281"/>
                      </a:lnTo>
                      <a:lnTo>
                        <a:pt x="229" y="281"/>
                      </a:lnTo>
                      <a:lnTo>
                        <a:pt x="232" y="281"/>
                      </a:lnTo>
                      <a:lnTo>
                        <a:pt x="235" y="281"/>
                      </a:lnTo>
                      <a:lnTo>
                        <a:pt x="237" y="281"/>
                      </a:lnTo>
                      <a:lnTo>
                        <a:pt x="240" y="281"/>
                      </a:lnTo>
                      <a:lnTo>
                        <a:pt x="243" y="281"/>
                      </a:lnTo>
                      <a:lnTo>
                        <a:pt x="246" y="281"/>
                      </a:lnTo>
                      <a:lnTo>
                        <a:pt x="248" y="281"/>
                      </a:lnTo>
                      <a:lnTo>
                        <a:pt x="251" y="281"/>
                      </a:lnTo>
                      <a:lnTo>
                        <a:pt x="254" y="281"/>
                      </a:lnTo>
                      <a:lnTo>
                        <a:pt x="256" y="281"/>
                      </a:lnTo>
                      <a:lnTo>
                        <a:pt x="259" y="281"/>
                      </a:lnTo>
                      <a:lnTo>
                        <a:pt x="262" y="281"/>
                      </a:lnTo>
                      <a:lnTo>
                        <a:pt x="264" y="281"/>
                      </a:lnTo>
                      <a:lnTo>
                        <a:pt x="267" y="281"/>
                      </a:lnTo>
                      <a:lnTo>
                        <a:pt x="267" y="284"/>
                      </a:lnTo>
                      <a:lnTo>
                        <a:pt x="270" y="281"/>
                      </a:lnTo>
                      <a:lnTo>
                        <a:pt x="273" y="281"/>
                      </a:lnTo>
                      <a:lnTo>
                        <a:pt x="275" y="281"/>
                      </a:lnTo>
                      <a:lnTo>
                        <a:pt x="278" y="281"/>
                      </a:lnTo>
                      <a:lnTo>
                        <a:pt x="281" y="279"/>
                      </a:lnTo>
                      <a:lnTo>
                        <a:pt x="281" y="281"/>
                      </a:lnTo>
                      <a:lnTo>
                        <a:pt x="283" y="281"/>
                      </a:lnTo>
                      <a:lnTo>
                        <a:pt x="286" y="281"/>
                      </a:lnTo>
                      <a:lnTo>
                        <a:pt x="289" y="281"/>
                      </a:lnTo>
                      <a:lnTo>
                        <a:pt x="291" y="281"/>
                      </a:lnTo>
                      <a:lnTo>
                        <a:pt x="291" y="284"/>
                      </a:lnTo>
                      <a:lnTo>
                        <a:pt x="294" y="284"/>
                      </a:lnTo>
                      <a:lnTo>
                        <a:pt x="297" y="284"/>
                      </a:lnTo>
                      <a:lnTo>
                        <a:pt x="300" y="284"/>
                      </a:lnTo>
                      <a:lnTo>
                        <a:pt x="302" y="284"/>
                      </a:lnTo>
                      <a:lnTo>
                        <a:pt x="305" y="281"/>
                      </a:lnTo>
                      <a:lnTo>
                        <a:pt x="308" y="281"/>
                      </a:lnTo>
                      <a:lnTo>
                        <a:pt x="310" y="281"/>
                      </a:lnTo>
                      <a:lnTo>
                        <a:pt x="313" y="281"/>
                      </a:lnTo>
                      <a:lnTo>
                        <a:pt x="316" y="281"/>
                      </a:lnTo>
                      <a:lnTo>
                        <a:pt x="318" y="281"/>
                      </a:lnTo>
                      <a:lnTo>
                        <a:pt x="321" y="281"/>
                      </a:lnTo>
                      <a:lnTo>
                        <a:pt x="324" y="281"/>
                      </a:lnTo>
                      <a:lnTo>
                        <a:pt x="327" y="281"/>
                      </a:lnTo>
                      <a:lnTo>
                        <a:pt x="329" y="281"/>
                      </a:lnTo>
                      <a:lnTo>
                        <a:pt x="332" y="281"/>
                      </a:lnTo>
                      <a:lnTo>
                        <a:pt x="335" y="281"/>
                      </a:lnTo>
                      <a:lnTo>
                        <a:pt x="337" y="279"/>
                      </a:lnTo>
                      <a:lnTo>
                        <a:pt x="340" y="279"/>
                      </a:lnTo>
                      <a:lnTo>
                        <a:pt x="340" y="281"/>
                      </a:lnTo>
                      <a:lnTo>
                        <a:pt x="343" y="281"/>
                      </a:lnTo>
                      <a:lnTo>
                        <a:pt x="345" y="281"/>
                      </a:lnTo>
                      <a:lnTo>
                        <a:pt x="345" y="284"/>
                      </a:lnTo>
                      <a:lnTo>
                        <a:pt x="348" y="284"/>
                      </a:lnTo>
                      <a:lnTo>
                        <a:pt x="351" y="284"/>
                      </a:lnTo>
                      <a:lnTo>
                        <a:pt x="354" y="284"/>
                      </a:lnTo>
                      <a:lnTo>
                        <a:pt x="356" y="284"/>
                      </a:lnTo>
                      <a:lnTo>
                        <a:pt x="359" y="284"/>
                      </a:lnTo>
                      <a:lnTo>
                        <a:pt x="362" y="284"/>
                      </a:lnTo>
                      <a:lnTo>
                        <a:pt x="364" y="284"/>
                      </a:lnTo>
                      <a:lnTo>
                        <a:pt x="367" y="284"/>
                      </a:lnTo>
                      <a:lnTo>
                        <a:pt x="370" y="284"/>
                      </a:lnTo>
                      <a:lnTo>
                        <a:pt x="372" y="284"/>
                      </a:lnTo>
                      <a:lnTo>
                        <a:pt x="375" y="284"/>
                      </a:lnTo>
                      <a:lnTo>
                        <a:pt x="378" y="284"/>
                      </a:lnTo>
                      <a:lnTo>
                        <a:pt x="381" y="284"/>
                      </a:lnTo>
                      <a:lnTo>
                        <a:pt x="383" y="284"/>
                      </a:lnTo>
                      <a:lnTo>
                        <a:pt x="386" y="284"/>
                      </a:lnTo>
                      <a:lnTo>
                        <a:pt x="389" y="284"/>
                      </a:lnTo>
                      <a:lnTo>
                        <a:pt x="391" y="284"/>
                      </a:lnTo>
                      <a:lnTo>
                        <a:pt x="394" y="284"/>
                      </a:lnTo>
                      <a:lnTo>
                        <a:pt x="397" y="284"/>
                      </a:lnTo>
                      <a:lnTo>
                        <a:pt x="399" y="284"/>
                      </a:lnTo>
                      <a:lnTo>
                        <a:pt x="402" y="284"/>
                      </a:lnTo>
                      <a:lnTo>
                        <a:pt x="405" y="284"/>
                      </a:lnTo>
                      <a:lnTo>
                        <a:pt x="408" y="284"/>
                      </a:lnTo>
                      <a:lnTo>
                        <a:pt x="410" y="284"/>
                      </a:lnTo>
                      <a:lnTo>
                        <a:pt x="413" y="284"/>
                      </a:lnTo>
                      <a:lnTo>
                        <a:pt x="416" y="284"/>
                      </a:lnTo>
                      <a:lnTo>
                        <a:pt x="418" y="284"/>
                      </a:lnTo>
                      <a:lnTo>
                        <a:pt x="421" y="284"/>
                      </a:lnTo>
                      <a:lnTo>
                        <a:pt x="424" y="284"/>
                      </a:lnTo>
                      <a:lnTo>
                        <a:pt x="426" y="284"/>
                      </a:lnTo>
                      <a:lnTo>
                        <a:pt x="429" y="284"/>
                      </a:lnTo>
                      <a:lnTo>
                        <a:pt x="432" y="284"/>
                      </a:lnTo>
                      <a:lnTo>
                        <a:pt x="434" y="284"/>
                      </a:lnTo>
                      <a:lnTo>
                        <a:pt x="437" y="284"/>
                      </a:lnTo>
                      <a:lnTo>
                        <a:pt x="440" y="284"/>
                      </a:lnTo>
                      <a:lnTo>
                        <a:pt x="443" y="284"/>
                      </a:lnTo>
                      <a:lnTo>
                        <a:pt x="445" y="284"/>
                      </a:lnTo>
                      <a:lnTo>
                        <a:pt x="448" y="284"/>
                      </a:lnTo>
                      <a:lnTo>
                        <a:pt x="451" y="284"/>
                      </a:lnTo>
                      <a:lnTo>
                        <a:pt x="453" y="284"/>
                      </a:lnTo>
                      <a:lnTo>
                        <a:pt x="456" y="284"/>
                      </a:lnTo>
                      <a:lnTo>
                        <a:pt x="459" y="284"/>
                      </a:lnTo>
                      <a:lnTo>
                        <a:pt x="461" y="284"/>
                      </a:lnTo>
                      <a:lnTo>
                        <a:pt x="464" y="284"/>
                      </a:lnTo>
                      <a:lnTo>
                        <a:pt x="467" y="284"/>
                      </a:lnTo>
                      <a:lnTo>
                        <a:pt x="470" y="284"/>
                      </a:lnTo>
                      <a:lnTo>
                        <a:pt x="472" y="284"/>
                      </a:lnTo>
                      <a:lnTo>
                        <a:pt x="475" y="284"/>
                      </a:lnTo>
                      <a:lnTo>
                        <a:pt x="478" y="284"/>
                      </a:lnTo>
                      <a:lnTo>
                        <a:pt x="480" y="284"/>
                      </a:lnTo>
                      <a:lnTo>
                        <a:pt x="483" y="284"/>
                      </a:lnTo>
                      <a:lnTo>
                        <a:pt x="486" y="284"/>
                      </a:lnTo>
                      <a:lnTo>
                        <a:pt x="488" y="284"/>
                      </a:lnTo>
                      <a:lnTo>
                        <a:pt x="491" y="284"/>
                      </a:lnTo>
                      <a:lnTo>
                        <a:pt x="494" y="284"/>
                      </a:lnTo>
                      <a:lnTo>
                        <a:pt x="497" y="284"/>
                      </a:lnTo>
                      <a:lnTo>
                        <a:pt x="499" y="284"/>
                      </a:lnTo>
                      <a:lnTo>
                        <a:pt x="502" y="284"/>
                      </a:lnTo>
                      <a:lnTo>
                        <a:pt x="505" y="284"/>
                      </a:lnTo>
                      <a:lnTo>
                        <a:pt x="507" y="284"/>
                      </a:lnTo>
                      <a:lnTo>
                        <a:pt x="510" y="284"/>
                      </a:lnTo>
                      <a:lnTo>
                        <a:pt x="513" y="284"/>
                      </a:lnTo>
                      <a:lnTo>
                        <a:pt x="515" y="284"/>
                      </a:lnTo>
                      <a:lnTo>
                        <a:pt x="518" y="284"/>
                      </a:lnTo>
                      <a:lnTo>
                        <a:pt x="521" y="284"/>
                      </a:lnTo>
                      <a:lnTo>
                        <a:pt x="524" y="284"/>
                      </a:lnTo>
                      <a:lnTo>
                        <a:pt x="526" y="284"/>
                      </a:lnTo>
                      <a:lnTo>
                        <a:pt x="529" y="284"/>
                      </a:lnTo>
                      <a:lnTo>
                        <a:pt x="532" y="284"/>
                      </a:lnTo>
                      <a:lnTo>
                        <a:pt x="534" y="284"/>
                      </a:lnTo>
                      <a:lnTo>
                        <a:pt x="537" y="284"/>
                      </a:lnTo>
                      <a:lnTo>
                        <a:pt x="540" y="284"/>
                      </a:lnTo>
                      <a:lnTo>
                        <a:pt x="542" y="284"/>
                      </a:lnTo>
                      <a:lnTo>
                        <a:pt x="545" y="284"/>
                      </a:lnTo>
                      <a:lnTo>
                        <a:pt x="548" y="284"/>
                      </a:lnTo>
                      <a:lnTo>
                        <a:pt x="551" y="284"/>
                      </a:lnTo>
                      <a:lnTo>
                        <a:pt x="553" y="284"/>
                      </a:lnTo>
                      <a:lnTo>
                        <a:pt x="556" y="284"/>
                      </a:lnTo>
                      <a:lnTo>
                        <a:pt x="559" y="284"/>
                      </a:lnTo>
                      <a:lnTo>
                        <a:pt x="561" y="284"/>
                      </a:lnTo>
                      <a:lnTo>
                        <a:pt x="564" y="284"/>
                      </a:lnTo>
                      <a:lnTo>
                        <a:pt x="567" y="284"/>
                      </a:lnTo>
                      <a:lnTo>
                        <a:pt x="569" y="284"/>
                      </a:lnTo>
                      <a:lnTo>
                        <a:pt x="572" y="284"/>
                      </a:lnTo>
                      <a:lnTo>
                        <a:pt x="575" y="284"/>
                      </a:lnTo>
                      <a:lnTo>
                        <a:pt x="578" y="284"/>
                      </a:lnTo>
                      <a:lnTo>
                        <a:pt x="580" y="284"/>
                      </a:lnTo>
                      <a:lnTo>
                        <a:pt x="583" y="284"/>
                      </a:lnTo>
                      <a:lnTo>
                        <a:pt x="586" y="284"/>
                      </a:lnTo>
                      <a:lnTo>
                        <a:pt x="588" y="284"/>
                      </a:lnTo>
                      <a:lnTo>
                        <a:pt x="591" y="284"/>
                      </a:lnTo>
                      <a:lnTo>
                        <a:pt x="594" y="284"/>
                      </a:lnTo>
                      <a:lnTo>
                        <a:pt x="596" y="284"/>
                      </a:lnTo>
                      <a:lnTo>
                        <a:pt x="599" y="284"/>
                      </a:lnTo>
                      <a:lnTo>
                        <a:pt x="602" y="284"/>
                      </a:lnTo>
                      <a:lnTo>
                        <a:pt x="605" y="284"/>
                      </a:lnTo>
                      <a:lnTo>
                        <a:pt x="607" y="284"/>
                      </a:lnTo>
                      <a:lnTo>
                        <a:pt x="610" y="284"/>
                      </a:lnTo>
                      <a:lnTo>
                        <a:pt x="613" y="284"/>
                      </a:lnTo>
                      <a:lnTo>
                        <a:pt x="615" y="284"/>
                      </a:lnTo>
                      <a:lnTo>
                        <a:pt x="618" y="284"/>
                      </a:lnTo>
                      <a:lnTo>
                        <a:pt x="621" y="284"/>
                      </a:lnTo>
                      <a:lnTo>
                        <a:pt x="623" y="284"/>
                      </a:lnTo>
                      <a:lnTo>
                        <a:pt x="626" y="284"/>
                      </a:lnTo>
                      <a:lnTo>
                        <a:pt x="629" y="284"/>
                      </a:lnTo>
                      <a:lnTo>
                        <a:pt x="631" y="284"/>
                      </a:lnTo>
                      <a:lnTo>
                        <a:pt x="634" y="284"/>
                      </a:lnTo>
                      <a:lnTo>
                        <a:pt x="637" y="284"/>
                      </a:lnTo>
                      <a:lnTo>
                        <a:pt x="640" y="284"/>
                      </a:lnTo>
                      <a:lnTo>
                        <a:pt x="642" y="284"/>
                      </a:lnTo>
                      <a:lnTo>
                        <a:pt x="645" y="284"/>
                      </a:lnTo>
                      <a:lnTo>
                        <a:pt x="648" y="284"/>
                      </a:lnTo>
                      <a:lnTo>
                        <a:pt x="650" y="284"/>
                      </a:lnTo>
                      <a:lnTo>
                        <a:pt x="653" y="284"/>
                      </a:lnTo>
                      <a:lnTo>
                        <a:pt x="656" y="284"/>
                      </a:lnTo>
                      <a:lnTo>
                        <a:pt x="658" y="284"/>
                      </a:lnTo>
                      <a:lnTo>
                        <a:pt x="661" y="284"/>
                      </a:lnTo>
                      <a:lnTo>
                        <a:pt x="664" y="284"/>
                      </a:lnTo>
                      <a:lnTo>
                        <a:pt x="667" y="284"/>
                      </a:lnTo>
                      <a:lnTo>
                        <a:pt x="669" y="284"/>
                      </a:lnTo>
                      <a:lnTo>
                        <a:pt x="672" y="284"/>
                      </a:lnTo>
                      <a:lnTo>
                        <a:pt x="675" y="284"/>
                      </a:lnTo>
                      <a:lnTo>
                        <a:pt x="677" y="284"/>
                      </a:lnTo>
                      <a:lnTo>
                        <a:pt x="680" y="284"/>
                      </a:lnTo>
                      <a:lnTo>
                        <a:pt x="683" y="284"/>
                      </a:lnTo>
                      <a:lnTo>
                        <a:pt x="685" y="284"/>
                      </a:lnTo>
                      <a:lnTo>
                        <a:pt x="688" y="284"/>
                      </a:lnTo>
                      <a:lnTo>
                        <a:pt x="691" y="284"/>
                      </a:lnTo>
                      <a:lnTo>
                        <a:pt x="694" y="284"/>
                      </a:lnTo>
                      <a:lnTo>
                        <a:pt x="696" y="284"/>
                      </a:lnTo>
                      <a:lnTo>
                        <a:pt x="699" y="284"/>
                      </a:lnTo>
                      <a:lnTo>
                        <a:pt x="702" y="284"/>
                      </a:lnTo>
                      <a:lnTo>
                        <a:pt x="704" y="284"/>
                      </a:lnTo>
                      <a:lnTo>
                        <a:pt x="707" y="284"/>
                      </a:lnTo>
                      <a:lnTo>
                        <a:pt x="710" y="284"/>
                      </a:lnTo>
                      <a:lnTo>
                        <a:pt x="712" y="284"/>
                      </a:lnTo>
                      <a:lnTo>
                        <a:pt x="715" y="284"/>
                      </a:lnTo>
                      <a:lnTo>
                        <a:pt x="718" y="284"/>
                      </a:lnTo>
                      <a:lnTo>
                        <a:pt x="721" y="284"/>
                      </a:lnTo>
                      <a:lnTo>
                        <a:pt x="723" y="284"/>
                      </a:lnTo>
                      <a:lnTo>
                        <a:pt x="726" y="284"/>
                      </a:lnTo>
                      <a:lnTo>
                        <a:pt x="729" y="284"/>
                      </a:lnTo>
                      <a:lnTo>
                        <a:pt x="731" y="284"/>
                      </a:lnTo>
                      <a:lnTo>
                        <a:pt x="734" y="284"/>
                      </a:lnTo>
                      <a:lnTo>
                        <a:pt x="737" y="284"/>
                      </a:lnTo>
                      <a:lnTo>
                        <a:pt x="739" y="284"/>
                      </a:lnTo>
                      <a:lnTo>
                        <a:pt x="742" y="284"/>
                      </a:lnTo>
                      <a:lnTo>
                        <a:pt x="745" y="284"/>
                      </a:lnTo>
                      <a:lnTo>
                        <a:pt x="748" y="284"/>
                      </a:lnTo>
                      <a:lnTo>
                        <a:pt x="750" y="284"/>
                      </a:lnTo>
                      <a:lnTo>
                        <a:pt x="753" y="284"/>
                      </a:lnTo>
                      <a:lnTo>
                        <a:pt x="756" y="284"/>
                      </a:lnTo>
                      <a:lnTo>
                        <a:pt x="758" y="284"/>
                      </a:lnTo>
                      <a:lnTo>
                        <a:pt x="761" y="284"/>
                      </a:lnTo>
                      <a:lnTo>
                        <a:pt x="764" y="284"/>
                      </a:lnTo>
                      <a:lnTo>
                        <a:pt x="766" y="284"/>
                      </a:lnTo>
                      <a:lnTo>
                        <a:pt x="769" y="284"/>
                      </a:lnTo>
                      <a:lnTo>
                        <a:pt x="772" y="284"/>
                      </a:lnTo>
                      <a:lnTo>
                        <a:pt x="775" y="284"/>
                      </a:lnTo>
                      <a:lnTo>
                        <a:pt x="777" y="284"/>
                      </a:lnTo>
                      <a:lnTo>
                        <a:pt x="780" y="284"/>
                      </a:lnTo>
                      <a:lnTo>
                        <a:pt x="783" y="284"/>
                      </a:lnTo>
                      <a:lnTo>
                        <a:pt x="785" y="284"/>
                      </a:lnTo>
                      <a:lnTo>
                        <a:pt x="788" y="284"/>
                      </a:lnTo>
                      <a:lnTo>
                        <a:pt x="791" y="284"/>
                      </a:lnTo>
                      <a:lnTo>
                        <a:pt x="793" y="284"/>
                      </a:lnTo>
                      <a:lnTo>
                        <a:pt x="796" y="284"/>
                      </a:lnTo>
                      <a:lnTo>
                        <a:pt x="799" y="284"/>
                      </a:lnTo>
                      <a:lnTo>
                        <a:pt x="802" y="284"/>
                      </a:lnTo>
                      <a:lnTo>
                        <a:pt x="804" y="284"/>
                      </a:lnTo>
                      <a:lnTo>
                        <a:pt x="807" y="284"/>
                      </a:lnTo>
                      <a:lnTo>
                        <a:pt x="810" y="284"/>
                      </a:lnTo>
                      <a:lnTo>
                        <a:pt x="812" y="284"/>
                      </a:lnTo>
                      <a:lnTo>
                        <a:pt x="815" y="284"/>
                      </a:lnTo>
                      <a:lnTo>
                        <a:pt x="818" y="284"/>
                      </a:lnTo>
                      <a:lnTo>
                        <a:pt x="820" y="284"/>
                      </a:lnTo>
                      <a:lnTo>
                        <a:pt x="823" y="284"/>
                      </a:lnTo>
                      <a:lnTo>
                        <a:pt x="826" y="284"/>
                      </a:lnTo>
                      <a:lnTo>
                        <a:pt x="828" y="284"/>
                      </a:lnTo>
                      <a:lnTo>
                        <a:pt x="831" y="284"/>
                      </a:lnTo>
                      <a:lnTo>
                        <a:pt x="834" y="284"/>
                      </a:lnTo>
                      <a:lnTo>
                        <a:pt x="837" y="284"/>
                      </a:lnTo>
                      <a:lnTo>
                        <a:pt x="839" y="284"/>
                      </a:lnTo>
                      <a:lnTo>
                        <a:pt x="842" y="284"/>
                      </a:lnTo>
                      <a:lnTo>
                        <a:pt x="845" y="284"/>
                      </a:lnTo>
                      <a:lnTo>
                        <a:pt x="847" y="284"/>
                      </a:lnTo>
                      <a:lnTo>
                        <a:pt x="850" y="284"/>
                      </a:lnTo>
                      <a:lnTo>
                        <a:pt x="853" y="284"/>
                      </a:lnTo>
                      <a:lnTo>
                        <a:pt x="855" y="284"/>
                      </a:lnTo>
                      <a:lnTo>
                        <a:pt x="858" y="284"/>
                      </a:lnTo>
                      <a:lnTo>
                        <a:pt x="861" y="284"/>
                      </a:lnTo>
                      <a:lnTo>
                        <a:pt x="864" y="284"/>
                      </a:lnTo>
                      <a:lnTo>
                        <a:pt x="866" y="284"/>
                      </a:lnTo>
                      <a:lnTo>
                        <a:pt x="869" y="284"/>
                      </a:lnTo>
                      <a:lnTo>
                        <a:pt x="872" y="284"/>
                      </a:lnTo>
                      <a:lnTo>
                        <a:pt x="874" y="284"/>
                      </a:lnTo>
                      <a:lnTo>
                        <a:pt x="877" y="284"/>
                      </a:lnTo>
                      <a:lnTo>
                        <a:pt x="880" y="284"/>
                      </a:lnTo>
                      <a:lnTo>
                        <a:pt x="882" y="284"/>
                      </a:lnTo>
                      <a:lnTo>
                        <a:pt x="885" y="284"/>
                      </a:lnTo>
                      <a:lnTo>
                        <a:pt x="888" y="284"/>
                      </a:lnTo>
                      <a:lnTo>
                        <a:pt x="891" y="284"/>
                      </a:lnTo>
                      <a:lnTo>
                        <a:pt x="893" y="284"/>
                      </a:lnTo>
                      <a:lnTo>
                        <a:pt x="896" y="284"/>
                      </a:lnTo>
                      <a:lnTo>
                        <a:pt x="899" y="284"/>
                      </a:lnTo>
                      <a:lnTo>
                        <a:pt x="901" y="284"/>
                      </a:lnTo>
                      <a:lnTo>
                        <a:pt x="904" y="284"/>
                      </a:lnTo>
                      <a:lnTo>
                        <a:pt x="907" y="284"/>
                      </a:lnTo>
                      <a:lnTo>
                        <a:pt x="909" y="284"/>
                      </a:lnTo>
                      <a:lnTo>
                        <a:pt x="912" y="284"/>
                      </a:lnTo>
                      <a:lnTo>
                        <a:pt x="915" y="284"/>
                      </a:lnTo>
                      <a:lnTo>
                        <a:pt x="918" y="284"/>
                      </a:lnTo>
                      <a:lnTo>
                        <a:pt x="920" y="284"/>
                      </a:lnTo>
                      <a:lnTo>
                        <a:pt x="923" y="284"/>
                      </a:lnTo>
                      <a:lnTo>
                        <a:pt x="926" y="284"/>
                      </a:lnTo>
                      <a:lnTo>
                        <a:pt x="928" y="284"/>
                      </a:lnTo>
                      <a:lnTo>
                        <a:pt x="931" y="284"/>
                      </a:lnTo>
                      <a:lnTo>
                        <a:pt x="934" y="284"/>
                      </a:lnTo>
                      <a:lnTo>
                        <a:pt x="936" y="284"/>
                      </a:lnTo>
                      <a:lnTo>
                        <a:pt x="939" y="284"/>
                      </a:lnTo>
                      <a:lnTo>
                        <a:pt x="942" y="284"/>
                      </a:lnTo>
                      <a:lnTo>
                        <a:pt x="945" y="284"/>
                      </a:lnTo>
                      <a:lnTo>
                        <a:pt x="947" y="284"/>
                      </a:lnTo>
                      <a:lnTo>
                        <a:pt x="950" y="284"/>
                      </a:lnTo>
                      <a:lnTo>
                        <a:pt x="953" y="284"/>
                      </a:lnTo>
                      <a:lnTo>
                        <a:pt x="955" y="284"/>
                      </a:lnTo>
                      <a:lnTo>
                        <a:pt x="958" y="284"/>
                      </a:lnTo>
                      <a:lnTo>
                        <a:pt x="961" y="284"/>
                      </a:lnTo>
                      <a:lnTo>
                        <a:pt x="963" y="284"/>
                      </a:lnTo>
                      <a:lnTo>
                        <a:pt x="966" y="284"/>
                      </a:lnTo>
                      <a:lnTo>
                        <a:pt x="969" y="284"/>
                      </a:lnTo>
                      <a:lnTo>
                        <a:pt x="972" y="284"/>
                      </a:lnTo>
                      <a:lnTo>
                        <a:pt x="974" y="284"/>
                      </a:lnTo>
                      <a:lnTo>
                        <a:pt x="977" y="284"/>
                      </a:lnTo>
                      <a:lnTo>
                        <a:pt x="980" y="284"/>
                      </a:lnTo>
                      <a:lnTo>
                        <a:pt x="982" y="284"/>
                      </a:lnTo>
                      <a:lnTo>
                        <a:pt x="985" y="284"/>
                      </a:lnTo>
                      <a:lnTo>
                        <a:pt x="988" y="284"/>
                      </a:lnTo>
                      <a:lnTo>
                        <a:pt x="990" y="284"/>
                      </a:lnTo>
                      <a:lnTo>
                        <a:pt x="993" y="284"/>
                      </a:lnTo>
                      <a:lnTo>
                        <a:pt x="996" y="284"/>
                      </a:lnTo>
                      <a:lnTo>
                        <a:pt x="999" y="284"/>
                      </a:lnTo>
                      <a:lnTo>
                        <a:pt x="1001" y="284"/>
                      </a:lnTo>
                      <a:lnTo>
                        <a:pt x="1004" y="284"/>
                      </a:lnTo>
                      <a:lnTo>
                        <a:pt x="1007" y="284"/>
                      </a:lnTo>
                      <a:lnTo>
                        <a:pt x="1009" y="284"/>
                      </a:lnTo>
                      <a:lnTo>
                        <a:pt x="1012" y="284"/>
                      </a:lnTo>
                      <a:lnTo>
                        <a:pt x="1015" y="284"/>
                      </a:lnTo>
                      <a:lnTo>
                        <a:pt x="1017" y="284"/>
                      </a:lnTo>
                      <a:lnTo>
                        <a:pt x="1020" y="284"/>
                      </a:lnTo>
                      <a:lnTo>
                        <a:pt x="1023" y="284"/>
                      </a:lnTo>
                      <a:lnTo>
                        <a:pt x="1025" y="284"/>
                      </a:lnTo>
                      <a:lnTo>
                        <a:pt x="1028" y="284"/>
                      </a:lnTo>
                      <a:lnTo>
                        <a:pt x="1031" y="284"/>
                      </a:lnTo>
                      <a:lnTo>
                        <a:pt x="1034" y="284"/>
                      </a:lnTo>
                      <a:lnTo>
                        <a:pt x="1036" y="284"/>
                      </a:lnTo>
                      <a:lnTo>
                        <a:pt x="1039" y="284"/>
                      </a:lnTo>
                      <a:lnTo>
                        <a:pt x="1042" y="284"/>
                      </a:lnTo>
                      <a:lnTo>
                        <a:pt x="1044" y="284"/>
                      </a:lnTo>
                      <a:lnTo>
                        <a:pt x="1047" y="284"/>
                      </a:lnTo>
                      <a:lnTo>
                        <a:pt x="1050" y="284"/>
                      </a:lnTo>
                      <a:lnTo>
                        <a:pt x="1052" y="284"/>
                      </a:lnTo>
                      <a:lnTo>
                        <a:pt x="1055" y="284"/>
                      </a:lnTo>
                      <a:lnTo>
                        <a:pt x="1058" y="284"/>
                      </a:lnTo>
                      <a:lnTo>
                        <a:pt x="1061" y="284"/>
                      </a:lnTo>
                      <a:lnTo>
                        <a:pt x="1063" y="284"/>
                      </a:lnTo>
                      <a:lnTo>
                        <a:pt x="1066" y="284"/>
                      </a:lnTo>
                      <a:lnTo>
                        <a:pt x="1069" y="284"/>
                      </a:lnTo>
                      <a:lnTo>
                        <a:pt x="1071" y="284"/>
                      </a:lnTo>
                      <a:lnTo>
                        <a:pt x="1074" y="284"/>
                      </a:lnTo>
                      <a:lnTo>
                        <a:pt x="1077" y="284"/>
                      </a:lnTo>
                      <a:lnTo>
                        <a:pt x="1079" y="284"/>
                      </a:lnTo>
                      <a:lnTo>
                        <a:pt x="1082" y="284"/>
                      </a:lnTo>
                      <a:lnTo>
                        <a:pt x="1085" y="284"/>
                      </a:lnTo>
                      <a:lnTo>
                        <a:pt x="1088" y="284"/>
                      </a:lnTo>
                      <a:lnTo>
                        <a:pt x="1090" y="284"/>
                      </a:lnTo>
                      <a:lnTo>
                        <a:pt x="1093" y="284"/>
                      </a:lnTo>
                      <a:lnTo>
                        <a:pt x="1096" y="284"/>
                      </a:lnTo>
                      <a:lnTo>
                        <a:pt x="1098" y="284"/>
                      </a:lnTo>
                      <a:lnTo>
                        <a:pt x="1101" y="284"/>
                      </a:lnTo>
                      <a:lnTo>
                        <a:pt x="1104" y="284"/>
                      </a:lnTo>
                      <a:lnTo>
                        <a:pt x="1106" y="284"/>
                      </a:lnTo>
                      <a:lnTo>
                        <a:pt x="1109" y="284"/>
                      </a:lnTo>
                      <a:lnTo>
                        <a:pt x="1112" y="284"/>
                      </a:lnTo>
                      <a:lnTo>
                        <a:pt x="1115" y="284"/>
                      </a:lnTo>
                      <a:lnTo>
                        <a:pt x="1117" y="284"/>
                      </a:lnTo>
                      <a:lnTo>
                        <a:pt x="1120" y="284"/>
                      </a:lnTo>
                      <a:lnTo>
                        <a:pt x="1123" y="284"/>
                      </a:lnTo>
                      <a:lnTo>
                        <a:pt x="1125" y="284"/>
                      </a:lnTo>
                      <a:lnTo>
                        <a:pt x="1128" y="284"/>
                      </a:lnTo>
                      <a:lnTo>
                        <a:pt x="1131" y="284"/>
                      </a:lnTo>
                      <a:lnTo>
                        <a:pt x="1133" y="284"/>
                      </a:lnTo>
                      <a:lnTo>
                        <a:pt x="1136" y="284"/>
                      </a:lnTo>
                      <a:lnTo>
                        <a:pt x="1139" y="284"/>
                      </a:lnTo>
                      <a:lnTo>
                        <a:pt x="1142" y="284"/>
                      </a:lnTo>
                      <a:lnTo>
                        <a:pt x="1144" y="284"/>
                      </a:lnTo>
                      <a:lnTo>
                        <a:pt x="1147" y="284"/>
                      </a:lnTo>
                      <a:lnTo>
                        <a:pt x="1150" y="284"/>
                      </a:lnTo>
                      <a:lnTo>
                        <a:pt x="1152" y="284"/>
                      </a:lnTo>
                      <a:lnTo>
                        <a:pt x="1155" y="284"/>
                      </a:lnTo>
                      <a:lnTo>
                        <a:pt x="1158" y="284"/>
                      </a:lnTo>
                      <a:lnTo>
                        <a:pt x="1160" y="284"/>
                      </a:lnTo>
                      <a:lnTo>
                        <a:pt x="1163" y="284"/>
                      </a:lnTo>
                      <a:lnTo>
                        <a:pt x="1166" y="284"/>
                      </a:lnTo>
                      <a:lnTo>
                        <a:pt x="1169" y="284"/>
                      </a:lnTo>
                      <a:lnTo>
                        <a:pt x="1171" y="284"/>
                      </a:lnTo>
                      <a:lnTo>
                        <a:pt x="1174" y="284"/>
                      </a:lnTo>
                      <a:lnTo>
                        <a:pt x="1177" y="284"/>
                      </a:lnTo>
                      <a:lnTo>
                        <a:pt x="1179" y="284"/>
                      </a:lnTo>
                      <a:lnTo>
                        <a:pt x="1182" y="284"/>
                      </a:lnTo>
                      <a:lnTo>
                        <a:pt x="1185" y="284"/>
                      </a:lnTo>
                      <a:lnTo>
                        <a:pt x="1187" y="284"/>
                      </a:lnTo>
                      <a:lnTo>
                        <a:pt x="1190" y="284"/>
                      </a:lnTo>
                      <a:lnTo>
                        <a:pt x="1193" y="284"/>
                      </a:lnTo>
                      <a:lnTo>
                        <a:pt x="1196" y="284"/>
                      </a:lnTo>
                      <a:lnTo>
                        <a:pt x="1198" y="284"/>
                      </a:lnTo>
                      <a:lnTo>
                        <a:pt x="1201" y="284"/>
                      </a:lnTo>
                      <a:lnTo>
                        <a:pt x="1204" y="284"/>
                      </a:lnTo>
                      <a:lnTo>
                        <a:pt x="1206" y="284"/>
                      </a:lnTo>
                      <a:lnTo>
                        <a:pt x="1209" y="284"/>
                      </a:lnTo>
                      <a:lnTo>
                        <a:pt x="1212" y="284"/>
                      </a:lnTo>
                      <a:lnTo>
                        <a:pt x="1214" y="284"/>
                      </a:lnTo>
                      <a:lnTo>
                        <a:pt x="1217" y="284"/>
                      </a:lnTo>
                      <a:lnTo>
                        <a:pt x="1220" y="284"/>
                      </a:lnTo>
                      <a:lnTo>
                        <a:pt x="1222" y="284"/>
                      </a:lnTo>
                      <a:lnTo>
                        <a:pt x="1225" y="284"/>
                      </a:lnTo>
                      <a:lnTo>
                        <a:pt x="1228" y="284"/>
                      </a:lnTo>
                      <a:lnTo>
                        <a:pt x="1231" y="284"/>
                      </a:lnTo>
                      <a:lnTo>
                        <a:pt x="1233" y="284"/>
                      </a:lnTo>
                      <a:lnTo>
                        <a:pt x="1236" y="284"/>
                      </a:lnTo>
                      <a:lnTo>
                        <a:pt x="1239" y="284"/>
                      </a:lnTo>
                      <a:lnTo>
                        <a:pt x="1241" y="284"/>
                      </a:lnTo>
                      <a:lnTo>
                        <a:pt x="1244" y="284"/>
                      </a:lnTo>
                      <a:lnTo>
                        <a:pt x="1247" y="284"/>
                      </a:lnTo>
                      <a:lnTo>
                        <a:pt x="1249" y="284"/>
                      </a:lnTo>
                      <a:lnTo>
                        <a:pt x="1252" y="284"/>
                      </a:lnTo>
                      <a:lnTo>
                        <a:pt x="1255" y="284"/>
                      </a:lnTo>
                      <a:lnTo>
                        <a:pt x="1258" y="284"/>
                      </a:lnTo>
                      <a:lnTo>
                        <a:pt x="1260" y="284"/>
                      </a:lnTo>
                      <a:lnTo>
                        <a:pt x="1263" y="284"/>
                      </a:lnTo>
                      <a:lnTo>
                        <a:pt x="1266" y="284"/>
                      </a:lnTo>
                      <a:lnTo>
                        <a:pt x="1268" y="284"/>
                      </a:lnTo>
                      <a:lnTo>
                        <a:pt x="1271" y="284"/>
                      </a:lnTo>
                      <a:lnTo>
                        <a:pt x="1274" y="284"/>
                      </a:lnTo>
                      <a:lnTo>
                        <a:pt x="1276" y="284"/>
                      </a:lnTo>
                      <a:lnTo>
                        <a:pt x="1279" y="284"/>
                      </a:lnTo>
                      <a:lnTo>
                        <a:pt x="1282" y="284"/>
                      </a:lnTo>
                      <a:lnTo>
                        <a:pt x="1285" y="284"/>
                      </a:lnTo>
                      <a:lnTo>
                        <a:pt x="1287" y="284"/>
                      </a:lnTo>
                      <a:lnTo>
                        <a:pt x="1290" y="284"/>
                      </a:lnTo>
                      <a:lnTo>
                        <a:pt x="1293" y="284"/>
                      </a:lnTo>
                      <a:lnTo>
                        <a:pt x="1295" y="284"/>
                      </a:lnTo>
                      <a:lnTo>
                        <a:pt x="1298" y="284"/>
                      </a:lnTo>
                      <a:lnTo>
                        <a:pt x="1301" y="284"/>
                      </a:lnTo>
                      <a:lnTo>
                        <a:pt x="1303" y="284"/>
                      </a:lnTo>
                      <a:lnTo>
                        <a:pt x="1306" y="284"/>
                      </a:lnTo>
                      <a:lnTo>
                        <a:pt x="1309" y="284"/>
                      </a:lnTo>
                      <a:lnTo>
                        <a:pt x="1312" y="284"/>
                      </a:lnTo>
                      <a:lnTo>
                        <a:pt x="1314" y="284"/>
                      </a:lnTo>
                      <a:lnTo>
                        <a:pt x="1317" y="284"/>
                      </a:lnTo>
                      <a:lnTo>
                        <a:pt x="1320" y="284"/>
                      </a:lnTo>
                      <a:lnTo>
                        <a:pt x="1322" y="284"/>
                      </a:lnTo>
                      <a:lnTo>
                        <a:pt x="1325" y="284"/>
                      </a:lnTo>
                      <a:lnTo>
                        <a:pt x="1328" y="284"/>
                      </a:lnTo>
                      <a:lnTo>
                        <a:pt x="1330" y="284"/>
                      </a:lnTo>
                      <a:lnTo>
                        <a:pt x="1333" y="284"/>
                      </a:lnTo>
                      <a:lnTo>
                        <a:pt x="1336" y="284"/>
                      </a:lnTo>
                      <a:lnTo>
                        <a:pt x="1339" y="284"/>
                      </a:lnTo>
                      <a:lnTo>
                        <a:pt x="1341" y="284"/>
                      </a:lnTo>
                      <a:lnTo>
                        <a:pt x="1344" y="284"/>
                      </a:lnTo>
                      <a:lnTo>
                        <a:pt x="1347" y="284"/>
                      </a:lnTo>
                      <a:lnTo>
                        <a:pt x="1349" y="284"/>
                      </a:lnTo>
                      <a:lnTo>
                        <a:pt x="1352" y="284"/>
                      </a:lnTo>
                      <a:lnTo>
                        <a:pt x="1355" y="284"/>
                      </a:lnTo>
                      <a:lnTo>
                        <a:pt x="1357" y="284"/>
                      </a:lnTo>
                      <a:lnTo>
                        <a:pt x="1360" y="284"/>
                      </a:lnTo>
                      <a:lnTo>
                        <a:pt x="1363" y="284"/>
                      </a:lnTo>
                      <a:lnTo>
                        <a:pt x="1366" y="284"/>
                      </a:lnTo>
                      <a:lnTo>
                        <a:pt x="1368" y="284"/>
                      </a:lnTo>
                      <a:lnTo>
                        <a:pt x="1371" y="284"/>
                      </a:lnTo>
                      <a:lnTo>
                        <a:pt x="1374" y="284"/>
                      </a:lnTo>
                      <a:lnTo>
                        <a:pt x="1376" y="284"/>
                      </a:lnTo>
                      <a:lnTo>
                        <a:pt x="1379" y="284"/>
                      </a:lnTo>
                      <a:lnTo>
                        <a:pt x="1382" y="284"/>
                      </a:lnTo>
                      <a:lnTo>
                        <a:pt x="1384" y="284"/>
                      </a:lnTo>
                      <a:lnTo>
                        <a:pt x="1387" y="284"/>
                      </a:lnTo>
                      <a:lnTo>
                        <a:pt x="1390" y="284"/>
                      </a:lnTo>
                      <a:lnTo>
                        <a:pt x="1393" y="284"/>
                      </a:lnTo>
                      <a:lnTo>
                        <a:pt x="1395" y="284"/>
                      </a:lnTo>
                      <a:lnTo>
                        <a:pt x="1398" y="284"/>
                      </a:lnTo>
                      <a:lnTo>
                        <a:pt x="1401" y="284"/>
                      </a:lnTo>
                      <a:lnTo>
                        <a:pt x="1403" y="284"/>
                      </a:lnTo>
                      <a:lnTo>
                        <a:pt x="1406" y="284"/>
                      </a:lnTo>
                      <a:lnTo>
                        <a:pt x="1409" y="284"/>
                      </a:lnTo>
                      <a:lnTo>
                        <a:pt x="1411" y="284"/>
                      </a:lnTo>
                      <a:lnTo>
                        <a:pt x="1414" y="284"/>
                      </a:lnTo>
                      <a:lnTo>
                        <a:pt x="1417" y="284"/>
                      </a:lnTo>
                      <a:lnTo>
                        <a:pt x="1419" y="284"/>
                      </a:lnTo>
                      <a:lnTo>
                        <a:pt x="1422" y="284"/>
                      </a:lnTo>
                      <a:lnTo>
                        <a:pt x="1425" y="284"/>
                      </a:lnTo>
                      <a:lnTo>
                        <a:pt x="1428" y="284"/>
                      </a:lnTo>
                      <a:lnTo>
                        <a:pt x="1430" y="284"/>
                      </a:lnTo>
                      <a:lnTo>
                        <a:pt x="1433" y="284"/>
                      </a:lnTo>
                      <a:lnTo>
                        <a:pt x="1436" y="284"/>
                      </a:lnTo>
                      <a:lnTo>
                        <a:pt x="1438" y="284"/>
                      </a:lnTo>
                      <a:lnTo>
                        <a:pt x="1441" y="284"/>
                      </a:lnTo>
                      <a:lnTo>
                        <a:pt x="1444" y="284"/>
                      </a:lnTo>
                      <a:lnTo>
                        <a:pt x="1446" y="284"/>
                      </a:lnTo>
                      <a:lnTo>
                        <a:pt x="1449" y="284"/>
                      </a:lnTo>
                      <a:lnTo>
                        <a:pt x="1452" y="284"/>
                      </a:lnTo>
                      <a:lnTo>
                        <a:pt x="1455" y="284"/>
                      </a:lnTo>
                      <a:lnTo>
                        <a:pt x="1457" y="284"/>
                      </a:lnTo>
                      <a:lnTo>
                        <a:pt x="1460" y="284"/>
                      </a:lnTo>
                      <a:lnTo>
                        <a:pt x="1463" y="284"/>
                      </a:lnTo>
                      <a:lnTo>
                        <a:pt x="1465" y="284"/>
                      </a:lnTo>
                      <a:lnTo>
                        <a:pt x="1468" y="284"/>
                      </a:lnTo>
                      <a:lnTo>
                        <a:pt x="1471" y="284"/>
                      </a:lnTo>
                      <a:lnTo>
                        <a:pt x="1473" y="284"/>
                      </a:lnTo>
                      <a:lnTo>
                        <a:pt x="1476" y="284"/>
                      </a:lnTo>
                      <a:lnTo>
                        <a:pt x="1479" y="284"/>
                      </a:lnTo>
                      <a:lnTo>
                        <a:pt x="1482" y="284"/>
                      </a:lnTo>
                      <a:lnTo>
                        <a:pt x="1484" y="284"/>
                      </a:lnTo>
                      <a:lnTo>
                        <a:pt x="1487" y="284"/>
                      </a:lnTo>
                      <a:lnTo>
                        <a:pt x="1490" y="284"/>
                      </a:lnTo>
                      <a:lnTo>
                        <a:pt x="1492" y="284"/>
                      </a:lnTo>
                      <a:lnTo>
                        <a:pt x="1495" y="284"/>
                      </a:lnTo>
                      <a:lnTo>
                        <a:pt x="1498" y="284"/>
                      </a:lnTo>
                      <a:lnTo>
                        <a:pt x="1500" y="284"/>
                      </a:lnTo>
                      <a:lnTo>
                        <a:pt x="1503" y="284"/>
                      </a:lnTo>
                      <a:lnTo>
                        <a:pt x="1506" y="284"/>
                      </a:lnTo>
                      <a:lnTo>
                        <a:pt x="1509" y="284"/>
                      </a:lnTo>
                      <a:lnTo>
                        <a:pt x="1511" y="284"/>
                      </a:lnTo>
                      <a:lnTo>
                        <a:pt x="1514" y="284"/>
                      </a:lnTo>
                      <a:lnTo>
                        <a:pt x="1517" y="284"/>
                      </a:lnTo>
                      <a:lnTo>
                        <a:pt x="1519" y="284"/>
                      </a:lnTo>
                      <a:lnTo>
                        <a:pt x="1522" y="284"/>
                      </a:lnTo>
                      <a:lnTo>
                        <a:pt x="1525" y="284"/>
                      </a:lnTo>
                      <a:lnTo>
                        <a:pt x="1527" y="284"/>
                      </a:lnTo>
                      <a:lnTo>
                        <a:pt x="1530" y="284"/>
                      </a:lnTo>
                      <a:lnTo>
                        <a:pt x="1533" y="284"/>
                      </a:lnTo>
                      <a:lnTo>
                        <a:pt x="1536" y="284"/>
                      </a:lnTo>
                      <a:lnTo>
                        <a:pt x="1538" y="284"/>
                      </a:lnTo>
                      <a:lnTo>
                        <a:pt x="1541" y="284"/>
                      </a:lnTo>
                      <a:lnTo>
                        <a:pt x="1544" y="284"/>
                      </a:lnTo>
                      <a:lnTo>
                        <a:pt x="1546" y="284"/>
                      </a:lnTo>
                      <a:lnTo>
                        <a:pt x="1549" y="284"/>
                      </a:lnTo>
                      <a:lnTo>
                        <a:pt x="1552" y="284"/>
                      </a:lnTo>
                      <a:lnTo>
                        <a:pt x="1554" y="284"/>
                      </a:lnTo>
                      <a:lnTo>
                        <a:pt x="1557" y="284"/>
                      </a:lnTo>
                      <a:lnTo>
                        <a:pt x="1560" y="284"/>
                      </a:lnTo>
                      <a:lnTo>
                        <a:pt x="1563" y="284"/>
                      </a:lnTo>
                      <a:lnTo>
                        <a:pt x="1565" y="284"/>
                      </a:lnTo>
                      <a:lnTo>
                        <a:pt x="1568" y="284"/>
                      </a:lnTo>
                      <a:lnTo>
                        <a:pt x="1571" y="284"/>
                      </a:lnTo>
                      <a:lnTo>
                        <a:pt x="1573" y="284"/>
                      </a:lnTo>
                      <a:lnTo>
                        <a:pt x="1576" y="284"/>
                      </a:lnTo>
                      <a:lnTo>
                        <a:pt x="1579" y="284"/>
                      </a:lnTo>
                      <a:lnTo>
                        <a:pt x="1581" y="284"/>
                      </a:lnTo>
                      <a:lnTo>
                        <a:pt x="1584" y="284"/>
                      </a:lnTo>
                      <a:lnTo>
                        <a:pt x="1587" y="284"/>
                      </a:lnTo>
                      <a:lnTo>
                        <a:pt x="1590" y="284"/>
                      </a:lnTo>
                      <a:lnTo>
                        <a:pt x="1592" y="284"/>
                      </a:lnTo>
                      <a:lnTo>
                        <a:pt x="1595" y="284"/>
                      </a:lnTo>
                      <a:lnTo>
                        <a:pt x="1598" y="284"/>
                      </a:lnTo>
                      <a:lnTo>
                        <a:pt x="1600" y="284"/>
                      </a:lnTo>
                      <a:lnTo>
                        <a:pt x="1603" y="284"/>
                      </a:lnTo>
                      <a:lnTo>
                        <a:pt x="1606" y="284"/>
                      </a:lnTo>
                      <a:lnTo>
                        <a:pt x="1608" y="284"/>
                      </a:lnTo>
                      <a:lnTo>
                        <a:pt x="1611" y="284"/>
                      </a:lnTo>
                      <a:lnTo>
                        <a:pt x="1614" y="284"/>
                      </a:lnTo>
                      <a:lnTo>
                        <a:pt x="1616" y="284"/>
                      </a:lnTo>
                      <a:lnTo>
                        <a:pt x="1619" y="284"/>
                      </a:lnTo>
                      <a:lnTo>
                        <a:pt x="1622" y="284"/>
                      </a:lnTo>
                      <a:lnTo>
                        <a:pt x="1625" y="284"/>
                      </a:lnTo>
                      <a:lnTo>
                        <a:pt x="1627" y="284"/>
                      </a:lnTo>
                      <a:lnTo>
                        <a:pt x="1630" y="284"/>
                      </a:lnTo>
                      <a:lnTo>
                        <a:pt x="1633" y="284"/>
                      </a:lnTo>
                      <a:lnTo>
                        <a:pt x="1635" y="284"/>
                      </a:lnTo>
                      <a:lnTo>
                        <a:pt x="1638" y="284"/>
                      </a:lnTo>
                      <a:lnTo>
                        <a:pt x="1641" y="284"/>
                      </a:lnTo>
                      <a:lnTo>
                        <a:pt x="1643" y="284"/>
                      </a:lnTo>
                      <a:lnTo>
                        <a:pt x="1646" y="284"/>
                      </a:lnTo>
                      <a:lnTo>
                        <a:pt x="1649" y="284"/>
                      </a:lnTo>
                      <a:lnTo>
                        <a:pt x="1652" y="284"/>
                      </a:lnTo>
                      <a:lnTo>
                        <a:pt x="1654" y="284"/>
                      </a:lnTo>
                      <a:lnTo>
                        <a:pt x="1657" y="284"/>
                      </a:lnTo>
                      <a:lnTo>
                        <a:pt x="1660" y="284"/>
                      </a:lnTo>
                      <a:lnTo>
                        <a:pt x="1662" y="284"/>
                      </a:lnTo>
                      <a:lnTo>
                        <a:pt x="1665" y="284"/>
                      </a:lnTo>
                      <a:lnTo>
                        <a:pt x="1668" y="284"/>
                      </a:lnTo>
                      <a:lnTo>
                        <a:pt x="1670" y="284"/>
                      </a:lnTo>
                      <a:lnTo>
                        <a:pt x="1673" y="284"/>
                      </a:lnTo>
                      <a:lnTo>
                        <a:pt x="1676" y="284"/>
                      </a:lnTo>
                      <a:lnTo>
                        <a:pt x="1679" y="284"/>
                      </a:lnTo>
                      <a:lnTo>
                        <a:pt x="1681" y="284"/>
                      </a:lnTo>
                      <a:lnTo>
                        <a:pt x="1684" y="284"/>
                      </a:lnTo>
                      <a:lnTo>
                        <a:pt x="1687" y="284"/>
                      </a:lnTo>
                      <a:lnTo>
                        <a:pt x="1689" y="284"/>
                      </a:lnTo>
                      <a:lnTo>
                        <a:pt x="1692" y="284"/>
                      </a:lnTo>
                      <a:lnTo>
                        <a:pt x="1695" y="284"/>
                      </a:lnTo>
                      <a:lnTo>
                        <a:pt x="1697" y="284"/>
                      </a:lnTo>
                      <a:lnTo>
                        <a:pt x="1700" y="284"/>
                      </a:lnTo>
                      <a:lnTo>
                        <a:pt x="1703" y="284"/>
                      </a:lnTo>
                      <a:lnTo>
                        <a:pt x="1706" y="284"/>
                      </a:lnTo>
                      <a:lnTo>
                        <a:pt x="1708" y="284"/>
                      </a:lnTo>
                      <a:lnTo>
                        <a:pt x="1711" y="284"/>
                      </a:lnTo>
                      <a:lnTo>
                        <a:pt x="1714" y="284"/>
                      </a:lnTo>
                      <a:lnTo>
                        <a:pt x="1716" y="284"/>
                      </a:lnTo>
                      <a:lnTo>
                        <a:pt x="1719" y="284"/>
                      </a:lnTo>
                      <a:lnTo>
                        <a:pt x="1722" y="284"/>
                      </a:lnTo>
                      <a:lnTo>
                        <a:pt x="1724" y="284"/>
                      </a:lnTo>
                      <a:lnTo>
                        <a:pt x="1727" y="284"/>
                      </a:lnTo>
                      <a:lnTo>
                        <a:pt x="1730" y="284"/>
                      </a:lnTo>
                      <a:lnTo>
                        <a:pt x="1733" y="284"/>
                      </a:lnTo>
                      <a:lnTo>
                        <a:pt x="1735" y="284"/>
                      </a:lnTo>
                      <a:lnTo>
                        <a:pt x="1738" y="284"/>
                      </a:lnTo>
                      <a:lnTo>
                        <a:pt x="1741" y="284"/>
                      </a:lnTo>
                      <a:lnTo>
                        <a:pt x="1743" y="284"/>
                      </a:lnTo>
                      <a:lnTo>
                        <a:pt x="1746" y="284"/>
                      </a:lnTo>
                      <a:lnTo>
                        <a:pt x="1749" y="284"/>
                      </a:lnTo>
                      <a:lnTo>
                        <a:pt x="1751" y="284"/>
                      </a:lnTo>
                      <a:lnTo>
                        <a:pt x="1754" y="284"/>
                      </a:lnTo>
                      <a:lnTo>
                        <a:pt x="1757" y="284"/>
                      </a:lnTo>
                      <a:lnTo>
                        <a:pt x="1760" y="284"/>
                      </a:lnTo>
                      <a:lnTo>
                        <a:pt x="1762" y="284"/>
                      </a:lnTo>
                      <a:lnTo>
                        <a:pt x="1765" y="284"/>
                      </a:lnTo>
                      <a:lnTo>
                        <a:pt x="1768" y="284"/>
                      </a:lnTo>
                      <a:lnTo>
                        <a:pt x="1770" y="284"/>
                      </a:lnTo>
                      <a:lnTo>
                        <a:pt x="1773" y="284"/>
                      </a:lnTo>
                      <a:lnTo>
                        <a:pt x="1776" y="284"/>
                      </a:lnTo>
                      <a:lnTo>
                        <a:pt x="1778" y="284"/>
                      </a:lnTo>
                      <a:lnTo>
                        <a:pt x="1781" y="284"/>
                      </a:lnTo>
                      <a:lnTo>
                        <a:pt x="1784" y="284"/>
                      </a:lnTo>
                      <a:lnTo>
                        <a:pt x="1787" y="284"/>
                      </a:lnTo>
                      <a:lnTo>
                        <a:pt x="1789" y="284"/>
                      </a:lnTo>
                      <a:lnTo>
                        <a:pt x="1792" y="284"/>
                      </a:lnTo>
                      <a:lnTo>
                        <a:pt x="1795" y="284"/>
                      </a:lnTo>
                      <a:lnTo>
                        <a:pt x="1797" y="284"/>
                      </a:lnTo>
                      <a:lnTo>
                        <a:pt x="1800" y="284"/>
                      </a:lnTo>
                      <a:lnTo>
                        <a:pt x="1803" y="284"/>
                      </a:lnTo>
                      <a:lnTo>
                        <a:pt x="1805" y="284"/>
                      </a:lnTo>
                      <a:lnTo>
                        <a:pt x="1808" y="284"/>
                      </a:lnTo>
                      <a:lnTo>
                        <a:pt x="1811" y="284"/>
                      </a:lnTo>
                      <a:lnTo>
                        <a:pt x="1813" y="284"/>
                      </a:lnTo>
                      <a:lnTo>
                        <a:pt x="1816" y="284"/>
                      </a:lnTo>
                      <a:lnTo>
                        <a:pt x="1819" y="284"/>
                      </a:lnTo>
                      <a:lnTo>
                        <a:pt x="1822" y="284"/>
                      </a:lnTo>
                      <a:lnTo>
                        <a:pt x="1824" y="284"/>
                      </a:lnTo>
                      <a:lnTo>
                        <a:pt x="1827" y="284"/>
                      </a:lnTo>
                      <a:lnTo>
                        <a:pt x="1830" y="284"/>
                      </a:lnTo>
                      <a:lnTo>
                        <a:pt x="1832" y="284"/>
                      </a:lnTo>
                      <a:lnTo>
                        <a:pt x="1835" y="284"/>
                      </a:lnTo>
                      <a:lnTo>
                        <a:pt x="1838" y="284"/>
                      </a:lnTo>
                      <a:lnTo>
                        <a:pt x="1840" y="284"/>
                      </a:lnTo>
                      <a:lnTo>
                        <a:pt x="1843" y="284"/>
                      </a:lnTo>
                      <a:lnTo>
                        <a:pt x="1846" y="284"/>
                      </a:lnTo>
                      <a:lnTo>
                        <a:pt x="1849" y="284"/>
                      </a:lnTo>
                      <a:lnTo>
                        <a:pt x="1851" y="284"/>
                      </a:lnTo>
                      <a:lnTo>
                        <a:pt x="1854" y="284"/>
                      </a:lnTo>
                      <a:lnTo>
                        <a:pt x="1857" y="284"/>
                      </a:lnTo>
                      <a:lnTo>
                        <a:pt x="1859" y="284"/>
                      </a:lnTo>
                      <a:lnTo>
                        <a:pt x="1862" y="284"/>
                      </a:lnTo>
                      <a:lnTo>
                        <a:pt x="1865" y="284"/>
                      </a:lnTo>
                      <a:lnTo>
                        <a:pt x="1867" y="284"/>
                      </a:lnTo>
                      <a:lnTo>
                        <a:pt x="1870" y="284"/>
                      </a:lnTo>
                      <a:lnTo>
                        <a:pt x="1873" y="284"/>
                      </a:lnTo>
                      <a:lnTo>
                        <a:pt x="1876" y="284"/>
                      </a:lnTo>
                      <a:lnTo>
                        <a:pt x="1878" y="284"/>
                      </a:lnTo>
                      <a:lnTo>
                        <a:pt x="1881" y="284"/>
                      </a:lnTo>
                      <a:lnTo>
                        <a:pt x="1884" y="284"/>
                      </a:lnTo>
                      <a:lnTo>
                        <a:pt x="1886" y="284"/>
                      </a:lnTo>
                      <a:lnTo>
                        <a:pt x="1889" y="284"/>
                      </a:lnTo>
                      <a:lnTo>
                        <a:pt x="1892" y="284"/>
                      </a:lnTo>
                      <a:lnTo>
                        <a:pt x="1894" y="284"/>
                      </a:lnTo>
                      <a:lnTo>
                        <a:pt x="1897" y="284"/>
                      </a:lnTo>
                      <a:lnTo>
                        <a:pt x="1900" y="284"/>
                      </a:lnTo>
                      <a:lnTo>
                        <a:pt x="1903" y="284"/>
                      </a:lnTo>
                      <a:lnTo>
                        <a:pt x="1905" y="284"/>
                      </a:lnTo>
                      <a:lnTo>
                        <a:pt x="1908" y="284"/>
                      </a:lnTo>
                      <a:lnTo>
                        <a:pt x="1911" y="284"/>
                      </a:lnTo>
                      <a:lnTo>
                        <a:pt x="1913" y="284"/>
                      </a:lnTo>
                      <a:lnTo>
                        <a:pt x="1916" y="284"/>
                      </a:lnTo>
                      <a:lnTo>
                        <a:pt x="1919" y="284"/>
                      </a:lnTo>
                      <a:lnTo>
                        <a:pt x="1921" y="284"/>
                      </a:lnTo>
                      <a:lnTo>
                        <a:pt x="1924" y="284"/>
                      </a:lnTo>
                      <a:lnTo>
                        <a:pt x="1927" y="284"/>
                      </a:lnTo>
                      <a:lnTo>
                        <a:pt x="1930" y="284"/>
                      </a:lnTo>
                      <a:lnTo>
                        <a:pt x="1932" y="284"/>
                      </a:lnTo>
                      <a:lnTo>
                        <a:pt x="1935" y="284"/>
                      </a:lnTo>
                      <a:lnTo>
                        <a:pt x="1938" y="284"/>
                      </a:lnTo>
                      <a:lnTo>
                        <a:pt x="1940" y="284"/>
                      </a:lnTo>
                      <a:lnTo>
                        <a:pt x="1943" y="284"/>
                      </a:lnTo>
                      <a:lnTo>
                        <a:pt x="1946" y="284"/>
                      </a:lnTo>
                      <a:lnTo>
                        <a:pt x="1948" y="284"/>
                      </a:lnTo>
                      <a:lnTo>
                        <a:pt x="1951" y="284"/>
                      </a:lnTo>
                      <a:lnTo>
                        <a:pt x="1954" y="284"/>
                      </a:lnTo>
                      <a:lnTo>
                        <a:pt x="1957" y="284"/>
                      </a:lnTo>
                      <a:lnTo>
                        <a:pt x="1959" y="284"/>
                      </a:lnTo>
                      <a:lnTo>
                        <a:pt x="1962" y="284"/>
                      </a:lnTo>
                      <a:lnTo>
                        <a:pt x="1965" y="284"/>
                      </a:lnTo>
                      <a:lnTo>
                        <a:pt x="1967" y="284"/>
                      </a:lnTo>
                      <a:lnTo>
                        <a:pt x="1970" y="284"/>
                      </a:lnTo>
                      <a:lnTo>
                        <a:pt x="1973" y="284"/>
                      </a:lnTo>
                      <a:lnTo>
                        <a:pt x="1975" y="284"/>
                      </a:lnTo>
                      <a:lnTo>
                        <a:pt x="1978" y="284"/>
                      </a:lnTo>
                      <a:lnTo>
                        <a:pt x="1981" y="284"/>
                      </a:lnTo>
                      <a:lnTo>
                        <a:pt x="1984" y="284"/>
                      </a:lnTo>
                      <a:lnTo>
                        <a:pt x="1986" y="284"/>
                      </a:lnTo>
                      <a:lnTo>
                        <a:pt x="1989" y="284"/>
                      </a:lnTo>
                      <a:lnTo>
                        <a:pt x="1992" y="284"/>
                      </a:lnTo>
                      <a:lnTo>
                        <a:pt x="1994" y="284"/>
                      </a:lnTo>
                      <a:lnTo>
                        <a:pt x="1997" y="284"/>
                      </a:lnTo>
                      <a:lnTo>
                        <a:pt x="2000" y="284"/>
                      </a:lnTo>
                      <a:lnTo>
                        <a:pt x="2002" y="284"/>
                      </a:lnTo>
                      <a:lnTo>
                        <a:pt x="2005" y="284"/>
                      </a:lnTo>
                      <a:lnTo>
                        <a:pt x="2008" y="284"/>
                      </a:lnTo>
                      <a:lnTo>
                        <a:pt x="2010" y="284"/>
                      </a:lnTo>
                      <a:lnTo>
                        <a:pt x="2013" y="284"/>
                      </a:lnTo>
                      <a:lnTo>
                        <a:pt x="2016" y="284"/>
                      </a:lnTo>
                      <a:lnTo>
                        <a:pt x="2019" y="284"/>
                      </a:lnTo>
                      <a:lnTo>
                        <a:pt x="2021" y="284"/>
                      </a:lnTo>
                      <a:lnTo>
                        <a:pt x="2024" y="284"/>
                      </a:lnTo>
                      <a:lnTo>
                        <a:pt x="2027" y="284"/>
                      </a:lnTo>
                      <a:lnTo>
                        <a:pt x="2029" y="284"/>
                      </a:lnTo>
                      <a:lnTo>
                        <a:pt x="2032" y="284"/>
                      </a:lnTo>
                      <a:lnTo>
                        <a:pt x="2035" y="284"/>
                      </a:lnTo>
                      <a:lnTo>
                        <a:pt x="2037" y="284"/>
                      </a:lnTo>
                      <a:lnTo>
                        <a:pt x="2040" y="284"/>
                      </a:lnTo>
                      <a:lnTo>
                        <a:pt x="2043" y="284"/>
                      </a:lnTo>
                      <a:lnTo>
                        <a:pt x="2046" y="284"/>
                      </a:lnTo>
                      <a:lnTo>
                        <a:pt x="2048" y="284"/>
                      </a:lnTo>
                      <a:lnTo>
                        <a:pt x="2051" y="284"/>
                      </a:lnTo>
                      <a:lnTo>
                        <a:pt x="2054" y="284"/>
                      </a:lnTo>
                      <a:lnTo>
                        <a:pt x="2056" y="284"/>
                      </a:lnTo>
                      <a:lnTo>
                        <a:pt x="2059" y="284"/>
                      </a:lnTo>
                      <a:lnTo>
                        <a:pt x="2062" y="284"/>
                      </a:lnTo>
                      <a:lnTo>
                        <a:pt x="2064" y="284"/>
                      </a:lnTo>
                      <a:lnTo>
                        <a:pt x="2067" y="284"/>
                      </a:lnTo>
                      <a:lnTo>
                        <a:pt x="2070" y="284"/>
                      </a:lnTo>
                      <a:lnTo>
                        <a:pt x="2073" y="284"/>
                      </a:lnTo>
                      <a:lnTo>
                        <a:pt x="2075" y="284"/>
                      </a:lnTo>
                      <a:lnTo>
                        <a:pt x="2078" y="284"/>
                      </a:lnTo>
                      <a:lnTo>
                        <a:pt x="2081" y="284"/>
                      </a:lnTo>
                      <a:lnTo>
                        <a:pt x="2083" y="284"/>
                      </a:lnTo>
                      <a:lnTo>
                        <a:pt x="2086" y="284"/>
                      </a:lnTo>
                      <a:lnTo>
                        <a:pt x="2089" y="284"/>
                      </a:lnTo>
                      <a:lnTo>
                        <a:pt x="2091" y="284"/>
                      </a:lnTo>
                      <a:lnTo>
                        <a:pt x="2094" y="284"/>
                      </a:lnTo>
                      <a:lnTo>
                        <a:pt x="2097" y="284"/>
                      </a:lnTo>
                      <a:lnTo>
                        <a:pt x="2100" y="284"/>
                      </a:lnTo>
                      <a:lnTo>
                        <a:pt x="2102" y="284"/>
                      </a:lnTo>
                      <a:lnTo>
                        <a:pt x="2105" y="284"/>
                      </a:lnTo>
                      <a:lnTo>
                        <a:pt x="2108" y="284"/>
                      </a:lnTo>
                      <a:lnTo>
                        <a:pt x="2110" y="284"/>
                      </a:lnTo>
                      <a:lnTo>
                        <a:pt x="2113" y="284"/>
                      </a:lnTo>
                      <a:lnTo>
                        <a:pt x="2116" y="284"/>
                      </a:lnTo>
                      <a:lnTo>
                        <a:pt x="2118" y="284"/>
                      </a:lnTo>
                      <a:lnTo>
                        <a:pt x="2121" y="284"/>
                      </a:lnTo>
                      <a:lnTo>
                        <a:pt x="2124" y="284"/>
                      </a:lnTo>
                      <a:lnTo>
                        <a:pt x="2127" y="284"/>
                      </a:lnTo>
                      <a:lnTo>
                        <a:pt x="2129" y="284"/>
                      </a:lnTo>
                      <a:lnTo>
                        <a:pt x="2132" y="284"/>
                      </a:lnTo>
                      <a:lnTo>
                        <a:pt x="2135" y="284"/>
                      </a:lnTo>
                      <a:lnTo>
                        <a:pt x="2137" y="284"/>
                      </a:lnTo>
                      <a:lnTo>
                        <a:pt x="2140" y="284"/>
                      </a:lnTo>
                      <a:lnTo>
                        <a:pt x="2143" y="284"/>
                      </a:lnTo>
                      <a:lnTo>
                        <a:pt x="2145" y="284"/>
                      </a:lnTo>
                      <a:lnTo>
                        <a:pt x="2148" y="284"/>
                      </a:lnTo>
                      <a:lnTo>
                        <a:pt x="2151" y="284"/>
                      </a:lnTo>
                      <a:lnTo>
                        <a:pt x="2154" y="284"/>
                      </a:lnTo>
                      <a:lnTo>
                        <a:pt x="2156" y="284"/>
                      </a:lnTo>
                      <a:lnTo>
                        <a:pt x="2159" y="284"/>
                      </a:lnTo>
                      <a:lnTo>
                        <a:pt x="2162" y="284"/>
                      </a:lnTo>
                      <a:lnTo>
                        <a:pt x="2164" y="284"/>
                      </a:lnTo>
                      <a:lnTo>
                        <a:pt x="2167" y="284"/>
                      </a:lnTo>
                      <a:lnTo>
                        <a:pt x="2170" y="284"/>
                      </a:lnTo>
                      <a:lnTo>
                        <a:pt x="2172" y="284"/>
                      </a:lnTo>
                      <a:lnTo>
                        <a:pt x="2175" y="284"/>
                      </a:lnTo>
                      <a:lnTo>
                        <a:pt x="2178" y="284"/>
                      </a:lnTo>
                      <a:lnTo>
                        <a:pt x="2180" y="284"/>
                      </a:lnTo>
                      <a:lnTo>
                        <a:pt x="2183" y="284"/>
                      </a:lnTo>
                      <a:lnTo>
                        <a:pt x="2186" y="284"/>
                      </a:lnTo>
                      <a:lnTo>
                        <a:pt x="2189" y="284"/>
                      </a:lnTo>
                      <a:lnTo>
                        <a:pt x="2191" y="284"/>
                      </a:lnTo>
                      <a:lnTo>
                        <a:pt x="2194" y="284"/>
                      </a:lnTo>
                      <a:lnTo>
                        <a:pt x="2197" y="284"/>
                      </a:lnTo>
                      <a:lnTo>
                        <a:pt x="2199" y="284"/>
                      </a:lnTo>
                      <a:lnTo>
                        <a:pt x="2202" y="284"/>
                      </a:lnTo>
                      <a:lnTo>
                        <a:pt x="2205" y="284"/>
                      </a:lnTo>
                      <a:lnTo>
                        <a:pt x="2207" y="284"/>
                      </a:lnTo>
                      <a:lnTo>
                        <a:pt x="2210" y="284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71" name="Rectangle 170"/>
                <p:cNvSpPr>
                  <a:spLocks noChangeArrowheads="1"/>
                </p:cNvSpPr>
                <p:nvPr/>
              </p:nvSpPr>
              <p:spPr bwMode="auto">
                <a:xfrm>
                  <a:off x="496985" y="3020871"/>
                  <a:ext cx="3394485" cy="524867"/>
                </a:xfrm>
                <a:prstGeom prst="rect">
                  <a:avLst/>
                </a:prstGeom>
                <a:noFill/>
                <a:ln w="7938" cap="flat">
                  <a:solidFill>
                    <a:srgbClr val="316AC5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72" name="Line 57"/>
                <p:cNvSpPr>
                  <a:spLocks noChangeShapeType="1"/>
                </p:cNvSpPr>
                <p:nvPr/>
              </p:nvSpPr>
              <p:spPr bwMode="auto">
                <a:xfrm flipV="1">
                  <a:off x="501574" y="3021245"/>
                  <a:ext cx="1530" cy="527722"/>
                </a:xfrm>
                <a:prstGeom prst="line">
                  <a:avLst/>
                </a:prstGeom>
                <a:noFill/>
                <a:ln w="4763" cap="flat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73" name="Rectangle 172"/>
                <p:cNvSpPr>
                  <a:spLocks noChangeArrowheads="1"/>
                </p:cNvSpPr>
                <p:nvPr/>
              </p:nvSpPr>
              <p:spPr bwMode="auto">
                <a:xfrm>
                  <a:off x="513813" y="3024471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808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4" name="Rectangle 173"/>
                <p:cNvSpPr>
                  <a:spLocks noChangeArrowheads="1"/>
                </p:cNvSpPr>
                <p:nvPr/>
              </p:nvSpPr>
              <p:spPr bwMode="auto">
                <a:xfrm>
                  <a:off x="3833340" y="3024471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808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5" name="Line 60"/>
                <p:cNvSpPr>
                  <a:spLocks noChangeShapeType="1"/>
                </p:cNvSpPr>
                <p:nvPr/>
              </p:nvSpPr>
              <p:spPr bwMode="auto">
                <a:xfrm flipV="1">
                  <a:off x="3882291" y="3021245"/>
                  <a:ext cx="1530" cy="527722"/>
                </a:xfrm>
                <a:prstGeom prst="line">
                  <a:avLst/>
                </a:prstGeom>
                <a:noFill/>
                <a:ln w="4763" cap="flat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76" name="Line 61"/>
                <p:cNvSpPr>
                  <a:spLocks noChangeShapeType="1"/>
                </p:cNvSpPr>
                <p:nvPr/>
              </p:nvSpPr>
              <p:spPr bwMode="auto">
                <a:xfrm flipV="1">
                  <a:off x="489336" y="3694211"/>
                  <a:ext cx="1530" cy="501901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77" name="Rectangle 176"/>
                <p:cNvSpPr>
                  <a:spLocks noChangeArrowheads="1"/>
                </p:cNvSpPr>
                <p:nvPr/>
              </p:nvSpPr>
              <p:spPr bwMode="auto">
                <a:xfrm>
                  <a:off x="431207" y="3611906"/>
                  <a:ext cx="34345" cy="819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8" name="Rectangle 177"/>
                <p:cNvSpPr>
                  <a:spLocks noChangeArrowheads="1"/>
                </p:cNvSpPr>
                <p:nvPr/>
              </p:nvSpPr>
              <p:spPr bwMode="auto">
                <a:xfrm>
                  <a:off x="257586" y="3716759"/>
                  <a:ext cx="122117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x10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9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472510" y="4196112"/>
                  <a:ext cx="16828" cy="1614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80" name="Rectangle 179"/>
                <p:cNvSpPr>
                  <a:spLocks noChangeArrowheads="1"/>
                </p:cNvSpPr>
                <p:nvPr/>
              </p:nvSpPr>
              <p:spPr bwMode="auto">
                <a:xfrm>
                  <a:off x="423559" y="4155766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1" name="Line 66"/>
                <p:cNvSpPr>
                  <a:spLocks noChangeShapeType="1"/>
                </p:cNvSpPr>
                <p:nvPr/>
              </p:nvSpPr>
              <p:spPr bwMode="auto">
                <a:xfrm flipH="1">
                  <a:off x="472510" y="3994383"/>
                  <a:ext cx="16828" cy="1614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82" name="Rectangle 181"/>
                <p:cNvSpPr>
                  <a:spLocks noChangeArrowheads="1"/>
                </p:cNvSpPr>
                <p:nvPr/>
              </p:nvSpPr>
              <p:spPr bwMode="auto">
                <a:xfrm>
                  <a:off x="423559" y="3955650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3" name="Line 68"/>
                <p:cNvSpPr>
                  <a:spLocks noChangeShapeType="1"/>
                </p:cNvSpPr>
                <p:nvPr/>
              </p:nvSpPr>
              <p:spPr bwMode="auto">
                <a:xfrm flipH="1">
                  <a:off x="472510" y="3794268"/>
                  <a:ext cx="16828" cy="1614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84" name="Rectangle 183"/>
                <p:cNvSpPr>
                  <a:spLocks noChangeArrowheads="1"/>
                </p:cNvSpPr>
                <p:nvPr/>
              </p:nvSpPr>
              <p:spPr bwMode="auto">
                <a:xfrm>
                  <a:off x="423559" y="3753923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5" name="Rectangle 184"/>
                <p:cNvSpPr>
                  <a:spLocks noChangeArrowheads="1"/>
                </p:cNvSpPr>
                <p:nvPr/>
              </p:nvSpPr>
              <p:spPr bwMode="auto">
                <a:xfrm>
                  <a:off x="493926" y="3697438"/>
                  <a:ext cx="3400604" cy="52449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86" name="Rectangle 185"/>
                <p:cNvSpPr>
                  <a:spLocks noChangeArrowheads="1"/>
                </p:cNvSpPr>
                <p:nvPr/>
              </p:nvSpPr>
              <p:spPr bwMode="auto">
                <a:xfrm>
                  <a:off x="501574" y="3694211"/>
                  <a:ext cx="3380717" cy="50190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87" name="Rectangle 186"/>
                <p:cNvSpPr>
                  <a:spLocks noChangeArrowheads="1"/>
                </p:cNvSpPr>
                <p:nvPr/>
              </p:nvSpPr>
              <p:spPr bwMode="auto">
                <a:xfrm>
                  <a:off x="2416497" y="3734446"/>
                  <a:ext cx="1263076" cy="1413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6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+ EIC(1092.3827)  W</a:t>
                  </a:r>
                  <a:r>
                    <a:rPr lang="en-US" sz="600" dirty="0" smtClean="0">
                      <a:solidFill>
                        <a:srgbClr val="000000"/>
                      </a:solidFill>
                      <a:latin typeface="Microsoft Sans Serif" pitchFamily="34" charset="0"/>
                      <a:cs typeface="Arial" pitchFamily="34" charset="0"/>
                    </a:rPr>
                    <a:t>-sol</a:t>
                  </a:r>
                  <a:r>
                    <a:rPr kumimoji="0" lang="en-US" sz="6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 </a:t>
                  </a:r>
                  <a:endParaRPr kumimoji="0" lang="en-US" sz="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8" name="Freeform 187"/>
                <p:cNvSpPr>
                  <a:spLocks/>
                </p:cNvSpPr>
                <p:nvPr/>
              </p:nvSpPr>
              <p:spPr bwMode="auto">
                <a:xfrm>
                  <a:off x="501574" y="3737785"/>
                  <a:ext cx="3380717" cy="458327"/>
                </a:xfrm>
                <a:custGeom>
                  <a:avLst/>
                  <a:gdLst/>
                  <a:ahLst/>
                  <a:cxnLst>
                    <a:cxn ang="0">
                      <a:pos x="35" y="284"/>
                    </a:cxn>
                    <a:cxn ang="0">
                      <a:pos x="73" y="284"/>
                    </a:cxn>
                    <a:cxn ang="0">
                      <a:pos x="108" y="281"/>
                    </a:cxn>
                    <a:cxn ang="0">
                      <a:pos x="119" y="192"/>
                    </a:cxn>
                    <a:cxn ang="0">
                      <a:pos x="138" y="254"/>
                    </a:cxn>
                    <a:cxn ang="0">
                      <a:pos x="148" y="149"/>
                    </a:cxn>
                    <a:cxn ang="0">
                      <a:pos x="162" y="219"/>
                    </a:cxn>
                    <a:cxn ang="0">
                      <a:pos x="184" y="279"/>
                    </a:cxn>
                    <a:cxn ang="0">
                      <a:pos x="205" y="273"/>
                    </a:cxn>
                    <a:cxn ang="0">
                      <a:pos x="221" y="279"/>
                    </a:cxn>
                    <a:cxn ang="0">
                      <a:pos x="254" y="284"/>
                    </a:cxn>
                    <a:cxn ang="0">
                      <a:pos x="283" y="284"/>
                    </a:cxn>
                    <a:cxn ang="0">
                      <a:pos x="313" y="281"/>
                    </a:cxn>
                    <a:cxn ang="0">
                      <a:pos x="348" y="284"/>
                    </a:cxn>
                    <a:cxn ang="0">
                      <a:pos x="386" y="284"/>
                    </a:cxn>
                    <a:cxn ang="0">
                      <a:pos x="424" y="284"/>
                    </a:cxn>
                    <a:cxn ang="0">
                      <a:pos x="461" y="284"/>
                    </a:cxn>
                    <a:cxn ang="0">
                      <a:pos x="499" y="284"/>
                    </a:cxn>
                    <a:cxn ang="0">
                      <a:pos x="537" y="284"/>
                    </a:cxn>
                    <a:cxn ang="0">
                      <a:pos x="575" y="284"/>
                    </a:cxn>
                    <a:cxn ang="0">
                      <a:pos x="613" y="284"/>
                    </a:cxn>
                    <a:cxn ang="0">
                      <a:pos x="650" y="284"/>
                    </a:cxn>
                    <a:cxn ang="0">
                      <a:pos x="688" y="284"/>
                    </a:cxn>
                    <a:cxn ang="0">
                      <a:pos x="726" y="284"/>
                    </a:cxn>
                    <a:cxn ang="0">
                      <a:pos x="764" y="284"/>
                    </a:cxn>
                    <a:cxn ang="0">
                      <a:pos x="802" y="284"/>
                    </a:cxn>
                    <a:cxn ang="0">
                      <a:pos x="839" y="284"/>
                    </a:cxn>
                    <a:cxn ang="0">
                      <a:pos x="877" y="284"/>
                    </a:cxn>
                    <a:cxn ang="0">
                      <a:pos x="915" y="284"/>
                    </a:cxn>
                    <a:cxn ang="0">
                      <a:pos x="953" y="284"/>
                    </a:cxn>
                    <a:cxn ang="0">
                      <a:pos x="990" y="284"/>
                    </a:cxn>
                    <a:cxn ang="0">
                      <a:pos x="1028" y="284"/>
                    </a:cxn>
                    <a:cxn ang="0">
                      <a:pos x="1066" y="284"/>
                    </a:cxn>
                    <a:cxn ang="0">
                      <a:pos x="1104" y="284"/>
                    </a:cxn>
                    <a:cxn ang="0">
                      <a:pos x="1142" y="284"/>
                    </a:cxn>
                    <a:cxn ang="0">
                      <a:pos x="1179" y="284"/>
                    </a:cxn>
                    <a:cxn ang="0">
                      <a:pos x="1217" y="284"/>
                    </a:cxn>
                    <a:cxn ang="0">
                      <a:pos x="1255" y="284"/>
                    </a:cxn>
                    <a:cxn ang="0">
                      <a:pos x="1293" y="284"/>
                    </a:cxn>
                    <a:cxn ang="0">
                      <a:pos x="1330" y="284"/>
                    </a:cxn>
                    <a:cxn ang="0">
                      <a:pos x="1368" y="284"/>
                    </a:cxn>
                    <a:cxn ang="0">
                      <a:pos x="1406" y="284"/>
                    </a:cxn>
                    <a:cxn ang="0">
                      <a:pos x="1444" y="284"/>
                    </a:cxn>
                    <a:cxn ang="0">
                      <a:pos x="1482" y="284"/>
                    </a:cxn>
                    <a:cxn ang="0">
                      <a:pos x="1519" y="284"/>
                    </a:cxn>
                    <a:cxn ang="0">
                      <a:pos x="1557" y="284"/>
                    </a:cxn>
                    <a:cxn ang="0">
                      <a:pos x="1595" y="284"/>
                    </a:cxn>
                    <a:cxn ang="0">
                      <a:pos x="1633" y="284"/>
                    </a:cxn>
                    <a:cxn ang="0">
                      <a:pos x="1670" y="284"/>
                    </a:cxn>
                    <a:cxn ang="0">
                      <a:pos x="1708" y="284"/>
                    </a:cxn>
                    <a:cxn ang="0">
                      <a:pos x="1746" y="284"/>
                    </a:cxn>
                    <a:cxn ang="0">
                      <a:pos x="1784" y="284"/>
                    </a:cxn>
                    <a:cxn ang="0">
                      <a:pos x="1822" y="284"/>
                    </a:cxn>
                    <a:cxn ang="0">
                      <a:pos x="1859" y="284"/>
                    </a:cxn>
                    <a:cxn ang="0">
                      <a:pos x="1897" y="284"/>
                    </a:cxn>
                    <a:cxn ang="0">
                      <a:pos x="1935" y="284"/>
                    </a:cxn>
                    <a:cxn ang="0">
                      <a:pos x="1973" y="284"/>
                    </a:cxn>
                    <a:cxn ang="0">
                      <a:pos x="2010" y="284"/>
                    </a:cxn>
                    <a:cxn ang="0">
                      <a:pos x="2048" y="284"/>
                    </a:cxn>
                    <a:cxn ang="0">
                      <a:pos x="2086" y="284"/>
                    </a:cxn>
                    <a:cxn ang="0">
                      <a:pos x="2124" y="284"/>
                    </a:cxn>
                    <a:cxn ang="0">
                      <a:pos x="2162" y="284"/>
                    </a:cxn>
                    <a:cxn ang="0">
                      <a:pos x="2199" y="284"/>
                    </a:cxn>
                  </a:cxnLst>
                  <a:rect l="0" t="0" r="r" b="b"/>
                  <a:pathLst>
                    <a:path w="2210" h="284">
                      <a:moveTo>
                        <a:pt x="0" y="284"/>
                      </a:moveTo>
                      <a:lnTo>
                        <a:pt x="3" y="284"/>
                      </a:lnTo>
                      <a:lnTo>
                        <a:pt x="5" y="284"/>
                      </a:lnTo>
                      <a:lnTo>
                        <a:pt x="8" y="284"/>
                      </a:lnTo>
                      <a:lnTo>
                        <a:pt x="11" y="284"/>
                      </a:lnTo>
                      <a:lnTo>
                        <a:pt x="14" y="284"/>
                      </a:lnTo>
                      <a:lnTo>
                        <a:pt x="16" y="284"/>
                      </a:lnTo>
                      <a:lnTo>
                        <a:pt x="19" y="284"/>
                      </a:lnTo>
                      <a:lnTo>
                        <a:pt x="22" y="284"/>
                      </a:lnTo>
                      <a:lnTo>
                        <a:pt x="24" y="284"/>
                      </a:lnTo>
                      <a:lnTo>
                        <a:pt x="27" y="284"/>
                      </a:lnTo>
                      <a:lnTo>
                        <a:pt x="30" y="284"/>
                      </a:lnTo>
                      <a:lnTo>
                        <a:pt x="32" y="284"/>
                      </a:lnTo>
                      <a:lnTo>
                        <a:pt x="35" y="284"/>
                      </a:lnTo>
                      <a:lnTo>
                        <a:pt x="38" y="284"/>
                      </a:lnTo>
                      <a:lnTo>
                        <a:pt x="40" y="284"/>
                      </a:lnTo>
                      <a:lnTo>
                        <a:pt x="43" y="284"/>
                      </a:lnTo>
                      <a:lnTo>
                        <a:pt x="46" y="284"/>
                      </a:lnTo>
                      <a:lnTo>
                        <a:pt x="49" y="284"/>
                      </a:lnTo>
                      <a:lnTo>
                        <a:pt x="51" y="284"/>
                      </a:lnTo>
                      <a:lnTo>
                        <a:pt x="54" y="284"/>
                      </a:lnTo>
                      <a:lnTo>
                        <a:pt x="57" y="284"/>
                      </a:lnTo>
                      <a:lnTo>
                        <a:pt x="59" y="284"/>
                      </a:lnTo>
                      <a:lnTo>
                        <a:pt x="62" y="284"/>
                      </a:lnTo>
                      <a:lnTo>
                        <a:pt x="65" y="284"/>
                      </a:lnTo>
                      <a:lnTo>
                        <a:pt x="67" y="284"/>
                      </a:lnTo>
                      <a:lnTo>
                        <a:pt x="70" y="284"/>
                      </a:lnTo>
                      <a:lnTo>
                        <a:pt x="73" y="284"/>
                      </a:lnTo>
                      <a:lnTo>
                        <a:pt x="76" y="284"/>
                      </a:lnTo>
                      <a:lnTo>
                        <a:pt x="78" y="284"/>
                      </a:lnTo>
                      <a:lnTo>
                        <a:pt x="81" y="284"/>
                      </a:lnTo>
                      <a:lnTo>
                        <a:pt x="84" y="284"/>
                      </a:lnTo>
                      <a:lnTo>
                        <a:pt x="86" y="284"/>
                      </a:lnTo>
                      <a:lnTo>
                        <a:pt x="89" y="284"/>
                      </a:lnTo>
                      <a:lnTo>
                        <a:pt x="92" y="284"/>
                      </a:lnTo>
                      <a:lnTo>
                        <a:pt x="94" y="284"/>
                      </a:lnTo>
                      <a:lnTo>
                        <a:pt x="97" y="284"/>
                      </a:lnTo>
                      <a:lnTo>
                        <a:pt x="100" y="284"/>
                      </a:lnTo>
                      <a:lnTo>
                        <a:pt x="103" y="284"/>
                      </a:lnTo>
                      <a:lnTo>
                        <a:pt x="105" y="284"/>
                      </a:lnTo>
                      <a:lnTo>
                        <a:pt x="108" y="284"/>
                      </a:lnTo>
                      <a:lnTo>
                        <a:pt x="108" y="281"/>
                      </a:lnTo>
                      <a:lnTo>
                        <a:pt x="108" y="284"/>
                      </a:lnTo>
                      <a:lnTo>
                        <a:pt x="108" y="281"/>
                      </a:lnTo>
                      <a:lnTo>
                        <a:pt x="111" y="281"/>
                      </a:lnTo>
                      <a:lnTo>
                        <a:pt x="113" y="279"/>
                      </a:lnTo>
                      <a:lnTo>
                        <a:pt x="113" y="270"/>
                      </a:lnTo>
                      <a:lnTo>
                        <a:pt x="113" y="279"/>
                      </a:lnTo>
                      <a:lnTo>
                        <a:pt x="113" y="270"/>
                      </a:lnTo>
                      <a:lnTo>
                        <a:pt x="116" y="260"/>
                      </a:lnTo>
                      <a:lnTo>
                        <a:pt x="116" y="235"/>
                      </a:lnTo>
                      <a:lnTo>
                        <a:pt x="116" y="260"/>
                      </a:lnTo>
                      <a:lnTo>
                        <a:pt x="116" y="235"/>
                      </a:lnTo>
                      <a:lnTo>
                        <a:pt x="119" y="192"/>
                      </a:lnTo>
                      <a:lnTo>
                        <a:pt x="119" y="135"/>
                      </a:lnTo>
                      <a:lnTo>
                        <a:pt x="119" y="192"/>
                      </a:lnTo>
                      <a:lnTo>
                        <a:pt x="119" y="135"/>
                      </a:lnTo>
                      <a:lnTo>
                        <a:pt x="121" y="70"/>
                      </a:lnTo>
                      <a:lnTo>
                        <a:pt x="121" y="78"/>
                      </a:lnTo>
                      <a:lnTo>
                        <a:pt x="124" y="0"/>
                      </a:lnTo>
                      <a:lnTo>
                        <a:pt x="124" y="8"/>
                      </a:lnTo>
                      <a:lnTo>
                        <a:pt x="127" y="40"/>
                      </a:lnTo>
                      <a:lnTo>
                        <a:pt x="127" y="151"/>
                      </a:lnTo>
                      <a:lnTo>
                        <a:pt x="130" y="170"/>
                      </a:lnTo>
                      <a:lnTo>
                        <a:pt x="130" y="203"/>
                      </a:lnTo>
                      <a:lnTo>
                        <a:pt x="132" y="227"/>
                      </a:lnTo>
                      <a:lnTo>
                        <a:pt x="132" y="246"/>
                      </a:lnTo>
                      <a:lnTo>
                        <a:pt x="135" y="246"/>
                      </a:lnTo>
                      <a:lnTo>
                        <a:pt x="135" y="252"/>
                      </a:lnTo>
                      <a:lnTo>
                        <a:pt x="138" y="254"/>
                      </a:lnTo>
                      <a:lnTo>
                        <a:pt x="138" y="260"/>
                      </a:lnTo>
                      <a:lnTo>
                        <a:pt x="140" y="252"/>
                      </a:lnTo>
                      <a:lnTo>
                        <a:pt x="140" y="249"/>
                      </a:lnTo>
                      <a:lnTo>
                        <a:pt x="140" y="254"/>
                      </a:lnTo>
                      <a:lnTo>
                        <a:pt x="140" y="249"/>
                      </a:lnTo>
                      <a:lnTo>
                        <a:pt x="143" y="241"/>
                      </a:lnTo>
                      <a:lnTo>
                        <a:pt x="143" y="216"/>
                      </a:lnTo>
                      <a:lnTo>
                        <a:pt x="143" y="241"/>
                      </a:lnTo>
                      <a:lnTo>
                        <a:pt x="143" y="216"/>
                      </a:lnTo>
                      <a:lnTo>
                        <a:pt x="146" y="187"/>
                      </a:lnTo>
                      <a:lnTo>
                        <a:pt x="146" y="159"/>
                      </a:lnTo>
                      <a:lnTo>
                        <a:pt x="146" y="187"/>
                      </a:lnTo>
                      <a:lnTo>
                        <a:pt x="146" y="159"/>
                      </a:lnTo>
                      <a:lnTo>
                        <a:pt x="148" y="149"/>
                      </a:lnTo>
                      <a:lnTo>
                        <a:pt x="148" y="122"/>
                      </a:lnTo>
                      <a:lnTo>
                        <a:pt x="148" y="149"/>
                      </a:lnTo>
                      <a:lnTo>
                        <a:pt x="148" y="122"/>
                      </a:lnTo>
                      <a:lnTo>
                        <a:pt x="151" y="76"/>
                      </a:lnTo>
                      <a:lnTo>
                        <a:pt x="151" y="78"/>
                      </a:lnTo>
                      <a:lnTo>
                        <a:pt x="154" y="97"/>
                      </a:lnTo>
                      <a:lnTo>
                        <a:pt x="154" y="162"/>
                      </a:lnTo>
                      <a:lnTo>
                        <a:pt x="157" y="149"/>
                      </a:lnTo>
                      <a:lnTo>
                        <a:pt x="157" y="146"/>
                      </a:lnTo>
                      <a:lnTo>
                        <a:pt x="157" y="151"/>
                      </a:lnTo>
                      <a:lnTo>
                        <a:pt x="159" y="181"/>
                      </a:lnTo>
                      <a:lnTo>
                        <a:pt x="159" y="187"/>
                      </a:lnTo>
                      <a:lnTo>
                        <a:pt x="162" y="200"/>
                      </a:lnTo>
                      <a:lnTo>
                        <a:pt x="162" y="219"/>
                      </a:lnTo>
                      <a:lnTo>
                        <a:pt x="165" y="241"/>
                      </a:lnTo>
                      <a:lnTo>
                        <a:pt x="165" y="254"/>
                      </a:lnTo>
                      <a:lnTo>
                        <a:pt x="167" y="257"/>
                      </a:lnTo>
                      <a:lnTo>
                        <a:pt x="167" y="265"/>
                      </a:lnTo>
                      <a:lnTo>
                        <a:pt x="170" y="268"/>
                      </a:lnTo>
                      <a:lnTo>
                        <a:pt x="170" y="270"/>
                      </a:lnTo>
                      <a:lnTo>
                        <a:pt x="173" y="270"/>
                      </a:lnTo>
                      <a:lnTo>
                        <a:pt x="175" y="273"/>
                      </a:lnTo>
                      <a:lnTo>
                        <a:pt x="175" y="276"/>
                      </a:lnTo>
                      <a:lnTo>
                        <a:pt x="178" y="276"/>
                      </a:lnTo>
                      <a:lnTo>
                        <a:pt x="181" y="279"/>
                      </a:lnTo>
                      <a:lnTo>
                        <a:pt x="184" y="279"/>
                      </a:lnTo>
                      <a:lnTo>
                        <a:pt x="184" y="276"/>
                      </a:lnTo>
                      <a:lnTo>
                        <a:pt x="184" y="279"/>
                      </a:lnTo>
                      <a:lnTo>
                        <a:pt x="186" y="279"/>
                      </a:lnTo>
                      <a:lnTo>
                        <a:pt x="189" y="279"/>
                      </a:lnTo>
                      <a:lnTo>
                        <a:pt x="192" y="279"/>
                      </a:lnTo>
                      <a:lnTo>
                        <a:pt x="194" y="279"/>
                      </a:lnTo>
                      <a:lnTo>
                        <a:pt x="197" y="279"/>
                      </a:lnTo>
                      <a:lnTo>
                        <a:pt x="200" y="279"/>
                      </a:lnTo>
                      <a:lnTo>
                        <a:pt x="202" y="281"/>
                      </a:lnTo>
                      <a:lnTo>
                        <a:pt x="202" y="279"/>
                      </a:lnTo>
                      <a:lnTo>
                        <a:pt x="202" y="281"/>
                      </a:lnTo>
                      <a:lnTo>
                        <a:pt x="202" y="279"/>
                      </a:lnTo>
                      <a:lnTo>
                        <a:pt x="205" y="279"/>
                      </a:lnTo>
                      <a:lnTo>
                        <a:pt x="205" y="273"/>
                      </a:lnTo>
                      <a:lnTo>
                        <a:pt x="205" y="279"/>
                      </a:lnTo>
                      <a:lnTo>
                        <a:pt x="205" y="273"/>
                      </a:lnTo>
                      <a:lnTo>
                        <a:pt x="208" y="265"/>
                      </a:lnTo>
                      <a:lnTo>
                        <a:pt x="208" y="252"/>
                      </a:lnTo>
                      <a:lnTo>
                        <a:pt x="208" y="265"/>
                      </a:lnTo>
                      <a:lnTo>
                        <a:pt x="208" y="252"/>
                      </a:lnTo>
                      <a:lnTo>
                        <a:pt x="211" y="238"/>
                      </a:lnTo>
                      <a:lnTo>
                        <a:pt x="211" y="235"/>
                      </a:lnTo>
                      <a:lnTo>
                        <a:pt x="211" y="238"/>
                      </a:lnTo>
                      <a:lnTo>
                        <a:pt x="211" y="235"/>
                      </a:lnTo>
                      <a:lnTo>
                        <a:pt x="213" y="249"/>
                      </a:lnTo>
                      <a:lnTo>
                        <a:pt x="213" y="260"/>
                      </a:lnTo>
                      <a:lnTo>
                        <a:pt x="216" y="268"/>
                      </a:lnTo>
                      <a:lnTo>
                        <a:pt x="216" y="270"/>
                      </a:lnTo>
                      <a:lnTo>
                        <a:pt x="219" y="276"/>
                      </a:lnTo>
                      <a:lnTo>
                        <a:pt x="221" y="279"/>
                      </a:lnTo>
                      <a:lnTo>
                        <a:pt x="221" y="281"/>
                      </a:lnTo>
                      <a:lnTo>
                        <a:pt x="224" y="281"/>
                      </a:lnTo>
                      <a:lnTo>
                        <a:pt x="227" y="281"/>
                      </a:lnTo>
                      <a:lnTo>
                        <a:pt x="229" y="284"/>
                      </a:lnTo>
                      <a:lnTo>
                        <a:pt x="232" y="284"/>
                      </a:lnTo>
                      <a:lnTo>
                        <a:pt x="235" y="284"/>
                      </a:lnTo>
                      <a:lnTo>
                        <a:pt x="237" y="281"/>
                      </a:lnTo>
                      <a:lnTo>
                        <a:pt x="237" y="284"/>
                      </a:lnTo>
                      <a:lnTo>
                        <a:pt x="240" y="284"/>
                      </a:lnTo>
                      <a:lnTo>
                        <a:pt x="243" y="284"/>
                      </a:lnTo>
                      <a:lnTo>
                        <a:pt x="246" y="284"/>
                      </a:lnTo>
                      <a:lnTo>
                        <a:pt x="248" y="284"/>
                      </a:lnTo>
                      <a:lnTo>
                        <a:pt x="251" y="284"/>
                      </a:lnTo>
                      <a:lnTo>
                        <a:pt x="254" y="284"/>
                      </a:lnTo>
                      <a:lnTo>
                        <a:pt x="256" y="284"/>
                      </a:lnTo>
                      <a:lnTo>
                        <a:pt x="259" y="284"/>
                      </a:lnTo>
                      <a:lnTo>
                        <a:pt x="262" y="281"/>
                      </a:lnTo>
                      <a:lnTo>
                        <a:pt x="264" y="284"/>
                      </a:lnTo>
                      <a:lnTo>
                        <a:pt x="267" y="284"/>
                      </a:lnTo>
                      <a:lnTo>
                        <a:pt x="270" y="284"/>
                      </a:lnTo>
                      <a:lnTo>
                        <a:pt x="273" y="284"/>
                      </a:lnTo>
                      <a:lnTo>
                        <a:pt x="275" y="281"/>
                      </a:lnTo>
                      <a:lnTo>
                        <a:pt x="275" y="284"/>
                      </a:lnTo>
                      <a:lnTo>
                        <a:pt x="278" y="284"/>
                      </a:lnTo>
                      <a:lnTo>
                        <a:pt x="281" y="284"/>
                      </a:lnTo>
                      <a:lnTo>
                        <a:pt x="283" y="284"/>
                      </a:lnTo>
                      <a:lnTo>
                        <a:pt x="283" y="281"/>
                      </a:lnTo>
                      <a:lnTo>
                        <a:pt x="283" y="284"/>
                      </a:lnTo>
                      <a:lnTo>
                        <a:pt x="283" y="281"/>
                      </a:lnTo>
                      <a:lnTo>
                        <a:pt x="286" y="281"/>
                      </a:lnTo>
                      <a:lnTo>
                        <a:pt x="289" y="281"/>
                      </a:lnTo>
                      <a:lnTo>
                        <a:pt x="291" y="281"/>
                      </a:lnTo>
                      <a:lnTo>
                        <a:pt x="294" y="281"/>
                      </a:lnTo>
                      <a:lnTo>
                        <a:pt x="297" y="281"/>
                      </a:lnTo>
                      <a:lnTo>
                        <a:pt x="297" y="284"/>
                      </a:lnTo>
                      <a:lnTo>
                        <a:pt x="300" y="281"/>
                      </a:lnTo>
                      <a:lnTo>
                        <a:pt x="300" y="284"/>
                      </a:lnTo>
                      <a:lnTo>
                        <a:pt x="302" y="281"/>
                      </a:lnTo>
                      <a:lnTo>
                        <a:pt x="305" y="281"/>
                      </a:lnTo>
                      <a:lnTo>
                        <a:pt x="308" y="281"/>
                      </a:lnTo>
                      <a:lnTo>
                        <a:pt x="310" y="279"/>
                      </a:lnTo>
                      <a:lnTo>
                        <a:pt x="313" y="281"/>
                      </a:lnTo>
                      <a:lnTo>
                        <a:pt x="316" y="281"/>
                      </a:lnTo>
                      <a:lnTo>
                        <a:pt x="318" y="281"/>
                      </a:lnTo>
                      <a:lnTo>
                        <a:pt x="321" y="281"/>
                      </a:lnTo>
                      <a:lnTo>
                        <a:pt x="324" y="281"/>
                      </a:lnTo>
                      <a:lnTo>
                        <a:pt x="327" y="281"/>
                      </a:lnTo>
                      <a:lnTo>
                        <a:pt x="329" y="281"/>
                      </a:lnTo>
                      <a:lnTo>
                        <a:pt x="332" y="279"/>
                      </a:lnTo>
                      <a:lnTo>
                        <a:pt x="332" y="281"/>
                      </a:lnTo>
                      <a:lnTo>
                        <a:pt x="335" y="281"/>
                      </a:lnTo>
                      <a:lnTo>
                        <a:pt x="337" y="281"/>
                      </a:lnTo>
                      <a:lnTo>
                        <a:pt x="340" y="281"/>
                      </a:lnTo>
                      <a:lnTo>
                        <a:pt x="343" y="281"/>
                      </a:lnTo>
                      <a:lnTo>
                        <a:pt x="345" y="281"/>
                      </a:lnTo>
                      <a:lnTo>
                        <a:pt x="348" y="284"/>
                      </a:lnTo>
                      <a:lnTo>
                        <a:pt x="351" y="284"/>
                      </a:lnTo>
                      <a:lnTo>
                        <a:pt x="354" y="284"/>
                      </a:lnTo>
                      <a:lnTo>
                        <a:pt x="356" y="284"/>
                      </a:lnTo>
                      <a:lnTo>
                        <a:pt x="359" y="284"/>
                      </a:lnTo>
                      <a:lnTo>
                        <a:pt x="362" y="284"/>
                      </a:lnTo>
                      <a:lnTo>
                        <a:pt x="364" y="284"/>
                      </a:lnTo>
                      <a:lnTo>
                        <a:pt x="367" y="284"/>
                      </a:lnTo>
                      <a:lnTo>
                        <a:pt x="370" y="284"/>
                      </a:lnTo>
                      <a:lnTo>
                        <a:pt x="372" y="284"/>
                      </a:lnTo>
                      <a:lnTo>
                        <a:pt x="375" y="284"/>
                      </a:lnTo>
                      <a:lnTo>
                        <a:pt x="378" y="284"/>
                      </a:lnTo>
                      <a:lnTo>
                        <a:pt x="381" y="284"/>
                      </a:lnTo>
                      <a:lnTo>
                        <a:pt x="383" y="284"/>
                      </a:lnTo>
                      <a:lnTo>
                        <a:pt x="386" y="284"/>
                      </a:lnTo>
                      <a:lnTo>
                        <a:pt x="389" y="284"/>
                      </a:lnTo>
                      <a:lnTo>
                        <a:pt x="391" y="284"/>
                      </a:lnTo>
                      <a:lnTo>
                        <a:pt x="394" y="284"/>
                      </a:lnTo>
                      <a:lnTo>
                        <a:pt x="397" y="284"/>
                      </a:lnTo>
                      <a:lnTo>
                        <a:pt x="399" y="284"/>
                      </a:lnTo>
                      <a:lnTo>
                        <a:pt x="402" y="284"/>
                      </a:lnTo>
                      <a:lnTo>
                        <a:pt x="405" y="284"/>
                      </a:lnTo>
                      <a:lnTo>
                        <a:pt x="408" y="284"/>
                      </a:lnTo>
                      <a:lnTo>
                        <a:pt x="410" y="284"/>
                      </a:lnTo>
                      <a:lnTo>
                        <a:pt x="413" y="284"/>
                      </a:lnTo>
                      <a:lnTo>
                        <a:pt x="416" y="284"/>
                      </a:lnTo>
                      <a:lnTo>
                        <a:pt x="418" y="284"/>
                      </a:lnTo>
                      <a:lnTo>
                        <a:pt x="421" y="284"/>
                      </a:lnTo>
                      <a:lnTo>
                        <a:pt x="424" y="284"/>
                      </a:lnTo>
                      <a:lnTo>
                        <a:pt x="426" y="284"/>
                      </a:lnTo>
                      <a:lnTo>
                        <a:pt x="429" y="284"/>
                      </a:lnTo>
                      <a:lnTo>
                        <a:pt x="432" y="284"/>
                      </a:lnTo>
                      <a:lnTo>
                        <a:pt x="434" y="284"/>
                      </a:lnTo>
                      <a:lnTo>
                        <a:pt x="437" y="284"/>
                      </a:lnTo>
                      <a:lnTo>
                        <a:pt x="440" y="284"/>
                      </a:lnTo>
                      <a:lnTo>
                        <a:pt x="443" y="284"/>
                      </a:lnTo>
                      <a:lnTo>
                        <a:pt x="445" y="284"/>
                      </a:lnTo>
                      <a:lnTo>
                        <a:pt x="448" y="284"/>
                      </a:lnTo>
                      <a:lnTo>
                        <a:pt x="451" y="284"/>
                      </a:lnTo>
                      <a:lnTo>
                        <a:pt x="453" y="284"/>
                      </a:lnTo>
                      <a:lnTo>
                        <a:pt x="456" y="284"/>
                      </a:lnTo>
                      <a:lnTo>
                        <a:pt x="459" y="284"/>
                      </a:lnTo>
                      <a:lnTo>
                        <a:pt x="461" y="284"/>
                      </a:lnTo>
                      <a:lnTo>
                        <a:pt x="464" y="284"/>
                      </a:lnTo>
                      <a:lnTo>
                        <a:pt x="467" y="284"/>
                      </a:lnTo>
                      <a:lnTo>
                        <a:pt x="470" y="284"/>
                      </a:lnTo>
                      <a:lnTo>
                        <a:pt x="472" y="284"/>
                      </a:lnTo>
                      <a:lnTo>
                        <a:pt x="475" y="284"/>
                      </a:lnTo>
                      <a:lnTo>
                        <a:pt x="478" y="284"/>
                      </a:lnTo>
                      <a:lnTo>
                        <a:pt x="480" y="284"/>
                      </a:lnTo>
                      <a:lnTo>
                        <a:pt x="483" y="284"/>
                      </a:lnTo>
                      <a:lnTo>
                        <a:pt x="486" y="284"/>
                      </a:lnTo>
                      <a:lnTo>
                        <a:pt x="488" y="284"/>
                      </a:lnTo>
                      <a:lnTo>
                        <a:pt x="491" y="284"/>
                      </a:lnTo>
                      <a:lnTo>
                        <a:pt x="494" y="284"/>
                      </a:lnTo>
                      <a:lnTo>
                        <a:pt x="497" y="284"/>
                      </a:lnTo>
                      <a:lnTo>
                        <a:pt x="499" y="284"/>
                      </a:lnTo>
                      <a:lnTo>
                        <a:pt x="502" y="284"/>
                      </a:lnTo>
                      <a:lnTo>
                        <a:pt x="505" y="284"/>
                      </a:lnTo>
                      <a:lnTo>
                        <a:pt x="507" y="284"/>
                      </a:lnTo>
                      <a:lnTo>
                        <a:pt x="510" y="284"/>
                      </a:lnTo>
                      <a:lnTo>
                        <a:pt x="513" y="284"/>
                      </a:lnTo>
                      <a:lnTo>
                        <a:pt x="515" y="284"/>
                      </a:lnTo>
                      <a:lnTo>
                        <a:pt x="518" y="284"/>
                      </a:lnTo>
                      <a:lnTo>
                        <a:pt x="521" y="284"/>
                      </a:lnTo>
                      <a:lnTo>
                        <a:pt x="524" y="284"/>
                      </a:lnTo>
                      <a:lnTo>
                        <a:pt x="526" y="284"/>
                      </a:lnTo>
                      <a:lnTo>
                        <a:pt x="529" y="284"/>
                      </a:lnTo>
                      <a:lnTo>
                        <a:pt x="532" y="284"/>
                      </a:lnTo>
                      <a:lnTo>
                        <a:pt x="534" y="284"/>
                      </a:lnTo>
                      <a:lnTo>
                        <a:pt x="537" y="284"/>
                      </a:lnTo>
                      <a:lnTo>
                        <a:pt x="540" y="284"/>
                      </a:lnTo>
                      <a:lnTo>
                        <a:pt x="542" y="284"/>
                      </a:lnTo>
                      <a:lnTo>
                        <a:pt x="545" y="284"/>
                      </a:lnTo>
                      <a:lnTo>
                        <a:pt x="548" y="284"/>
                      </a:lnTo>
                      <a:lnTo>
                        <a:pt x="551" y="284"/>
                      </a:lnTo>
                      <a:lnTo>
                        <a:pt x="553" y="284"/>
                      </a:lnTo>
                      <a:lnTo>
                        <a:pt x="556" y="284"/>
                      </a:lnTo>
                      <a:lnTo>
                        <a:pt x="559" y="284"/>
                      </a:lnTo>
                      <a:lnTo>
                        <a:pt x="561" y="284"/>
                      </a:lnTo>
                      <a:lnTo>
                        <a:pt x="564" y="284"/>
                      </a:lnTo>
                      <a:lnTo>
                        <a:pt x="567" y="284"/>
                      </a:lnTo>
                      <a:lnTo>
                        <a:pt x="569" y="284"/>
                      </a:lnTo>
                      <a:lnTo>
                        <a:pt x="572" y="284"/>
                      </a:lnTo>
                      <a:lnTo>
                        <a:pt x="575" y="284"/>
                      </a:lnTo>
                      <a:lnTo>
                        <a:pt x="578" y="284"/>
                      </a:lnTo>
                      <a:lnTo>
                        <a:pt x="580" y="284"/>
                      </a:lnTo>
                      <a:lnTo>
                        <a:pt x="583" y="284"/>
                      </a:lnTo>
                      <a:lnTo>
                        <a:pt x="586" y="284"/>
                      </a:lnTo>
                      <a:lnTo>
                        <a:pt x="588" y="284"/>
                      </a:lnTo>
                      <a:lnTo>
                        <a:pt x="591" y="284"/>
                      </a:lnTo>
                      <a:lnTo>
                        <a:pt x="594" y="284"/>
                      </a:lnTo>
                      <a:lnTo>
                        <a:pt x="596" y="284"/>
                      </a:lnTo>
                      <a:lnTo>
                        <a:pt x="599" y="284"/>
                      </a:lnTo>
                      <a:lnTo>
                        <a:pt x="602" y="284"/>
                      </a:lnTo>
                      <a:lnTo>
                        <a:pt x="605" y="284"/>
                      </a:lnTo>
                      <a:lnTo>
                        <a:pt x="607" y="284"/>
                      </a:lnTo>
                      <a:lnTo>
                        <a:pt x="610" y="284"/>
                      </a:lnTo>
                      <a:lnTo>
                        <a:pt x="613" y="284"/>
                      </a:lnTo>
                      <a:lnTo>
                        <a:pt x="615" y="284"/>
                      </a:lnTo>
                      <a:lnTo>
                        <a:pt x="618" y="284"/>
                      </a:lnTo>
                      <a:lnTo>
                        <a:pt x="621" y="284"/>
                      </a:lnTo>
                      <a:lnTo>
                        <a:pt x="623" y="284"/>
                      </a:lnTo>
                      <a:lnTo>
                        <a:pt x="626" y="284"/>
                      </a:lnTo>
                      <a:lnTo>
                        <a:pt x="629" y="284"/>
                      </a:lnTo>
                      <a:lnTo>
                        <a:pt x="631" y="284"/>
                      </a:lnTo>
                      <a:lnTo>
                        <a:pt x="634" y="284"/>
                      </a:lnTo>
                      <a:lnTo>
                        <a:pt x="637" y="284"/>
                      </a:lnTo>
                      <a:lnTo>
                        <a:pt x="640" y="284"/>
                      </a:lnTo>
                      <a:lnTo>
                        <a:pt x="642" y="284"/>
                      </a:lnTo>
                      <a:lnTo>
                        <a:pt x="645" y="284"/>
                      </a:lnTo>
                      <a:lnTo>
                        <a:pt x="648" y="284"/>
                      </a:lnTo>
                      <a:lnTo>
                        <a:pt x="650" y="284"/>
                      </a:lnTo>
                      <a:lnTo>
                        <a:pt x="653" y="284"/>
                      </a:lnTo>
                      <a:lnTo>
                        <a:pt x="656" y="284"/>
                      </a:lnTo>
                      <a:lnTo>
                        <a:pt x="658" y="284"/>
                      </a:lnTo>
                      <a:lnTo>
                        <a:pt x="661" y="284"/>
                      </a:lnTo>
                      <a:lnTo>
                        <a:pt x="664" y="284"/>
                      </a:lnTo>
                      <a:lnTo>
                        <a:pt x="667" y="284"/>
                      </a:lnTo>
                      <a:lnTo>
                        <a:pt x="669" y="284"/>
                      </a:lnTo>
                      <a:lnTo>
                        <a:pt x="672" y="284"/>
                      </a:lnTo>
                      <a:lnTo>
                        <a:pt x="675" y="284"/>
                      </a:lnTo>
                      <a:lnTo>
                        <a:pt x="677" y="284"/>
                      </a:lnTo>
                      <a:lnTo>
                        <a:pt x="680" y="284"/>
                      </a:lnTo>
                      <a:lnTo>
                        <a:pt x="683" y="284"/>
                      </a:lnTo>
                      <a:lnTo>
                        <a:pt x="685" y="284"/>
                      </a:lnTo>
                      <a:lnTo>
                        <a:pt x="688" y="284"/>
                      </a:lnTo>
                      <a:lnTo>
                        <a:pt x="691" y="284"/>
                      </a:lnTo>
                      <a:lnTo>
                        <a:pt x="694" y="284"/>
                      </a:lnTo>
                      <a:lnTo>
                        <a:pt x="696" y="284"/>
                      </a:lnTo>
                      <a:lnTo>
                        <a:pt x="699" y="284"/>
                      </a:lnTo>
                      <a:lnTo>
                        <a:pt x="702" y="284"/>
                      </a:lnTo>
                      <a:lnTo>
                        <a:pt x="704" y="284"/>
                      </a:lnTo>
                      <a:lnTo>
                        <a:pt x="707" y="284"/>
                      </a:lnTo>
                      <a:lnTo>
                        <a:pt x="710" y="284"/>
                      </a:lnTo>
                      <a:lnTo>
                        <a:pt x="712" y="284"/>
                      </a:lnTo>
                      <a:lnTo>
                        <a:pt x="715" y="284"/>
                      </a:lnTo>
                      <a:lnTo>
                        <a:pt x="718" y="284"/>
                      </a:lnTo>
                      <a:lnTo>
                        <a:pt x="721" y="284"/>
                      </a:lnTo>
                      <a:lnTo>
                        <a:pt x="723" y="284"/>
                      </a:lnTo>
                      <a:lnTo>
                        <a:pt x="726" y="284"/>
                      </a:lnTo>
                      <a:lnTo>
                        <a:pt x="729" y="284"/>
                      </a:lnTo>
                      <a:lnTo>
                        <a:pt x="731" y="284"/>
                      </a:lnTo>
                      <a:lnTo>
                        <a:pt x="734" y="284"/>
                      </a:lnTo>
                      <a:lnTo>
                        <a:pt x="737" y="284"/>
                      </a:lnTo>
                      <a:lnTo>
                        <a:pt x="739" y="284"/>
                      </a:lnTo>
                      <a:lnTo>
                        <a:pt x="742" y="284"/>
                      </a:lnTo>
                      <a:lnTo>
                        <a:pt x="745" y="284"/>
                      </a:lnTo>
                      <a:lnTo>
                        <a:pt x="748" y="284"/>
                      </a:lnTo>
                      <a:lnTo>
                        <a:pt x="750" y="284"/>
                      </a:lnTo>
                      <a:lnTo>
                        <a:pt x="753" y="284"/>
                      </a:lnTo>
                      <a:lnTo>
                        <a:pt x="756" y="284"/>
                      </a:lnTo>
                      <a:lnTo>
                        <a:pt x="758" y="284"/>
                      </a:lnTo>
                      <a:lnTo>
                        <a:pt x="761" y="284"/>
                      </a:lnTo>
                      <a:lnTo>
                        <a:pt x="764" y="284"/>
                      </a:lnTo>
                      <a:lnTo>
                        <a:pt x="766" y="284"/>
                      </a:lnTo>
                      <a:lnTo>
                        <a:pt x="769" y="284"/>
                      </a:lnTo>
                      <a:lnTo>
                        <a:pt x="772" y="284"/>
                      </a:lnTo>
                      <a:lnTo>
                        <a:pt x="775" y="284"/>
                      </a:lnTo>
                      <a:lnTo>
                        <a:pt x="777" y="284"/>
                      </a:lnTo>
                      <a:lnTo>
                        <a:pt x="780" y="284"/>
                      </a:lnTo>
                      <a:lnTo>
                        <a:pt x="783" y="284"/>
                      </a:lnTo>
                      <a:lnTo>
                        <a:pt x="785" y="284"/>
                      </a:lnTo>
                      <a:lnTo>
                        <a:pt x="788" y="284"/>
                      </a:lnTo>
                      <a:lnTo>
                        <a:pt x="791" y="284"/>
                      </a:lnTo>
                      <a:lnTo>
                        <a:pt x="793" y="284"/>
                      </a:lnTo>
                      <a:lnTo>
                        <a:pt x="796" y="284"/>
                      </a:lnTo>
                      <a:lnTo>
                        <a:pt x="799" y="284"/>
                      </a:lnTo>
                      <a:lnTo>
                        <a:pt x="802" y="284"/>
                      </a:lnTo>
                      <a:lnTo>
                        <a:pt x="804" y="284"/>
                      </a:lnTo>
                      <a:lnTo>
                        <a:pt x="807" y="284"/>
                      </a:lnTo>
                      <a:lnTo>
                        <a:pt x="810" y="284"/>
                      </a:lnTo>
                      <a:lnTo>
                        <a:pt x="812" y="284"/>
                      </a:lnTo>
                      <a:lnTo>
                        <a:pt x="815" y="284"/>
                      </a:lnTo>
                      <a:lnTo>
                        <a:pt x="818" y="284"/>
                      </a:lnTo>
                      <a:lnTo>
                        <a:pt x="820" y="284"/>
                      </a:lnTo>
                      <a:lnTo>
                        <a:pt x="823" y="284"/>
                      </a:lnTo>
                      <a:lnTo>
                        <a:pt x="826" y="284"/>
                      </a:lnTo>
                      <a:lnTo>
                        <a:pt x="828" y="284"/>
                      </a:lnTo>
                      <a:lnTo>
                        <a:pt x="831" y="284"/>
                      </a:lnTo>
                      <a:lnTo>
                        <a:pt x="834" y="284"/>
                      </a:lnTo>
                      <a:lnTo>
                        <a:pt x="837" y="284"/>
                      </a:lnTo>
                      <a:lnTo>
                        <a:pt x="839" y="284"/>
                      </a:lnTo>
                      <a:lnTo>
                        <a:pt x="842" y="284"/>
                      </a:lnTo>
                      <a:lnTo>
                        <a:pt x="845" y="284"/>
                      </a:lnTo>
                      <a:lnTo>
                        <a:pt x="847" y="284"/>
                      </a:lnTo>
                      <a:lnTo>
                        <a:pt x="850" y="284"/>
                      </a:lnTo>
                      <a:lnTo>
                        <a:pt x="853" y="284"/>
                      </a:lnTo>
                      <a:lnTo>
                        <a:pt x="855" y="284"/>
                      </a:lnTo>
                      <a:lnTo>
                        <a:pt x="858" y="284"/>
                      </a:lnTo>
                      <a:lnTo>
                        <a:pt x="861" y="284"/>
                      </a:lnTo>
                      <a:lnTo>
                        <a:pt x="864" y="284"/>
                      </a:lnTo>
                      <a:lnTo>
                        <a:pt x="866" y="284"/>
                      </a:lnTo>
                      <a:lnTo>
                        <a:pt x="869" y="284"/>
                      </a:lnTo>
                      <a:lnTo>
                        <a:pt x="872" y="284"/>
                      </a:lnTo>
                      <a:lnTo>
                        <a:pt x="874" y="284"/>
                      </a:lnTo>
                      <a:lnTo>
                        <a:pt x="877" y="284"/>
                      </a:lnTo>
                      <a:lnTo>
                        <a:pt x="880" y="284"/>
                      </a:lnTo>
                      <a:lnTo>
                        <a:pt x="882" y="284"/>
                      </a:lnTo>
                      <a:lnTo>
                        <a:pt x="885" y="284"/>
                      </a:lnTo>
                      <a:lnTo>
                        <a:pt x="888" y="284"/>
                      </a:lnTo>
                      <a:lnTo>
                        <a:pt x="891" y="284"/>
                      </a:lnTo>
                      <a:lnTo>
                        <a:pt x="893" y="284"/>
                      </a:lnTo>
                      <a:lnTo>
                        <a:pt x="896" y="284"/>
                      </a:lnTo>
                      <a:lnTo>
                        <a:pt x="899" y="284"/>
                      </a:lnTo>
                      <a:lnTo>
                        <a:pt x="901" y="284"/>
                      </a:lnTo>
                      <a:lnTo>
                        <a:pt x="904" y="284"/>
                      </a:lnTo>
                      <a:lnTo>
                        <a:pt x="907" y="284"/>
                      </a:lnTo>
                      <a:lnTo>
                        <a:pt x="909" y="284"/>
                      </a:lnTo>
                      <a:lnTo>
                        <a:pt x="912" y="284"/>
                      </a:lnTo>
                      <a:lnTo>
                        <a:pt x="915" y="284"/>
                      </a:lnTo>
                      <a:lnTo>
                        <a:pt x="918" y="284"/>
                      </a:lnTo>
                      <a:lnTo>
                        <a:pt x="920" y="284"/>
                      </a:lnTo>
                      <a:lnTo>
                        <a:pt x="923" y="284"/>
                      </a:lnTo>
                      <a:lnTo>
                        <a:pt x="926" y="284"/>
                      </a:lnTo>
                      <a:lnTo>
                        <a:pt x="928" y="284"/>
                      </a:lnTo>
                      <a:lnTo>
                        <a:pt x="931" y="284"/>
                      </a:lnTo>
                      <a:lnTo>
                        <a:pt x="934" y="284"/>
                      </a:lnTo>
                      <a:lnTo>
                        <a:pt x="936" y="284"/>
                      </a:lnTo>
                      <a:lnTo>
                        <a:pt x="939" y="284"/>
                      </a:lnTo>
                      <a:lnTo>
                        <a:pt x="942" y="284"/>
                      </a:lnTo>
                      <a:lnTo>
                        <a:pt x="945" y="284"/>
                      </a:lnTo>
                      <a:lnTo>
                        <a:pt x="947" y="284"/>
                      </a:lnTo>
                      <a:lnTo>
                        <a:pt x="950" y="284"/>
                      </a:lnTo>
                      <a:lnTo>
                        <a:pt x="953" y="284"/>
                      </a:lnTo>
                      <a:lnTo>
                        <a:pt x="955" y="284"/>
                      </a:lnTo>
                      <a:lnTo>
                        <a:pt x="958" y="284"/>
                      </a:lnTo>
                      <a:lnTo>
                        <a:pt x="961" y="284"/>
                      </a:lnTo>
                      <a:lnTo>
                        <a:pt x="963" y="284"/>
                      </a:lnTo>
                      <a:lnTo>
                        <a:pt x="966" y="284"/>
                      </a:lnTo>
                      <a:lnTo>
                        <a:pt x="969" y="284"/>
                      </a:lnTo>
                      <a:lnTo>
                        <a:pt x="972" y="284"/>
                      </a:lnTo>
                      <a:lnTo>
                        <a:pt x="974" y="284"/>
                      </a:lnTo>
                      <a:lnTo>
                        <a:pt x="977" y="284"/>
                      </a:lnTo>
                      <a:lnTo>
                        <a:pt x="980" y="284"/>
                      </a:lnTo>
                      <a:lnTo>
                        <a:pt x="982" y="284"/>
                      </a:lnTo>
                      <a:lnTo>
                        <a:pt x="985" y="284"/>
                      </a:lnTo>
                      <a:lnTo>
                        <a:pt x="988" y="284"/>
                      </a:lnTo>
                      <a:lnTo>
                        <a:pt x="990" y="284"/>
                      </a:lnTo>
                      <a:lnTo>
                        <a:pt x="993" y="284"/>
                      </a:lnTo>
                      <a:lnTo>
                        <a:pt x="996" y="284"/>
                      </a:lnTo>
                      <a:lnTo>
                        <a:pt x="999" y="284"/>
                      </a:lnTo>
                      <a:lnTo>
                        <a:pt x="1001" y="284"/>
                      </a:lnTo>
                      <a:lnTo>
                        <a:pt x="1004" y="284"/>
                      </a:lnTo>
                      <a:lnTo>
                        <a:pt x="1007" y="284"/>
                      </a:lnTo>
                      <a:lnTo>
                        <a:pt x="1009" y="284"/>
                      </a:lnTo>
                      <a:lnTo>
                        <a:pt x="1012" y="284"/>
                      </a:lnTo>
                      <a:lnTo>
                        <a:pt x="1015" y="284"/>
                      </a:lnTo>
                      <a:lnTo>
                        <a:pt x="1017" y="284"/>
                      </a:lnTo>
                      <a:lnTo>
                        <a:pt x="1020" y="284"/>
                      </a:lnTo>
                      <a:lnTo>
                        <a:pt x="1023" y="284"/>
                      </a:lnTo>
                      <a:lnTo>
                        <a:pt x="1025" y="284"/>
                      </a:lnTo>
                      <a:lnTo>
                        <a:pt x="1028" y="284"/>
                      </a:lnTo>
                      <a:lnTo>
                        <a:pt x="1031" y="284"/>
                      </a:lnTo>
                      <a:lnTo>
                        <a:pt x="1034" y="284"/>
                      </a:lnTo>
                      <a:lnTo>
                        <a:pt x="1036" y="284"/>
                      </a:lnTo>
                      <a:lnTo>
                        <a:pt x="1039" y="284"/>
                      </a:lnTo>
                      <a:lnTo>
                        <a:pt x="1042" y="284"/>
                      </a:lnTo>
                      <a:lnTo>
                        <a:pt x="1044" y="284"/>
                      </a:lnTo>
                      <a:lnTo>
                        <a:pt x="1047" y="284"/>
                      </a:lnTo>
                      <a:lnTo>
                        <a:pt x="1050" y="284"/>
                      </a:lnTo>
                      <a:lnTo>
                        <a:pt x="1052" y="284"/>
                      </a:lnTo>
                      <a:lnTo>
                        <a:pt x="1055" y="284"/>
                      </a:lnTo>
                      <a:lnTo>
                        <a:pt x="1058" y="284"/>
                      </a:lnTo>
                      <a:lnTo>
                        <a:pt x="1061" y="284"/>
                      </a:lnTo>
                      <a:lnTo>
                        <a:pt x="1063" y="284"/>
                      </a:lnTo>
                      <a:lnTo>
                        <a:pt x="1066" y="284"/>
                      </a:lnTo>
                      <a:lnTo>
                        <a:pt x="1069" y="284"/>
                      </a:lnTo>
                      <a:lnTo>
                        <a:pt x="1071" y="284"/>
                      </a:lnTo>
                      <a:lnTo>
                        <a:pt x="1074" y="284"/>
                      </a:lnTo>
                      <a:lnTo>
                        <a:pt x="1077" y="284"/>
                      </a:lnTo>
                      <a:lnTo>
                        <a:pt x="1079" y="284"/>
                      </a:lnTo>
                      <a:lnTo>
                        <a:pt x="1082" y="284"/>
                      </a:lnTo>
                      <a:lnTo>
                        <a:pt x="1085" y="284"/>
                      </a:lnTo>
                      <a:lnTo>
                        <a:pt x="1088" y="284"/>
                      </a:lnTo>
                      <a:lnTo>
                        <a:pt x="1090" y="284"/>
                      </a:lnTo>
                      <a:lnTo>
                        <a:pt x="1093" y="284"/>
                      </a:lnTo>
                      <a:lnTo>
                        <a:pt x="1096" y="284"/>
                      </a:lnTo>
                      <a:lnTo>
                        <a:pt x="1098" y="284"/>
                      </a:lnTo>
                      <a:lnTo>
                        <a:pt x="1101" y="284"/>
                      </a:lnTo>
                      <a:lnTo>
                        <a:pt x="1104" y="284"/>
                      </a:lnTo>
                      <a:lnTo>
                        <a:pt x="1106" y="284"/>
                      </a:lnTo>
                      <a:lnTo>
                        <a:pt x="1109" y="284"/>
                      </a:lnTo>
                      <a:lnTo>
                        <a:pt x="1112" y="284"/>
                      </a:lnTo>
                      <a:lnTo>
                        <a:pt x="1115" y="284"/>
                      </a:lnTo>
                      <a:lnTo>
                        <a:pt x="1117" y="284"/>
                      </a:lnTo>
                      <a:lnTo>
                        <a:pt x="1120" y="284"/>
                      </a:lnTo>
                      <a:lnTo>
                        <a:pt x="1123" y="284"/>
                      </a:lnTo>
                      <a:lnTo>
                        <a:pt x="1125" y="284"/>
                      </a:lnTo>
                      <a:lnTo>
                        <a:pt x="1128" y="284"/>
                      </a:lnTo>
                      <a:lnTo>
                        <a:pt x="1131" y="284"/>
                      </a:lnTo>
                      <a:lnTo>
                        <a:pt x="1133" y="284"/>
                      </a:lnTo>
                      <a:lnTo>
                        <a:pt x="1136" y="284"/>
                      </a:lnTo>
                      <a:lnTo>
                        <a:pt x="1139" y="284"/>
                      </a:lnTo>
                      <a:lnTo>
                        <a:pt x="1142" y="284"/>
                      </a:lnTo>
                      <a:lnTo>
                        <a:pt x="1144" y="284"/>
                      </a:lnTo>
                      <a:lnTo>
                        <a:pt x="1147" y="284"/>
                      </a:lnTo>
                      <a:lnTo>
                        <a:pt x="1150" y="284"/>
                      </a:lnTo>
                      <a:lnTo>
                        <a:pt x="1152" y="284"/>
                      </a:lnTo>
                      <a:lnTo>
                        <a:pt x="1155" y="284"/>
                      </a:lnTo>
                      <a:lnTo>
                        <a:pt x="1158" y="284"/>
                      </a:lnTo>
                      <a:lnTo>
                        <a:pt x="1160" y="284"/>
                      </a:lnTo>
                      <a:lnTo>
                        <a:pt x="1163" y="284"/>
                      </a:lnTo>
                      <a:lnTo>
                        <a:pt x="1166" y="284"/>
                      </a:lnTo>
                      <a:lnTo>
                        <a:pt x="1169" y="284"/>
                      </a:lnTo>
                      <a:lnTo>
                        <a:pt x="1171" y="284"/>
                      </a:lnTo>
                      <a:lnTo>
                        <a:pt x="1174" y="284"/>
                      </a:lnTo>
                      <a:lnTo>
                        <a:pt x="1177" y="284"/>
                      </a:lnTo>
                      <a:lnTo>
                        <a:pt x="1179" y="284"/>
                      </a:lnTo>
                      <a:lnTo>
                        <a:pt x="1182" y="284"/>
                      </a:lnTo>
                      <a:lnTo>
                        <a:pt x="1185" y="284"/>
                      </a:lnTo>
                      <a:lnTo>
                        <a:pt x="1187" y="284"/>
                      </a:lnTo>
                      <a:lnTo>
                        <a:pt x="1190" y="284"/>
                      </a:lnTo>
                      <a:lnTo>
                        <a:pt x="1193" y="284"/>
                      </a:lnTo>
                      <a:lnTo>
                        <a:pt x="1196" y="284"/>
                      </a:lnTo>
                      <a:lnTo>
                        <a:pt x="1198" y="284"/>
                      </a:lnTo>
                      <a:lnTo>
                        <a:pt x="1201" y="284"/>
                      </a:lnTo>
                      <a:lnTo>
                        <a:pt x="1204" y="284"/>
                      </a:lnTo>
                      <a:lnTo>
                        <a:pt x="1206" y="284"/>
                      </a:lnTo>
                      <a:lnTo>
                        <a:pt x="1209" y="284"/>
                      </a:lnTo>
                      <a:lnTo>
                        <a:pt x="1212" y="284"/>
                      </a:lnTo>
                      <a:lnTo>
                        <a:pt x="1214" y="284"/>
                      </a:lnTo>
                      <a:lnTo>
                        <a:pt x="1217" y="284"/>
                      </a:lnTo>
                      <a:lnTo>
                        <a:pt x="1220" y="284"/>
                      </a:lnTo>
                      <a:lnTo>
                        <a:pt x="1222" y="284"/>
                      </a:lnTo>
                      <a:lnTo>
                        <a:pt x="1225" y="284"/>
                      </a:lnTo>
                      <a:lnTo>
                        <a:pt x="1228" y="284"/>
                      </a:lnTo>
                      <a:lnTo>
                        <a:pt x="1231" y="284"/>
                      </a:lnTo>
                      <a:lnTo>
                        <a:pt x="1233" y="284"/>
                      </a:lnTo>
                      <a:lnTo>
                        <a:pt x="1236" y="284"/>
                      </a:lnTo>
                      <a:lnTo>
                        <a:pt x="1239" y="284"/>
                      </a:lnTo>
                      <a:lnTo>
                        <a:pt x="1241" y="284"/>
                      </a:lnTo>
                      <a:lnTo>
                        <a:pt x="1244" y="284"/>
                      </a:lnTo>
                      <a:lnTo>
                        <a:pt x="1247" y="284"/>
                      </a:lnTo>
                      <a:lnTo>
                        <a:pt x="1249" y="284"/>
                      </a:lnTo>
                      <a:lnTo>
                        <a:pt x="1252" y="284"/>
                      </a:lnTo>
                      <a:lnTo>
                        <a:pt x="1255" y="284"/>
                      </a:lnTo>
                      <a:lnTo>
                        <a:pt x="1258" y="284"/>
                      </a:lnTo>
                      <a:lnTo>
                        <a:pt x="1260" y="284"/>
                      </a:lnTo>
                      <a:lnTo>
                        <a:pt x="1263" y="284"/>
                      </a:lnTo>
                      <a:lnTo>
                        <a:pt x="1266" y="284"/>
                      </a:lnTo>
                      <a:lnTo>
                        <a:pt x="1268" y="284"/>
                      </a:lnTo>
                      <a:lnTo>
                        <a:pt x="1271" y="284"/>
                      </a:lnTo>
                      <a:lnTo>
                        <a:pt x="1274" y="284"/>
                      </a:lnTo>
                      <a:lnTo>
                        <a:pt x="1276" y="284"/>
                      </a:lnTo>
                      <a:lnTo>
                        <a:pt x="1279" y="284"/>
                      </a:lnTo>
                      <a:lnTo>
                        <a:pt x="1282" y="284"/>
                      </a:lnTo>
                      <a:lnTo>
                        <a:pt x="1285" y="284"/>
                      </a:lnTo>
                      <a:lnTo>
                        <a:pt x="1287" y="284"/>
                      </a:lnTo>
                      <a:lnTo>
                        <a:pt x="1290" y="284"/>
                      </a:lnTo>
                      <a:lnTo>
                        <a:pt x="1293" y="284"/>
                      </a:lnTo>
                      <a:lnTo>
                        <a:pt x="1295" y="284"/>
                      </a:lnTo>
                      <a:lnTo>
                        <a:pt x="1298" y="284"/>
                      </a:lnTo>
                      <a:lnTo>
                        <a:pt x="1301" y="284"/>
                      </a:lnTo>
                      <a:lnTo>
                        <a:pt x="1303" y="284"/>
                      </a:lnTo>
                      <a:lnTo>
                        <a:pt x="1306" y="284"/>
                      </a:lnTo>
                      <a:lnTo>
                        <a:pt x="1309" y="284"/>
                      </a:lnTo>
                      <a:lnTo>
                        <a:pt x="1312" y="284"/>
                      </a:lnTo>
                      <a:lnTo>
                        <a:pt x="1314" y="284"/>
                      </a:lnTo>
                      <a:lnTo>
                        <a:pt x="1317" y="284"/>
                      </a:lnTo>
                      <a:lnTo>
                        <a:pt x="1320" y="284"/>
                      </a:lnTo>
                      <a:lnTo>
                        <a:pt x="1322" y="284"/>
                      </a:lnTo>
                      <a:lnTo>
                        <a:pt x="1325" y="284"/>
                      </a:lnTo>
                      <a:lnTo>
                        <a:pt x="1328" y="284"/>
                      </a:lnTo>
                      <a:lnTo>
                        <a:pt x="1330" y="284"/>
                      </a:lnTo>
                      <a:lnTo>
                        <a:pt x="1333" y="284"/>
                      </a:lnTo>
                      <a:lnTo>
                        <a:pt x="1336" y="284"/>
                      </a:lnTo>
                      <a:lnTo>
                        <a:pt x="1339" y="284"/>
                      </a:lnTo>
                      <a:lnTo>
                        <a:pt x="1341" y="284"/>
                      </a:lnTo>
                      <a:lnTo>
                        <a:pt x="1344" y="284"/>
                      </a:lnTo>
                      <a:lnTo>
                        <a:pt x="1347" y="284"/>
                      </a:lnTo>
                      <a:lnTo>
                        <a:pt x="1349" y="284"/>
                      </a:lnTo>
                      <a:lnTo>
                        <a:pt x="1352" y="284"/>
                      </a:lnTo>
                      <a:lnTo>
                        <a:pt x="1355" y="284"/>
                      </a:lnTo>
                      <a:lnTo>
                        <a:pt x="1357" y="284"/>
                      </a:lnTo>
                      <a:lnTo>
                        <a:pt x="1360" y="284"/>
                      </a:lnTo>
                      <a:lnTo>
                        <a:pt x="1363" y="284"/>
                      </a:lnTo>
                      <a:lnTo>
                        <a:pt x="1366" y="284"/>
                      </a:lnTo>
                      <a:lnTo>
                        <a:pt x="1368" y="284"/>
                      </a:lnTo>
                      <a:lnTo>
                        <a:pt x="1371" y="284"/>
                      </a:lnTo>
                      <a:lnTo>
                        <a:pt x="1374" y="284"/>
                      </a:lnTo>
                      <a:lnTo>
                        <a:pt x="1376" y="284"/>
                      </a:lnTo>
                      <a:lnTo>
                        <a:pt x="1379" y="284"/>
                      </a:lnTo>
                      <a:lnTo>
                        <a:pt x="1382" y="284"/>
                      </a:lnTo>
                      <a:lnTo>
                        <a:pt x="1384" y="284"/>
                      </a:lnTo>
                      <a:lnTo>
                        <a:pt x="1387" y="284"/>
                      </a:lnTo>
                      <a:lnTo>
                        <a:pt x="1390" y="284"/>
                      </a:lnTo>
                      <a:lnTo>
                        <a:pt x="1393" y="284"/>
                      </a:lnTo>
                      <a:lnTo>
                        <a:pt x="1395" y="284"/>
                      </a:lnTo>
                      <a:lnTo>
                        <a:pt x="1398" y="284"/>
                      </a:lnTo>
                      <a:lnTo>
                        <a:pt x="1401" y="284"/>
                      </a:lnTo>
                      <a:lnTo>
                        <a:pt x="1403" y="284"/>
                      </a:lnTo>
                      <a:lnTo>
                        <a:pt x="1406" y="284"/>
                      </a:lnTo>
                      <a:lnTo>
                        <a:pt x="1409" y="284"/>
                      </a:lnTo>
                      <a:lnTo>
                        <a:pt x="1411" y="284"/>
                      </a:lnTo>
                      <a:lnTo>
                        <a:pt x="1414" y="284"/>
                      </a:lnTo>
                      <a:lnTo>
                        <a:pt x="1417" y="284"/>
                      </a:lnTo>
                      <a:lnTo>
                        <a:pt x="1419" y="284"/>
                      </a:lnTo>
                      <a:lnTo>
                        <a:pt x="1422" y="284"/>
                      </a:lnTo>
                      <a:lnTo>
                        <a:pt x="1425" y="284"/>
                      </a:lnTo>
                      <a:lnTo>
                        <a:pt x="1428" y="284"/>
                      </a:lnTo>
                      <a:lnTo>
                        <a:pt x="1430" y="284"/>
                      </a:lnTo>
                      <a:lnTo>
                        <a:pt x="1433" y="284"/>
                      </a:lnTo>
                      <a:lnTo>
                        <a:pt x="1436" y="284"/>
                      </a:lnTo>
                      <a:lnTo>
                        <a:pt x="1438" y="284"/>
                      </a:lnTo>
                      <a:lnTo>
                        <a:pt x="1441" y="284"/>
                      </a:lnTo>
                      <a:lnTo>
                        <a:pt x="1444" y="284"/>
                      </a:lnTo>
                      <a:lnTo>
                        <a:pt x="1446" y="284"/>
                      </a:lnTo>
                      <a:lnTo>
                        <a:pt x="1449" y="284"/>
                      </a:lnTo>
                      <a:lnTo>
                        <a:pt x="1452" y="284"/>
                      </a:lnTo>
                      <a:lnTo>
                        <a:pt x="1455" y="284"/>
                      </a:lnTo>
                      <a:lnTo>
                        <a:pt x="1457" y="284"/>
                      </a:lnTo>
                      <a:lnTo>
                        <a:pt x="1460" y="284"/>
                      </a:lnTo>
                      <a:lnTo>
                        <a:pt x="1463" y="284"/>
                      </a:lnTo>
                      <a:lnTo>
                        <a:pt x="1465" y="284"/>
                      </a:lnTo>
                      <a:lnTo>
                        <a:pt x="1468" y="284"/>
                      </a:lnTo>
                      <a:lnTo>
                        <a:pt x="1471" y="284"/>
                      </a:lnTo>
                      <a:lnTo>
                        <a:pt x="1473" y="284"/>
                      </a:lnTo>
                      <a:lnTo>
                        <a:pt x="1476" y="284"/>
                      </a:lnTo>
                      <a:lnTo>
                        <a:pt x="1479" y="284"/>
                      </a:lnTo>
                      <a:lnTo>
                        <a:pt x="1482" y="284"/>
                      </a:lnTo>
                      <a:lnTo>
                        <a:pt x="1484" y="284"/>
                      </a:lnTo>
                      <a:lnTo>
                        <a:pt x="1487" y="284"/>
                      </a:lnTo>
                      <a:lnTo>
                        <a:pt x="1490" y="284"/>
                      </a:lnTo>
                      <a:lnTo>
                        <a:pt x="1492" y="284"/>
                      </a:lnTo>
                      <a:lnTo>
                        <a:pt x="1495" y="284"/>
                      </a:lnTo>
                      <a:lnTo>
                        <a:pt x="1498" y="284"/>
                      </a:lnTo>
                      <a:lnTo>
                        <a:pt x="1500" y="284"/>
                      </a:lnTo>
                      <a:lnTo>
                        <a:pt x="1503" y="284"/>
                      </a:lnTo>
                      <a:lnTo>
                        <a:pt x="1506" y="284"/>
                      </a:lnTo>
                      <a:lnTo>
                        <a:pt x="1509" y="284"/>
                      </a:lnTo>
                      <a:lnTo>
                        <a:pt x="1511" y="284"/>
                      </a:lnTo>
                      <a:lnTo>
                        <a:pt x="1514" y="284"/>
                      </a:lnTo>
                      <a:lnTo>
                        <a:pt x="1517" y="284"/>
                      </a:lnTo>
                      <a:lnTo>
                        <a:pt x="1519" y="284"/>
                      </a:lnTo>
                      <a:lnTo>
                        <a:pt x="1522" y="284"/>
                      </a:lnTo>
                      <a:lnTo>
                        <a:pt x="1525" y="284"/>
                      </a:lnTo>
                      <a:lnTo>
                        <a:pt x="1527" y="284"/>
                      </a:lnTo>
                      <a:lnTo>
                        <a:pt x="1530" y="284"/>
                      </a:lnTo>
                      <a:lnTo>
                        <a:pt x="1533" y="284"/>
                      </a:lnTo>
                      <a:lnTo>
                        <a:pt x="1536" y="284"/>
                      </a:lnTo>
                      <a:lnTo>
                        <a:pt x="1538" y="284"/>
                      </a:lnTo>
                      <a:lnTo>
                        <a:pt x="1541" y="284"/>
                      </a:lnTo>
                      <a:lnTo>
                        <a:pt x="1544" y="284"/>
                      </a:lnTo>
                      <a:lnTo>
                        <a:pt x="1546" y="284"/>
                      </a:lnTo>
                      <a:lnTo>
                        <a:pt x="1549" y="284"/>
                      </a:lnTo>
                      <a:lnTo>
                        <a:pt x="1552" y="284"/>
                      </a:lnTo>
                      <a:lnTo>
                        <a:pt x="1554" y="284"/>
                      </a:lnTo>
                      <a:lnTo>
                        <a:pt x="1557" y="284"/>
                      </a:lnTo>
                      <a:lnTo>
                        <a:pt x="1560" y="284"/>
                      </a:lnTo>
                      <a:lnTo>
                        <a:pt x="1563" y="284"/>
                      </a:lnTo>
                      <a:lnTo>
                        <a:pt x="1565" y="284"/>
                      </a:lnTo>
                      <a:lnTo>
                        <a:pt x="1568" y="284"/>
                      </a:lnTo>
                      <a:lnTo>
                        <a:pt x="1571" y="284"/>
                      </a:lnTo>
                      <a:lnTo>
                        <a:pt x="1573" y="284"/>
                      </a:lnTo>
                      <a:lnTo>
                        <a:pt x="1576" y="284"/>
                      </a:lnTo>
                      <a:lnTo>
                        <a:pt x="1579" y="284"/>
                      </a:lnTo>
                      <a:lnTo>
                        <a:pt x="1581" y="284"/>
                      </a:lnTo>
                      <a:lnTo>
                        <a:pt x="1584" y="284"/>
                      </a:lnTo>
                      <a:lnTo>
                        <a:pt x="1587" y="284"/>
                      </a:lnTo>
                      <a:lnTo>
                        <a:pt x="1590" y="284"/>
                      </a:lnTo>
                      <a:lnTo>
                        <a:pt x="1592" y="284"/>
                      </a:lnTo>
                      <a:lnTo>
                        <a:pt x="1595" y="284"/>
                      </a:lnTo>
                      <a:lnTo>
                        <a:pt x="1598" y="284"/>
                      </a:lnTo>
                      <a:lnTo>
                        <a:pt x="1600" y="284"/>
                      </a:lnTo>
                      <a:lnTo>
                        <a:pt x="1603" y="284"/>
                      </a:lnTo>
                      <a:lnTo>
                        <a:pt x="1606" y="284"/>
                      </a:lnTo>
                      <a:lnTo>
                        <a:pt x="1608" y="284"/>
                      </a:lnTo>
                      <a:lnTo>
                        <a:pt x="1611" y="284"/>
                      </a:lnTo>
                      <a:lnTo>
                        <a:pt x="1614" y="284"/>
                      </a:lnTo>
                      <a:lnTo>
                        <a:pt x="1616" y="284"/>
                      </a:lnTo>
                      <a:lnTo>
                        <a:pt x="1619" y="284"/>
                      </a:lnTo>
                      <a:lnTo>
                        <a:pt x="1622" y="284"/>
                      </a:lnTo>
                      <a:lnTo>
                        <a:pt x="1625" y="284"/>
                      </a:lnTo>
                      <a:lnTo>
                        <a:pt x="1627" y="284"/>
                      </a:lnTo>
                      <a:lnTo>
                        <a:pt x="1630" y="284"/>
                      </a:lnTo>
                      <a:lnTo>
                        <a:pt x="1633" y="284"/>
                      </a:lnTo>
                      <a:lnTo>
                        <a:pt x="1635" y="284"/>
                      </a:lnTo>
                      <a:lnTo>
                        <a:pt x="1638" y="284"/>
                      </a:lnTo>
                      <a:lnTo>
                        <a:pt x="1641" y="284"/>
                      </a:lnTo>
                      <a:lnTo>
                        <a:pt x="1643" y="284"/>
                      </a:lnTo>
                      <a:lnTo>
                        <a:pt x="1646" y="284"/>
                      </a:lnTo>
                      <a:lnTo>
                        <a:pt x="1649" y="284"/>
                      </a:lnTo>
                      <a:lnTo>
                        <a:pt x="1652" y="284"/>
                      </a:lnTo>
                      <a:lnTo>
                        <a:pt x="1654" y="284"/>
                      </a:lnTo>
                      <a:lnTo>
                        <a:pt x="1657" y="284"/>
                      </a:lnTo>
                      <a:lnTo>
                        <a:pt x="1660" y="284"/>
                      </a:lnTo>
                      <a:lnTo>
                        <a:pt x="1662" y="284"/>
                      </a:lnTo>
                      <a:lnTo>
                        <a:pt x="1665" y="284"/>
                      </a:lnTo>
                      <a:lnTo>
                        <a:pt x="1668" y="284"/>
                      </a:lnTo>
                      <a:lnTo>
                        <a:pt x="1670" y="284"/>
                      </a:lnTo>
                      <a:lnTo>
                        <a:pt x="1673" y="284"/>
                      </a:lnTo>
                      <a:lnTo>
                        <a:pt x="1676" y="284"/>
                      </a:lnTo>
                      <a:lnTo>
                        <a:pt x="1679" y="284"/>
                      </a:lnTo>
                      <a:lnTo>
                        <a:pt x="1681" y="284"/>
                      </a:lnTo>
                      <a:lnTo>
                        <a:pt x="1684" y="284"/>
                      </a:lnTo>
                      <a:lnTo>
                        <a:pt x="1687" y="284"/>
                      </a:lnTo>
                      <a:lnTo>
                        <a:pt x="1689" y="284"/>
                      </a:lnTo>
                      <a:lnTo>
                        <a:pt x="1692" y="284"/>
                      </a:lnTo>
                      <a:lnTo>
                        <a:pt x="1695" y="284"/>
                      </a:lnTo>
                      <a:lnTo>
                        <a:pt x="1697" y="284"/>
                      </a:lnTo>
                      <a:lnTo>
                        <a:pt x="1700" y="284"/>
                      </a:lnTo>
                      <a:lnTo>
                        <a:pt x="1703" y="284"/>
                      </a:lnTo>
                      <a:lnTo>
                        <a:pt x="1706" y="284"/>
                      </a:lnTo>
                      <a:lnTo>
                        <a:pt x="1708" y="284"/>
                      </a:lnTo>
                      <a:lnTo>
                        <a:pt x="1711" y="284"/>
                      </a:lnTo>
                      <a:lnTo>
                        <a:pt x="1714" y="284"/>
                      </a:lnTo>
                      <a:lnTo>
                        <a:pt x="1716" y="284"/>
                      </a:lnTo>
                      <a:lnTo>
                        <a:pt x="1719" y="284"/>
                      </a:lnTo>
                      <a:lnTo>
                        <a:pt x="1722" y="284"/>
                      </a:lnTo>
                      <a:lnTo>
                        <a:pt x="1724" y="284"/>
                      </a:lnTo>
                      <a:lnTo>
                        <a:pt x="1727" y="284"/>
                      </a:lnTo>
                      <a:lnTo>
                        <a:pt x="1730" y="284"/>
                      </a:lnTo>
                      <a:lnTo>
                        <a:pt x="1733" y="284"/>
                      </a:lnTo>
                      <a:lnTo>
                        <a:pt x="1735" y="284"/>
                      </a:lnTo>
                      <a:lnTo>
                        <a:pt x="1738" y="284"/>
                      </a:lnTo>
                      <a:lnTo>
                        <a:pt x="1741" y="284"/>
                      </a:lnTo>
                      <a:lnTo>
                        <a:pt x="1743" y="284"/>
                      </a:lnTo>
                      <a:lnTo>
                        <a:pt x="1746" y="284"/>
                      </a:lnTo>
                      <a:lnTo>
                        <a:pt x="1749" y="284"/>
                      </a:lnTo>
                      <a:lnTo>
                        <a:pt x="1751" y="284"/>
                      </a:lnTo>
                      <a:lnTo>
                        <a:pt x="1754" y="284"/>
                      </a:lnTo>
                      <a:lnTo>
                        <a:pt x="1757" y="284"/>
                      </a:lnTo>
                      <a:lnTo>
                        <a:pt x="1760" y="284"/>
                      </a:lnTo>
                      <a:lnTo>
                        <a:pt x="1762" y="284"/>
                      </a:lnTo>
                      <a:lnTo>
                        <a:pt x="1765" y="284"/>
                      </a:lnTo>
                      <a:lnTo>
                        <a:pt x="1768" y="284"/>
                      </a:lnTo>
                      <a:lnTo>
                        <a:pt x="1770" y="284"/>
                      </a:lnTo>
                      <a:lnTo>
                        <a:pt x="1773" y="284"/>
                      </a:lnTo>
                      <a:lnTo>
                        <a:pt x="1776" y="284"/>
                      </a:lnTo>
                      <a:lnTo>
                        <a:pt x="1778" y="284"/>
                      </a:lnTo>
                      <a:lnTo>
                        <a:pt x="1781" y="284"/>
                      </a:lnTo>
                      <a:lnTo>
                        <a:pt x="1784" y="284"/>
                      </a:lnTo>
                      <a:lnTo>
                        <a:pt x="1787" y="284"/>
                      </a:lnTo>
                      <a:lnTo>
                        <a:pt x="1789" y="284"/>
                      </a:lnTo>
                      <a:lnTo>
                        <a:pt x="1792" y="284"/>
                      </a:lnTo>
                      <a:lnTo>
                        <a:pt x="1795" y="284"/>
                      </a:lnTo>
                      <a:lnTo>
                        <a:pt x="1797" y="284"/>
                      </a:lnTo>
                      <a:lnTo>
                        <a:pt x="1800" y="284"/>
                      </a:lnTo>
                      <a:lnTo>
                        <a:pt x="1803" y="284"/>
                      </a:lnTo>
                      <a:lnTo>
                        <a:pt x="1805" y="284"/>
                      </a:lnTo>
                      <a:lnTo>
                        <a:pt x="1808" y="284"/>
                      </a:lnTo>
                      <a:lnTo>
                        <a:pt x="1811" y="284"/>
                      </a:lnTo>
                      <a:lnTo>
                        <a:pt x="1813" y="284"/>
                      </a:lnTo>
                      <a:lnTo>
                        <a:pt x="1816" y="284"/>
                      </a:lnTo>
                      <a:lnTo>
                        <a:pt x="1819" y="284"/>
                      </a:lnTo>
                      <a:lnTo>
                        <a:pt x="1822" y="284"/>
                      </a:lnTo>
                      <a:lnTo>
                        <a:pt x="1824" y="284"/>
                      </a:lnTo>
                      <a:lnTo>
                        <a:pt x="1827" y="284"/>
                      </a:lnTo>
                      <a:lnTo>
                        <a:pt x="1830" y="284"/>
                      </a:lnTo>
                      <a:lnTo>
                        <a:pt x="1832" y="284"/>
                      </a:lnTo>
                      <a:lnTo>
                        <a:pt x="1835" y="284"/>
                      </a:lnTo>
                      <a:lnTo>
                        <a:pt x="1838" y="284"/>
                      </a:lnTo>
                      <a:lnTo>
                        <a:pt x="1840" y="284"/>
                      </a:lnTo>
                      <a:lnTo>
                        <a:pt x="1843" y="284"/>
                      </a:lnTo>
                      <a:lnTo>
                        <a:pt x="1846" y="284"/>
                      </a:lnTo>
                      <a:lnTo>
                        <a:pt x="1849" y="284"/>
                      </a:lnTo>
                      <a:lnTo>
                        <a:pt x="1851" y="284"/>
                      </a:lnTo>
                      <a:lnTo>
                        <a:pt x="1854" y="284"/>
                      </a:lnTo>
                      <a:lnTo>
                        <a:pt x="1857" y="284"/>
                      </a:lnTo>
                      <a:lnTo>
                        <a:pt x="1859" y="284"/>
                      </a:lnTo>
                      <a:lnTo>
                        <a:pt x="1862" y="284"/>
                      </a:lnTo>
                      <a:lnTo>
                        <a:pt x="1865" y="284"/>
                      </a:lnTo>
                      <a:lnTo>
                        <a:pt x="1867" y="284"/>
                      </a:lnTo>
                      <a:lnTo>
                        <a:pt x="1870" y="284"/>
                      </a:lnTo>
                      <a:lnTo>
                        <a:pt x="1873" y="284"/>
                      </a:lnTo>
                      <a:lnTo>
                        <a:pt x="1876" y="284"/>
                      </a:lnTo>
                      <a:lnTo>
                        <a:pt x="1878" y="284"/>
                      </a:lnTo>
                      <a:lnTo>
                        <a:pt x="1881" y="284"/>
                      </a:lnTo>
                      <a:lnTo>
                        <a:pt x="1884" y="284"/>
                      </a:lnTo>
                      <a:lnTo>
                        <a:pt x="1886" y="284"/>
                      </a:lnTo>
                      <a:lnTo>
                        <a:pt x="1889" y="284"/>
                      </a:lnTo>
                      <a:lnTo>
                        <a:pt x="1892" y="284"/>
                      </a:lnTo>
                      <a:lnTo>
                        <a:pt x="1894" y="284"/>
                      </a:lnTo>
                      <a:lnTo>
                        <a:pt x="1897" y="284"/>
                      </a:lnTo>
                      <a:lnTo>
                        <a:pt x="1900" y="284"/>
                      </a:lnTo>
                      <a:lnTo>
                        <a:pt x="1903" y="284"/>
                      </a:lnTo>
                      <a:lnTo>
                        <a:pt x="1905" y="284"/>
                      </a:lnTo>
                      <a:lnTo>
                        <a:pt x="1908" y="284"/>
                      </a:lnTo>
                      <a:lnTo>
                        <a:pt x="1911" y="284"/>
                      </a:lnTo>
                      <a:lnTo>
                        <a:pt x="1913" y="284"/>
                      </a:lnTo>
                      <a:lnTo>
                        <a:pt x="1916" y="284"/>
                      </a:lnTo>
                      <a:lnTo>
                        <a:pt x="1919" y="284"/>
                      </a:lnTo>
                      <a:lnTo>
                        <a:pt x="1921" y="284"/>
                      </a:lnTo>
                      <a:lnTo>
                        <a:pt x="1924" y="284"/>
                      </a:lnTo>
                      <a:lnTo>
                        <a:pt x="1927" y="284"/>
                      </a:lnTo>
                      <a:lnTo>
                        <a:pt x="1930" y="284"/>
                      </a:lnTo>
                      <a:lnTo>
                        <a:pt x="1932" y="284"/>
                      </a:lnTo>
                      <a:lnTo>
                        <a:pt x="1935" y="284"/>
                      </a:lnTo>
                      <a:lnTo>
                        <a:pt x="1938" y="284"/>
                      </a:lnTo>
                      <a:lnTo>
                        <a:pt x="1940" y="284"/>
                      </a:lnTo>
                      <a:lnTo>
                        <a:pt x="1943" y="284"/>
                      </a:lnTo>
                      <a:lnTo>
                        <a:pt x="1946" y="284"/>
                      </a:lnTo>
                      <a:lnTo>
                        <a:pt x="1948" y="284"/>
                      </a:lnTo>
                      <a:lnTo>
                        <a:pt x="1951" y="284"/>
                      </a:lnTo>
                      <a:lnTo>
                        <a:pt x="1954" y="284"/>
                      </a:lnTo>
                      <a:lnTo>
                        <a:pt x="1957" y="284"/>
                      </a:lnTo>
                      <a:lnTo>
                        <a:pt x="1959" y="284"/>
                      </a:lnTo>
                      <a:lnTo>
                        <a:pt x="1962" y="284"/>
                      </a:lnTo>
                      <a:lnTo>
                        <a:pt x="1965" y="284"/>
                      </a:lnTo>
                      <a:lnTo>
                        <a:pt x="1967" y="284"/>
                      </a:lnTo>
                      <a:lnTo>
                        <a:pt x="1970" y="284"/>
                      </a:lnTo>
                      <a:lnTo>
                        <a:pt x="1973" y="284"/>
                      </a:lnTo>
                      <a:lnTo>
                        <a:pt x="1975" y="284"/>
                      </a:lnTo>
                      <a:lnTo>
                        <a:pt x="1978" y="284"/>
                      </a:lnTo>
                      <a:lnTo>
                        <a:pt x="1981" y="284"/>
                      </a:lnTo>
                      <a:lnTo>
                        <a:pt x="1984" y="284"/>
                      </a:lnTo>
                      <a:lnTo>
                        <a:pt x="1986" y="284"/>
                      </a:lnTo>
                      <a:lnTo>
                        <a:pt x="1989" y="284"/>
                      </a:lnTo>
                      <a:lnTo>
                        <a:pt x="1992" y="284"/>
                      </a:lnTo>
                      <a:lnTo>
                        <a:pt x="1994" y="284"/>
                      </a:lnTo>
                      <a:lnTo>
                        <a:pt x="1997" y="284"/>
                      </a:lnTo>
                      <a:lnTo>
                        <a:pt x="2000" y="284"/>
                      </a:lnTo>
                      <a:lnTo>
                        <a:pt x="2002" y="284"/>
                      </a:lnTo>
                      <a:lnTo>
                        <a:pt x="2005" y="284"/>
                      </a:lnTo>
                      <a:lnTo>
                        <a:pt x="2008" y="284"/>
                      </a:lnTo>
                      <a:lnTo>
                        <a:pt x="2010" y="284"/>
                      </a:lnTo>
                      <a:lnTo>
                        <a:pt x="2013" y="284"/>
                      </a:lnTo>
                      <a:lnTo>
                        <a:pt x="2016" y="284"/>
                      </a:lnTo>
                      <a:lnTo>
                        <a:pt x="2019" y="284"/>
                      </a:lnTo>
                      <a:lnTo>
                        <a:pt x="2021" y="284"/>
                      </a:lnTo>
                      <a:lnTo>
                        <a:pt x="2024" y="284"/>
                      </a:lnTo>
                      <a:lnTo>
                        <a:pt x="2027" y="284"/>
                      </a:lnTo>
                      <a:lnTo>
                        <a:pt x="2029" y="284"/>
                      </a:lnTo>
                      <a:lnTo>
                        <a:pt x="2032" y="284"/>
                      </a:lnTo>
                      <a:lnTo>
                        <a:pt x="2035" y="284"/>
                      </a:lnTo>
                      <a:lnTo>
                        <a:pt x="2037" y="284"/>
                      </a:lnTo>
                      <a:lnTo>
                        <a:pt x="2040" y="284"/>
                      </a:lnTo>
                      <a:lnTo>
                        <a:pt x="2043" y="284"/>
                      </a:lnTo>
                      <a:lnTo>
                        <a:pt x="2046" y="284"/>
                      </a:lnTo>
                      <a:lnTo>
                        <a:pt x="2048" y="284"/>
                      </a:lnTo>
                      <a:lnTo>
                        <a:pt x="2051" y="284"/>
                      </a:lnTo>
                      <a:lnTo>
                        <a:pt x="2054" y="284"/>
                      </a:lnTo>
                      <a:lnTo>
                        <a:pt x="2056" y="284"/>
                      </a:lnTo>
                      <a:lnTo>
                        <a:pt x="2059" y="284"/>
                      </a:lnTo>
                      <a:lnTo>
                        <a:pt x="2062" y="284"/>
                      </a:lnTo>
                      <a:lnTo>
                        <a:pt x="2064" y="284"/>
                      </a:lnTo>
                      <a:lnTo>
                        <a:pt x="2067" y="284"/>
                      </a:lnTo>
                      <a:lnTo>
                        <a:pt x="2070" y="284"/>
                      </a:lnTo>
                      <a:lnTo>
                        <a:pt x="2073" y="284"/>
                      </a:lnTo>
                      <a:lnTo>
                        <a:pt x="2075" y="284"/>
                      </a:lnTo>
                      <a:lnTo>
                        <a:pt x="2078" y="284"/>
                      </a:lnTo>
                      <a:lnTo>
                        <a:pt x="2081" y="284"/>
                      </a:lnTo>
                      <a:lnTo>
                        <a:pt x="2083" y="284"/>
                      </a:lnTo>
                      <a:lnTo>
                        <a:pt x="2086" y="284"/>
                      </a:lnTo>
                      <a:lnTo>
                        <a:pt x="2089" y="284"/>
                      </a:lnTo>
                      <a:lnTo>
                        <a:pt x="2091" y="284"/>
                      </a:lnTo>
                      <a:lnTo>
                        <a:pt x="2094" y="284"/>
                      </a:lnTo>
                      <a:lnTo>
                        <a:pt x="2097" y="284"/>
                      </a:lnTo>
                      <a:lnTo>
                        <a:pt x="2100" y="284"/>
                      </a:lnTo>
                      <a:lnTo>
                        <a:pt x="2102" y="284"/>
                      </a:lnTo>
                      <a:lnTo>
                        <a:pt x="2105" y="284"/>
                      </a:lnTo>
                      <a:lnTo>
                        <a:pt x="2108" y="284"/>
                      </a:lnTo>
                      <a:lnTo>
                        <a:pt x="2110" y="284"/>
                      </a:lnTo>
                      <a:lnTo>
                        <a:pt x="2113" y="284"/>
                      </a:lnTo>
                      <a:lnTo>
                        <a:pt x="2116" y="284"/>
                      </a:lnTo>
                      <a:lnTo>
                        <a:pt x="2118" y="284"/>
                      </a:lnTo>
                      <a:lnTo>
                        <a:pt x="2121" y="284"/>
                      </a:lnTo>
                      <a:lnTo>
                        <a:pt x="2124" y="284"/>
                      </a:lnTo>
                      <a:lnTo>
                        <a:pt x="2127" y="284"/>
                      </a:lnTo>
                      <a:lnTo>
                        <a:pt x="2129" y="284"/>
                      </a:lnTo>
                      <a:lnTo>
                        <a:pt x="2132" y="284"/>
                      </a:lnTo>
                      <a:lnTo>
                        <a:pt x="2135" y="284"/>
                      </a:lnTo>
                      <a:lnTo>
                        <a:pt x="2137" y="284"/>
                      </a:lnTo>
                      <a:lnTo>
                        <a:pt x="2140" y="284"/>
                      </a:lnTo>
                      <a:lnTo>
                        <a:pt x="2143" y="284"/>
                      </a:lnTo>
                      <a:lnTo>
                        <a:pt x="2145" y="284"/>
                      </a:lnTo>
                      <a:lnTo>
                        <a:pt x="2148" y="284"/>
                      </a:lnTo>
                      <a:lnTo>
                        <a:pt x="2151" y="284"/>
                      </a:lnTo>
                      <a:lnTo>
                        <a:pt x="2154" y="284"/>
                      </a:lnTo>
                      <a:lnTo>
                        <a:pt x="2156" y="284"/>
                      </a:lnTo>
                      <a:lnTo>
                        <a:pt x="2159" y="284"/>
                      </a:lnTo>
                      <a:lnTo>
                        <a:pt x="2162" y="284"/>
                      </a:lnTo>
                      <a:lnTo>
                        <a:pt x="2164" y="284"/>
                      </a:lnTo>
                      <a:lnTo>
                        <a:pt x="2167" y="284"/>
                      </a:lnTo>
                      <a:lnTo>
                        <a:pt x="2170" y="284"/>
                      </a:lnTo>
                      <a:lnTo>
                        <a:pt x="2172" y="284"/>
                      </a:lnTo>
                      <a:lnTo>
                        <a:pt x="2175" y="284"/>
                      </a:lnTo>
                      <a:lnTo>
                        <a:pt x="2178" y="284"/>
                      </a:lnTo>
                      <a:lnTo>
                        <a:pt x="2180" y="284"/>
                      </a:lnTo>
                      <a:lnTo>
                        <a:pt x="2183" y="284"/>
                      </a:lnTo>
                      <a:lnTo>
                        <a:pt x="2186" y="284"/>
                      </a:lnTo>
                      <a:lnTo>
                        <a:pt x="2189" y="284"/>
                      </a:lnTo>
                      <a:lnTo>
                        <a:pt x="2191" y="284"/>
                      </a:lnTo>
                      <a:lnTo>
                        <a:pt x="2194" y="284"/>
                      </a:lnTo>
                      <a:lnTo>
                        <a:pt x="2197" y="284"/>
                      </a:lnTo>
                      <a:lnTo>
                        <a:pt x="2199" y="284"/>
                      </a:lnTo>
                      <a:lnTo>
                        <a:pt x="2202" y="284"/>
                      </a:lnTo>
                      <a:lnTo>
                        <a:pt x="2205" y="284"/>
                      </a:lnTo>
                      <a:lnTo>
                        <a:pt x="2207" y="284"/>
                      </a:lnTo>
                      <a:lnTo>
                        <a:pt x="2210" y="284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89" name="Rectangle 188"/>
                <p:cNvSpPr>
                  <a:spLocks noChangeArrowheads="1"/>
                </p:cNvSpPr>
                <p:nvPr/>
              </p:nvSpPr>
              <p:spPr bwMode="auto">
                <a:xfrm>
                  <a:off x="496985" y="3693839"/>
                  <a:ext cx="3394485" cy="524866"/>
                </a:xfrm>
                <a:prstGeom prst="rect">
                  <a:avLst/>
                </a:prstGeom>
                <a:noFill/>
                <a:ln w="7938" cap="flat">
                  <a:solidFill>
                    <a:srgbClr val="316AC5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90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501574" y="3694211"/>
                  <a:ext cx="1530" cy="527722"/>
                </a:xfrm>
                <a:prstGeom prst="line">
                  <a:avLst/>
                </a:prstGeom>
                <a:noFill/>
                <a:ln w="4763" cap="flat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91" name="Rectangle 190"/>
                <p:cNvSpPr>
                  <a:spLocks noChangeArrowheads="1"/>
                </p:cNvSpPr>
                <p:nvPr/>
              </p:nvSpPr>
              <p:spPr bwMode="auto">
                <a:xfrm>
                  <a:off x="513813" y="3697438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808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2" name="Rectangle 191"/>
                <p:cNvSpPr>
                  <a:spLocks noChangeArrowheads="1"/>
                </p:cNvSpPr>
                <p:nvPr/>
              </p:nvSpPr>
              <p:spPr bwMode="auto">
                <a:xfrm>
                  <a:off x="3833340" y="3697438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808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3" name="Line 78"/>
                <p:cNvSpPr>
                  <a:spLocks noChangeShapeType="1"/>
                </p:cNvSpPr>
                <p:nvPr/>
              </p:nvSpPr>
              <p:spPr bwMode="auto">
                <a:xfrm flipV="1">
                  <a:off x="3882291" y="3694211"/>
                  <a:ext cx="1530" cy="527722"/>
                </a:xfrm>
                <a:prstGeom prst="line">
                  <a:avLst/>
                </a:prstGeom>
                <a:noFill/>
                <a:ln w="4763" cap="flat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94" name="Line 79"/>
                <p:cNvSpPr>
                  <a:spLocks noChangeShapeType="1"/>
                </p:cNvSpPr>
                <p:nvPr/>
              </p:nvSpPr>
              <p:spPr bwMode="auto">
                <a:xfrm flipV="1">
                  <a:off x="489336" y="4367178"/>
                  <a:ext cx="1530" cy="501901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95" name="Rectangle 194"/>
                <p:cNvSpPr>
                  <a:spLocks noChangeArrowheads="1"/>
                </p:cNvSpPr>
                <p:nvPr/>
              </p:nvSpPr>
              <p:spPr bwMode="auto">
                <a:xfrm>
                  <a:off x="431207" y="4284872"/>
                  <a:ext cx="34345" cy="819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6" name="Rectangle 195"/>
                <p:cNvSpPr>
                  <a:spLocks noChangeArrowheads="1"/>
                </p:cNvSpPr>
                <p:nvPr/>
              </p:nvSpPr>
              <p:spPr bwMode="auto">
                <a:xfrm>
                  <a:off x="252742" y="4438429"/>
                  <a:ext cx="122117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x10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7" name="Line 82"/>
                <p:cNvSpPr>
                  <a:spLocks noChangeShapeType="1"/>
                </p:cNvSpPr>
                <p:nvPr/>
              </p:nvSpPr>
              <p:spPr bwMode="auto">
                <a:xfrm flipH="1">
                  <a:off x="472510" y="4869078"/>
                  <a:ext cx="16828" cy="1614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198" name="Rectangle 197"/>
                <p:cNvSpPr>
                  <a:spLocks noChangeArrowheads="1"/>
                </p:cNvSpPr>
                <p:nvPr/>
              </p:nvSpPr>
              <p:spPr bwMode="auto">
                <a:xfrm>
                  <a:off x="423559" y="4828733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9" name="Line 84"/>
                <p:cNvSpPr>
                  <a:spLocks noChangeShapeType="1"/>
                </p:cNvSpPr>
                <p:nvPr/>
              </p:nvSpPr>
              <p:spPr bwMode="auto">
                <a:xfrm flipH="1">
                  <a:off x="472510" y="4641529"/>
                  <a:ext cx="16828" cy="1614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00" name="Rectangle 199"/>
                <p:cNvSpPr>
                  <a:spLocks noChangeArrowheads="1"/>
                </p:cNvSpPr>
                <p:nvPr/>
              </p:nvSpPr>
              <p:spPr bwMode="auto">
                <a:xfrm>
                  <a:off x="423559" y="4601183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1" name="Line 86"/>
                <p:cNvSpPr>
                  <a:spLocks noChangeShapeType="1"/>
                </p:cNvSpPr>
                <p:nvPr/>
              </p:nvSpPr>
              <p:spPr bwMode="auto">
                <a:xfrm flipH="1">
                  <a:off x="472510" y="4413978"/>
                  <a:ext cx="16828" cy="1614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02" name="Rectangle 201"/>
                <p:cNvSpPr>
                  <a:spLocks noChangeArrowheads="1"/>
                </p:cNvSpPr>
                <p:nvPr/>
              </p:nvSpPr>
              <p:spPr bwMode="auto">
                <a:xfrm>
                  <a:off x="423559" y="4375246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3" name="Rectangle 202"/>
                <p:cNvSpPr>
                  <a:spLocks noChangeArrowheads="1"/>
                </p:cNvSpPr>
                <p:nvPr/>
              </p:nvSpPr>
              <p:spPr bwMode="auto">
                <a:xfrm>
                  <a:off x="493926" y="4366804"/>
                  <a:ext cx="3400604" cy="52809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04" name="Rectangle 203"/>
                <p:cNvSpPr>
                  <a:spLocks noChangeArrowheads="1"/>
                </p:cNvSpPr>
                <p:nvPr/>
              </p:nvSpPr>
              <p:spPr bwMode="auto">
                <a:xfrm>
                  <a:off x="501574" y="4367178"/>
                  <a:ext cx="3380717" cy="50190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05" name="Rectangle 204"/>
                <p:cNvSpPr>
                  <a:spLocks noChangeArrowheads="1"/>
                </p:cNvSpPr>
                <p:nvPr/>
              </p:nvSpPr>
              <p:spPr bwMode="auto">
                <a:xfrm>
                  <a:off x="2400244" y="4386222"/>
                  <a:ext cx="1216640" cy="1413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+ </a:t>
                  </a:r>
                  <a:r>
                    <a:rPr kumimoji="0" lang="en-US" sz="6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EIC(1224.4246) W-sol </a:t>
                  </a:r>
                  <a:endParaRPr kumimoji="0" lang="en-US" sz="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6" name="Freeform 205"/>
                <p:cNvSpPr>
                  <a:spLocks/>
                </p:cNvSpPr>
                <p:nvPr/>
              </p:nvSpPr>
              <p:spPr bwMode="auto">
                <a:xfrm>
                  <a:off x="501574" y="4410751"/>
                  <a:ext cx="3380717" cy="458327"/>
                </a:xfrm>
                <a:custGeom>
                  <a:avLst/>
                  <a:gdLst/>
                  <a:ahLst/>
                  <a:cxnLst>
                    <a:cxn ang="0">
                      <a:pos x="38" y="284"/>
                    </a:cxn>
                    <a:cxn ang="0">
                      <a:pos x="78" y="284"/>
                    </a:cxn>
                    <a:cxn ang="0">
                      <a:pos x="108" y="279"/>
                    </a:cxn>
                    <a:cxn ang="0">
                      <a:pos x="124" y="154"/>
                    </a:cxn>
                    <a:cxn ang="0">
                      <a:pos x="138" y="206"/>
                    </a:cxn>
                    <a:cxn ang="0">
                      <a:pos x="151" y="203"/>
                    </a:cxn>
                    <a:cxn ang="0">
                      <a:pos x="165" y="135"/>
                    </a:cxn>
                    <a:cxn ang="0">
                      <a:pos x="181" y="203"/>
                    </a:cxn>
                    <a:cxn ang="0">
                      <a:pos x="192" y="176"/>
                    </a:cxn>
                    <a:cxn ang="0">
                      <a:pos x="205" y="230"/>
                    </a:cxn>
                    <a:cxn ang="0">
                      <a:pos x="219" y="243"/>
                    </a:cxn>
                    <a:cxn ang="0">
                      <a:pos x="232" y="268"/>
                    </a:cxn>
                    <a:cxn ang="0">
                      <a:pos x="267" y="279"/>
                    </a:cxn>
                    <a:cxn ang="0">
                      <a:pos x="291" y="279"/>
                    </a:cxn>
                    <a:cxn ang="0">
                      <a:pos x="313" y="276"/>
                    </a:cxn>
                    <a:cxn ang="0">
                      <a:pos x="329" y="268"/>
                    </a:cxn>
                    <a:cxn ang="0">
                      <a:pos x="354" y="281"/>
                    </a:cxn>
                    <a:cxn ang="0">
                      <a:pos x="391" y="284"/>
                    </a:cxn>
                    <a:cxn ang="0">
                      <a:pos x="432" y="284"/>
                    </a:cxn>
                    <a:cxn ang="0">
                      <a:pos x="472" y="284"/>
                    </a:cxn>
                    <a:cxn ang="0">
                      <a:pos x="513" y="284"/>
                    </a:cxn>
                    <a:cxn ang="0">
                      <a:pos x="553" y="284"/>
                    </a:cxn>
                    <a:cxn ang="0">
                      <a:pos x="594" y="284"/>
                    </a:cxn>
                    <a:cxn ang="0">
                      <a:pos x="634" y="284"/>
                    </a:cxn>
                    <a:cxn ang="0">
                      <a:pos x="675" y="284"/>
                    </a:cxn>
                    <a:cxn ang="0">
                      <a:pos x="715" y="284"/>
                    </a:cxn>
                    <a:cxn ang="0">
                      <a:pos x="756" y="284"/>
                    </a:cxn>
                    <a:cxn ang="0">
                      <a:pos x="796" y="284"/>
                    </a:cxn>
                    <a:cxn ang="0">
                      <a:pos x="837" y="284"/>
                    </a:cxn>
                    <a:cxn ang="0">
                      <a:pos x="877" y="284"/>
                    </a:cxn>
                    <a:cxn ang="0">
                      <a:pos x="918" y="284"/>
                    </a:cxn>
                    <a:cxn ang="0">
                      <a:pos x="958" y="284"/>
                    </a:cxn>
                    <a:cxn ang="0">
                      <a:pos x="999" y="284"/>
                    </a:cxn>
                    <a:cxn ang="0">
                      <a:pos x="1039" y="284"/>
                    </a:cxn>
                    <a:cxn ang="0">
                      <a:pos x="1079" y="284"/>
                    </a:cxn>
                    <a:cxn ang="0">
                      <a:pos x="1120" y="284"/>
                    </a:cxn>
                    <a:cxn ang="0">
                      <a:pos x="1160" y="284"/>
                    </a:cxn>
                    <a:cxn ang="0">
                      <a:pos x="1201" y="284"/>
                    </a:cxn>
                    <a:cxn ang="0">
                      <a:pos x="1241" y="284"/>
                    </a:cxn>
                    <a:cxn ang="0">
                      <a:pos x="1282" y="284"/>
                    </a:cxn>
                    <a:cxn ang="0">
                      <a:pos x="1322" y="284"/>
                    </a:cxn>
                    <a:cxn ang="0">
                      <a:pos x="1363" y="284"/>
                    </a:cxn>
                    <a:cxn ang="0">
                      <a:pos x="1403" y="284"/>
                    </a:cxn>
                    <a:cxn ang="0">
                      <a:pos x="1444" y="284"/>
                    </a:cxn>
                    <a:cxn ang="0">
                      <a:pos x="1484" y="284"/>
                    </a:cxn>
                    <a:cxn ang="0">
                      <a:pos x="1525" y="284"/>
                    </a:cxn>
                    <a:cxn ang="0">
                      <a:pos x="1565" y="284"/>
                    </a:cxn>
                    <a:cxn ang="0">
                      <a:pos x="1606" y="284"/>
                    </a:cxn>
                    <a:cxn ang="0">
                      <a:pos x="1646" y="284"/>
                    </a:cxn>
                    <a:cxn ang="0">
                      <a:pos x="1687" y="284"/>
                    </a:cxn>
                    <a:cxn ang="0">
                      <a:pos x="1727" y="284"/>
                    </a:cxn>
                    <a:cxn ang="0">
                      <a:pos x="1768" y="284"/>
                    </a:cxn>
                    <a:cxn ang="0">
                      <a:pos x="1808" y="284"/>
                    </a:cxn>
                    <a:cxn ang="0">
                      <a:pos x="1849" y="284"/>
                    </a:cxn>
                    <a:cxn ang="0">
                      <a:pos x="1889" y="284"/>
                    </a:cxn>
                    <a:cxn ang="0">
                      <a:pos x="1930" y="284"/>
                    </a:cxn>
                    <a:cxn ang="0">
                      <a:pos x="1970" y="284"/>
                    </a:cxn>
                    <a:cxn ang="0">
                      <a:pos x="2010" y="284"/>
                    </a:cxn>
                    <a:cxn ang="0">
                      <a:pos x="2051" y="284"/>
                    </a:cxn>
                    <a:cxn ang="0">
                      <a:pos x="2091" y="284"/>
                    </a:cxn>
                    <a:cxn ang="0">
                      <a:pos x="2132" y="284"/>
                    </a:cxn>
                    <a:cxn ang="0">
                      <a:pos x="2172" y="284"/>
                    </a:cxn>
                  </a:cxnLst>
                  <a:rect l="0" t="0" r="r" b="b"/>
                  <a:pathLst>
                    <a:path w="2210" h="284">
                      <a:moveTo>
                        <a:pt x="0" y="284"/>
                      </a:moveTo>
                      <a:lnTo>
                        <a:pt x="3" y="284"/>
                      </a:lnTo>
                      <a:lnTo>
                        <a:pt x="5" y="284"/>
                      </a:lnTo>
                      <a:lnTo>
                        <a:pt x="8" y="284"/>
                      </a:lnTo>
                      <a:lnTo>
                        <a:pt x="11" y="284"/>
                      </a:lnTo>
                      <a:lnTo>
                        <a:pt x="14" y="284"/>
                      </a:lnTo>
                      <a:lnTo>
                        <a:pt x="16" y="284"/>
                      </a:lnTo>
                      <a:lnTo>
                        <a:pt x="19" y="284"/>
                      </a:lnTo>
                      <a:lnTo>
                        <a:pt x="22" y="284"/>
                      </a:lnTo>
                      <a:lnTo>
                        <a:pt x="24" y="284"/>
                      </a:lnTo>
                      <a:lnTo>
                        <a:pt x="27" y="284"/>
                      </a:lnTo>
                      <a:lnTo>
                        <a:pt x="30" y="284"/>
                      </a:lnTo>
                      <a:lnTo>
                        <a:pt x="32" y="284"/>
                      </a:lnTo>
                      <a:lnTo>
                        <a:pt x="35" y="284"/>
                      </a:lnTo>
                      <a:lnTo>
                        <a:pt x="38" y="284"/>
                      </a:lnTo>
                      <a:lnTo>
                        <a:pt x="40" y="284"/>
                      </a:lnTo>
                      <a:lnTo>
                        <a:pt x="43" y="284"/>
                      </a:lnTo>
                      <a:lnTo>
                        <a:pt x="46" y="284"/>
                      </a:lnTo>
                      <a:lnTo>
                        <a:pt x="49" y="284"/>
                      </a:lnTo>
                      <a:lnTo>
                        <a:pt x="51" y="284"/>
                      </a:lnTo>
                      <a:lnTo>
                        <a:pt x="54" y="284"/>
                      </a:lnTo>
                      <a:lnTo>
                        <a:pt x="57" y="284"/>
                      </a:lnTo>
                      <a:lnTo>
                        <a:pt x="59" y="284"/>
                      </a:lnTo>
                      <a:lnTo>
                        <a:pt x="62" y="284"/>
                      </a:lnTo>
                      <a:lnTo>
                        <a:pt x="65" y="284"/>
                      </a:lnTo>
                      <a:lnTo>
                        <a:pt x="67" y="284"/>
                      </a:lnTo>
                      <a:lnTo>
                        <a:pt x="70" y="284"/>
                      </a:lnTo>
                      <a:lnTo>
                        <a:pt x="73" y="284"/>
                      </a:lnTo>
                      <a:lnTo>
                        <a:pt x="76" y="284"/>
                      </a:lnTo>
                      <a:lnTo>
                        <a:pt x="78" y="284"/>
                      </a:lnTo>
                      <a:lnTo>
                        <a:pt x="81" y="281"/>
                      </a:lnTo>
                      <a:lnTo>
                        <a:pt x="81" y="284"/>
                      </a:lnTo>
                      <a:lnTo>
                        <a:pt x="84" y="284"/>
                      </a:lnTo>
                      <a:lnTo>
                        <a:pt x="86" y="284"/>
                      </a:lnTo>
                      <a:lnTo>
                        <a:pt x="89" y="284"/>
                      </a:lnTo>
                      <a:lnTo>
                        <a:pt x="92" y="284"/>
                      </a:lnTo>
                      <a:lnTo>
                        <a:pt x="94" y="284"/>
                      </a:lnTo>
                      <a:lnTo>
                        <a:pt x="97" y="284"/>
                      </a:lnTo>
                      <a:lnTo>
                        <a:pt x="100" y="284"/>
                      </a:lnTo>
                      <a:lnTo>
                        <a:pt x="103" y="284"/>
                      </a:lnTo>
                      <a:lnTo>
                        <a:pt x="105" y="281"/>
                      </a:lnTo>
                      <a:lnTo>
                        <a:pt x="108" y="281"/>
                      </a:lnTo>
                      <a:lnTo>
                        <a:pt x="108" y="279"/>
                      </a:lnTo>
                      <a:lnTo>
                        <a:pt x="108" y="281"/>
                      </a:lnTo>
                      <a:lnTo>
                        <a:pt x="108" y="279"/>
                      </a:lnTo>
                      <a:lnTo>
                        <a:pt x="111" y="276"/>
                      </a:lnTo>
                      <a:lnTo>
                        <a:pt x="113" y="273"/>
                      </a:lnTo>
                      <a:lnTo>
                        <a:pt x="113" y="243"/>
                      </a:lnTo>
                      <a:lnTo>
                        <a:pt x="113" y="273"/>
                      </a:lnTo>
                      <a:lnTo>
                        <a:pt x="113" y="243"/>
                      </a:lnTo>
                      <a:lnTo>
                        <a:pt x="116" y="184"/>
                      </a:lnTo>
                      <a:lnTo>
                        <a:pt x="116" y="97"/>
                      </a:lnTo>
                      <a:lnTo>
                        <a:pt x="116" y="184"/>
                      </a:lnTo>
                      <a:lnTo>
                        <a:pt x="116" y="97"/>
                      </a:lnTo>
                      <a:lnTo>
                        <a:pt x="119" y="0"/>
                      </a:lnTo>
                      <a:lnTo>
                        <a:pt x="119" y="11"/>
                      </a:lnTo>
                      <a:lnTo>
                        <a:pt x="121" y="54"/>
                      </a:lnTo>
                      <a:lnTo>
                        <a:pt x="121" y="127"/>
                      </a:lnTo>
                      <a:lnTo>
                        <a:pt x="124" y="135"/>
                      </a:lnTo>
                      <a:lnTo>
                        <a:pt x="124" y="154"/>
                      </a:lnTo>
                      <a:lnTo>
                        <a:pt x="127" y="162"/>
                      </a:lnTo>
                      <a:lnTo>
                        <a:pt x="127" y="159"/>
                      </a:lnTo>
                      <a:lnTo>
                        <a:pt x="127" y="178"/>
                      </a:lnTo>
                      <a:lnTo>
                        <a:pt x="127" y="159"/>
                      </a:lnTo>
                      <a:lnTo>
                        <a:pt x="130" y="146"/>
                      </a:lnTo>
                      <a:lnTo>
                        <a:pt x="130" y="141"/>
                      </a:lnTo>
                      <a:lnTo>
                        <a:pt x="130" y="146"/>
                      </a:lnTo>
                      <a:lnTo>
                        <a:pt x="130" y="141"/>
                      </a:lnTo>
                      <a:lnTo>
                        <a:pt x="132" y="168"/>
                      </a:lnTo>
                      <a:lnTo>
                        <a:pt x="132" y="187"/>
                      </a:lnTo>
                      <a:lnTo>
                        <a:pt x="135" y="203"/>
                      </a:lnTo>
                      <a:lnTo>
                        <a:pt x="135" y="206"/>
                      </a:lnTo>
                      <a:lnTo>
                        <a:pt x="138" y="206"/>
                      </a:lnTo>
                      <a:lnTo>
                        <a:pt x="138" y="203"/>
                      </a:lnTo>
                      <a:lnTo>
                        <a:pt x="138" y="206"/>
                      </a:lnTo>
                      <a:lnTo>
                        <a:pt x="138" y="203"/>
                      </a:lnTo>
                      <a:lnTo>
                        <a:pt x="140" y="135"/>
                      </a:lnTo>
                      <a:lnTo>
                        <a:pt x="140" y="32"/>
                      </a:lnTo>
                      <a:lnTo>
                        <a:pt x="140" y="135"/>
                      </a:lnTo>
                      <a:lnTo>
                        <a:pt x="140" y="32"/>
                      </a:lnTo>
                      <a:lnTo>
                        <a:pt x="143" y="27"/>
                      </a:lnTo>
                      <a:lnTo>
                        <a:pt x="143" y="51"/>
                      </a:lnTo>
                      <a:lnTo>
                        <a:pt x="146" y="62"/>
                      </a:lnTo>
                      <a:lnTo>
                        <a:pt x="146" y="122"/>
                      </a:lnTo>
                      <a:lnTo>
                        <a:pt x="148" y="176"/>
                      </a:lnTo>
                      <a:lnTo>
                        <a:pt x="148" y="197"/>
                      </a:lnTo>
                      <a:lnTo>
                        <a:pt x="151" y="206"/>
                      </a:lnTo>
                      <a:lnTo>
                        <a:pt x="151" y="203"/>
                      </a:lnTo>
                      <a:lnTo>
                        <a:pt x="151" y="206"/>
                      </a:lnTo>
                      <a:lnTo>
                        <a:pt x="151" y="203"/>
                      </a:lnTo>
                      <a:lnTo>
                        <a:pt x="154" y="197"/>
                      </a:lnTo>
                      <a:lnTo>
                        <a:pt x="154" y="206"/>
                      </a:lnTo>
                      <a:lnTo>
                        <a:pt x="157" y="178"/>
                      </a:lnTo>
                      <a:lnTo>
                        <a:pt x="157" y="157"/>
                      </a:lnTo>
                      <a:lnTo>
                        <a:pt x="157" y="178"/>
                      </a:lnTo>
                      <a:lnTo>
                        <a:pt x="157" y="157"/>
                      </a:lnTo>
                      <a:lnTo>
                        <a:pt x="159" y="159"/>
                      </a:lnTo>
                      <a:lnTo>
                        <a:pt x="159" y="138"/>
                      </a:lnTo>
                      <a:lnTo>
                        <a:pt x="159" y="159"/>
                      </a:lnTo>
                      <a:lnTo>
                        <a:pt x="159" y="138"/>
                      </a:lnTo>
                      <a:lnTo>
                        <a:pt x="162" y="119"/>
                      </a:lnTo>
                      <a:lnTo>
                        <a:pt x="162" y="108"/>
                      </a:lnTo>
                      <a:lnTo>
                        <a:pt x="162" y="119"/>
                      </a:lnTo>
                      <a:lnTo>
                        <a:pt x="162" y="108"/>
                      </a:lnTo>
                      <a:lnTo>
                        <a:pt x="165" y="135"/>
                      </a:lnTo>
                      <a:lnTo>
                        <a:pt x="165" y="151"/>
                      </a:lnTo>
                      <a:lnTo>
                        <a:pt x="167" y="132"/>
                      </a:lnTo>
                      <a:lnTo>
                        <a:pt x="167" y="141"/>
                      </a:lnTo>
                      <a:lnTo>
                        <a:pt x="170" y="124"/>
                      </a:lnTo>
                      <a:lnTo>
                        <a:pt x="170" y="146"/>
                      </a:lnTo>
                      <a:lnTo>
                        <a:pt x="170" y="124"/>
                      </a:lnTo>
                      <a:lnTo>
                        <a:pt x="173" y="127"/>
                      </a:lnTo>
                      <a:lnTo>
                        <a:pt x="173" y="149"/>
                      </a:lnTo>
                      <a:lnTo>
                        <a:pt x="175" y="178"/>
                      </a:lnTo>
                      <a:lnTo>
                        <a:pt x="175" y="189"/>
                      </a:lnTo>
                      <a:lnTo>
                        <a:pt x="178" y="184"/>
                      </a:lnTo>
                      <a:lnTo>
                        <a:pt x="178" y="187"/>
                      </a:lnTo>
                      <a:lnTo>
                        <a:pt x="181" y="203"/>
                      </a:lnTo>
                      <a:lnTo>
                        <a:pt x="181" y="200"/>
                      </a:lnTo>
                      <a:lnTo>
                        <a:pt x="181" y="203"/>
                      </a:lnTo>
                      <a:lnTo>
                        <a:pt x="181" y="200"/>
                      </a:lnTo>
                      <a:lnTo>
                        <a:pt x="184" y="181"/>
                      </a:lnTo>
                      <a:lnTo>
                        <a:pt x="184" y="168"/>
                      </a:lnTo>
                      <a:lnTo>
                        <a:pt x="184" y="181"/>
                      </a:lnTo>
                      <a:lnTo>
                        <a:pt x="184" y="168"/>
                      </a:lnTo>
                      <a:lnTo>
                        <a:pt x="186" y="197"/>
                      </a:lnTo>
                      <a:lnTo>
                        <a:pt x="186" y="176"/>
                      </a:lnTo>
                      <a:lnTo>
                        <a:pt x="186" y="197"/>
                      </a:lnTo>
                      <a:lnTo>
                        <a:pt x="186" y="176"/>
                      </a:lnTo>
                      <a:lnTo>
                        <a:pt x="189" y="173"/>
                      </a:lnTo>
                      <a:lnTo>
                        <a:pt x="189" y="168"/>
                      </a:lnTo>
                      <a:lnTo>
                        <a:pt x="189" y="173"/>
                      </a:lnTo>
                      <a:lnTo>
                        <a:pt x="189" y="168"/>
                      </a:lnTo>
                      <a:lnTo>
                        <a:pt x="192" y="184"/>
                      </a:lnTo>
                      <a:lnTo>
                        <a:pt x="192" y="176"/>
                      </a:lnTo>
                      <a:lnTo>
                        <a:pt x="192" y="184"/>
                      </a:lnTo>
                      <a:lnTo>
                        <a:pt x="192" y="176"/>
                      </a:lnTo>
                      <a:lnTo>
                        <a:pt x="194" y="176"/>
                      </a:lnTo>
                      <a:lnTo>
                        <a:pt x="194" y="195"/>
                      </a:lnTo>
                      <a:lnTo>
                        <a:pt x="197" y="219"/>
                      </a:lnTo>
                      <a:lnTo>
                        <a:pt x="197" y="227"/>
                      </a:lnTo>
                      <a:lnTo>
                        <a:pt x="200" y="224"/>
                      </a:lnTo>
                      <a:lnTo>
                        <a:pt x="200" y="246"/>
                      </a:lnTo>
                      <a:lnTo>
                        <a:pt x="202" y="246"/>
                      </a:lnTo>
                      <a:lnTo>
                        <a:pt x="202" y="238"/>
                      </a:lnTo>
                      <a:lnTo>
                        <a:pt x="202" y="246"/>
                      </a:lnTo>
                      <a:lnTo>
                        <a:pt x="202" y="238"/>
                      </a:lnTo>
                      <a:lnTo>
                        <a:pt x="205" y="230"/>
                      </a:lnTo>
                      <a:lnTo>
                        <a:pt x="205" y="219"/>
                      </a:lnTo>
                      <a:lnTo>
                        <a:pt x="205" y="230"/>
                      </a:lnTo>
                      <a:lnTo>
                        <a:pt x="205" y="219"/>
                      </a:lnTo>
                      <a:lnTo>
                        <a:pt x="208" y="233"/>
                      </a:lnTo>
                      <a:lnTo>
                        <a:pt x="208" y="222"/>
                      </a:lnTo>
                      <a:lnTo>
                        <a:pt x="208" y="233"/>
                      </a:lnTo>
                      <a:lnTo>
                        <a:pt x="208" y="222"/>
                      </a:lnTo>
                      <a:lnTo>
                        <a:pt x="211" y="216"/>
                      </a:lnTo>
                      <a:lnTo>
                        <a:pt x="211" y="219"/>
                      </a:lnTo>
                      <a:lnTo>
                        <a:pt x="213" y="222"/>
                      </a:lnTo>
                      <a:lnTo>
                        <a:pt x="213" y="230"/>
                      </a:lnTo>
                      <a:lnTo>
                        <a:pt x="216" y="235"/>
                      </a:lnTo>
                      <a:lnTo>
                        <a:pt x="216" y="238"/>
                      </a:lnTo>
                      <a:lnTo>
                        <a:pt x="219" y="246"/>
                      </a:lnTo>
                      <a:lnTo>
                        <a:pt x="219" y="243"/>
                      </a:lnTo>
                      <a:lnTo>
                        <a:pt x="219" y="246"/>
                      </a:lnTo>
                      <a:lnTo>
                        <a:pt x="219" y="243"/>
                      </a:lnTo>
                      <a:lnTo>
                        <a:pt x="221" y="238"/>
                      </a:lnTo>
                      <a:lnTo>
                        <a:pt x="221" y="246"/>
                      </a:lnTo>
                      <a:lnTo>
                        <a:pt x="224" y="254"/>
                      </a:lnTo>
                      <a:lnTo>
                        <a:pt x="224" y="246"/>
                      </a:lnTo>
                      <a:lnTo>
                        <a:pt x="224" y="254"/>
                      </a:lnTo>
                      <a:lnTo>
                        <a:pt x="224" y="246"/>
                      </a:lnTo>
                      <a:lnTo>
                        <a:pt x="227" y="246"/>
                      </a:lnTo>
                      <a:lnTo>
                        <a:pt x="227" y="243"/>
                      </a:lnTo>
                      <a:lnTo>
                        <a:pt x="227" y="249"/>
                      </a:lnTo>
                      <a:lnTo>
                        <a:pt x="229" y="257"/>
                      </a:lnTo>
                      <a:lnTo>
                        <a:pt x="229" y="254"/>
                      </a:lnTo>
                      <a:lnTo>
                        <a:pt x="229" y="257"/>
                      </a:lnTo>
                      <a:lnTo>
                        <a:pt x="229" y="254"/>
                      </a:lnTo>
                      <a:lnTo>
                        <a:pt x="232" y="260"/>
                      </a:lnTo>
                      <a:lnTo>
                        <a:pt x="232" y="268"/>
                      </a:lnTo>
                      <a:lnTo>
                        <a:pt x="235" y="270"/>
                      </a:lnTo>
                      <a:lnTo>
                        <a:pt x="235" y="273"/>
                      </a:lnTo>
                      <a:lnTo>
                        <a:pt x="237" y="276"/>
                      </a:lnTo>
                      <a:lnTo>
                        <a:pt x="240" y="279"/>
                      </a:lnTo>
                      <a:lnTo>
                        <a:pt x="243" y="279"/>
                      </a:lnTo>
                      <a:lnTo>
                        <a:pt x="246" y="279"/>
                      </a:lnTo>
                      <a:lnTo>
                        <a:pt x="248" y="279"/>
                      </a:lnTo>
                      <a:lnTo>
                        <a:pt x="251" y="279"/>
                      </a:lnTo>
                      <a:lnTo>
                        <a:pt x="254" y="279"/>
                      </a:lnTo>
                      <a:lnTo>
                        <a:pt x="256" y="279"/>
                      </a:lnTo>
                      <a:lnTo>
                        <a:pt x="256" y="281"/>
                      </a:lnTo>
                      <a:lnTo>
                        <a:pt x="259" y="279"/>
                      </a:lnTo>
                      <a:lnTo>
                        <a:pt x="262" y="279"/>
                      </a:lnTo>
                      <a:lnTo>
                        <a:pt x="264" y="279"/>
                      </a:lnTo>
                      <a:lnTo>
                        <a:pt x="267" y="279"/>
                      </a:lnTo>
                      <a:lnTo>
                        <a:pt x="270" y="279"/>
                      </a:lnTo>
                      <a:lnTo>
                        <a:pt x="270" y="284"/>
                      </a:lnTo>
                      <a:lnTo>
                        <a:pt x="273" y="279"/>
                      </a:lnTo>
                      <a:lnTo>
                        <a:pt x="273" y="281"/>
                      </a:lnTo>
                      <a:lnTo>
                        <a:pt x="275" y="279"/>
                      </a:lnTo>
                      <a:lnTo>
                        <a:pt x="278" y="279"/>
                      </a:lnTo>
                      <a:lnTo>
                        <a:pt x="278" y="281"/>
                      </a:lnTo>
                      <a:lnTo>
                        <a:pt x="281" y="279"/>
                      </a:lnTo>
                      <a:lnTo>
                        <a:pt x="281" y="281"/>
                      </a:lnTo>
                      <a:lnTo>
                        <a:pt x="283" y="279"/>
                      </a:lnTo>
                      <a:lnTo>
                        <a:pt x="286" y="279"/>
                      </a:lnTo>
                      <a:lnTo>
                        <a:pt x="286" y="281"/>
                      </a:lnTo>
                      <a:lnTo>
                        <a:pt x="289" y="276"/>
                      </a:lnTo>
                      <a:lnTo>
                        <a:pt x="289" y="279"/>
                      </a:lnTo>
                      <a:lnTo>
                        <a:pt x="291" y="279"/>
                      </a:lnTo>
                      <a:lnTo>
                        <a:pt x="294" y="279"/>
                      </a:lnTo>
                      <a:lnTo>
                        <a:pt x="297" y="279"/>
                      </a:lnTo>
                      <a:lnTo>
                        <a:pt x="297" y="281"/>
                      </a:lnTo>
                      <a:lnTo>
                        <a:pt x="300" y="279"/>
                      </a:lnTo>
                      <a:lnTo>
                        <a:pt x="302" y="279"/>
                      </a:lnTo>
                      <a:lnTo>
                        <a:pt x="305" y="279"/>
                      </a:lnTo>
                      <a:lnTo>
                        <a:pt x="308" y="279"/>
                      </a:lnTo>
                      <a:lnTo>
                        <a:pt x="310" y="279"/>
                      </a:lnTo>
                      <a:lnTo>
                        <a:pt x="310" y="276"/>
                      </a:lnTo>
                      <a:lnTo>
                        <a:pt x="310" y="279"/>
                      </a:lnTo>
                      <a:lnTo>
                        <a:pt x="310" y="276"/>
                      </a:lnTo>
                      <a:lnTo>
                        <a:pt x="313" y="279"/>
                      </a:lnTo>
                      <a:lnTo>
                        <a:pt x="313" y="276"/>
                      </a:lnTo>
                      <a:lnTo>
                        <a:pt x="313" y="279"/>
                      </a:lnTo>
                      <a:lnTo>
                        <a:pt x="313" y="276"/>
                      </a:lnTo>
                      <a:lnTo>
                        <a:pt x="316" y="276"/>
                      </a:lnTo>
                      <a:lnTo>
                        <a:pt x="318" y="276"/>
                      </a:lnTo>
                      <a:lnTo>
                        <a:pt x="318" y="273"/>
                      </a:lnTo>
                      <a:lnTo>
                        <a:pt x="318" y="276"/>
                      </a:lnTo>
                      <a:lnTo>
                        <a:pt x="318" y="273"/>
                      </a:lnTo>
                      <a:lnTo>
                        <a:pt x="321" y="276"/>
                      </a:lnTo>
                      <a:lnTo>
                        <a:pt x="321" y="273"/>
                      </a:lnTo>
                      <a:lnTo>
                        <a:pt x="321" y="276"/>
                      </a:lnTo>
                      <a:lnTo>
                        <a:pt x="321" y="273"/>
                      </a:lnTo>
                      <a:lnTo>
                        <a:pt x="324" y="276"/>
                      </a:lnTo>
                      <a:lnTo>
                        <a:pt x="327" y="268"/>
                      </a:lnTo>
                      <a:lnTo>
                        <a:pt x="327" y="273"/>
                      </a:lnTo>
                      <a:lnTo>
                        <a:pt x="327" y="270"/>
                      </a:lnTo>
                      <a:lnTo>
                        <a:pt x="329" y="273"/>
                      </a:lnTo>
                      <a:lnTo>
                        <a:pt x="329" y="268"/>
                      </a:lnTo>
                      <a:lnTo>
                        <a:pt x="329" y="273"/>
                      </a:lnTo>
                      <a:lnTo>
                        <a:pt x="329" y="268"/>
                      </a:lnTo>
                      <a:lnTo>
                        <a:pt x="332" y="270"/>
                      </a:lnTo>
                      <a:lnTo>
                        <a:pt x="335" y="273"/>
                      </a:lnTo>
                      <a:lnTo>
                        <a:pt x="337" y="276"/>
                      </a:lnTo>
                      <a:lnTo>
                        <a:pt x="340" y="273"/>
                      </a:lnTo>
                      <a:lnTo>
                        <a:pt x="340" y="276"/>
                      </a:lnTo>
                      <a:lnTo>
                        <a:pt x="343" y="276"/>
                      </a:lnTo>
                      <a:lnTo>
                        <a:pt x="345" y="279"/>
                      </a:lnTo>
                      <a:lnTo>
                        <a:pt x="348" y="279"/>
                      </a:lnTo>
                      <a:lnTo>
                        <a:pt x="351" y="279"/>
                      </a:lnTo>
                      <a:lnTo>
                        <a:pt x="351" y="281"/>
                      </a:lnTo>
                      <a:lnTo>
                        <a:pt x="354" y="281"/>
                      </a:lnTo>
                      <a:lnTo>
                        <a:pt x="354" y="279"/>
                      </a:lnTo>
                      <a:lnTo>
                        <a:pt x="354" y="281"/>
                      </a:lnTo>
                      <a:lnTo>
                        <a:pt x="356" y="281"/>
                      </a:lnTo>
                      <a:lnTo>
                        <a:pt x="356" y="284"/>
                      </a:lnTo>
                      <a:lnTo>
                        <a:pt x="359" y="281"/>
                      </a:lnTo>
                      <a:lnTo>
                        <a:pt x="362" y="281"/>
                      </a:lnTo>
                      <a:lnTo>
                        <a:pt x="364" y="281"/>
                      </a:lnTo>
                      <a:lnTo>
                        <a:pt x="367" y="284"/>
                      </a:lnTo>
                      <a:lnTo>
                        <a:pt x="370" y="284"/>
                      </a:lnTo>
                      <a:lnTo>
                        <a:pt x="372" y="284"/>
                      </a:lnTo>
                      <a:lnTo>
                        <a:pt x="375" y="284"/>
                      </a:lnTo>
                      <a:lnTo>
                        <a:pt x="378" y="284"/>
                      </a:lnTo>
                      <a:lnTo>
                        <a:pt x="381" y="284"/>
                      </a:lnTo>
                      <a:lnTo>
                        <a:pt x="383" y="284"/>
                      </a:lnTo>
                      <a:lnTo>
                        <a:pt x="386" y="284"/>
                      </a:lnTo>
                      <a:lnTo>
                        <a:pt x="389" y="284"/>
                      </a:lnTo>
                      <a:lnTo>
                        <a:pt x="391" y="284"/>
                      </a:lnTo>
                      <a:lnTo>
                        <a:pt x="394" y="284"/>
                      </a:lnTo>
                      <a:lnTo>
                        <a:pt x="397" y="284"/>
                      </a:lnTo>
                      <a:lnTo>
                        <a:pt x="399" y="284"/>
                      </a:lnTo>
                      <a:lnTo>
                        <a:pt x="402" y="284"/>
                      </a:lnTo>
                      <a:lnTo>
                        <a:pt x="405" y="284"/>
                      </a:lnTo>
                      <a:lnTo>
                        <a:pt x="408" y="284"/>
                      </a:lnTo>
                      <a:lnTo>
                        <a:pt x="410" y="284"/>
                      </a:lnTo>
                      <a:lnTo>
                        <a:pt x="413" y="284"/>
                      </a:lnTo>
                      <a:lnTo>
                        <a:pt x="416" y="284"/>
                      </a:lnTo>
                      <a:lnTo>
                        <a:pt x="418" y="284"/>
                      </a:lnTo>
                      <a:lnTo>
                        <a:pt x="421" y="284"/>
                      </a:lnTo>
                      <a:lnTo>
                        <a:pt x="424" y="284"/>
                      </a:lnTo>
                      <a:lnTo>
                        <a:pt x="426" y="284"/>
                      </a:lnTo>
                      <a:lnTo>
                        <a:pt x="429" y="284"/>
                      </a:lnTo>
                      <a:lnTo>
                        <a:pt x="432" y="284"/>
                      </a:lnTo>
                      <a:lnTo>
                        <a:pt x="434" y="284"/>
                      </a:lnTo>
                      <a:lnTo>
                        <a:pt x="437" y="284"/>
                      </a:lnTo>
                      <a:lnTo>
                        <a:pt x="440" y="284"/>
                      </a:lnTo>
                      <a:lnTo>
                        <a:pt x="443" y="284"/>
                      </a:lnTo>
                      <a:lnTo>
                        <a:pt x="445" y="284"/>
                      </a:lnTo>
                      <a:lnTo>
                        <a:pt x="448" y="284"/>
                      </a:lnTo>
                      <a:lnTo>
                        <a:pt x="451" y="284"/>
                      </a:lnTo>
                      <a:lnTo>
                        <a:pt x="453" y="284"/>
                      </a:lnTo>
                      <a:lnTo>
                        <a:pt x="456" y="284"/>
                      </a:lnTo>
                      <a:lnTo>
                        <a:pt x="459" y="284"/>
                      </a:lnTo>
                      <a:lnTo>
                        <a:pt x="461" y="284"/>
                      </a:lnTo>
                      <a:lnTo>
                        <a:pt x="464" y="284"/>
                      </a:lnTo>
                      <a:lnTo>
                        <a:pt x="467" y="284"/>
                      </a:lnTo>
                      <a:lnTo>
                        <a:pt x="470" y="284"/>
                      </a:lnTo>
                      <a:lnTo>
                        <a:pt x="472" y="284"/>
                      </a:lnTo>
                      <a:lnTo>
                        <a:pt x="475" y="284"/>
                      </a:lnTo>
                      <a:lnTo>
                        <a:pt x="478" y="284"/>
                      </a:lnTo>
                      <a:lnTo>
                        <a:pt x="480" y="284"/>
                      </a:lnTo>
                      <a:lnTo>
                        <a:pt x="483" y="284"/>
                      </a:lnTo>
                      <a:lnTo>
                        <a:pt x="486" y="284"/>
                      </a:lnTo>
                      <a:lnTo>
                        <a:pt x="488" y="284"/>
                      </a:lnTo>
                      <a:lnTo>
                        <a:pt x="491" y="284"/>
                      </a:lnTo>
                      <a:lnTo>
                        <a:pt x="494" y="284"/>
                      </a:lnTo>
                      <a:lnTo>
                        <a:pt x="497" y="284"/>
                      </a:lnTo>
                      <a:lnTo>
                        <a:pt x="499" y="284"/>
                      </a:lnTo>
                      <a:lnTo>
                        <a:pt x="502" y="284"/>
                      </a:lnTo>
                      <a:lnTo>
                        <a:pt x="505" y="284"/>
                      </a:lnTo>
                      <a:lnTo>
                        <a:pt x="507" y="284"/>
                      </a:lnTo>
                      <a:lnTo>
                        <a:pt x="510" y="284"/>
                      </a:lnTo>
                      <a:lnTo>
                        <a:pt x="513" y="284"/>
                      </a:lnTo>
                      <a:lnTo>
                        <a:pt x="515" y="284"/>
                      </a:lnTo>
                      <a:lnTo>
                        <a:pt x="518" y="284"/>
                      </a:lnTo>
                      <a:lnTo>
                        <a:pt x="521" y="284"/>
                      </a:lnTo>
                      <a:lnTo>
                        <a:pt x="524" y="284"/>
                      </a:lnTo>
                      <a:lnTo>
                        <a:pt x="526" y="284"/>
                      </a:lnTo>
                      <a:lnTo>
                        <a:pt x="529" y="284"/>
                      </a:lnTo>
                      <a:lnTo>
                        <a:pt x="532" y="284"/>
                      </a:lnTo>
                      <a:lnTo>
                        <a:pt x="534" y="284"/>
                      </a:lnTo>
                      <a:lnTo>
                        <a:pt x="537" y="284"/>
                      </a:lnTo>
                      <a:lnTo>
                        <a:pt x="540" y="284"/>
                      </a:lnTo>
                      <a:lnTo>
                        <a:pt x="542" y="284"/>
                      </a:lnTo>
                      <a:lnTo>
                        <a:pt x="545" y="284"/>
                      </a:lnTo>
                      <a:lnTo>
                        <a:pt x="548" y="284"/>
                      </a:lnTo>
                      <a:lnTo>
                        <a:pt x="551" y="284"/>
                      </a:lnTo>
                      <a:lnTo>
                        <a:pt x="553" y="284"/>
                      </a:lnTo>
                      <a:lnTo>
                        <a:pt x="556" y="284"/>
                      </a:lnTo>
                      <a:lnTo>
                        <a:pt x="559" y="284"/>
                      </a:lnTo>
                      <a:lnTo>
                        <a:pt x="561" y="284"/>
                      </a:lnTo>
                      <a:lnTo>
                        <a:pt x="564" y="284"/>
                      </a:lnTo>
                      <a:lnTo>
                        <a:pt x="567" y="284"/>
                      </a:lnTo>
                      <a:lnTo>
                        <a:pt x="569" y="284"/>
                      </a:lnTo>
                      <a:lnTo>
                        <a:pt x="572" y="284"/>
                      </a:lnTo>
                      <a:lnTo>
                        <a:pt x="575" y="284"/>
                      </a:lnTo>
                      <a:lnTo>
                        <a:pt x="578" y="284"/>
                      </a:lnTo>
                      <a:lnTo>
                        <a:pt x="580" y="284"/>
                      </a:lnTo>
                      <a:lnTo>
                        <a:pt x="583" y="284"/>
                      </a:lnTo>
                      <a:lnTo>
                        <a:pt x="586" y="284"/>
                      </a:lnTo>
                      <a:lnTo>
                        <a:pt x="588" y="284"/>
                      </a:lnTo>
                      <a:lnTo>
                        <a:pt x="591" y="284"/>
                      </a:lnTo>
                      <a:lnTo>
                        <a:pt x="594" y="284"/>
                      </a:lnTo>
                      <a:lnTo>
                        <a:pt x="596" y="284"/>
                      </a:lnTo>
                      <a:lnTo>
                        <a:pt x="599" y="284"/>
                      </a:lnTo>
                      <a:lnTo>
                        <a:pt x="602" y="284"/>
                      </a:lnTo>
                      <a:lnTo>
                        <a:pt x="605" y="284"/>
                      </a:lnTo>
                      <a:lnTo>
                        <a:pt x="607" y="284"/>
                      </a:lnTo>
                      <a:lnTo>
                        <a:pt x="610" y="284"/>
                      </a:lnTo>
                      <a:lnTo>
                        <a:pt x="613" y="284"/>
                      </a:lnTo>
                      <a:lnTo>
                        <a:pt x="615" y="284"/>
                      </a:lnTo>
                      <a:lnTo>
                        <a:pt x="618" y="284"/>
                      </a:lnTo>
                      <a:lnTo>
                        <a:pt x="621" y="284"/>
                      </a:lnTo>
                      <a:lnTo>
                        <a:pt x="623" y="284"/>
                      </a:lnTo>
                      <a:lnTo>
                        <a:pt x="626" y="284"/>
                      </a:lnTo>
                      <a:lnTo>
                        <a:pt x="629" y="284"/>
                      </a:lnTo>
                      <a:lnTo>
                        <a:pt x="631" y="284"/>
                      </a:lnTo>
                      <a:lnTo>
                        <a:pt x="634" y="284"/>
                      </a:lnTo>
                      <a:lnTo>
                        <a:pt x="637" y="284"/>
                      </a:lnTo>
                      <a:lnTo>
                        <a:pt x="640" y="284"/>
                      </a:lnTo>
                      <a:lnTo>
                        <a:pt x="642" y="284"/>
                      </a:lnTo>
                      <a:lnTo>
                        <a:pt x="645" y="284"/>
                      </a:lnTo>
                      <a:lnTo>
                        <a:pt x="648" y="284"/>
                      </a:lnTo>
                      <a:lnTo>
                        <a:pt x="650" y="284"/>
                      </a:lnTo>
                      <a:lnTo>
                        <a:pt x="653" y="284"/>
                      </a:lnTo>
                      <a:lnTo>
                        <a:pt x="656" y="284"/>
                      </a:lnTo>
                      <a:lnTo>
                        <a:pt x="658" y="284"/>
                      </a:lnTo>
                      <a:lnTo>
                        <a:pt x="661" y="284"/>
                      </a:lnTo>
                      <a:lnTo>
                        <a:pt x="664" y="284"/>
                      </a:lnTo>
                      <a:lnTo>
                        <a:pt x="667" y="284"/>
                      </a:lnTo>
                      <a:lnTo>
                        <a:pt x="669" y="284"/>
                      </a:lnTo>
                      <a:lnTo>
                        <a:pt x="672" y="284"/>
                      </a:lnTo>
                      <a:lnTo>
                        <a:pt x="675" y="284"/>
                      </a:lnTo>
                      <a:lnTo>
                        <a:pt x="677" y="284"/>
                      </a:lnTo>
                      <a:lnTo>
                        <a:pt x="680" y="284"/>
                      </a:lnTo>
                      <a:lnTo>
                        <a:pt x="683" y="284"/>
                      </a:lnTo>
                      <a:lnTo>
                        <a:pt x="685" y="284"/>
                      </a:lnTo>
                      <a:lnTo>
                        <a:pt x="688" y="284"/>
                      </a:lnTo>
                      <a:lnTo>
                        <a:pt x="691" y="284"/>
                      </a:lnTo>
                      <a:lnTo>
                        <a:pt x="694" y="284"/>
                      </a:lnTo>
                      <a:lnTo>
                        <a:pt x="696" y="284"/>
                      </a:lnTo>
                      <a:lnTo>
                        <a:pt x="699" y="284"/>
                      </a:lnTo>
                      <a:lnTo>
                        <a:pt x="702" y="284"/>
                      </a:lnTo>
                      <a:lnTo>
                        <a:pt x="704" y="284"/>
                      </a:lnTo>
                      <a:lnTo>
                        <a:pt x="707" y="284"/>
                      </a:lnTo>
                      <a:lnTo>
                        <a:pt x="710" y="284"/>
                      </a:lnTo>
                      <a:lnTo>
                        <a:pt x="712" y="284"/>
                      </a:lnTo>
                      <a:lnTo>
                        <a:pt x="715" y="284"/>
                      </a:lnTo>
                      <a:lnTo>
                        <a:pt x="718" y="284"/>
                      </a:lnTo>
                      <a:lnTo>
                        <a:pt x="721" y="284"/>
                      </a:lnTo>
                      <a:lnTo>
                        <a:pt x="723" y="284"/>
                      </a:lnTo>
                      <a:lnTo>
                        <a:pt x="726" y="284"/>
                      </a:lnTo>
                      <a:lnTo>
                        <a:pt x="729" y="284"/>
                      </a:lnTo>
                      <a:lnTo>
                        <a:pt x="731" y="284"/>
                      </a:lnTo>
                      <a:lnTo>
                        <a:pt x="734" y="284"/>
                      </a:lnTo>
                      <a:lnTo>
                        <a:pt x="737" y="284"/>
                      </a:lnTo>
                      <a:lnTo>
                        <a:pt x="739" y="284"/>
                      </a:lnTo>
                      <a:lnTo>
                        <a:pt x="742" y="284"/>
                      </a:lnTo>
                      <a:lnTo>
                        <a:pt x="745" y="284"/>
                      </a:lnTo>
                      <a:lnTo>
                        <a:pt x="748" y="284"/>
                      </a:lnTo>
                      <a:lnTo>
                        <a:pt x="750" y="284"/>
                      </a:lnTo>
                      <a:lnTo>
                        <a:pt x="753" y="284"/>
                      </a:lnTo>
                      <a:lnTo>
                        <a:pt x="756" y="284"/>
                      </a:lnTo>
                      <a:lnTo>
                        <a:pt x="758" y="284"/>
                      </a:lnTo>
                      <a:lnTo>
                        <a:pt x="761" y="284"/>
                      </a:lnTo>
                      <a:lnTo>
                        <a:pt x="764" y="284"/>
                      </a:lnTo>
                      <a:lnTo>
                        <a:pt x="766" y="284"/>
                      </a:lnTo>
                      <a:lnTo>
                        <a:pt x="769" y="284"/>
                      </a:lnTo>
                      <a:lnTo>
                        <a:pt x="772" y="284"/>
                      </a:lnTo>
                      <a:lnTo>
                        <a:pt x="775" y="284"/>
                      </a:lnTo>
                      <a:lnTo>
                        <a:pt x="777" y="284"/>
                      </a:lnTo>
                      <a:lnTo>
                        <a:pt x="780" y="284"/>
                      </a:lnTo>
                      <a:lnTo>
                        <a:pt x="783" y="284"/>
                      </a:lnTo>
                      <a:lnTo>
                        <a:pt x="785" y="284"/>
                      </a:lnTo>
                      <a:lnTo>
                        <a:pt x="788" y="284"/>
                      </a:lnTo>
                      <a:lnTo>
                        <a:pt x="791" y="284"/>
                      </a:lnTo>
                      <a:lnTo>
                        <a:pt x="793" y="284"/>
                      </a:lnTo>
                      <a:lnTo>
                        <a:pt x="796" y="284"/>
                      </a:lnTo>
                      <a:lnTo>
                        <a:pt x="799" y="284"/>
                      </a:lnTo>
                      <a:lnTo>
                        <a:pt x="802" y="284"/>
                      </a:lnTo>
                      <a:lnTo>
                        <a:pt x="804" y="284"/>
                      </a:lnTo>
                      <a:lnTo>
                        <a:pt x="807" y="284"/>
                      </a:lnTo>
                      <a:lnTo>
                        <a:pt x="810" y="284"/>
                      </a:lnTo>
                      <a:lnTo>
                        <a:pt x="812" y="284"/>
                      </a:lnTo>
                      <a:lnTo>
                        <a:pt x="815" y="284"/>
                      </a:lnTo>
                      <a:lnTo>
                        <a:pt x="818" y="284"/>
                      </a:lnTo>
                      <a:lnTo>
                        <a:pt x="820" y="284"/>
                      </a:lnTo>
                      <a:lnTo>
                        <a:pt x="823" y="284"/>
                      </a:lnTo>
                      <a:lnTo>
                        <a:pt x="826" y="284"/>
                      </a:lnTo>
                      <a:lnTo>
                        <a:pt x="828" y="284"/>
                      </a:lnTo>
                      <a:lnTo>
                        <a:pt x="831" y="284"/>
                      </a:lnTo>
                      <a:lnTo>
                        <a:pt x="834" y="284"/>
                      </a:lnTo>
                      <a:lnTo>
                        <a:pt x="837" y="284"/>
                      </a:lnTo>
                      <a:lnTo>
                        <a:pt x="839" y="284"/>
                      </a:lnTo>
                      <a:lnTo>
                        <a:pt x="842" y="284"/>
                      </a:lnTo>
                      <a:lnTo>
                        <a:pt x="845" y="284"/>
                      </a:lnTo>
                      <a:lnTo>
                        <a:pt x="847" y="284"/>
                      </a:lnTo>
                      <a:lnTo>
                        <a:pt x="850" y="284"/>
                      </a:lnTo>
                      <a:lnTo>
                        <a:pt x="853" y="284"/>
                      </a:lnTo>
                      <a:lnTo>
                        <a:pt x="855" y="284"/>
                      </a:lnTo>
                      <a:lnTo>
                        <a:pt x="858" y="284"/>
                      </a:lnTo>
                      <a:lnTo>
                        <a:pt x="861" y="284"/>
                      </a:lnTo>
                      <a:lnTo>
                        <a:pt x="864" y="284"/>
                      </a:lnTo>
                      <a:lnTo>
                        <a:pt x="866" y="284"/>
                      </a:lnTo>
                      <a:lnTo>
                        <a:pt x="869" y="284"/>
                      </a:lnTo>
                      <a:lnTo>
                        <a:pt x="872" y="284"/>
                      </a:lnTo>
                      <a:lnTo>
                        <a:pt x="874" y="284"/>
                      </a:lnTo>
                      <a:lnTo>
                        <a:pt x="877" y="284"/>
                      </a:lnTo>
                      <a:lnTo>
                        <a:pt x="880" y="284"/>
                      </a:lnTo>
                      <a:lnTo>
                        <a:pt x="882" y="284"/>
                      </a:lnTo>
                      <a:lnTo>
                        <a:pt x="885" y="284"/>
                      </a:lnTo>
                      <a:lnTo>
                        <a:pt x="888" y="284"/>
                      </a:lnTo>
                      <a:lnTo>
                        <a:pt x="891" y="284"/>
                      </a:lnTo>
                      <a:lnTo>
                        <a:pt x="893" y="284"/>
                      </a:lnTo>
                      <a:lnTo>
                        <a:pt x="896" y="284"/>
                      </a:lnTo>
                      <a:lnTo>
                        <a:pt x="899" y="284"/>
                      </a:lnTo>
                      <a:lnTo>
                        <a:pt x="901" y="284"/>
                      </a:lnTo>
                      <a:lnTo>
                        <a:pt x="904" y="284"/>
                      </a:lnTo>
                      <a:lnTo>
                        <a:pt x="907" y="284"/>
                      </a:lnTo>
                      <a:lnTo>
                        <a:pt x="909" y="284"/>
                      </a:lnTo>
                      <a:lnTo>
                        <a:pt x="912" y="284"/>
                      </a:lnTo>
                      <a:lnTo>
                        <a:pt x="915" y="284"/>
                      </a:lnTo>
                      <a:lnTo>
                        <a:pt x="918" y="284"/>
                      </a:lnTo>
                      <a:lnTo>
                        <a:pt x="920" y="284"/>
                      </a:lnTo>
                      <a:lnTo>
                        <a:pt x="923" y="284"/>
                      </a:lnTo>
                      <a:lnTo>
                        <a:pt x="926" y="284"/>
                      </a:lnTo>
                      <a:lnTo>
                        <a:pt x="928" y="284"/>
                      </a:lnTo>
                      <a:lnTo>
                        <a:pt x="931" y="284"/>
                      </a:lnTo>
                      <a:lnTo>
                        <a:pt x="934" y="284"/>
                      </a:lnTo>
                      <a:lnTo>
                        <a:pt x="936" y="284"/>
                      </a:lnTo>
                      <a:lnTo>
                        <a:pt x="939" y="284"/>
                      </a:lnTo>
                      <a:lnTo>
                        <a:pt x="942" y="284"/>
                      </a:lnTo>
                      <a:lnTo>
                        <a:pt x="945" y="284"/>
                      </a:lnTo>
                      <a:lnTo>
                        <a:pt x="947" y="284"/>
                      </a:lnTo>
                      <a:lnTo>
                        <a:pt x="950" y="284"/>
                      </a:lnTo>
                      <a:lnTo>
                        <a:pt x="953" y="284"/>
                      </a:lnTo>
                      <a:lnTo>
                        <a:pt x="955" y="284"/>
                      </a:lnTo>
                      <a:lnTo>
                        <a:pt x="958" y="284"/>
                      </a:lnTo>
                      <a:lnTo>
                        <a:pt x="961" y="284"/>
                      </a:lnTo>
                      <a:lnTo>
                        <a:pt x="963" y="284"/>
                      </a:lnTo>
                      <a:lnTo>
                        <a:pt x="966" y="284"/>
                      </a:lnTo>
                      <a:lnTo>
                        <a:pt x="969" y="284"/>
                      </a:lnTo>
                      <a:lnTo>
                        <a:pt x="972" y="284"/>
                      </a:lnTo>
                      <a:lnTo>
                        <a:pt x="974" y="284"/>
                      </a:lnTo>
                      <a:lnTo>
                        <a:pt x="977" y="284"/>
                      </a:lnTo>
                      <a:lnTo>
                        <a:pt x="980" y="284"/>
                      </a:lnTo>
                      <a:lnTo>
                        <a:pt x="982" y="284"/>
                      </a:lnTo>
                      <a:lnTo>
                        <a:pt x="985" y="284"/>
                      </a:lnTo>
                      <a:lnTo>
                        <a:pt x="988" y="284"/>
                      </a:lnTo>
                      <a:lnTo>
                        <a:pt x="990" y="284"/>
                      </a:lnTo>
                      <a:lnTo>
                        <a:pt x="993" y="284"/>
                      </a:lnTo>
                      <a:lnTo>
                        <a:pt x="996" y="284"/>
                      </a:lnTo>
                      <a:lnTo>
                        <a:pt x="999" y="284"/>
                      </a:lnTo>
                      <a:lnTo>
                        <a:pt x="1001" y="284"/>
                      </a:lnTo>
                      <a:lnTo>
                        <a:pt x="1004" y="284"/>
                      </a:lnTo>
                      <a:lnTo>
                        <a:pt x="1007" y="284"/>
                      </a:lnTo>
                      <a:lnTo>
                        <a:pt x="1009" y="284"/>
                      </a:lnTo>
                      <a:lnTo>
                        <a:pt x="1012" y="284"/>
                      </a:lnTo>
                      <a:lnTo>
                        <a:pt x="1015" y="284"/>
                      </a:lnTo>
                      <a:lnTo>
                        <a:pt x="1017" y="284"/>
                      </a:lnTo>
                      <a:lnTo>
                        <a:pt x="1020" y="284"/>
                      </a:lnTo>
                      <a:lnTo>
                        <a:pt x="1023" y="284"/>
                      </a:lnTo>
                      <a:lnTo>
                        <a:pt x="1025" y="284"/>
                      </a:lnTo>
                      <a:lnTo>
                        <a:pt x="1028" y="284"/>
                      </a:lnTo>
                      <a:lnTo>
                        <a:pt x="1031" y="284"/>
                      </a:lnTo>
                      <a:lnTo>
                        <a:pt x="1034" y="284"/>
                      </a:lnTo>
                      <a:lnTo>
                        <a:pt x="1036" y="284"/>
                      </a:lnTo>
                      <a:lnTo>
                        <a:pt x="1039" y="284"/>
                      </a:lnTo>
                      <a:lnTo>
                        <a:pt x="1042" y="284"/>
                      </a:lnTo>
                      <a:lnTo>
                        <a:pt x="1044" y="284"/>
                      </a:lnTo>
                      <a:lnTo>
                        <a:pt x="1047" y="284"/>
                      </a:lnTo>
                      <a:lnTo>
                        <a:pt x="1050" y="284"/>
                      </a:lnTo>
                      <a:lnTo>
                        <a:pt x="1052" y="284"/>
                      </a:lnTo>
                      <a:lnTo>
                        <a:pt x="1055" y="284"/>
                      </a:lnTo>
                      <a:lnTo>
                        <a:pt x="1058" y="284"/>
                      </a:lnTo>
                      <a:lnTo>
                        <a:pt x="1061" y="284"/>
                      </a:lnTo>
                      <a:lnTo>
                        <a:pt x="1063" y="284"/>
                      </a:lnTo>
                      <a:lnTo>
                        <a:pt x="1066" y="284"/>
                      </a:lnTo>
                      <a:lnTo>
                        <a:pt x="1069" y="284"/>
                      </a:lnTo>
                      <a:lnTo>
                        <a:pt x="1071" y="284"/>
                      </a:lnTo>
                      <a:lnTo>
                        <a:pt x="1074" y="284"/>
                      </a:lnTo>
                      <a:lnTo>
                        <a:pt x="1077" y="284"/>
                      </a:lnTo>
                      <a:lnTo>
                        <a:pt x="1079" y="284"/>
                      </a:lnTo>
                      <a:lnTo>
                        <a:pt x="1082" y="284"/>
                      </a:lnTo>
                      <a:lnTo>
                        <a:pt x="1085" y="284"/>
                      </a:lnTo>
                      <a:lnTo>
                        <a:pt x="1088" y="284"/>
                      </a:lnTo>
                      <a:lnTo>
                        <a:pt x="1090" y="284"/>
                      </a:lnTo>
                      <a:lnTo>
                        <a:pt x="1093" y="284"/>
                      </a:lnTo>
                      <a:lnTo>
                        <a:pt x="1096" y="284"/>
                      </a:lnTo>
                      <a:lnTo>
                        <a:pt x="1098" y="284"/>
                      </a:lnTo>
                      <a:lnTo>
                        <a:pt x="1101" y="284"/>
                      </a:lnTo>
                      <a:lnTo>
                        <a:pt x="1104" y="284"/>
                      </a:lnTo>
                      <a:lnTo>
                        <a:pt x="1106" y="284"/>
                      </a:lnTo>
                      <a:lnTo>
                        <a:pt x="1109" y="284"/>
                      </a:lnTo>
                      <a:lnTo>
                        <a:pt x="1112" y="284"/>
                      </a:lnTo>
                      <a:lnTo>
                        <a:pt x="1115" y="284"/>
                      </a:lnTo>
                      <a:lnTo>
                        <a:pt x="1117" y="284"/>
                      </a:lnTo>
                      <a:lnTo>
                        <a:pt x="1120" y="284"/>
                      </a:lnTo>
                      <a:lnTo>
                        <a:pt x="1123" y="284"/>
                      </a:lnTo>
                      <a:lnTo>
                        <a:pt x="1125" y="284"/>
                      </a:lnTo>
                      <a:lnTo>
                        <a:pt x="1128" y="284"/>
                      </a:lnTo>
                      <a:lnTo>
                        <a:pt x="1131" y="284"/>
                      </a:lnTo>
                      <a:lnTo>
                        <a:pt x="1133" y="284"/>
                      </a:lnTo>
                      <a:lnTo>
                        <a:pt x="1136" y="284"/>
                      </a:lnTo>
                      <a:lnTo>
                        <a:pt x="1139" y="284"/>
                      </a:lnTo>
                      <a:lnTo>
                        <a:pt x="1142" y="284"/>
                      </a:lnTo>
                      <a:lnTo>
                        <a:pt x="1144" y="284"/>
                      </a:lnTo>
                      <a:lnTo>
                        <a:pt x="1147" y="284"/>
                      </a:lnTo>
                      <a:lnTo>
                        <a:pt x="1150" y="284"/>
                      </a:lnTo>
                      <a:lnTo>
                        <a:pt x="1152" y="284"/>
                      </a:lnTo>
                      <a:lnTo>
                        <a:pt x="1155" y="284"/>
                      </a:lnTo>
                      <a:lnTo>
                        <a:pt x="1158" y="284"/>
                      </a:lnTo>
                      <a:lnTo>
                        <a:pt x="1160" y="284"/>
                      </a:lnTo>
                      <a:lnTo>
                        <a:pt x="1163" y="284"/>
                      </a:lnTo>
                      <a:lnTo>
                        <a:pt x="1166" y="284"/>
                      </a:lnTo>
                      <a:lnTo>
                        <a:pt x="1169" y="284"/>
                      </a:lnTo>
                      <a:lnTo>
                        <a:pt x="1171" y="284"/>
                      </a:lnTo>
                      <a:lnTo>
                        <a:pt x="1174" y="284"/>
                      </a:lnTo>
                      <a:lnTo>
                        <a:pt x="1177" y="284"/>
                      </a:lnTo>
                      <a:lnTo>
                        <a:pt x="1179" y="284"/>
                      </a:lnTo>
                      <a:lnTo>
                        <a:pt x="1182" y="284"/>
                      </a:lnTo>
                      <a:lnTo>
                        <a:pt x="1185" y="284"/>
                      </a:lnTo>
                      <a:lnTo>
                        <a:pt x="1187" y="284"/>
                      </a:lnTo>
                      <a:lnTo>
                        <a:pt x="1190" y="284"/>
                      </a:lnTo>
                      <a:lnTo>
                        <a:pt x="1193" y="284"/>
                      </a:lnTo>
                      <a:lnTo>
                        <a:pt x="1196" y="284"/>
                      </a:lnTo>
                      <a:lnTo>
                        <a:pt x="1198" y="284"/>
                      </a:lnTo>
                      <a:lnTo>
                        <a:pt x="1201" y="284"/>
                      </a:lnTo>
                      <a:lnTo>
                        <a:pt x="1204" y="284"/>
                      </a:lnTo>
                      <a:lnTo>
                        <a:pt x="1206" y="284"/>
                      </a:lnTo>
                      <a:lnTo>
                        <a:pt x="1209" y="284"/>
                      </a:lnTo>
                      <a:lnTo>
                        <a:pt x="1212" y="284"/>
                      </a:lnTo>
                      <a:lnTo>
                        <a:pt x="1214" y="284"/>
                      </a:lnTo>
                      <a:lnTo>
                        <a:pt x="1217" y="284"/>
                      </a:lnTo>
                      <a:lnTo>
                        <a:pt x="1220" y="284"/>
                      </a:lnTo>
                      <a:lnTo>
                        <a:pt x="1222" y="284"/>
                      </a:lnTo>
                      <a:lnTo>
                        <a:pt x="1225" y="284"/>
                      </a:lnTo>
                      <a:lnTo>
                        <a:pt x="1228" y="284"/>
                      </a:lnTo>
                      <a:lnTo>
                        <a:pt x="1231" y="284"/>
                      </a:lnTo>
                      <a:lnTo>
                        <a:pt x="1233" y="284"/>
                      </a:lnTo>
                      <a:lnTo>
                        <a:pt x="1236" y="284"/>
                      </a:lnTo>
                      <a:lnTo>
                        <a:pt x="1239" y="284"/>
                      </a:lnTo>
                      <a:lnTo>
                        <a:pt x="1241" y="284"/>
                      </a:lnTo>
                      <a:lnTo>
                        <a:pt x="1244" y="284"/>
                      </a:lnTo>
                      <a:lnTo>
                        <a:pt x="1247" y="284"/>
                      </a:lnTo>
                      <a:lnTo>
                        <a:pt x="1249" y="284"/>
                      </a:lnTo>
                      <a:lnTo>
                        <a:pt x="1252" y="284"/>
                      </a:lnTo>
                      <a:lnTo>
                        <a:pt x="1255" y="284"/>
                      </a:lnTo>
                      <a:lnTo>
                        <a:pt x="1258" y="284"/>
                      </a:lnTo>
                      <a:lnTo>
                        <a:pt x="1260" y="284"/>
                      </a:lnTo>
                      <a:lnTo>
                        <a:pt x="1263" y="284"/>
                      </a:lnTo>
                      <a:lnTo>
                        <a:pt x="1266" y="284"/>
                      </a:lnTo>
                      <a:lnTo>
                        <a:pt x="1268" y="284"/>
                      </a:lnTo>
                      <a:lnTo>
                        <a:pt x="1271" y="284"/>
                      </a:lnTo>
                      <a:lnTo>
                        <a:pt x="1274" y="284"/>
                      </a:lnTo>
                      <a:lnTo>
                        <a:pt x="1276" y="284"/>
                      </a:lnTo>
                      <a:lnTo>
                        <a:pt x="1279" y="284"/>
                      </a:lnTo>
                      <a:lnTo>
                        <a:pt x="1282" y="284"/>
                      </a:lnTo>
                      <a:lnTo>
                        <a:pt x="1285" y="284"/>
                      </a:lnTo>
                      <a:lnTo>
                        <a:pt x="1287" y="284"/>
                      </a:lnTo>
                      <a:lnTo>
                        <a:pt x="1290" y="284"/>
                      </a:lnTo>
                      <a:lnTo>
                        <a:pt x="1293" y="284"/>
                      </a:lnTo>
                      <a:lnTo>
                        <a:pt x="1295" y="284"/>
                      </a:lnTo>
                      <a:lnTo>
                        <a:pt x="1298" y="284"/>
                      </a:lnTo>
                      <a:lnTo>
                        <a:pt x="1301" y="284"/>
                      </a:lnTo>
                      <a:lnTo>
                        <a:pt x="1303" y="284"/>
                      </a:lnTo>
                      <a:lnTo>
                        <a:pt x="1306" y="284"/>
                      </a:lnTo>
                      <a:lnTo>
                        <a:pt x="1309" y="284"/>
                      </a:lnTo>
                      <a:lnTo>
                        <a:pt x="1312" y="284"/>
                      </a:lnTo>
                      <a:lnTo>
                        <a:pt x="1314" y="284"/>
                      </a:lnTo>
                      <a:lnTo>
                        <a:pt x="1317" y="284"/>
                      </a:lnTo>
                      <a:lnTo>
                        <a:pt x="1320" y="284"/>
                      </a:lnTo>
                      <a:lnTo>
                        <a:pt x="1322" y="284"/>
                      </a:lnTo>
                      <a:lnTo>
                        <a:pt x="1325" y="284"/>
                      </a:lnTo>
                      <a:lnTo>
                        <a:pt x="1328" y="284"/>
                      </a:lnTo>
                      <a:lnTo>
                        <a:pt x="1330" y="284"/>
                      </a:lnTo>
                      <a:lnTo>
                        <a:pt x="1333" y="284"/>
                      </a:lnTo>
                      <a:lnTo>
                        <a:pt x="1336" y="284"/>
                      </a:lnTo>
                      <a:lnTo>
                        <a:pt x="1339" y="284"/>
                      </a:lnTo>
                      <a:lnTo>
                        <a:pt x="1341" y="284"/>
                      </a:lnTo>
                      <a:lnTo>
                        <a:pt x="1344" y="284"/>
                      </a:lnTo>
                      <a:lnTo>
                        <a:pt x="1347" y="284"/>
                      </a:lnTo>
                      <a:lnTo>
                        <a:pt x="1349" y="284"/>
                      </a:lnTo>
                      <a:lnTo>
                        <a:pt x="1352" y="284"/>
                      </a:lnTo>
                      <a:lnTo>
                        <a:pt x="1355" y="284"/>
                      </a:lnTo>
                      <a:lnTo>
                        <a:pt x="1357" y="284"/>
                      </a:lnTo>
                      <a:lnTo>
                        <a:pt x="1360" y="284"/>
                      </a:lnTo>
                      <a:lnTo>
                        <a:pt x="1363" y="284"/>
                      </a:lnTo>
                      <a:lnTo>
                        <a:pt x="1366" y="284"/>
                      </a:lnTo>
                      <a:lnTo>
                        <a:pt x="1368" y="284"/>
                      </a:lnTo>
                      <a:lnTo>
                        <a:pt x="1371" y="284"/>
                      </a:lnTo>
                      <a:lnTo>
                        <a:pt x="1374" y="284"/>
                      </a:lnTo>
                      <a:lnTo>
                        <a:pt x="1376" y="284"/>
                      </a:lnTo>
                      <a:lnTo>
                        <a:pt x="1379" y="284"/>
                      </a:lnTo>
                      <a:lnTo>
                        <a:pt x="1382" y="284"/>
                      </a:lnTo>
                      <a:lnTo>
                        <a:pt x="1384" y="284"/>
                      </a:lnTo>
                      <a:lnTo>
                        <a:pt x="1387" y="284"/>
                      </a:lnTo>
                      <a:lnTo>
                        <a:pt x="1390" y="284"/>
                      </a:lnTo>
                      <a:lnTo>
                        <a:pt x="1393" y="284"/>
                      </a:lnTo>
                      <a:lnTo>
                        <a:pt x="1395" y="284"/>
                      </a:lnTo>
                      <a:lnTo>
                        <a:pt x="1398" y="284"/>
                      </a:lnTo>
                      <a:lnTo>
                        <a:pt x="1401" y="284"/>
                      </a:lnTo>
                      <a:lnTo>
                        <a:pt x="1403" y="284"/>
                      </a:lnTo>
                      <a:lnTo>
                        <a:pt x="1406" y="284"/>
                      </a:lnTo>
                      <a:lnTo>
                        <a:pt x="1409" y="284"/>
                      </a:lnTo>
                      <a:lnTo>
                        <a:pt x="1411" y="284"/>
                      </a:lnTo>
                      <a:lnTo>
                        <a:pt x="1414" y="284"/>
                      </a:lnTo>
                      <a:lnTo>
                        <a:pt x="1417" y="284"/>
                      </a:lnTo>
                      <a:lnTo>
                        <a:pt x="1419" y="284"/>
                      </a:lnTo>
                      <a:lnTo>
                        <a:pt x="1422" y="284"/>
                      </a:lnTo>
                      <a:lnTo>
                        <a:pt x="1425" y="284"/>
                      </a:lnTo>
                      <a:lnTo>
                        <a:pt x="1428" y="284"/>
                      </a:lnTo>
                      <a:lnTo>
                        <a:pt x="1430" y="284"/>
                      </a:lnTo>
                      <a:lnTo>
                        <a:pt x="1433" y="284"/>
                      </a:lnTo>
                      <a:lnTo>
                        <a:pt x="1436" y="284"/>
                      </a:lnTo>
                      <a:lnTo>
                        <a:pt x="1438" y="284"/>
                      </a:lnTo>
                      <a:lnTo>
                        <a:pt x="1441" y="284"/>
                      </a:lnTo>
                      <a:lnTo>
                        <a:pt x="1444" y="284"/>
                      </a:lnTo>
                      <a:lnTo>
                        <a:pt x="1446" y="284"/>
                      </a:lnTo>
                      <a:lnTo>
                        <a:pt x="1449" y="284"/>
                      </a:lnTo>
                      <a:lnTo>
                        <a:pt x="1452" y="284"/>
                      </a:lnTo>
                      <a:lnTo>
                        <a:pt x="1455" y="284"/>
                      </a:lnTo>
                      <a:lnTo>
                        <a:pt x="1457" y="284"/>
                      </a:lnTo>
                      <a:lnTo>
                        <a:pt x="1460" y="284"/>
                      </a:lnTo>
                      <a:lnTo>
                        <a:pt x="1463" y="284"/>
                      </a:lnTo>
                      <a:lnTo>
                        <a:pt x="1465" y="284"/>
                      </a:lnTo>
                      <a:lnTo>
                        <a:pt x="1468" y="284"/>
                      </a:lnTo>
                      <a:lnTo>
                        <a:pt x="1471" y="284"/>
                      </a:lnTo>
                      <a:lnTo>
                        <a:pt x="1473" y="284"/>
                      </a:lnTo>
                      <a:lnTo>
                        <a:pt x="1476" y="284"/>
                      </a:lnTo>
                      <a:lnTo>
                        <a:pt x="1479" y="284"/>
                      </a:lnTo>
                      <a:lnTo>
                        <a:pt x="1482" y="284"/>
                      </a:lnTo>
                      <a:lnTo>
                        <a:pt x="1484" y="284"/>
                      </a:lnTo>
                      <a:lnTo>
                        <a:pt x="1487" y="284"/>
                      </a:lnTo>
                      <a:lnTo>
                        <a:pt x="1490" y="284"/>
                      </a:lnTo>
                      <a:lnTo>
                        <a:pt x="1492" y="284"/>
                      </a:lnTo>
                      <a:lnTo>
                        <a:pt x="1495" y="284"/>
                      </a:lnTo>
                      <a:lnTo>
                        <a:pt x="1498" y="284"/>
                      </a:lnTo>
                      <a:lnTo>
                        <a:pt x="1500" y="284"/>
                      </a:lnTo>
                      <a:lnTo>
                        <a:pt x="1503" y="284"/>
                      </a:lnTo>
                      <a:lnTo>
                        <a:pt x="1506" y="284"/>
                      </a:lnTo>
                      <a:lnTo>
                        <a:pt x="1509" y="284"/>
                      </a:lnTo>
                      <a:lnTo>
                        <a:pt x="1511" y="284"/>
                      </a:lnTo>
                      <a:lnTo>
                        <a:pt x="1514" y="284"/>
                      </a:lnTo>
                      <a:lnTo>
                        <a:pt x="1517" y="284"/>
                      </a:lnTo>
                      <a:lnTo>
                        <a:pt x="1519" y="284"/>
                      </a:lnTo>
                      <a:lnTo>
                        <a:pt x="1522" y="284"/>
                      </a:lnTo>
                      <a:lnTo>
                        <a:pt x="1525" y="284"/>
                      </a:lnTo>
                      <a:lnTo>
                        <a:pt x="1527" y="284"/>
                      </a:lnTo>
                      <a:lnTo>
                        <a:pt x="1530" y="284"/>
                      </a:lnTo>
                      <a:lnTo>
                        <a:pt x="1533" y="284"/>
                      </a:lnTo>
                      <a:lnTo>
                        <a:pt x="1536" y="284"/>
                      </a:lnTo>
                      <a:lnTo>
                        <a:pt x="1538" y="284"/>
                      </a:lnTo>
                      <a:lnTo>
                        <a:pt x="1541" y="284"/>
                      </a:lnTo>
                      <a:lnTo>
                        <a:pt x="1544" y="284"/>
                      </a:lnTo>
                      <a:lnTo>
                        <a:pt x="1546" y="284"/>
                      </a:lnTo>
                      <a:lnTo>
                        <a:pt x="1549" y="284"/>
                      </a:lnTo>
                      <a:lnTo>
                        <a:pt x="1552" y="284"/>
                      </a:lnTo>
                      <a:lnTo>
                        <a:pt x="1554" y="284"/>
                      </a:lnTo>
                      <a:lnTo>
                        <a:pt x="1557" y="284"/>
                      </a:lnTo>
                      <a:lnTo>
                        <a:pt x="1560" y="284"/>
                      </a:lnTo>
                      <a:lnTo>
                        <a:pt x="1563" y="284"/>
                      </a:lnTo>
                      <a:lnTo>
                        <a:pt x="1565" y="284"/>
                      </a:lnTo>
                      <a:lnTo>
                        <a:pt x="1568" y="284"/>
                      </a:lnTo>
                      <a:lnTo>
                        <a:pt x="1571" y="284"/>
                      </a:lnTo>
                      <a:lnTo>
                        <a:pt x="1573" y="284"/>
                      </a:lnTo>
                      <a:lnTo>
                        <a:pt x="1576" y="284"/>
                      </a:lnTo>
                      <a:lnTo>
                        <a:pt x="1579" y="284"/>
                      </a:lnTo>
                      <a:lnTo>
                        <a:pt x="1581" y="284"/>
                      </a:lnTo>
                      <a:lnTo>
                        <a:pt x="1584" y="284"/>
                      </a:lnTo>
                      <a:lnTo>
                        <a:pt x="1587" y="284"/>
                      </a:lnTo>
                      <a:lnTo>
                        <a:pt x="1590" y="284"/>
                      </a:lnTo>
                      <a:lnTo>
                        <a:pt x="1592" y="284"/>
                      </a:lnTo>
                      <a:lnTo>
                        <a:pt x="1595" y="284"/>
                      </a:lnTo>
                      <a:lnTo>
                        <a:pt x="1598" y="284"/>
                      </a:lnTo>
                      <a:lnTo>
                        <a:pt x="1600" y="284"/>
                      </a:lnTo>
                      <a:lnTo>
                        <a:pt x="1603" y="284"/>
                      </a:lnTo>
                      <a:lnTo>
                        <a:pt x="1606" y="284"/>
                      </a:lnTo>
                      <a:lnTo>
                        <a:pt x="1608" y="284"/>
                      </a:lnTo>
                      <a:lnTo>
                        <a:pt x="1611" y="284"/>
                      </a:lnTo>
                      <a:lnTo>
                        <a:pt x="1614" y="284"/>
                      </a:lnTo>
                      <a:lnTo>
                        <a:pt x="1616" y="284"/>
                      </a:lnTo>
                      <a:lnTo>
                        <a:pt x="1619" y="284"/>
                      </a:lnTo>
                      <a:lnTo>
                        <a:pt x="1622" y="284"/>
                      </a:lnTo>
                      <a:lnTo>
                        <a:pt x="1625" y="284"/>
                      </a:lnTo>
                      <a:lnTo>
                        <a:pt x="1627" y="284"/>
                      </a:lnTo>
                      <a:lnTo>
                        <a:pt x="1630" y="284"/>
                      </a:lnTo>
                      <a:lnTo>
                        <a:pt x="1633" y="284"/>
                      </a:lnTo>
                      <a:lnTo>
                        <a:pt x="1635" y="284"/>
                      </a:lnTo>
                      <a:lnTo>
                        <a:pt x="1638" y="284"/>
                      </a:lnTo>
                      <a:lnTo>
                        <a:pt x="1641" y="284"/>
                      </a:lnTo>
                      <a:lnTo>
                        <a:pt x="1643" y="284"/>
                      </a:lnTo>
                      <a:lnTo>
                        <a:pt x="1646" y="284"/>
                      </a:lnTo>
                      <a:lnTo>
                        <a:pt x="1649" y="284"/>
                      </a:lnTo>
                      <a:lnTo>
                        <a:pt x="1652" y="284"/>
                      </a:lnTo>
                      <a:lnTo>
                        <a:pt x="1654" y="284"/>
                      </a:lnTo>
                      <a:lnTo>
                        <a:pt x="1657" y="284"/>
                      </a:lnTo>
                      <a:lnTo>
                        <a:pt x="1660" y="284"/>
                      </a:lnTo>
                      <a:lnTo>
                        <a:pt x="1662" y="284"/>
                      </a:lnTo>
                      <a:lnTo>
                        <a:pt x="1665" y="284"/>
                      </a:lnTo>
                      <a:lnTo>
                        <a:pt x="1668" y="284"/>
                      </a:lnTo>
                      <a:lnTo>
                        <a:pt x="1670" y="284"/>
                      </a:lnTo>
                      <a:lnTo>
                        <a:pt x="1673" y="284"/>
                      </a:lnTo>
                      <a:lnTo>
                        <a:pt x="1676" y="284"/>
                      </a:lnTo>
                      <a:lnTo>
                        <a:pt x="1679" y="284"/>
                      </a:lnTo>
                      <a:lnTo>
                        <a:pt x="1681" y="284"/>
                      </a:lnTo>
                      <a:lnTo>
                        <a:pt x="1684" y="284"/>
                      </a:lnTo>
                      <a:lnTo>
                        <a:pt x="1687" y="284"/>
                      </a:lnTo>
                      <a:lnTo>
                        <a:pt x="1689" y="284"/>
                      </a:lnTo>
                      <a:lnTo>
                        <a:pt x="1692" y="284"/>
                      </a:lnTo>
                      <a:lnTo>
                        <a:pt x="1695" y="284"/>
                      </a:lnTo>
                      <a:lnTo>
                        <a:pt x="1697" y="284"/>
                      </a:lnTo>
                      <a:lnTo>
                        <a:pt x="1700" y="284"/>
                      </a:lnTo>
                      <a:lnTo>
                        <a:pt x="1703" y="284"/>
                      </a:lnTo>
                      <a:lnTo>
                        <a:pt x="1706" y="284"/>
                      </a:lnTo>
                      <a:lnTo>
                        <a:pt x="1708" y="284"/>
                      </a:lnTo>
                      <a:lnTo>
                        <a:pt x="1711" y="284"/>
                      </a:lnTo>
                      <a:lnTo>
                        <a:pt x="1714" y="284"/>
                      </a:lnTo>
                      <a:lnTo>
                        <a:pt x="1716" y="284"/>
                      </a:lnTo>
                      <a:lnTo>
                        <a:pt x="1719" y="284"/>
                      </a:lnTo>
                      <a:lnTo>
                        <a:pt x="1722" y="284"/>
                      </a:lnTo>
                      <a:lnTo>
                        <a:pt x="1724" y="284"/>
                      </a:lnTo>
                      <a:lnTo>
                        <a:pt x="1727" y="284"/>
                      </a:lnTo>
                      <a:lnTo>
                        <a:pt x="1730" y="284"/>
                      </a:lnTo>
                      <a:lnTo>
                        <a:pt x="1733" y="284"/>
                      </a:lnTo>
                      <a:lnTo>
                        <a:pt x="1735" y="284"/>
                      </a:lnTo>
                      <a:lnTo>
                        <a:pt x="1738" y="284"/>
                      </a:lnTo>
                      <a:lnTo>
                        <a:pt x="1741" y="284"/>
                      </a:lnTo>
                      <a:lnTo>
                        <a:pt x="1743" y="284"/>
                      </a:lnTo>
                      <a:lnTo>
                        <a:pt x="1746" y="284"/>
                      </a:lnTo>
                      <a:lnTo>
                        <a:pt x="1749" y="284"/>
                      </a:lnTo>
                      <a:lnTo>
                        <a:pt x="1751" y="284"/>
                      </a:lnTo>
                      <a:lnTo>
                        <a:pt x="1754" y="284"/>
                      </a:lnTo>
                      <a:lnTo>
                        <a:pt x="1757" y="284"/>
                      </a:lnTo>
                      <a:lnTo>
                        <a:pt x="1760" y="284"/>
                      </a:lnTo>
                      <a:lnTo>
                        <a:pt x="1762" y="284"/>
                      </a:lnTo>
                      <a:lnTo>
                        <a:pt x="1765" y="284"/>
                      </a:lnTo>
                      <a:lnTo>
                        <a:pt x="1768" y="284"/>
                      </a:lnTo>
                      <a:lnTo>
                        <a:pt x="1770" y="284"/>
                      </a:lnTo>
                      <a:lnTo>
                        <a:pt x="1773" y="284"/>
                      </a:lnTo>
                      <a:lnTo>
                        <a:pt x="1776" y="284"/>
                      </a:lnTo>
                      <a:lnTo>
                        <a:pt x="1778" y="284"/>
                      </a:lnTo>
                      <a:lnTo>
                        <a:pt x="1781" y="284"/>
                      </a:lnTo>
                      <a:lnTo>
                        <a:pt x="1784" y="284"/>
                      </a:lnTo>
                      <a:lnTo>
                        <a:pt x="1787" y="284"/>
                      </a:lnTo>
                      <a:lnTo>
                        <a:pt x="1789" y="284"/>
                      </a:lnTo>
                      <a:lnTo>
                        <a:pt x="1792" y="284"/>
                      </a:lnTo>
                      <a:lnTo>
                        <a:pt x="1795" y="284"/>
                      </a:lnTo>
                      <a:lnTo>
                        <a:pt x="1797" y="284"/>
                      </a:lnTo>
                      <a:lnTo>
                        <a:pt x="1800" y="284"/>
                      </a:lnTo>
                      <a:lnTo>
                        <a:pt x="1803" y="284"/>
                      </a:lnTo>
                      <a:lnTo>
                        <a:pt x="1805" y="284"/>
                      </a:lnTo>
                      <a:lnTo>
                        <a:pt x="1808" y="284"/>
                      </a:lnTo>
                      <a:lnTo>
                        <a:pt x="1811" y="284"/>
                      </a:lnTo>
                      <a:lnTo>
                        <a:pt x="1813" y="284"/>
                      </a:lnTo>
                      <a:lnTo>
                        <a:pt x="1816" y="284"/>
                      </a:lnTo>
                      <a:lnTo>
                        <a:pt x="1819" y="284"/>
                      </a:lnTo>
                      <a:lnTo>
                        <a:pt x="1822" y="284"/>
                      </a:lnTo>
                      <a:lnTo>
                        <a:pt x="1824" y="284"/>
                      </a:lnTo>
                      <a:lnTo>
                        <a:pt x="1827" y="284"/>
                      </a:lnTo>
                      <a:lnTo>
                        <a:pt x="1830" y="284"/>
                      </a:lnTo>
                      <a:lnTo>
                        <a:pt x="1832" y="284"/>
                      </a:lnTo>
                      <a:lnTo>
                        <a:pt x="1835" y="284"/>
                      </a:lnTo>
                      <a:lnTo>
                        <a:pt x="1838" y="284"/>
                      </a:lnTo>
                      <a:lnTo>
                        <a:pt x="1840" y="284"/>
                      </a:lnTo>
                      <a:lnTo>
                        <a:pt x="1843" y="284"/>
                      </a:lnTo>
                      <a:lnTo>
                        <a:pt x="1846" y="284"/>
                      </a:lnTo>
                      <a:lnTo>
                        <a:pt x="1849" y="284"/>
                      </a:lnTo>
                      <a:lnTo>
                        <a:pt x="1851" y="284"/>
                      </a:lnTo>
                      <a:lnTo>
                        <a:pt x="1854" y="284"/>
                      </a:lnTo>
                      <a:lnTo>
                        <a:pt x="1857" y="284"/>
                      </a:lnTo>
                      <a:lnTo>
                        <a:pt x="1859" y="284"/>
                      </a:lnTo>
                      <a:lnTo>
                        <a:pt x="1862" y="284"/>
                      </a:lnTo>
                      <a:lnTo>
                        <a:pt x="1865" y="284"/>
                      </a:lnTo>
                      <a:lnTo>
                        <a:pt x="1867" y="284"/>
                      </a:lnTo>
                      <a:lnTo>
                        <a:pt x="1870" y="284"/>
                      </a:lnTo>
                      <a:lnTo>
                        <a:pt x="1873" y="284"/>
                      </a:lnTo>
                      <a:lnTo>
                        <a:pt x="1876" y="284"/>
                      </a:lnTo>
                      <a:lnTo>
                        <a:pt x="1878" y="284"/>
                      </a:lnTo>
                      <a:lnTo>
                        <a:pt x="1881" y="284"/>
                      </a:lnTo>
                      <a:lnTo>
                        <a:pt x="1884" y="284"/>
                      </a:lnTo>
                      <a:lnTo>
                        <a:pt x="1886" y="284"/>
                      </a:lnTo>
                      <a:lnTo>
                        <a:pt x="1889" y="284"/>
                      </a:lnTo>
                      <a:lnTo>
                        <a:pt x="1892" y="284"/>
                      </a:lnTo>
                      <a:lnTo>
                        <a:pt x="1894" y="284"/>
                      </a:lnTo>
                      <a:lnTo>
                        <a:pt x="1897" y="284"/>
                      </a:lnTo>
                      <a:lnTo>
                        <a:pt x="1900" y="284"/>
                      </a:lnTo>
                      <a:lnTo>
                        <a:pt x="1903" y="284"/>
                      </a:lnTo>
                      <a:lnTo>
                        <a:pt x="1905" y="284"/>
                      </a:lnTo>
                      <a:lnTo>
                        <a:pt x="1908" y="284"/>
                      </a:lnTo>
                      <a:lnTo>
                        <a:pt x="1911" y="284"/>
                      </a:lnTo>
                      <a:lnTo>
                        <a:pt x="1913" y="284"/>
                      </a:lnTo>
                      <a:lnTo>
                        <a:pt x="1916" y="284"/>
                      </a:lnTo>
                      <a:lnTo>
                        <a:pt x="1919" y="284"/>
                      </a:lnTo>
                      <a:lnTo>
                        <a:pt x="1921" y="284"/>
                      </a:lnTo>
                      <a:lnTo>
                        <a:pt x="1924" y="284"/>
                      </a:lnTo>
                      <a:lnTo>
                        <a:pt x="1927" y="284"/>
                      </a:lnTo>
                      <a:lnTo>
                        <a:pt x="1930" y="284"/>
                      </a:lnTo>
                      <a:lnTo>
                        <a:pt x="1932" y="284"/>
                      </a:lnTo>
                      <a:lnTo>
                        <a:pt x="1935" y="284"/>
                      </a:lnTo>
                      <a:lnTo>
                        <a:pt x="1938" y="284"/>
                      </a:lnTo>
                      <a:lnTo>
                        <a:pt x="1940" y="284"/>
                      </a:lnTo>
                      <a:lnTo>
                        <a:pt x="1943" y="284"/>
                      </a:lnTo>
                      <a:lnTo>
                        <a:pt x="1946" y="284"/>
                      </a:lnTo>
                      <a:lnTo>
                        <a:pt x="1948" y="284"/>
                      </a:lnTo>
                      <a:lnTo>
                        <a:pt x="1951" y="284"/>
                      </a:lnTo>
                      <a:lnTo>
                        <a:pt x="1954" y="284"/>
                      </a:lnTo>
                      <a:lnTo>
                        <a:pt x="1957" y="284"/>
                      </a:lnTo>
                      <a:lnTo>
                        <a:pt x="1959" y="284"/>
                      </a:lnTo>
                      <a:lnTo>
                        <a:pt x="1962" y="284"/>
                      </a:lnTo>
                      <a:lnTo>
                        <a:pt x="1965" y="284"/>
                      </a:lnTo>
                      <a:lnTo>
                        <a:pt x="1967" y="284"/>
                      </a:lnTo>
                      <a:lnTo>
                        <a:pt x="1970" y="284"/>
                      </a:lnTo>
                      <a:lnTo>
                        <a:pt x="1973" y="284"/>
                      </a:lnTo>
                      <a:lnTo>
                        <a:pt x="1975" y="284"/>
                      </a:lnTo>
                      <a:lnTo>
                        <a:pt x="1978" y="284"/>
                      </a:lnTo>
                      <a:lnTo>
                        <a:pt x="1981" y="284"/>
                      </a:lnTo>
                      <a:lnTo>
                        <a:pt x="1984" y="284"/>
                      </a:lnTo>
                      <a:lnTo>
                        <a:pt x="1986" y="284"/>
                      </a:lnTo>
                      <a:lnTo>
                        <a:pt x="1989" y="284"/>
                      </a:lnTo>
                      <a:lnTo>
                        <a:pt x="1992" y="284"/>
                      </a:lnTo>
                      <a:lnTo>
                        <a:pt x="1994" y="284"/>
                      </a:lnTo>
                      <a:lnTo>
                        <a:pt x="1997" y="284"/>
                      </a:lnTo>
                      <a:lnTo>
                        <a:pt x="2000" y="284"/>
                      </a:lnTo>
                      <a:lnTo>
                        <a:pt x="2002" y="284"/>
                      </a:lnTo>
                      <a:lnTo>
                        <a:pt x="2005" y="284"/>
                      </a:lnTo>
                      <a:lnTo>
                        <a:pt x="2008" y="284"/>
                      </a:lnTo>
                      <a:lnTo>
                        <a:pt x="2010" y="284"/>
                      </a:lnTo>
                      <a:lnTo>
                        <a:pt x="2013" y="284"/>
                      </a:lnTo>
                      <a:lnTo>
                        <a:pt x="2016" y="284"/>
                      </a:lnTo>
                      <a:lnTo>
                        <a:pt x="2019" y="284"/>
                      </a:lnTo>
                      <a:lnTo>
                        <a:pt x="2021" y="284"/>
                      </a:lnTo>
                      <a:lnTo>
                        <a:pt x="2024" y="284"/>
                      </a:lnTo>
                      <a:lnTo>
                        <a:pt x="2027" y="284"/>
                      </a:lnTo>
                      <a:lnTo>
                        <a:pt x="2029" y="284"/>
                      </a:lnTo>
                      <a:lnTo>
                        <a:pt x="2032" y="284"/>
                      </a:lnTo>
                      <a:lnTo>
                        <a:pt x="2035" y="284"/>
                      </a:lnTo>
                      <a:lnTo>
                        <a:pt x="2037" y="284"/>
                      </a:lnTo>
                      <a:lnTo>
                        <a:pt x="2040" y="284"/>
                      </a:lnTo>
                      <a:lnTo>
                        <a:pt x="2043" y="284"/>
                      </a:lnTo>
                      <a:lnTo>
                        <a:pt x="2046" y="284"/>
                      </a:lnTo>
                      <a:lnTo>
                        <a:pt x="2048" y="284"/>
                      </a:lnTo>
                      <a:lnTo>
                        <a:pt x="2051" y="284"/>
                      </a:lnTo>
                      <a:lnTo>
                        <a:pt x="2054" y="284"/>
                      </a:lnTo>
                      <a:lnTo>
                        <a:pt x="2056" y="284"/>
                      </a:lnTo>
                      <a:lnTo>
                        <a:pt x="2059" y="284"/>
                      </a:lnTo>
                      <a:lnTo>
                        <a:pt x="2062" y="284"/>
                      </a:lnTo>
                      <a:lnTo>
                        <a:pt x="2064" y="284"/>
                      </a:lnTo>
                      <a:lnTo>
                        <a:pt x="2067" y="284"/>
                      </a:lnTo>
                      <a:lnTo>
                        <a:pt x="2070" y="284"/>
                      </a:lnTo>
                      <a:lnTo>
                        <a:pt x="2073" y="284"/>
                      </a:lnTo>
                      <a:lnTo>
                        <a:pt x="2075" y="284"/>
                      </a:lnTo>
                      <a:lnTo>
                        <a:pt x="2078" y="284"/>
                      </a:lnTo>
                      <a:lnTo>
                        <a:pt x="2081" y="284"/>
                      </a:lnTo>
                      <a:lnTo>
                        <a:pt x="2083" y="284"/>
                      </a:lnTo>
                      <a:lnTo>
                        <a:pt x="2086" y="284"/>
                      </a:lnTo>
                      <a:lnTo>
                        <a:pt x="2089" y="284"/>
                      </a:lnTo>
                      <a:lnTo>
                        <a:pt x="2091" y="284"/>
                      </a:lnTo>
                      <a:lnTo>
                        <a:pt x="2094" y="284"/>
                      </a:lnTo>
                      <a:lnTo>
                        <a:pt x="2097" y="284"/>
                      </a:lnTo>
                      <a:lnTo>
                        <a:pt x="2100" y="284"/>
                      </a:lnTo>
                      <a:lnTo>
                        <a:pt x="2102" y="284"/>
                      </a:lnTo>
                      <a:lnTo>
                        <a:pt x="2105" y="284"/>
                      </a:lnTo>
                      <a:lnTo>
                        <a:pt x="2108" y="284"/>
                      </a:lnTo>
                      <a:lnTo>
                        <a:pt x="2110" y="284"/>
                      </a:lnTo>
                      <a:lnTo>
                        <a:pt x="2113" y="284"/>
                      </a:lnTo>
                      <a:lnTo>
                        <a:pt x="2116" y="284"/>
                      </a:lnTo>
                      <a:lnTo>
                        <a:pt x="2118" y="284"/>
                      </a:lnTo>
                      <a:lnTo>
                        <a:pt x="2121" y="284"/>
                      </a:lnTo>
                      <a:lnTo>
                        <a:pt x="2124" y="284"/>
                      </a:lnTo>
                      <a:lnTo>
                        <a:pt x="2127" y="284"/>
                      </a:lnTo>
                      <a:lnTo>
                        <a:pt x="2129" y="284"/>
                      </a:lnTo>
                      <a:lnTo>
                        <a:pt x="2132" y="284"/>
                      </a:lnTo>
                      <a:lnTo>
                        <a:pt x="2135" y="284"/>
                      </a:lnTo>
                      <a:lnTo>
                        <a:pt x="2137" y="284"/>
                      </a:lnTo>
                      <a:lnTo>
                        <a:pt x="2140" y="284"/>
                      </a:lnTo>
                      <a:lnTo>
                        <a:pt x="2143" y="284"/>
                      </a:lnTo>
                      <a:lnTo>
                        <a:pt x="2145" y="284"/>
                      </a:lnTo>
                      <a:lnTo>
                        <a:pt x="2148" y="284"/>
                      </a:lnTo>
                      <a:lnTo>
                        <a:pt x="2151" y="284"/>
                      </a:lnTo>
                      <a:lnTo>
                        <a:pt x="2154" y="284"/>
                      </a:lnTo>
                      <a:lnTo>
                        <a:pt x="2156" y="284"/>
                      </a:lnTo>
                      <a:lnTo>
                        <a:pt x="2159" y="284"/>
                      </a:lnTo>
                      <a:lnTo>
                        <a:pt x="2162" y="284"/>
                      </a:lnTo>
                      <a:lnTo>
                        <a:pt x="2164" y="284"/>
                      </a:lnTo>
                      <a:lnTo>
                        <a:pt x="2167" y="284"/>
                      </a:lnTo>
                      <a:lnTo>
                        <a:pt x="2170" y="284"/>
                      </a:lnTo>
                      <a:lnTo>
                        <a:pt x="2172" y="284"/>
                      </a:lnTo>
                      <a:lnTo>
                        <a:pt x="2175" y="284"/>
                      </a:lnTo>
                      <a:lnTo>
                        <a:pt x="2178" y="284"/>
                      </a:lnTo>
                      <a:lnTo>
                        <a:pt x="2180" y="284"/>
                      </a:lnTo>
                      <a:lnTo>
                        <a:pt x="2183" y="284"/>
                      </a:lnTo>
                      <a:lnTo>
                        <a:pt x="2186" y="284"/>
                      </a:lnTo>
                      <a:lnTo>
                        <a:pt x="2189" y="284"/>
                      </a:lnTo>
                      <a:lnTo>
                        <a:pt x="2191" y="284"/>
                      </a:lnTo>
                      <a:lnTo>
                        <a:pt x="2194" y="284"/>
                      </a:lnTo>
                      <a:lnTo>
                        <a:pt x="2197" y="284"/>
                      </a:lnTo>
                      <a:lnTo>
                        <a:pt x="2199" y="284"/>
                      </a:lnTo>
                      <a:lnTo>
                        <a:pt x="2202" y="284"/>
                      </a:lnTo>
                      <a:lnTo>
                        <a:pt x="2205" y="284"/>
                      </a:lnTo>
                      <a:lnTo>
                        <a:pt x="2207" y="284"/>
                      </a:lnTo>
                      <a:lnTo>
                        <a:pt x="2210" y="284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07" name="Rectangle 206"/>
                <p:cNvSpPr>
                  <a:spLocks noChangeArrowheads="1"/>
                </p:cNvSpPr>
                <p:nvPr/>
              </p:nvSpPr>
              <p:spPr bwMode="auto">
                <a:xfrm>
                  <a:off x="496985" y="4366804"/>
                  <a:ext cx="3394485" cy="524867"/>
                </a:xfrm>
                <a:prstGeom prst="rect">
                  <a:avLst/>
                </a:prstGeom>
                <a:noFill/>
                <a:ln w="7938" cap="flat">
                  <a:solidFill>
                    <a:srgbClr val="316AC5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08" name="Line 93"/>
                <p:cNvSpPr>
                  <a:spLocks noChangeShapeType="1"/>
                </p:cNvSpPr>
                <p:nvPr/>
              </p:nvSpPr>
              <p:spPr bwMode="auto">
                <a:xfrm flipV="1">
                  <a:off x="501574" y="4367178"/>
                  <a:ext cx="1530" cy="527722"/>
                </a:xfrm>
                <a:prstGeom prst="line">
                  <a:avLst/>
                </a:prstGeom>
                <a:noFill/>
                <a:ln w="4763" cap="flat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09" name="Rectangle 208"/>
                <p:cNvSpPr>
                  <a:spLocks noChangeArrowheads="1"/>
                </p:cNvSpPr>
                <p:nvPr/>
              </p:nvSpPr>
              <p:spPr bwMode="auto">
                <a:xfrm>
                  <a:off x="513813" y="4370406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808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0" name="Rectangle 209"/>
                <p:cNvSpPr>
                  <a:spLocks noChangeArrowheads="1"/>
                </p:cNvSpPr>
                <p:nvPr/>
              </p:nvSpPr>
              <p:spPr bwMode="auto">
                <a:xfrm>
                  <a:off x="3833340" y="4370406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808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1" name="Line 96"/>
                <p:cNvSpPr>
                  <a:spLocks noChangeShapeType="1"/>
                </p:cNvSpPr>
                <p:nvPr/>
              </p:nvSpPr>
              <p:spPr bwMode="auto">
                <a:xfrm flipV="1">
                  <a:off x="3882291" y="4367178"/>
                  <a:ext cx="1530" cy="527722"/>
                </a:xfrm>
                <a:prstGeom prst="line">
                  <a:avLst/>
                </a:prstGeom>
                <a:noFill/>
                <a:ln w="4763" cap="flat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12" name="Line 97"/>
                <p:cNvSpPr>
                  <a:spLocks noChangeShapeType="1"/>
                </p:cNvSpPr>
                <p:nvPr/>
              </p:nvSpPr>
              <p:spPr bwMode="auto">
                <a:xfrm flipV="1">
                  <a:off x="489336" y="5040144"/>
                  <a:ext cx="1530" cy="501901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13" name="Rectangle 212"/>
                <p:cNvSpPr>
                  <a:spLocks noChangeArrowheads="1"/>
                </p:cNvSpPr>
                <p:nvPr/>
              </p:nvSpPr>
              <p:spPr bwMode="auto">
                <a:xfrm>
                  <a:off x="431207" y="4957839"/>
                  <a:ext cx="34345" cy="819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4" name="Rectangle 213"/>
                <p:cNvSpPr>
                  <a:spLocks noChangeArrowheads="1"/>
                </p:cNvSpPr>
                <p:nvPr/>
              </p:nvSpPr>
              <p:spPr bwMode="auto">
                <a:xfrm>
                  <a:off x="241519" y="5116368"/>
                  <a:ext cx="122117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x10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5" name="Line 100"/>
                <p:cNvSpPr>
                  <a:spLocks noChangeShapeType="1"/>
                </p:cNvSpPr>
                <p:nvPr/>
              </p:nvSpPr>
              <p:spPr bwMode="auto">
                <a:xfrm flipH="1">
                  <a:off x="472510" y="5542045"/>
                  <a:ext cx="16828" cy="1614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16" name="Rectangle 215"/>
                <p:cNvSpPr>
                  <a:spLocks noChangeArrowheads="1"/>
                </p:cNvSpPr>
                <p:nvPr/>
              </p:nvSpPr>
              <p:spPr bwMode="auto">
                <a:xfrm>
                  <a:off x="423559" y="5501698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7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472510" y="5411325"/>
                  <a:ext cx="16828" cy="1614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18" name="Rectangle 217"/>
                <p:cNvSpPr>
                  <a:spLocks noChangeArrowheads="1"/>
                </p:cNvSpPr>
                <p:nvPr/>
              </p:nvSpPr>
              <p:spPr bwMode="auto">
                <a:xfrm>
                  <a:off x="370017" y="5370979"/>
                  <a:ext cx="104945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0.5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9" name="Line 104"/>
                <p:cNvSpPr>
                  <a:spLocks noChangeShapeType="1"/>
                </p:cNvSpPr>
                <p:nvPr/>
              </p:nvSpPr>
              <p:spPr bwMode="auto">
                <a:xfrm flipH="1">
                  <a:off x="472510" y="5275763"/>
                  <a:ext cx="16828" cy="1614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20" name="Rectangle 219"/>
                <p:cNvSpPr>
                  <a:spLocks noChangeArrowheads="1"/>
                </p:cNvSpPr>
                <p:nvPr/>
              </p:nvSpPr>
              <p:spPr bwMode="auto">
                <a:xfrm>
                  <a:off x="423559" y="5235418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21" name="Line 106"/>
                <p:cNvSpPr>
                  <a:spLocks noChangeShapeType="1"/>
                </p:cNvSpPr>
                <p:nvPr/>
              </p:nvSpPr>
              <p:spPr bwMode="auto">
                <a:xfrm flipH="1">
                  <a:off x="472510" y="5145043"/>
                  <a:ext cx="16828" cy="1614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22" name="Rectangle 221"/>
                <p:cNvSpPr>
                  <a:spLocks noChangeArrowheads="1"/>
                </p:cNvSpPr>
                <p:nvPr/>
              </p:nvSpPr>
              <p:spPr bwMode="auto">
                <a:xfrm>
                  <a:off x="370017" y="5104697"/>
                  <a:ext cx="104945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1.5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23" name="Rectangle 222"/>
                <p:cNvSpPr>
                  <a:spLocks noChangeArrowheads="1"/>
                </p:cNvSpPr>
                <p:nvPr/>
              </p:nvSpPr>
              <p:spPr bwMode="auto">
                <a:xfrm>
                  <a:off x="493926" y="5039772"/>
                  <a:ext cx="3400604" cy="52809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24" name="Rectangle 223"/>
                <p:cNvSpPr>
                  <a:spLocks noChangeArrowheads="1"/>
                </p:cNvSpPr>
                <p:nvPr/>
              </p:nvSpPr>
              <p:spPr bwMode="auto">
                <a:xfrm>
                  <a:off x="501574" y="5040144"/>
                  <a:ext cx="3380717" cy="50190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25" name="Rectangle 224"/>
                <p:cNvSpPr>
                  <a:spLocks noChangeArrowheads="1"/>
                </p:cNvSpPr>
                <p:nvPr/>
              </p:nvSpPr>
              <p:spPr bwMode="auto">
                <a:xfrm>
                  <a:off x="2263831" y="5112307"/>
                  <a:ext cx="1583788" cy="1413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+ </a:t>
                  </a:r>
                  <a:r>
                    <a:rPr kumimoji="0" lang="en-US" sz="6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EIC(1356.4652) W-sol </a:t>
                  </a:r>
                  <a:endParaRPr kumimoji="0" lang="en-US" sz="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26" name="Freeform 225"/>
                <p:cNvSpPr>
                  <a:spLocks/>
                </p:cNvSpPr>
                <p:nvPr/>
              </p:nvSpPr>
              <p:spPr bwMode="auto">
                <a:xfrm>
                  <a:off x="501574" y="5083718"/>
                  <a:ext cx="3380717" cy="458327"/>
                </a:xfrm>
                <a:custGeom>
                  <a:avLst/>
                  <a:gdLst/>
                  <a:ahLst/>
                  <a:cxnLst>
                    <a:cxn ang="0">
                      <a:pos x="43" y="284"/>
                    </a:cxn>
                    <a:cxn ang="0">
                      <a:pos x="84" y="276"/>
                    </a:cxn>
                    <a:cxn ang="0">
                      <a:pos x="108" y="279"/>
                    </a:cxn>
                    <a:cxn ang="0">
                      <a:pos x="119" y="241"/>
                    </a:cxn>
                    <a:cxn ang="0">
                      <a:pos x="135" y="206"/>
                    </a:cxn>
                    <a:cxn ang="0">
                      <a:pos x="151" y="200"/>
                    </a:cxn>
                    <a:cxn ang="0">
                      <a:pos x="167" y="165"/>
                    </a:cxn>
                    <a:cxn ang="0">
                      <a:pos x="184" y="176"/>
                    </a:cxn>
                    <a:cxn ang="0">
                      <a:pos x="197" y="178"/>
                    </a:cxn>
                    <a:cxn ang="0">
                      <a:pos x="213" y="189"/>
                    </a:cxn>
                    <a:cxn ang="0">
                      <a:pos x="224" y="119"/>
                    </a:cxn>
                    <a:cxn ang="0">
                      <a:pos x="248" y="273"/>
                    </a:cxn>
                    <a:cxn ang="0">
                      <a:pos x="267" y="268"/>
                    </a:cxn>
                    <a:cxn ang="0">
                      <a:pos x="281" y="254"/>
                    </a:cxn>
                    <a:cxn ang="0">
                      <a:pos x="302" y="268"/>
                    </a:cxn>
                    <a:cxn ang="0">
                      <a:pos x="324" y="243"/>
                    </a:cxn>
                    <a:cxn ang="0">
                      <a:pos x="348" y="276"/>
                    </a:cxn>
                    <a:cxn ang="0">
                      <a:pos x="367" y="281"/>
                    </a:cxn>
                    <a:cxn ang="0">
                      <a:pos x="397" y="284"/>
                    </a:cxn>
                    <a:cxn ang="0">
                      <a:pos x="434" y="284"/>
                    </a:cxn>
                    <a:cxn ang="0">
                      <a:pos x="459" y="284"/>
                    </a:cxn>
                    <a:cxn ang="0">
                      <a:pos x="497" y="284"/>
                    </a:cxn>
                    <a:cxn ang="0">
                      <a:pos x="542" y="284"/>
                    </a:cxn>
                    <a:cxn ang="0">
                      <a:pos x="580" y="284"/>
                    </a:cxn>
                    <a:cxn ang="0">
                      <a:pos x="626" y="284"/>
                    </a:cxn>
                    <a:cxn ang="0">
                      <a:pos x="667" y="284"/>
                    </a:cxn>
                    <a:cxn ang="0">
                      <a:pos x="712" y="284"/>
                    </a:cxn>
                    <a:cxn ang="0">
                      <a:pos x="756" y="284"/>
                    </a:cxn>
                    <a:cxn ang="0">
                      <a:pos x="802" y="284"/>
                    </a:cxn>
                    <a:cxn ang="0">
                      <a:pos x="847" y="284"/>
                    </a:cxn>
                    <a:cxn ang="0">
                      <a:pos x="893" y="284"/>
                    </a:cxn>
                    <a:cxn ang="0">
                      <a:pos x="931" y="284"/>
                    </a:cxn>
                    <a:cxn ang="0">
                      <a:pos x="977" y="284"/>
                    </a:cxn>
                    <a:cxn ang="0">
                      <a:pos x="1023" y="284"/>
                    </a:cxn>
                    <a:cxn ang="0">
                      <a:pos x="1066" y="284"/>
                    </a:cxn>
                    <a:cxn ang="0">
                      <a:pos x="1112" y="284"/>
                    </a:cxn>
                    <a:cxn ang="0">
                      <a:pos x="1158" y="284"/>
                    </a:cxn>
                    <a:cxn ang="0">
                      <a:pos x="1204" y="284"/>
                    </a:cxn>
                    <a:cxn ang="0">
                      <a:pos x="1247" y="284"/>
                    </a:cxn>
                    <a:cxn ang="0">
                      <a:pos x="1293" y="284"/>
                    </a:cxn>
                    <a:cxn ang="0">
                      <a:pos x="1339" y="284"/>
                    </a:cxn>
                    <a:cxn ang="0">
                      <a:pos x="1384" y="284"/>
                    </a:cxn>
                    <a:cxn ang="0">
                      <a:pos x="1430" y="284"/>
                    </a:cxn>
                    <a:cxn ang="0">
                      <a:pos x="1476" y="284"/>
                    </a:cxn>
                    <a:cxn ang="0">
                      <a:pos x="1522" y="284"/>
                    </a:cxn>
                    <a:cxn ang="0">
                      <a:pos x="1568" y="284"/>
                    </a:cxn>
                    <a:cxn ang="0">
                      <a:pos x="1614" y="284"/>
                    </a:cxn>
                    <a:cxn ang="0">
                      <a:pos x="1660" y="284"/>
                    </a:cxn>
                    <a:cxn ang="0">
                      <a:pos x="1706" y="284"/>
                    </a:cxn>
                    <a:cxn ang="0">
                      <a:pos x="1751" y="284"/>
                    </a:cxn>
                    <a:cxn ang="0">
                      <a:pos x="1797" y="284"/>
                    </a:cxn>
                    <a:cxn ang="0">
                      <a:pos x="1832" y="284"/>
                    </a:cxn>
                    <a:cxn ang="0">
                      <a:pos x="1878" y="284"/>
                    </a:cxn>
                    <a:cxn ang="0">
                      <a:pos x="1924" y="284"/>
                    </a:cxn>
                    <a:cxn ang="0">
                      <a:pos x="1970" y="284"/>
                    </a:cxn>
                    <a:cxn ang="0">
                      <a:pos x="2016" y="284"/>
                    </a:cxn>
                    <a:cxn ang="0">
                      <a:pos x="2062" y="284"/>
                    </a:cxn>
                    <a:cxn ang="0">
                      <a:pos x="2108" y="284"/>
                    </a:cxn>
                    <a:cxn ang="0">
                      <a:pos x="2154" y="284"/>
                    </a:cxn>
                    <a:cxn ang="0">
                      <a:pos x="2199" y="284"/>
                    </a:cxn>
                  </a:cxnLst>
                  <a:rect l="0" t="0" r="r" b="b"/>
                  <a:pathLst>
                    <a:path w="2210" h="284">
                      <a:moveTo>
                        <a:pt x="0" y="284"/>
                      </a:moveTo>
                      <a:lnTo>
                        <a:pt x="3" y="284"/>
                      </a:lnTo>
                      <a:lnTo>
                        <a:pt x="5" y="284"/>
                      </a:lnTo>
                      <a:lnTo>
                        <a:pt x="8" y="284"/>
                      </a:lnTo>
                      <a:lnTo>
                        <a:pt x="11" y="284"/>
                      </a:lnTo>
                      <a:lnTo>
                        <a:pt x="14" y="284"/>
                      </a:lnTo>
                      <a:lnTo>
                        <a:pt x="16" y="284"/>
                      </a:lnTo>
                      <a:lnTo>
                        <a:pt x="19" y="284"/>
                      </a:lnTo>
                      <a:lnTo>
                        <a:pt x="22" y="284"/>
                      </a:lnTo>
                      <a:lnTo>
                        <a:pt x="24" y="284"/>
                      </a:lnTo>
                      <a:lnTo>
                        <a:pt x="27" y="284"/>
                      </a:lnTo>
                      <a:lnTo>
                        <a:pt x="30" y="284"/>
                      </a:lnTo>
                      <a:lnTo>
                        <a:pt x="32" y="284"/>
                      </a:lnTo>
                      <a:lnTo>
                        <a:pt x="35" y="284"/>
                      </a:lnTo>
                      <a:lnTo>
                        <a:pt x="38" y="284"/>
                      </a:lnTo>
                      <a:lnTo>
                        <a:pt x="40" y="284"/>
                      </a:lnTo>
                      <a:lnTo>
                        <a:pt x="43" y="284"/>
                      </a:lnTo>
                      <a:lnTo>
                        <a:pt x="46" y="284"/>
                      </a:lnTo>
                      <a:lnTo>
                        <a:pt x="49" y="284"/>
                      </a:lnTo>
                      <a:lnTo>
                        <a:pt x="51" y="284"/>
                      </a:lnTo>
                      <a:lnTo>
                        <a:pt x="54" y="284"/>
                      </a:lnTo>
                      <a:lnTo>
                        <a:pt x="57" y="284"/>
                      </a:lnTo>
                      <a:lnTo>
                        <a:pt x="59" y="284"/>
                      </a:lnTo>
                      <a:lnTo>
                        <a:pt x="62" y="284"/>
                      </a:lnTo>
                      <a:lnTo>
                        <a:pt x="65" y="284"/>
                      </a:lnTo>
                      <a:lnTo>
                        <a:pt x="67" y="284"/>
                      </a:lnTo>
                      <a:lnTo>
                        <a:pt x="70" y="284"/>
                      </a:lnTo>
                      <a:lnTo>
                        <a:pt x="73" y="284"/>
                      </a:lnTo>
                      <a:lnTo>
                        <a:pt x="76" y="284"/>
                      </a:lnTo>
                      <a:lnTo>
                        <a:pt x="78" y="284"/>
                      </a:lnTo>
                      <a:lnTo>
                        <a:pt x="81" y="281"/>
                      </a:lnTo>
                      <a:lnTo>
                        <a:pt x="81" y="284"/>
                      </a:lnTo>
                      <a:lnTo>
                        <a:pt x="84" y="281"/>
                      </a:lnTo>
                      <a:lnTo>
                        <a:pt x="84" y="276"/>
                      </a:lnTo>
                      <a:lnTo>
                        <a:pt x="84" y="284"/>
                      </a:lnTo>
                      <a:lnTo>
                        <a:pt x="84" y="276"/>
                      </a:lnTo>
                      <a:lnTo>
                        <a:pt x="86" y="279"/>
                      </a:lnTo>
                      <a:lnTo>
                        <a:pt x="89" y="284"/>
                      </a:lnTo>
                      <a:lnTo>
                        <a:pt x="92" y="284"/>
                      </a:lnTo>
                      <a:lnTo>
                        <a:pt x="94" y="284"/>
                      </a:lnTo>
                      <a:lnTo>
                        <a:pt x="97" y="284"/>
                      </a:lnTo>
                      <a:lnTo>
                        <a:pt x="100" y="284"/>
                      </a:lnTo>
                      <a:lnTo>
                        <a:pt x="100" y="281"/>
                      </a:lnTo>
                      <a:lnTo>
                        <a:pt x="100" y="284"/>
                      </a:lnTo>
                      <a:lnTo>
                        <a:pt x="100" y="281"/>
                      </a:lnTo>
                      <a:lnTo>
                        <a:pt x="103" y="284"/>
                      </a:lnTo>
                      <a:lnTo>
                        <a:pt x="103" y="281"/>
                      </a:lnTo>
                      <a:lnTo>
                        <a:pt x="103" y="284"/>
                      </a:lnTo>
                      <a:lnTo>
                        <a:pt x="103" y="281"/>
                      </a:lnTo>
                      <a:lnTo>
                        <a:pt x="105" y="281"/>
                      </a:lnTo>
                      <a:lnTo>
                        <a:pt x="108" y="279"/>
                      </a:lnTo>
                      <a:lnTo>
                        <a:pt x="108" y="270"/>
                      </a:lnTo>
                      <a:lnTo>
                        <a:pt x="108" y="279"/>
                      </a:lnTo>
                      <a:lnTo>
                        <a:pt x="108" y="270"/>
                      </a:lnTo>
                      <a:lnTo>
                        <a:pt x="111" y="270"/>
                      </a:lnTo>
                      <a:lnTo>
                        <a:pt x="111" y="262"/>
                      </a:lnTo>
                      <a:lnTo>
                        <a:pt x="111" y="270"/>
                      </a:lnTo>
                      <a:lnTo>
                        <a:pt x="111" y="262"/>
                      </a:lnTo>
                      <a:lnTo>
                        <a:pt x="113" y="260"/>
                      </a:lnTo>
                      <a:lnTo>
                        <a:pt x="113" y="249"/>
                      </a:lnTo>
                      <a:lnTo>
                        <a:pt x="113" y="260"/>
                      </a:lnTo>
                      <a:lnTo>
                        <a:pt x="113" y="249"/>
                      </a:lnTo>
                      <a:lnTo>
                        <a:pt x="116" y="249"/>
                      </a:lnTo>
                      <a:lnTo>
                        <a:pt x="116" y="246"/>
                      </a:lnTo>
                      <a:lnTo>
                        <a:pt x="116" y="249"/>
                      </a:lnTo>
                      <a:lnTo>
                        <a:pt x="116" y="246"/>
                      </a:lnTo>
                      <a:lnTo>
                        <a:pt x="119" y="235"/>
                      </a:lnTo>
                      <a:lnTo>
                        <a:pt x="119" y="241"/>
                      </a:lnTo>
                      <a:lnTo>
                        <a:pt x="121" y="246"/>
                      </a:lnTo>
                      <a:lnTo>
                        <a:pt x="121" y="243"/>
                      </a:lnTo>
                      <a:lnTo>
                        <a:pt x="121" y="246"/>
                      </a:lnTo>
                      <a:lnTo>
                        <a:pt x="121" y="243"/>
                      </a:lnTo>
                      <a:lnTo>
                        <a:pt x="124" y="243"/>
                      </a:lnTo>
                      <a:lnTo>
                        <a:pt x="124" y="224"/>
                      </a:lnTo>
                      <a:lnTo>
                        <a:pt x="124" y="243"/>
                      </a:lnTo>
                      <a:lnTo>
                        <a:pt x="124" y="224"/>
                      </a:lnTo>
                      <a:lnTo>
                        <a:pt x="127" y="214"/>
                      </a:lnTo>
                      <a:lnTo>
                        <a:pt x="127" y="219"/>
                      </a:lnTo>
                      <a:lnTo>
                        <a:pt x="127" y="216"/>
                      </a:lnTo>
                      <a:lnTo>
                        <a:pt x="130" y="211"/>
                      </a:lnTo>
                      <a:lnTo>
                        <a:pt x="130" y="216"/>
                      </a:lnTo>
                      <a:lnTo>
                        <a:pt x="132" y="227"/>
                      </a:lnTo>
                      <a:lnTo>
                        <a:pt x="132" y="238"/>
                      </a:lnTo>
                      <a:lnTo>
                        <a:pt x="135" y="224"/>
                      </a:lnTo>
                      <a:lnTo>
                        <a:pt x="135" y="206"/>
                      </a:lnTo>
                      <a:lnTo>
                        <a:pt x="135" y="224"/>
                      </a:lnTo>
                      <a:lnTo>
                        <a:pt x="135" y="206"/>
                      </a:lnTo>
                      <a:lnTo>
                        <a:pt x="138" y="192"/>
                      </a:lnTo>
                      <a:lnTo>
                        <a:pt x="138" y="214"/>
                      </a:lnTo>
                      <a:lnTo>
                        <a:pt x="140" y="187"/>
                      </a:lnTo>
                      <a:lnTo>
                        <a:pt x="140" y="208"/>
                      </a:lnTo>
                      <a:lnTo>
                        <a:pt x="143" y="216"/>
                      </a:lnTo>
                      <a:lnTo>
                        <a:pt x="143" y="230"/>
                      </a:lnTo>
                      <a:lnTo>
                        <a:pt x="146" y="233"/>
                      </a:lnTo>
                      <a:lnTo>
                        <a:pt x="146" y="238"/>
                      </a:lnTo>
                      <a:lnTo>
                        <a:pt x="148" y="243"/>
                      </a:lnTo>
                      <a:lnTo>
                        <a:pt x="148" y="233"/>
                      </a:lnTo>
                      <a:lnTo>
                        <a:pt x="148" y="243"/>
                      </a:lnTo>
                      <a:lnTo>
                        <a:pt x="148" y="233"/>
                      </a:lnTo>
                      <a:lnTo>
                        <a:pt x="151" y="200"/>
                      </a:lnTo>
                      <a:lnTo>
                        <a:pt x="151" y="181"/>
                      </a:lnTo>
                      <a:lnTo>
                        <a:pt x="151" y="200"/>
                      </a:lnTo>
                      <a:lnTo>
                        <a:pt x="151" y="181"/>
                      </a:lnTo>
                      <a:lnTo>
                        <a:pt x="154" y="149"/>
                      </a:lnTo>
                      <a:lnTo>
                        <a:pt x="154" y="141"/>
                      </a:lnTo>
                      <a:lnTo>
                        <a:pt x="154" y="149"/>
                      </a:lnTo>
                      <a:lnTo>
                        <a:pt x="154" y="141"/>
                      </a:lnTo>
                      <a:lnTo>
                        <a:pt x="157" y="132"/>
                      </a:lnTo>
                      <a:lnTo>
                        <a:pt x="157" y="124"/>
                      </a:lnTo>
                      <a:lnTo>
                        <a:pt x="157" y="143"/>
                      </a:lnTo>
                      <a:lnTo>
                        <a:pt x="159" y="178"/>
                      </a:lnTo>
                      <a:lnTo>
                        <a:pt x="159" y="181"/>
                      </a:lnTo>
                      <a:lnTo>
                        <a:pt x="162" y="189"/>
                      </a:lnTo>
                      <a:lnTo>
                        <a:pt x="165" y="208"/>
                      </a:lnTo>
                      <a:lnTo>
                        <a:pt x="165" y="197"/>
                      </a:lnTo>
                      <a:lnTo>
                        <a:pt x="165" y="208"/>
                      </a:lnTo>
                      <a:lnTo>
                        <a:pt x="165" y="197"/>
                      </a:lnTo>
                      <a:lnTo>
                        <a:pt x="167" y="197"/>
                      </a:lnTo>
                      <a:lnTo>
                        <a:pt x="167" y="165"/>
                      </a:lnTo>
                      <a:lnTo>
                        <a:pt x="167" y="197"/>
                      </a:lnTo>
                      <a:lnTo>
                        <a:pt x="167" y="165"/>
                      </a:lnTo>
                      <a:lnTo>
                        <a:pt x="170" y="135"/>
                      </a:lnTo>
                      <a:lnTo>
                        <a:pt x="170" y="16"/>
                      </a:lnTo>
                      <a:lnTo>
                        <a:pt x="170" y="135"/>
                      </a:lnTo>
                      <a:lnTo>
                        <a:pt x="170" y="16"/>
                      </a:lnTo>
                      <a:lnTo>
                        <a:pt x="173" y="0"/>
                      </a:lnTo>
                      <a:lnTo>
                        <a:pt x="173" y="29"/>
                      </a:lnTo>
                      <a:lnTo>
                        <a:pt x="175" y="97"/>
                      </a:lnTo>
                      <a:lnTo>
                        <a:pt x="175" y="100"/>
                      </a:lnTo>
                      <a:lnTo>
                        <a:pt x="178" y="141"/>
                      </a:lnTo>
                      <a:lnTo>
                        <a:pt x="178" y="159"/>
                      </a:lnTo>
                      <a:lnTo>
                        <a:pt x="181" y="181"/>
                      </a:lnTo>
                      <a:lnTo>
                        <a:pt x="181" y="178"/>
                      </a:lnTo>
                      <a:lnTo>
                        <a:pt x="181" y="181"/>
                      </a:lnTo>
                      <a:lnTo>
                        <a:pt x="181" y="178"/>
                      </a:lnTo>
                      <a:lnTo>
                        <a:pt x="184" y="176"/>
                      </a:lnTo>
                      <a:lnTo>
                        <a:pt x="184" y="159"/>
                      </a:lnTo>
                      <a:lnTo>
                        <a:pt x="184" y="176"/>
                      </a:lnTo>
                      <a:lnTo>
                        <a:pt x="184" y="159"/>
                      </a:lnTo>
                      <a:lnTo>
                        <a:pt x="186" y="165"/>
                      </a:lnTo>
                      <a:lnTo>
                        <a:pt x="186" y="122"/>
                      </a:lnTo>
                      <a:lnTo>
                        <a:pt x="186" y="165"/>
                      </a:lnTo>
                      <a:lnTo>
                        <a:pt x="186" y="122"/>
                      </a:lnTo>
                      <a:lnTo>
                        <a:pt x="189" y="100"/>
                      </a:lnTo>
                      <a:lnTo>
                        <a:pt x="189" y="122"/>
                      </a:lnTo>
                      <a:lnTo>
                        <a:pt x="192" y="135"/>
                      </a:lnTo>
                      <a:lnTo>
                        <a:pt x="192" y="149"/>
                      </a:lnTo>
                      <a:lnTo>
                        <a:pt x="194" y="170"/>
                      </a:lnTo>
                      <a:lnTo>
                        <a:pt x="194" y="189"/>
                      </a:lnTo>
                      <a:lnTo>
                        <a:pt x="197" y="195"/>
                      </a:lnTo>
                      <a:lnTo>
                        <a:pt x="197" y="178"/>
                      </a:lnTo>
                      <a:lnTo>
                        <a:pt x="197" y="195"/>
                      </a:lnTo>
                      <a:lnTo>
                        <a:pt x="197" y="178"/>
                      </a:lnTo>
                      <a:lnTo>
                        <a:pt x="200" y="165"/>
                      </a:lnTo>
                      <a:lnTo>
                        <a:pt x="200" y="141"/>
                      </a:lnTo>
                      <a:lnTo>
                        <a:pt x="200" y="165"/>
                      </a:lnTo>
                      <a:lnTo>
                        <a:pt x="200" y="149"/>
                      </a:lnTo>
                      <a:lnTo>
                        <a:pt x="202" y="189"/>
                      </a:lnTo>
                      <a:lnTo>
                        <a:pt x="202" y="192"/>
                      </a:lnTo>
                      <a:lnTo>
                        <a:pt x="205" y="219"/>
                      </a:lnTo>
                      <a:lnTo>
                        <a:pt x="205" y="222"/>
                      </a:lnTo>
                      <a:lnTo>
                        <a:pt x="208" y="235"/>
                      </a:lnTo>
                      <a:lnTo>
                        <a:pt x="208" y="233"/>
                      </a:lnTo>
                      <a:lnTo>
                        <a:pt x="208" y="235"/>
                      </a:lnTo>
                      <a:lnTo>
                        <a:pt x="208" y="233"/>
                      </a:lnTo>
                      <a:lnTo>
                        <a:pt x="211" y="230"/>
                      </a:lnTo>
                      <a:lnTo>
                        <a:pt x="211" y="222"/>
                      </a:lnTo>
                      <a:lnTo>
                        <a:pt x="211" y="230"/>
                      </a:lnTo>
                      <a:lnTo>
                        <a:pt x="211" y="222"/>
                      </a:lnTo>
                      <a:lnTo>
                        <a:pt x="213" y="189"/>
                      </a:lnTo>
                      <a:lnTo>
                        <a:pt x="213" y="135"/>
                      </a:lnTo>
                      <a:lnTo>
                        <a:pt x="213" y="189"/>
                      </a:lnTo>
                      <a:lnTo>
                        <a:pt x="213" y="135"/>
                      </a:lnTo>
                      <a:lnTo>
                        <a:pt x="216" y="124"/>
                      </a:lnTo>
                      <a:lnTo>
                        <a:pt x="216" y="119"/>
                      </a:lnTo>
                      <a:lnTo>
                        <a:pt x="216" y="124"/>
                      </a:lnTo>
                      <a:lnTo>
                        <a:pt x="216" y="119"/>
                      </a:lnTo>
                      <a:lnTo>
                        <a:pt x="219" y="146"/>
                      </a:lnTo>
                      <a:lnTo>
                        <a:pt x="219" y="119"/>
                      </a:lnTo>
                      <a:lnTo>
                        <a:pt x="219" y="146"/>
                      </a:lnTo>
                      <a:lnTo>
                        <a:pt x="219" y="119"/>
                      </a:lnTo>
                      <a:lnTo>
                        <a:pt x="221" y="127"/>
                      </a:lnTo>
                      <a:lnTo>
                        <a:pt x="221" y="135"/>
                      </a:lnTo>
                      <a:lnTo>
                        <a:pt x="224" y="138"/>
                      </a:lnTo>
                      <a:lnTo>
                        <a:pt x="224" y="119"/>
                      </a:lnTo>
                      <a:lnTo>
                        <a:pt x="224" y="138"/>
                      </a:lnTo>
                      <a:lnTo>
                        <a:pt x="224" y="119"/>
                      </a:lnTo>
                      <a:lnTo>
                        <a:pt x="227" y="141"/>
                      </a:lnTo>
                      <a:lnTo>
                        <a:pt x="227" y="173"/>
                      </a:lnTo>
                      <a:lnTo>
                        <a:pt x="229" y="192"/>
                      </a:lnTo>
                      <a:lnTo>
                        <a:pt x="229" y="197"/>
                      </a:lnTo>
                      <a:lnTo>
                        <a:pt x="232" y="216"/>
                      </a:lnTo>
                      <a:lnTo>
                        <a:pt x="232" y="235"/>
                      </a:lnTo>
                      <a:lnTo>
                        <a:pt x="235" y="249"/>
                      </a:lnTo>
                      <a:lnTo>
                        <a:pt x="237" y="254"/>
                      </a:lnTo>
                      <a:lnTo>
                        <a:pt x="237" y="260"/>
                      </a:lnTo>
                      <a:lnTo>
                        <a:pt x="240" y="265"/>
                      </a:lnTo>
                      <a:lnTo>
                        <a:pt x="243" y="268"/>
                      </a:lnTo>
                      <a:lnTo>
                        <a:pt x="246" y="268"/>
                      </a:lnTo>
                      <a:lnTo>
                        <a:pt x="246" y="265"/>
                      </a:lnTo>
                      <a:lnTo>
                        <a:pt x="246" y="268"/>
                      </a:lnTo>
                      <a:lnTo>
                        <a:pt x="246" y="265"/>
                      </a:lnTo>
                      <a:lnTo>
                        <a:pt x="248" y="270"/>
                      </a:lnTo>
                      <a:lnTo>
                        <a:pt x="248" y="273"/>
                      </a:lnTo>
                      <a:lnTo>
                        <a:pt x="251" y="273"/>
                      </a:lnTo>
                      <a:lnTo>
                        <a:pt x="251" y="270"/>
                      </a:lnTo>
                      <a:lnTo>
                        <a:pt x="251" y="273"/>
                      </a:lnTo>
                      <a:lnTo>
                        <a:pt x="251" y="270"/>
                      </a:lnTo>
                      <a:lnTo>
                        <a:pt x="254" y="273"/>
                      </a:lnTo>
                      <a:lnTo>
                        <a:pt x="254" y="270"/>
                      </a:lnTo>
                      <a:lnTo>
                        <a:pt x="254" y="273"/>
                      </a:lnTo>
                      <a:lnTo>
                        <a:pt x="254" y="270"/>
                      </a:lnTo>
                      <a:lnTo>
                        <a:pt x="256" y="268"/>
                      </a:lnTo>
                      <a:lnTo>
                        <a:pt x="259" y="265"/>
                      </a:lnTo>
                      <a:lnTo>
                        <a:pt x="259" y="262"/>
                      </a:lnTo>
                      <a:lnTo>
                        <a:pt x="259" y="265"/>
                      </a:lnTo>
                      <a:lnTo>
                        <a:pt x="259" y="262"/>
                      </a:lnTo>
                      <a:lnTo>
                        <a:pt x="262" y="265"/>
                      </a:lnTo>
                      <a:lnTo>
                        <a:pt x="264" y="262"/>
                      </a:lnTo>
                      <a:lnTo>
                        <a:pt x="264" y="268"/>
                      </a:lnTo>
                      <a:lnTo>
                        <a:pt x="267" y="268"/>
                      </a:lnTo>
                      <a:lnTo>
                        <a:pt x="267" y="262"/>
                      </a:lnTo>
                      <a:lnTo>
                        <a:pt x="267" y="268"/>
                      </a:lnTo>
                      <a:lnTo>
                        <a:pt x="267" y="262"/>
                      </a:lnTo>
                      <a:lnTo>
                        <a:pt x="270" y="262"/>
                      </a:lnTo>
                      <a:lnTo>
                        <a:pt x="270" y="252"/>
                      </a:lnTo>
                      <a:lnTo>
                        <a:pt x="270" y="262"/>
                      </a:lnTo>
                      <a:lnTo>
                        <a:pt x="270" y="252"/>
                      </a:lnTo>
                      <a:lnTo>
                        <a:pt x="273" y="246"/>
                      </a:lnTo>
                      <a:lnTo>
                        <a:pt x="273" y="238"/>
                      </a:lnTo>
                      <a:lnTo>
                        <a:pt x="273" y="246"/>
                      </a:lnTo>
                      <a:lnTo>
                        <a:pt x="273" y="238"/>
                      </a:lnTo>
                      <a:lnTo>
                        <a:pt x="275" y="241"/>
                      </a:lnTo>
                      <a:lnTo>
                        <a:pt x="275" y="246"/>
                      </a:lnTo>
                      <a:lnTo>
                        <a:pt x="278" y="243"/>
                      </a:lnTo>
                      <a:lnTo>
                        <a:pt x="278" y="246"/>
                      </a:lnTo>
                      <a:lnTo>
                        <a:pt x="281" y="249"/>
                      </a:lnTo>
                      <a:lnTo>
                        <a:pt x="281" y="254"/>
                      </a:lnTo>
                      <a:lnTo>
                        <a:pt x="283" y="252"/>
                      </a:lnTo>
                      <a:lnTo>
                        <a:pt x="283" y="249"/>
                      </a:lnTo>
                      <a:lnTo>
                        <a:pt x="283" y="252"/>
                      </a:lnTo>
                      <a:lnTo>
                        <a:pt x="286" y="246"/>
                      </a:lnTo>
                      <a:lnTo>
                        <a:pt x="286" y="252"/>
                      </a:lnTo>
                      <a:lnTo>
                        <a:pt x="289" y="246"/>
                      </a:lnTo>
                      <a:lnTo>
                        <a:pt x="289" y="252"/>
                      </a:lnTo>
                      <a:lnTo>
                        <a:pt x="291" y="260"/>
                      </a:lnTo>
                      <a:lnTo>
                        <a:pt x="291" y="265"/>
                      </a:lnTo>
                      <a:lnTo>
                        <a:pt x="294" y="265"/>
                      </a:lnTo>
                      <a:lnTo>
                        <a:pt x="294" y="270"/>
                      </a:lnTo>
                      <a:lnTo>
                        <a:pt x="297" y="270"/>
                      </a:lnTo>
                      <a:lnTo>
                        <a:pt x="297" y="273"/>
                      </a:lnTo>
                      <a:lnTo>
                        <a:pt x="300" y="273"/>
                      </a:lnTo>
                      <a:lnTo>
                        <a:pt x="300" y="276"/>
                      </a:lnTo>
                      <a:lnTo>
                        <a:pt x="302" y="270"/>
                      </a:lnTo>
                      <a:lnTo>
                        <a:pt x="302" y="268"/>
                      </a:lnTo>
                      <a:lnTo>
                        <a:pt x="302" y="270"/>
                      </a:lnTo>
                      <a:lnTo>
                        <a:pt x="302" y="268"/>
                      </a:lnTo>
                      <a:lnTo>
                        <a:pt x="305" y="268"/>
                      </a:lnTo>
                      <a:lnTo>
                        <a:pt x="308" y="262"/>
                      </a:lnTo>
                      <a:lnTo>
                        <a:pt x="308" y="268"/>
                      </a:lnTo>
                      <a:lnTo>
                        <a:pt x="310" y="270"/>
                      </a:lnTo>
                      <a:lnTo>
                        <a:pt x="313" y="265"/>
                      </a:lnTo>
                      <a:lnTo>
                        <a:pt x="313" y="268"/>
                      </a:lnTo>
                      <a:lnTo>
                        <a:pt x="316" y="260"/>
                      </a:lnTo>
                      <a:lnTo>
                        <a:pt x="316" y="243"/>
                      </a:lnTo>
                      <a:lnTo>
                        <a:pt x="316" y="260"/>
                      </a:lnTo>
                      <a:lnTo>
                        <a:pt x="316" y="243"/>
                      </a:lnTo>
                      <a:lnTo>
                        <a:pt x="318" y="243"/>
                      </a:lnTo>
                      <a:lnTo>
                        <a:pt x="321" y="219"/>
                      </a:lnTo>
                      <a:lnTo>
                        <a:pt x="321" y="222"/>
                      </a:lnTo>
                      <a:lnTo>
                        <a:pt x="324" y="224"/>
                      </a:lnTo>
                      <a:lnTo>
                        <a:pt x="324" y="243"/>
                      </a:lnTo>
                      <a:lnTo>
                        <a:pt x="327" y="246"/>
                      </a:lnTo>
                      <a:lnTo>
                        <a:pt x="327" y="260"/>
                      </a:lnTo>
                      <a:lnTo>
                        <a:pt x="329" y="262"/>
                      </a:lnTo>
                      <a:lnTo>
                        <a:pt x="332" y="262"/>
                      </a:lnTo>
                      <a:lnTo>
                        <a:pt x="335" y="265"/>
                      </a:lnTo>
                      <a:lnTo>
                        <a:pt x="335" y="268"/>
                      </a:lnTo>
                      <a:lnTo>
                        <a:pt x="337" y="268"/>
                      </a:lnTo>
                      <a:lnTo>
                        <a:pt x="337" y="265"/>
                      </a:lnTo>
                      <a:lnTo>
                        <a:pt x="337" y="268"/>
                      </a:lnTo>
                      <a:lnTo>
                        <a:pt x="337" y="265"/>
                      </a:lnTo>
                      <a:lnTo>
                        <a:pt x="340" y="270"/>
                      </a:lnTo>
                      <a:lnTo>
                        <a:pt x="340" y="273"/>
                      </a:lnTo>
                      <a:lnTo>
                        <a:pt x="343" y="270"/>
                      </a:lnTo>
                      <a:lnTo>
                        <a:pt x="343" y="276"/>
                      </a:lnTo>
                      <a:lnTo>
                        <a:pt x="345" y="270"/>
                      </a:lnTo>
                      <a:lnTo>
                        <a:pt x="345" y="276"/>
                      </a:lnTo>
                      <a:lnTo>
                        <a:pt x="348" y="276"/>
                      </a:lnTo>
                      <a:lnTo>
                        <a:pt x="348" y="273"/>
                      </a:lnTo>
                      <a:lnTo>
                        <a:pt x="348" y="276"/>
                      </a:lnTo>
                      <a:lnTo>
                        <a:pt x="348" y="273"/>
                      </a:lnTo>
                      <a:lnTo>
                        <a:pt x="351" y="276"/>
                      </a:lnTo>
                      <a:lnTo>
                        <a:pt x="354" y="279"/>
                      </a:lnTo>
                      <a:lnTo>
                        <a:pt x="354" y="281"/>
                      </a:lnTo>
                      <a:lnTo>
                        <a:pt x="356" y="284"/>
                      </a:lnTo>
                      <a:lnTo>
                        <a:pt x="356" y="281"/>
                      </a:lnTo>
                      <a:lnTo>
                        <a:pt x="356" y="284"/>
                      </a:lnTo>
                      <a:lnTo>
                        <a:pt x="356" y="281"/>
                      </a:lnTo>
                      <a:lnTo>
                        <a:pt x="359" y="281"/>
                      </a:lnTo>
                      <a:lnTo>
                        <a:pt x="359" y="279"/>
                      </a:lnTo>
                      <a:lnTo>
                        <a:pt x="359" y="281"/>
                      </a:lnTo>
                      <a:lnTo>
                        <a:pt x="359" y="279"/>
                      </a:lnTo>
                      <a:lnTo>
                        <a:pt x="362" y="281"/>
                      </a:lnTo>
                      <a:lnTo>
                        <a:pt x="364" y="281"/>
                      </a:lnTo>
                      <a:lnTo>
                        <a:pt x="367" y="281"/>
                      </a:lnTo>
                      <a:lnTo>
                        <a:pt x="367" y="279"/>
                      </a:lnTo>
                      <a:lnTo>
                        <a:pt x="367" y="281"/>
                      </a:lnTo>
                      <a:lnTo>
                        <a:pt x="367" y="279"/>
                      </a:lnTo>
                      <a:lnTo>
                        <a:pt x="370" y="284"/>
                      </a:lnTo>
                      <a:lnTo>
                        <a:pt x="370" y="281"/>
                      </a:lnTo>
                      <a:lnTo>
                        <a:pt x="370" y="284"/>
                      </a:lnTo>
                      <a:lnTo>
                        <a:pt x="370" y="281"/>
                      </a:lnTo>
                      <a:lnTo>
                        <a:pt x="372" y="284"/>
                      </a:lnTo>
                      <a:lnTo>
                        <a:pt x="375" y="284"/>
                      </a:lnTo>
                      <a:lnTo>
                        <a:pt x="378" y="284"/>
                      </a:lnTo>
                      <a:lnTo>
                        <a:pt x="381" y="284"/>
                      </a:lnTo>
                      <a:lnTo>
                        <a:pt x="383" y="284"/>
                      </a:lnTo>
                      <a:lnTo>
                        <a:pt x="386" y="284"/>
                      </a:lnTo>
                      <a:lnTo>
                        <a:pt x="389" y="284"/>
                      </a:lnTo>
                      <a:lnTo>
                        <a:pt x="391" y="284"/>
                      </a:lnTo>
                      <a:lnTo>
                        <a:pt x="394" y="284"/>
                      </a:lnTo>
                      <a:lnTo>
                        <a:pt x="397" y="284"/>
                      </a:lnTo>
                      <a:lnTo>
                        <a:pt x="399" y="284"/>
                      </a:lnTo>
                      <a:lnTo>
                        <a:pt x="402" y="284"/>
                      </a:lnTo>
                      <a:lnTo>
                        <a:pt x="405" y="284"/>
                      </a:lnTo>
                      <a:lnTo>
                        <a:pt x="408" y="284"/>
                      </a:lnTo>
                      <a:lnTo>
                        <a:pt x="410" y="284"/>
                      </a:lnTo>
                      <a:lnTo>
                        <a:pt x="413" y="284"/>
                      </a:lnTo>
                      <a:lnTo>
                        <a:pt x="416" y="284"/>
                      </a:lnTo>
                      <a:lnTo>
                        <a:pt x="418" y="284"/>
                      </a:lnTo>
                      <a:lnTo>
                        <a:pt x="421" y="284"/>
                      </a:lnTo>
                      <a:lnTo>
                        <a:pt x="424" y="284"/>
                      </a:lnTo>
                      <a:lnTo>
                        <a:pt x="424" y="281"/>
                      </a:lnTo>
                      <a:lnTo>
                        <a:pt x="424" y="284"/>
                      </a:lnTo>
                      <a:lnTo>
                        <a:pt x="424" y="281"/>
                      </a:lnTo>
                      <a:lnTo>
                        <a:pt x="426" y="284"/>
                      </a:lnTo>
                      <a:lnTo>
                        <a:pt x="429" y="284"/>
                      </a:lnTo>
                      <a:lnTo>
                        <a:pt x="432" y="284"/>
                      </a:lnTo>
                      <a:lnTo>
                        <a:pt x="434" y="284"/>
                      </a:lnTo>
                      <a:lnTo>
                        <a:pt x="437" y="284"/>
                      </a:lnTo>
                      <a:lnTo>
                        <a:pt x="437" y="281"/>
                      </a:lnTo>
                      <a:lnTo>
                        <a:pt x="437" y="284"/>
                      </a:lnTo>
                      <a:lnTo>
                        <a:pt x="437" y="281"/>
                      </a:lnTo>
                      <a:lnTo>
                        <a:pt x="440" y="281"/>
                      </a:lnTo>
                      <a:lnTo>
                        <a:pt x="443" y="284"/>
                      </a:lnTo>
                      <a:lnTo>
                        <a:pt x="445" y="284"/>
                      </a:lnTo>
                      <a:lnTo>
                        <a:pt x="448" y="284"/>
                      </a:lnTo>
                      <a:lnTo>
                        <a:pt x="451" y="284"/>
                      </a:lnTo>
                      <a:lnTo>
                        <a:pt x="451" y="281"/>
                      </a:lnTo>
                      <a:lnTo>
                        <a:pt x="451" y="284"/>
                      </a:lnTo>
                      <a:lnTo>
                        <a:pt x="451" y="281"/>
                      </a:lnTo>
                      <a:lnTo>
                        <a:pt x="453" y="284"/>
                      </a:lnTo>
                      <a:lnTo>
                        <a:pt x="453" y="281"/>
                      </a:lnTo>
                      <a:lnTo>
                        <a:pt x="453" y="284"/>
                      </a:lnTo>
                      <a:lnTo>
                        <a:pt x="456" y="284"/>
                      </a:lnTo>
                      <a:lnTo>
                        <a:pt x="459" y="284"/>
                      </a:lnTo>
                      <a:lnTo>
                        <a:pt x="459" y="281"/>
                      </a:lnTo>
                      <a:lnTo>
                        <a:pt x="459" y="284"/>
                      </a:lnTo>
                      <a:lnTo>
                        <a:pt x="459" y="281"/>
                      </a:lnTo>
                      <a:lnTo>
                        <a:pt x="461" y="284"/>
                      </a:lnTo>
                      <a:lnTo>
                        <a:pt x="464" y="284"/>
                      </a:lnTo>
                      <a:lnTo>
                        <a:pt x="467" y="284"/>
                      </a:lnTo>
                      <a:lnTo>
                        <a:pt x="470" y="284"/>
                      </a:lnTo>
                      <a:lnTo>
                        <a:pt x="472" y="284"/>
                      </a:lnTo>
                      <a:lnTo>
                        <a:pt x="475" y="284"/>
                      </a:lnTo>
                      <a:lnTo>
                        <a:pt x="478" y="284"/>
                      </a:lnTo>
                      <a:lnTo>
                        <a:pt x="480" y="284"/>
                      </a:lnTo>
                      <a:lnTo>
                        <a:pt x="483" y="284"/>
                      </a:lnTo>
                      <a:lnTo>
                        <a:pt x="486" y="284"/>
                      </a:lnTo>
                      <a:lnTo>
                        <a:pt x="488" y="284"/>
                      </a:lnTo>
                      <a:lnTo>
                        <a:pt x="491" y="284"/>
                      </a:lnTo>
                      <a:lnTo>
                        <a:pt x="494" y="284"/>
                      </a:lnTo>
                      <a:lnTo>
                        <a:pt x="497" y="284"/>
                      </a:lnTo>
                      <a:lnTo>
                        <a:pt x="499" y="284"/>
                      </a:lnTo>
                      <a:lnTo>
                        <a:pt x="502" y="284"/>
                      </a:lnTo>
                      <a:lnTo>
                        <a:pt x="505" y="284"/>
                      </a:lnTo>
                      <a:lnTo>
                        <a:pt x="507" y="284"/>
                      </a:lnTo>
                      <a:lnTo>
                        <a:pt x="510" y="284"/>
                      </a:lnTo>
                      <a:lnTo>
                        <a:pt x="513" y="284"/>
                      </a:lnTo>
                      <a:lnTo>
                        <a:pt x="515" y="284"/>
                      </a:lnTo>
                      <a:lnTo>
                        <a:pt x="518" y="284"/>
                      </a:lnTo>
                      <a:lnTo>
                        <a:pt x="521" y="284"/>
                      </a:lnTo>
                      <a:lnTo>
                        <a:pt x="524" y="284"/>
                      </a:lnTo>
                      <a:lnTo>
                        <a:pt x="526" y="284"/>
                      </a:lnTo>
                      <a:lnTo>
                        <a:pt x="529" y="284"/>
                      </a:lnTo>
                      <a:lnTo>
                        <a:pt x="532" y="284"/>
                      </a:lnTo>
                      <a:lnTo>
                        <a:pt x="534" y="284"/>
                      </a:lnTo>
                      <a:lnTo>
                        <a:pt x="537" y="284"/>
                      </a:lnTo>
                      <a:lnTo>
                        <a:pt x="540" y="284"/>
                      </a:lnTo>
                      <a:lnTo>
                        <a:pt x="542" y="284"/>
                      </a:lnTo>
                      <a:lnTo>
                        <a:pt x="545" y="284"/>
                      </a:lnTo>
                      <a:lnTo>
                        <a:pt x="548" y="284"/>
                      </a:lnTo>
                      <a:lnTo>
                        <a:pt x="551" y="284"/>
                      </a:lnTo>
                      <a:lnTo>
                        <a:pt x="553" y="284"/>
                      </a:lnTo>
                      <a:lnTo>
                        <a:pt x="556" y="284"/>
                      </a:lnTo>
                      <a:lnTo>
                        <a:pt x="556" y="281"/>
                      </a:lnTo>
                      <a:lnTo>
                        <a:pt x="556" y="284"/>
                      </a:lnTo>
                      <a:lnTo>
                        <a:pt x="556" y="281"/>
                      </a:lnTo>
                      <a:lnTo>
                        <a:pt x="559" y="284"/>
                      </a:lnTo>
                      <a:lnTo>
                        <a:pt x="561" y="284"/>
                      </a:lnTo>
                      <a:lnTo>
                        <a:pt x="564" y="284"/>
                      </a:lnTo>
                      <a:lnTo>
                        <a:pt x="567" y="284"/>
                      </a:lnTo>
                      <a:lnTo>
                        <a:pt x="569" y="284"/>
                      </a:lnTo>
                      <a:lnTo>
                        <a:pt x="572" y="284"/>
                      </a:lnTo>
                      <a:lnTo>
                        <a:pt x="575" y="284"/>
                      </a:lnTo>
                      <a:lnTo>
                        <a:pt x="578" y="284"/>
                      </a:lnTo>
                      <a:lnTo>
                        <a:pt x="580" y="284"/>
                      </a:lnTo>
                      <a:lnTo>
                        <a:pt x="583" y="284"/>
                      </a:lnTo>
                      <a:lnTo>
                        <a:pt x="586" y="284"/>
                      </a:lnTo>
                      <a:lnTo>
                        <a:pt x="588" y="284"/>
                      </a:lnTo>
                      <a:lnTo>
                        <a:pt x="591" y="284"/>
                      </a:lnTo>
                      <a:lnTo>
                        <a:pt x="594" y="284"/>
                      </a:lnTo>
                      <a:lnTo>
                        <a:pt x="596" y="284"/>
                      </a:lnTo>
                      <a:lnTo>
                        <a:pt x="599" y="284"/>
                      </a:lnTo>
                      <a:lnTo>
                        <a:pt x="602" y="284"/>
                      </a:lnTo>
                      <a:lnTo>
                        <a:pt x="605" y="284"/>
                      </a:lnTo>
                      <a:lnTo>
                        <a:pt x="607" y="284"/>
                      </a:lnTo>
                      <a:lnTo>
                        <a:pt x="610" y="284"/>
                      </a:lnTo>
                      <a:lnTo>
                        <a:pt x="613" y="284"/>
                      </a:lnTo>
                      <a:lnTo>
                        <a:pt x="615" y="284"/>
                      </a:lnTo>
                      <a:lnTo>
                        <a:pt x="618" y="284"/>
                      </a:lnTo>
                      <a:lnTo>
                        <a:pt x="621" y="284"/>
                      </a:lnTo>
                      <a:lnTo>
                        <a:pt x="623" y="284"/>
                      </a:lnTo>
                      <a:lnTo>
                        <a:pt x="626" y="284"/>
                      </a:lnTo>
                      <a:lnTo>
                        <a:pt x="629" y="284"/>
                      </a:lnTo>
                      <a:lnTo>
                        <a:pt x="631" y="284"/>
                      </a:lnTo>
                      <a:lnTo>
                        <a:pt x="634" y="284"/>
                      </a:lnTo>
                      <a:lnTo>
                        <a:pt x="637" y="284"/>
                      </a:lnTo>
                      <a:lnTo>
                        <a:pt x="640" y="284"/>
                      </a:lnTo>
                      <a:lnTo>
                        <a:pt x="642" y="284"/>
                      </a:lnTo>
                      <a:lnTo>
                        <a:pt x="645" y="284"/>
                      </a:lnTo>
                      <a:lnTo>
                        <a:pt x="648" y="284"/>
                      </a:lnTo>
                      <a:lnTo>
                        <a:pt x="650" y="284"/>
                      </a:lnTo>
                      <a:lnTo>
                        <a:pt x="650" y="281"/>
                      </a:lnTo>
                      <a:lnTo>
                        <a:pt x="650" y="284"/>
                      </a:lnTo>
                      <a:lnTo>
                        <a:pt x="653" y="284"/>
                      </a:lnTo>
                      <a:lnTo>
                        <a:pt x="656" y="284"/>
                      </a:lnTo>
                      <a:lnTo>
                        <a:pt x="658" y="284"/>
                      </a:lnTo>
                      <a:lnTo>
                        <a:pt x="661" y="284"/>
                      </a:lnTo>
                      <a:lnTo>
                        <a:pt x="664" y="284"/>
                      </a:lnTo>
                      <a:lnTo>
                        <a:pt x="667" y="284"/>
                      </a:lnTo>
                      <a:lnTo>
                        <a:pt x="669" y="284"/>
                      </a:lnTo>
                      <a:lnTo>
                        <a:pt x="672" y="284"/>
                      </a:lnTo>
                      <a:lnTo>
                        <a:pt x="675" y="284"/>
                      </a:lnTo>
                      <a:lnTo>
                        <a:pt x="677" y="284"/>
                      </a:lnTo>
                      <a:lnTo>
                        <a:pt x="680" y="284"/>
                      </a:lnTo>
                      <a:lnTo>
                        <a:pt x="683" y="284"/>
                      </a:lnTo>
                      <a:lnTo>
                        <a:pt x="685" y="284"/>
                      </a:lnTo>
                      <a:lnTo>
                        <a:pt x="688" y="284"/>
                      </a:lnTo>
                      <a:lnTo>
                        <a:pt x="691" y="284"/>
                      </a:lnTo>
                      <a:lnTo>
                        <a:pt x="694" y="284"/>
                      </a:lnTo>
                      <a:lnTo>
                        <a:pt x="696" y="284"/>
                      </a:lnTo>
                      <a:lnTo>
                        <a:pt x="699" y="284"/>
                      </a:lnTo>
                      <a:lnTo>
                        <a:pt x="702" y="284"/>
                      </a:lnTo>
                      <a:lnTo>
                        <a:pt x="704" y="284"/>
                      </a:lnTo>
                      <a:lnTo>
                        <a:pt x="707" y="284"/>
                      </a:lnTo>
                      <a:lnTo>
                        <a:pt x="710" y="284"/>
                      </a:lnTo>
                      <a:lnTo>
                        <a:pt x="712" y="284"/>
                      </a:lnTo>
                      <a:lnTo>
                        <a:pt x="715" y="284"/>
                      </a:lnTo>
                      <a:lnTo>
                        <a:pt x="718" y="284"/>
                      </a:lnTo>
                      <a:lnTo>
                        <a:pt x="721" y="284"/>
                      </a:lnTo>
                      <a:lnTo>
                        <a:pt x="723" y="284"/>
                      </a:lnTo>
                      <a:lnTo>
                        <a:pt x="726" y="281"/>
                      </a:lnTo>
                      <a:lnTo>
                        <a:pt x="726" y="284"/>
                      </a:lnTo>
                      <a:lnTo>
                        <a:pt x="729" y="284"/>
                      </a:lnTo>
                      <a:lnTo>
                        <a:pt x="731" y="284"/>
                      </a:lnTo>
                      <a:lnTo>
                        <a:pt x="734" y="284"/>
                      </a:lnTo>
                      <a:lnTo>
                        <a:pt x="737" y="284"/>
                      </a:lnTo>
                      <a:lnTo>
                        <a:pt x="739" y="284"/>
                      </a:lnTo>
                      <a:lnTo>
                        <a:pt x="742" y="284"/>
                      </a:lnTo>
                      <a:lnTo>
                        <a:pt x="745" y="284"/>
                      </a:lnTo>
                      <a:lnTo>
                        <a:pt x="748" y="284"/>
                      </a:lnTo>
                      <a:lnTo>
                        <a:pt x="750" y="284"/>
                      </a:lnTo>
                      <a:lnTo>
                        <a:pt x="753" y="284"/>
                      </a:lnTo>
                      <a:lnTo>
                        <a:pt x="756" y="284"/>
                      </a:lnTo>
                      <a:lnTo>
                        <a:pt x="758" y="284"/>
                      </a:lnTo>
                      <a:lnTo>
                        <a:pt x="761" y="284"/>
                      </a:lnTo>
                      <a:lnTo>
                        <a:pt x="764" y="284"/>
                      </a:lnTo>
                      <a:lnTo>
                        <a:pt x="766" y="284"/>
                      </a:lnTo>
                      <a:lnTo>
                        <a:pt x="769" y="284"/>
                      </a:lnTo>
                      <a:lnTo>
                        <a:pt x="772" y="284"/>
                      </a:lnTo>
                      <a:lnTo>
                        <a:pt x="775" y="284"/>
                      </a:lnTo>
                      <a:lnTo>
                        <a:pt x="777" y="284"/>
                      </a:lnTo>
                      <a:lnTo>
                        <a:pt x="780" y="284"/>
                      </a:lnTo>
                      <a:lnTo>
                        <a:pt x="783" y="284"/>
                      </a:lnTo>
                      <a:lnTo>
                        <a:pt x="785" y="284"/>
                      </a:lnTo>
                      <a:lnTo>
                        <a:pt x="788" y="284"/>
                      </a:lnTo>
                      <a:lnTo>
                        <a:pt x="791" y="284"/>
                      </a:lnTo>
                      <a:lnTo>
                        <a:pt x="793" y="284"/>
                      </a:lnTo>
                      <a:lnTo>
                        <a:pt x="796" y="284"/>
                      </a:lnTo>
                      <a:lnTo>
                        <a:pt x="799" y="284"/>
                      </a:lnTo>
                      <a:lnTo>
                        <a:pt x="802" y="284"/>
                      </a:lnTo>
                      <a:lnTo>
                        <a:pt x="804" y="284"/>
                      </a:lnTo>
                      <a:lnTo>
                        <a:pt x="807" y="284"/>
                      </a:lnTo>
                      <a:lnTo>
                        <a:pt x="810" y="284"/>
                      </a:lnTo>
                      <a:lnTo>
                        <a:pt x="812" y="284"/>
                      </a:lnTo>
                      <a:lnTo>
                        <a:pt x="815" y="284"/>
                      </a:lnTo>
                      <a:lnTo>
                        <a:pt x="818" y="284"/>
                      </a:lnTo>
                      <a:lnTo>
                        <a:pt x="820" y="284"/>
                      </a:lnTo>
                      <a:lnTo>
                        <a:pt x="823" y="284"/>
                      </a:lnTo>
                      <a:lnTo>
                        <a:pt x="826" y="284"/>
                      </a:lnTo>
                      <a:lnTo>
                        <a:pt x="828" y="284"/>
                      </a:lnTo>
                      <a:lnTo>
                        <a:pt x="831" y="284"/>
                      </a:lnTo>
                      <a:lnTo>
                        <a:pt x="834" y="284"/>
                      </a:lnTo>
                      <a:lnTo>
                        <a:pt x="837" y="284"/>
                      </a:lnTo>
                      <a:lnTo>
                        <a:pt x="839" y="284"/>
                      </a:lnTo>
                      <a:lnTo>
                        <a:pt x="842" y="284"/>
                      </a:lnTo>
                      <a:lnTo>
                        <a:pt x="845" y="284"/>
                      </a:lnTo>
                      <a:lnTo>
                        <a:pt x="847" y="284"/>
                      </a:lnTo>
                      <a:lnTo>
                        <a:pt x="850" y="284"/>
                      </a:lnTo>
                      <a:lnTo>
                        <a:pt x="853" y="284"/>
                      </a:lnTo>
                      <a:lnTo>
                        <a:pt x="855" y="284"/>
                      </a:lnTo>
                      <a:lnTo>
                        <a:pt x="858" y="284"/>
                      </a:lnTo>
                      <a:lnTo>
                        <a:pt x="861" y="284"/>
                      </a:lnTo>
                      <a:lnTo>
                        <a:pt x="864" y="284"/>
                      </a:lnTo>
                      <a:lnTo>
                        <a:pt x="866" y="284"/>
                      </a:lnTo>
                      <a:lnTo>
                        <a:pt x="869" y="284"/>
                      </a:lnTo>
                      <a:lnTo>
                        <a:pt x="872" y="284"/>
                      </a:lnTo>
                      <a:lnTo>
                        <a:pt x="874" y="284"/>
                      </a:lnTo>
                      <a:lnTo>
                        <a:pt x="877" y="284"/>
                      </a:lnTo>
                      <a:lnTo>
                        <a:pt x="880" y="284"/>
                      </a:lnTo>
                      <a:lnTo>
                        <a:pt x="882" y="284"/>
                      </a:lnTo>
                      <a:lnTo>
                        <a:pt x="885" y="284"/>
                      </a:lnTo>
                      <a:lnTo>
                        <a:pt x="888" y="284"/>
                      </a:lnTo>
                      <a:lnTo>
                        <a:pt x="891" y="284"/>
                      </a:lnTo>
                      <a:lnTo>
                        <a:pt x="893" y="284"/>
                      </a:lnTo>
                      <a:lnTo>
                        <a:pt x="896" y="284"/>
                      </a:lnTo>
                      <a:lnTo>
                        <a:pt x="899" y="284"/>
                      </a:lnTo>
                      <a:lnTo>
                        <a:pt x="901" y="284"/>
                      </a:lnTo>
                      <a:lnTo>
                        <a:pt x="904" y="284"/>
                      </a:lnTo>
                      <a:lnTo>
                        <a:pt x="907" y="284"/>
                      </a:lnTo>
                      <a:lnTo>
                        <a:pt x="909" y="284"/>
                      </a:lnTo>
                      <a:lnTo>
                        <a:pt x="912" y="284"/>
                      </a:lnTo>
                      <a:lnTo>
                        <a:pt x="915" y="284"/>
                      </a:lnTo>
                      <a:lnTo>
                        <a:pt x="918" y="284"/>
                      </a:lnTo>
                      <a:lnTo>
                        <a:pt x="920" y="284"/>
                      </a:lnTo>
                      <a:lnTo>
                        <a:pt x="923" y="284"/>
                      </a:lnTo>
                      <a:lnTo>
                        <a:pt x="926" y="284"/>
                      </a:lnTo>
                      <a:lnTo>
                        <a:pt x="926" y="281"/>
                      </a:lnTo>
                      <a:lnTo>
                        <a:pt x="926" y="284"/>
                      </a:lnTo>
                      <a:lnTo>
                        <a:pt x="926" y="281"/>
                      </a:lnTo>
                      <a:lnTo>
                        <a:pt x="928" y="284"/>
                      </a:lnTo>
                      <a:lnTo>
                        <a:pt x="931" y="284"/>
                      </a:lnTo>
                      <a:lnTo>
                        <a:pt x="934" y="284"/>
                      </a:lnTo>
                      <a:lnTo>
                        <a:pt x="936" y="284"/>
                      </a:lnTo>
                      <a:lnTo>
                        <a:pt x="939" y="284"/>
                      </a:lnTo>
                      <a:lnTo>
                        <a:pt x="942" y="284"/>
                      </a:lnTo>
                      <a:lnTo>
                        <a:pt x="945" y="284"/>
                      </a:lnTo>
                      <a:lnTo>
                        <a:pt x="947" y="284"/>
                      </a:lnTo>
                      <a:lnTo>
                        <a:pt x="950" y="284"/>
                      </a:lnTo>
                      <a:lnTo>
                        <a:pt x="953" y="284"/>
                      </a:lnTo>
                      <a:lnTo>
                        <a:pt x="955" y="284"/>
                      </a:lnTo>
                      <a:lnTo>
                        <a:pt x="958" y="284"/>
                      </a:lnTo>
                      <a:lnTo>
                        <a:pt x="961" y="284"/>
                      </a:lnTo>
                      <a:lnTo>
                        <a:pt x="963" y="284"/>
                      </a:lnTo>
                      <a:lnTo>
                        <a:pt x="966" y="284"/>
                      </a:lnTo>
                      <a:lnTo>
                        <a:pt x="969" y="284"/>
                      </a:lnTo>
                      <a:lnTo>
                        <a:pt x="972" y="284"/>
                      </a:lnTo>
                      <a:lnTo>
                        <a:pt x="974" y="284"/>
                      </a:lnTo>
                      <a:lnTo>
                        <a:pt x="977" y="284"/>
                      </a:lnTo>
                      <a:lnTo>
                        <a:pt x="980" y="284"/>
                      </a:lnTo>
                      <a:lnTo>
                        <a:pt x="982" y="284"/>
                      </a:lnTo>
                      <a:lnTo>
                        <a:pt x="985" y="284"/>
                      </a:lnTo>
                      <a:lnTo>
                        <a:pt x="988" y="284"/>
                      </a:lnTo>
                      <a:lnTo>
                        <a:pt x="990" y="284"/>
                      </a:lnTo>
                      <a:lnTo>
                        <a:pt x="993" y="284"/>
                      </a:lnTo>
                      <a:lnTo>
                        <a:pt x="996" y="284"/>
                      </a:lnTo>
                      <a:lnTo>
                        <a:pt x="999" y="284"/>
                      </a:lnTo>
                      <a:lnTo>
                        <a:pt x="1001" y="284"/>
                      </a:lnTo>
                      <a:lnTo>
                        <a:pt x="1004" y="284"/>
                      </a:lnTo>
                      <a:lnTo>
                        <a:pt x="1007" y="284"/>
                      </a:lnTo>
                      <a:lnTo>
                        <a:pt x="1009" y="284"/>
                      </a:lnTo>
                      <a:lnTo>
                        <a:pt x="1012" y="284"/>
                      </a:lnTo>
                      <a:lnTo>
                        <a:pt x="1015" y="284"/>
                      </a:lnTo>
                      <a:lnTo>
                        <a:pt x="1017" y="284"/>
                      </a:lnTo>
                      <a:lnTo>
                        <a:pt x="1020" y="284"/>
                      </a:lnTo>
                      <a:lnTo>
                        <a:pt x="1023" y="284"/>
                      </a:lnTo>
                      <a:lnTo>
                        <a:pt x="1025" y="284"/>
                      </a:lnTo>
                      <a:lnTo>
                        <a:pt x="1028" y="284"/>
                      </a:lnTo>
                      <a:lnTo>
                        <a:pt x="1031" y="284"/>
                      </a:lnTo>
                      <a:lnTo>
                        <a:pt x="1034" y="284"/>
                      </a:lnTo>
                      <a:lnTo>
                        <a:pt x="1036" y="284"/>
                      </a:lnTo>
                      <a:lnTo>
                        <a:pt x="1039" y="284"/>
                      </a:lnTo>
                      <a:lnTo>
                        <a:pt x="1042" y="284"/>
                      </a:lnTo>
                      <a:lnTo>
                        <a:pt x="1044" y="284"/>
                      </a:lnTo>
                      <a:lnTo>
                        <a:pt x="1047" y="284"/>
                      </a:lnTo>
                      <a:lnTo>
                        <a:pt x="1050" y="284"/>
                      </a:lnTo>
                      <a:lnTo>
                        <a:pt x="1052" y="284"/>
                      </a:lnTo>
                      <a:lnTo>
                        <a:pt x="1055" y="281"/>
                      </a:lnTo>
                      <a:lnTo>
                        <a:pt x="1055" y="284"/>
                      </a:lnTo>
                      <a:lnTo>
                        <a:pt x="1058" y="284"/>
                      </a:lnTo>
                      <a:lnTo>
                        <a:pt x="1061" y="284"/>
                      </a:lnTo>
                      <a:lnTo>
                        <a:pt x="1063" y="284"/>
                      </a:lnTo>
                      <a:lnTo>
                        <a:pt x="1066" y="284"/>
                      </a:lnTo>
                      <a:lnTo>
                        <a:pt x="1069" y="284"/>
                      </a:lnTo>
                      <a:lnTo>
                        <a:pt x="1071" y="284"/>
                      </a:lnTo>
                      <a:lnTo>
                        <a:pt x="1074" y="284"/>
                      </a:lnTo>
                      <a:lnTo>
                        <a:pt x="1077" y="284"/>
                      </a:lnTo>
                      <a:lnTo>
                        <a:pt x="1079" y="284"/>
                      </a:lnTo>
                      <a:lnTo>
                        <a:pt x="1082" y="284"/>
                      </a:lnTo>
                      <a:lnTo>
                        <a:pt x="1085" y="284"/>
                      </a:lnTo>
                      <a:lnTo>
                        <a:pt x="1088" y="284"/>
                      </a:lnTo>
                      <a:lnTo>
                        <a:pt x="1090" y="284"/>
                      </a:lnTo>
                      <a:lnTo>
                        <a:pt x="1093" y="284"/>
                      </a:lnTo>
                      <a:lnTo>
                        <a:pt x="1096" y="284"/>
                      </a:lnTo>
                      <a:lnTo>
                        <a:pt x="1098" y="284"/>
                      </a:lnTo>
                      <a:lnTo>
                        <a:pt x="1101" y="284"/>
                      </a:lnTo>
                      <a:lnTo>
                        <a:pt x="1104" y="284"/>
                      </a:lnTo>
                      <a:lnTo>
                        <a:pt x="1106" y="284"/>
                      </a:lnTo>
                      <a:lnTo>
                        <a:pt x="1109" y="284"/>
                      </a:lnTo>
                      <a:lnTo>
                        <a:pt x="1112" y="284"/>
                      </a:lnTo>
                      <a:lnTo>
                        <a:pt x="1115" y="284"/>
                      </a:lnTo>
                      <a:lnTo>
                        <a:pt x="1117" y="284"/>
                      </a:lnTo>
                      <a:lnTo>
                        <a:pt x="1120" y="284"/>
                      </a:lnTo>
                      <a:lnTo>
                        <a:pt x="1123" y="284"/>
                      </a:lnTo>
                      <a:lnTo>
                        <a:pt x="1125" y="284"/>
                      </a:lnTo>
                      <a:lnTo>
                        <a:pt x="1128" y="284"/>
                      </a:lnTo>
                      <a:lnTo>
                        <a:pt x="1131" y="284"/>
                      </a:lnTo>
                      <a:lnTo>
                        <a:pt x="1133" y="284"/>
                      </a:lnTo>
                      <a:lnTo>
                        <a:pt x="1136" y="284"/>
                      </a:lnTo>
                      <a:lnTo>
                        <a:pt x="1139" y="284"/>
                      </a:lnTo>
                      <a:lnTo>
                        <a:pt x="1142" y="284"/>
                      </a:lnTo>
                      <a:lnTo>
                        <a:pt x="1144" y="284"/>
                      </a:lnTo>
                      <a:lnTo>
                        <a:pt x="1147" y="284"/>
                      </a:lnTo>
                      <a:lnTo>
                        <a:pt x="1150" y="284"/>
                      </a:lnTo>
                      <a:lnTo>
                        <a:pt x="1152" y="284"/>
                      </a:lnTo>
                      <a:lnTo>
                        <a:pt x="1155" y="284"/>
                      </a:lnTo>
                      <a:lnTo>
                        <a:pt x="1158" y="284"/>
                      </a:lnTo>
                      <a:lnTo>
                        <a:pt x="1160" y="284"/>
                      </a:lnTo>
                      <a:lnTo>
                        <a:pt x="1163" y="284"/>
                      </a:lnTo>
                      <a:lnTo>
                        <a:pt x="1166" y="284"/>
                      </a:lnTo>
                      <a:lnTo>
                        <a:pt x="1169" y="284"/>
                      </a:lnTo>
                      <a:lnTo>
                        <a:pt x="1171" y="284"/>
                      </a:lnTo>
                      <a:lnTo>
                        <a:pt x="1174" y="284"/>
                      </a:lnTo>
                      <a:lnTo>
                        <a:pt x="1177" y="284"/>
                      </a:lnTo>
                      <a:lnTo>
                        <a:pt x="1179" y="284"/>
                      </a:lnTo>
                      <a:lnTo>
                        <a:pt x="1182" y="284"/>
                      </a:lnTo>
                      <a:lnTo>
                        <a:pt x="1185" y="284"/>
                      </a:lnTo>
                      <a:lnTo>
                        <a:pt x="1187" y="284"/>
                      </a:lnTo>
                      <a:lnTo>
                        <a:pt x="1190" y="284"/>
                      </a:lnTo>
                      <a:lnTo>
                        <a:pt x="1193" y="284"/>
                      </a:lnTo>
                      <a:lnTo>
                        <a:pt x="1196" y="284"/>
                      </a:lnTo>
                      <a:lnTo>
                        <a:pt x="1198" y="284"/>
                      </a:lnTo>
                      <a:lnTo>
                        <a:pt x="1201" y="284"/>
                      </a:lnTo>
                      <a:lnTo>
                        <a:pt x="1204" y="284"/>
                      </a:lnTo>
                      <a:lnTo>
                        <a:pt x="1206" y="284"/>
                      </a:lnTo>
                      <a:lnTo>
                        <a:pt x="1209" y="284"/>
                      </a:lnTo>
                      <a:lnTo>
                        <a:pt x="1212" y="284"/>
                      </a:lnTo>
                      <a:lnTo>
                        <a:pt x="1214" y="284"/>
                      </a:lnTo>
                      <a:lnTo>
                        <a:pt x="1217" y="284"/>
                      </a:lnTo>
                      <a:lnTo>
                        <a:pt x="1220" y="284"/>
                      </a:lnTo>
                      <a:lnTo>
                        <a:pt x="1222" y="284"/>
                      </a:lnTo>
                      <a:lnTo>
                        <a:pt x="1225" y="284"/>
                      </a:lnTo>
                      <a:lnTo>
                        <a:pt x="1228" y="284"/>
                      </a:lnTo>
                      <a:lnTo>
                        <a:pt x="1231" y="284"/>
                      </a:lnTo>
                      <a:lnTo>
                        <a:pt x="1233" y="284"/>
                      </a:lnTo>
                      <a:lnTo>
                        <a:pt x="1236" y="284"/>
                      </a:lnTo>
                      <a:lnTo>
                        <a:pt x="1239" y="284"/>
                      </a:lnTo>
                      <a:lnTo>
                        <a:pt x="1241" y="281"/>
                      </a:lnTo>
                      <a:lnTo>
                        <a:pt x="1241" y="284"/>
                      </a:lnTo>
                      <a:lnTo>
                        <a:pt x="1244" y="284"/>
                      </a:lnTo>
                      <a:lnTo>
                        <a:pt x="1247" y="284"/>
                      </a:lnTo>
                      <a:lnTo>
                        <a:pt x="1249" y="284"/>
                      </a:lnTo>
                      <a:lnTo>
                        <a:pt x="1252" y="284"/>
                      </a:lnTo>
                      <a:lnTo>
                        <a:pt x="1255" y="284"/>
                      </a:lnTo>
                      <a:lnTo>
                        <a:pt x="1258" y="284"/>
                      </a:lnTo>
                      <a:lnTo>
                        <a:pt x="1260" y="284"/>
                      </a:lnTo>
                      <a:lnTo>
                        <a:pt x="1263" y="284"/>
                      </a:lnTo>
                      <a:lnTo>
                        <a:pt x="1266" y="284"/>
                      </a:lnTo>
                      <a:lnTo>
                        <a:pt x="1268" y="284"/>
                      </a:lnTo>
                      <a:lnTo>
                        <a:pt x="1271" y="284"/>
                      </a:lnTo>
                      <a:lnTo>
                        <a:pt x="1274" y="284"/>
                      </a:lnTo>
                      <a:lnTo>
                        <a:pt x="1276" y="284"/>
                      </a:lnTo>
                      <a:lnTo>
                        <a:pt x="1279" y="284"/>
                      </a:lnTo>
                      <a:lnTo>
                        <a:pt x="1282" y="284"/>
                      </a:lnTo>
                      <a:lnTo>
                        <a:pt x="1285" y="284"/>
                      </a:lnTo>
                      <a:lnTo>
                        <a:pt x="1287" y="284"/>
                      </a:lnTo>
                      <a:lnTo>
                        <a:pt x="1290" y="284"/>
                      </a:lnTo>
                      <a:lnTo>
                        <a:pt x="1293" y="284"/>
                      </a:lnTo>
                      <a:lnTo>
                        <a:pt x="1295" y="284"/>
                      </a:lnTo>
                      <a:lnTo>
                        <a:pt x="1298" y="284"/>
                      </a:lnTo>
                      <a:lnTo>
                        <a:pt x="1301" y="284"/>
                      </a:lnTo>
                      <a:lnTo>
                        <a:pt x="1303" y="284"/>
                      </a:lnTo>
                      <a:lnTo>
                        <a:pt x="1306" y="284"/>
                      </a:lnTo>
                      <a:lnTo>
                        <a:pt x="1309" y="284"/>
                      </a:lnTo>
                      <a:lnTo>
                        <a:pt x="1312" y="284"/>
                      </a:lnTo>
                      <a:lnTo>
                        <a:pt x="1314" y="284"/>
                      </a:lnTo>
                      <a:lnTo>
                        <a:pt x="1317" y="284"/>
                      </a:lnTo>
                      <a:lnTo>
                        <a:pt x="1320" y="284"/>
                      </a:lnTo>
                      <a:lnTo>
                        <a:pt x="1322" y="284"/>
                      </a:lnTo>
                      <a:lnTo>
                        <a:pt x="1325" y="284"/>
                      </a:lnTo>
                      <a:lnTo>
                        <a:pt x="1328" y="284"/>
                      </a:lnTo>
                      <a:lnTo>
                        <a:pt x="1330" y="284"/>
                      </a:lnTo>
                      <a:lnTo>
                        <a:pt x="1333" y="284"/>
                      </a:lnTo>
                      <a:lnTo>
                        <a:pt x="1336" y="284"/>
                      </a:lnTo>
                      <a:lnTo>
                        <a:pt x="1339" y="284"/>
                      </a:lnTo>
                      <a:lnTo>
                        <a:pt x="1341" y="284"/>
                      </a:lnTo>
                      <a:lnTo>
                        <a:pt x="1344" y="284"/>
                      </a:lnTo>
                      <a:lnTo>
                        <a:pt x="1347" y="284"/>
                      </a:lnTo>
                      <a:lnTo>
                        <a:pt x="1349" y="284"/>
                      </a:lnTo>
                      <a:lnTo>
                        <a:pt x="1352" y="284"/>
                      </a:lnTo>
                      <a:lnTo>
                        <a:pt x="1355" y="284"/>
                      </a:lnTo>
                      <a:lnTo>
                        <a:pt x="1357" y="284"/>
                      </a:lnTo>
                      <a:lnTo>
                        <a:pt x="1360" y="284"/>
                      </a:lnTo>
                      <a:lnTo>
                        <a:pt x="1363" y="284"/>
                      </a:lnTo>
                      <a:lnTo>
                        <a:pt x="1366" y="284"/>
                      </a:lnTo>
                      <a:lnTo>
                        <a:pt x="1368" y="284"/>
                      </a:lnTo>
                      <a:lnTo>
                        <a:pt x="1371" y="284"/>
                      </a:lnTo>
                      <a:lnTo>
                        <a:pt x="1374" y="284"/>
                      </a:lnTo>
                      <a:lnTo>
                        <a:pt x="1376" y="284"/>
                      </a:lnTo>
                      <a:lnTo>
                        <a:pt x="1379" y="284"/>
                      </a:lnTo>
                      <a:lnTo>
                        <a:pt x="1382" y="284"/>
                      </a:lnTo>
                      <a:lnTo>
                        <a:pt x="1384" y="284"/>
                      </a:lnTo>
                      <a:lnTo>
                        <a:pt x="1387" y="284"/>
                      </a:lnTo>
                      <a:lnTo>
                        <a:pt x="1390" y="284"/>
                      </a:lnTo>
                      <a:lnTo>
                        <a:pt x="1393" y="284"/>
                      </a:lnTo>
                      <a:lnTo>
                        <a:pt x="1395" y="284"/>
                      </a:lnTo>
                      <a:lnTo>
                        <a:pt x="1398" y="284"/>
                      </a:lnTo>
                      <a:lnTo>
                        <a:pt x="1401" y="284"/>
                      </a:lnTo>
                      <a:lnTo>
                        <a:pt x="1403" y="284"/>
                      </a:lnTo>
                      <a:lnTo>
                        <a:pt x="1406" y="284"/>
                      </a:lnTo>
                      <a:lnTo>
                        <a:pt x="1409" y="284"/>
                      </a:lnTo>
                      <a:lnTo>
                        <a:pt x="1411" y="284"/>
                      </a:lnTo>
                      <a:lnTo>
                        <a:pt x="1414" y="284"/>
                      </a:lnTo>
                      <a:lnTo>
                        <a:pt x="1417" y="284"/>
                      </a:lnTo>
                      <a:lnTo>
                        <a:pt x="1419" y="284"/>
                      </a:lnTo>
                      <a:lnTo>
                        <a:pt x="1422" y="284"/>
                      </a:lnTo>
                      <a:lnTo>
                        <a:pt x="1425" y="284"/>
                      </a:lnTo>
                      <a:lnTo>
                        <a:pt x="1428" y="284"/>
                      </a:lnTo>
                      <a:lnTo>
                        <a:pt x="1430" y="284"/>
                      </a:lnTo>
                      <a:lnTo>
                        <a:pt x="1433" y="284"/>
                      </a:lnTo>
                      <a:lnTo>
                        <a:pt x="1436" y="284"/>
                      </a:lnTo>
                      <a:lnTo>
                        <a:pt x="1438" y="284"/>
                      </a:lnTo>
                      <a:lnTo>
                        <a:pt x="1441" y="284"/>
                      </a:lnTo>
                      <a:lnTo>
                        <a:pt x="1444" y="284"/>
                      </a:lnTo>
                      <a:lnTo>
                        <a:pt x="1446" y="284"/>
                      </a:lnTo>
                      <a:lnTo>
                        <a:pt x="1449" y="284"/>
                      </a:lnTo>
                      <a:lnTo>
                        <a:pt x="1452" y="284"/>
                      </a:lnTo>
                      <a:lnTo>
                        <a:pt x="1455" y="284"/>
                      </a:lnTo>
                      <a:lnTo>
                        <a:pt x="1457" y="284"/>
                      </a:lnTo>
                      <a:lnTo>
                        <a:pt x="1460" y="284"/>
                      </a:lnTo>
                      <a:lnTo>
                        <a:pt x="1463" y="284"/>
                      </a:lnTo>
                      <a:lnTo>
                        <a:pt x="1465" y="284"/>
                      </a:lnTo>
                      <a:lnTo>
                        <a:pt x="1468" y="284"/>
                      </a:lnTo>
                      <a:lnTo>
                        <a:pt x="1471" y="284"/>
                      </a:lnTo>
                      <a:lnTo>
                        <a:pt x="1473" y="284"/>
                      </a:lnTo>
                      <a:lnTo>
                        <a:pt x="1476" y="284"/>
                      </a:lnTo>
                      <a:lnTo>
                        <a:pt x="1479" y="284"/>
                      </a:lnTo>
                      <a:lnTo>
                        <a:pt x="1482" y="284"/>
                      </a:lnTo>
                      <a:lnTo>
                        <a:pt x="1484" y="284"/>
                      </a:lnTo>
                      <a:lnTo>
                        <a:pt x="1487" y="284"/>
                      </a:lnTo>
                      <a:lnTo>
                        <a:pt x="1490" y="284"/>
                      </a:lnTo>
                      <a:lnTo>
                        <a:pt x="1492" y="284"/>
                      </a:lnTo>
                      <a:lnTo>
                        <a:pt x="1495" y="284"/>
                      </a:lnTo>
                      <a:lnTo>
                        <a:pt x="1498" y="284"/>
                      </a:lnTo>
                      <a:lnTo>
                        <a:pt x="1500" y="284"/>
                      </a:lnTo>
                      <a:lnTo>
                        <a:pt x="1503" y="284"/>
                      </a:lnTo>
                      <a:lnTo>
                        <a:pt x="1506" y="284"/>
                      </a:lnTo>
                      <a:lnTo>
                        <a:pt x="1509" y="284"/>
                      </a:lnTo>
                      <a:lnTo>
                        <a:pt x="1511" y="284"/>
                      </a:lnTo>
                      <a:lnTo>
                        <a:pt x="1514" y="284"/>
                      </a:lnTo>
                      <a:lnTo>
                        <a:pt x="1517" y="284"/>
                      </a:lnTo>
                      <a:lnTo>
                        <a:pt x="1519" y="284"/>
                      </a:lnTo>
                      <a:lnTo>
                        <a:pt x="1522" y="284"/>
                      </a:lnTo>
                      <a:lnTo>
                        <a:pt x="1525" y="284"/>
                      </a:lnTo>
                      <a:lnTo>
                        <a:pt x="1527" y="284"/>
                      </a:lnTo>
                      <a:lnTo>
                        <a:pt x="1530" y="284"/>
                      </a:lnTo>
                      <a:lnTo>
                        <a:pt x="1533" y="284"/>
                      </a:lnTo>
                      <a:lnTo>
                        <a:pt x="1536" y="284"/>
                      </a:lnTo>
                      <a:lnTo>
                        <a:pt x="1538" y="284"/>
                      </a:lnTo>
                      <a:lnTo>
                        <a:pt x="1541" y="284"/>
                      </a:lnTo>
                      <a:lnTo>
                        <a:pt x="1544" y="284"/>
                      </a:lnTo>
                      <a:lnTo>
                        <a:pt x="1546" y="284"/>
                      </a:lnTo>
                      <a:lnTo>
                        <a:pt x="1549" y="284"/>
                      </a:lnTo>
                      <a:lnTo>
                        <a:pt x="1552" y="284"/>
                      </a:lnTo>
                      <a:lnTo>
                        <a:pt x="1554" y="284"/>
                      </a:lnTo>
                      <a:lnTo>
                        <a:pt x="1557" y="284"/>
                      </a:lnTo>
                      <a:lnTo>
                        <a:pt x="1560" y="284"/>
                      </a:lnTo>
                      <a:lnTo>
                        <a:pt x="1563" y="284"/>
                      </a:lnTo>
                      <a:lnTo>
                        <a:pt x="1565" y="284"/>
                      </a:lnTo>
                      <a:lnTo>
                        <a:pt x="1568" y="284"/>
                      </a:lnTo>
                      <a:lnTo>
                        <a:pt x="1571" y="284"/>
                      </a:lnTo>
                      <a:lnTo>
                        <a:pt x="1573" y="284"/>
                      </a:lnTo>
                      <a:lnTo>
                        <a:pt x="1576" y="284"/>
                      </a:lnTo>
                      <a:lnTo>
                        <a:pt x="1579" y="284"/>
                      </a:lnTo>
                      <a:lnTo>
                        <a:pt x="1581" y="284"/>
                      </a:lnTo>
                      <a:lnTo>
                        <a:pt x="1584" y="284"/>
                      </a:lnTo>
                      <a:lnTo>
                        <a:pt x="1587" y="284"/>
                      </a:lnTo>
                      <a:lnTo>
                        <a:pt x="1590" y="284"/>
                      </a:lnTo>
                      <a:lnTo>
                        <a:pt x="1592" y="284"/>
                      </a:lnTo>
                      <a:lnTo>
                        <a:pt x="1595" y="284"/>
                      </a:lnTo>
                      <a:lnTo>
                        <a:pt x="1598" y="284"/>
                      </a:lnTo>
                      <a:lnTo>
                        <a:pt x="1600" y="284"/>
                      </a:lnTo>
                      <a:lnTo>
                        <a:pt x="1603" y="284"/>
                      </a:lnTo>
                      <a:lnTo>
                        <a:pt x="1606" y="284"/>
                      </a:lnTo>
                      <a:lnTo>
                        <a:pt x="1608" y="284"/>
                      </a:lnTo>
                      <a:lnTo>
                        <a:pt x="1611" y="284"/>
                      </a:lnTo>
                      <a:lnTo>
                        <a:pt x="1614" y="284"/>
                      </a:lnTo>
                      <a:lnTo>
                        <a:pt x="1616" y="284"/>
                      </a:lnTo>
                      <a:lnTo>
                        <a:pt x="1619" y="284"/>
                      </a:lnTo>
                      <a:lnTo>
                        <a:pt x="1622" y="284"/>
                      </a:lnTo>
                      <a:lnTo>
                        <a:pt x="1625" y="284"/>
                      </a:lnTo>
                      <a:lnTo>
                        <a:pt x="1627" y="284"/>
                      </a:lnTo>
                      <a:lnTo>
                        <a:pt x="1630" y="284"/>
                      </a:lnTo>
                      <a:lnTo>
                        <a:pt x="1633" y="284"/>
                      </a:lnTo>
                      <a:lnTo>
                        <a:pt x="1635" y="284"/>
                      </a:lnTo>
                      <a:lnTo>
                        <a:pt x="1638" y="284"/>
                      </a:lnTo>
                      <a:lnTo>
                        <a:pt x="1641" y="284"/>
                      </a:lnTo>
                      <a:lnTo>
                        <a:pt x="1643" y="284"/>
                      </a:lnTo>
                      <a:lnTo>
                        <a:pt x="1646" y="284"/>
                      </a:lnTo>
                      <a:lnTo>
                        <a:pt x="1649" y="284"/>
                      </a:lnTo>
                      <a:lnTo>
                        <a:pt x="1652" y="284"/>
                      </a:lnTo>
                      <a:lnTo>
                        <a:pt x="1654" y="284"/>
                      </a:lnTo>
                      <a:lnTo>
                        <a:pt x="1657" y="284"/>
                      </a:lnTo>
                      <a:lnTo>
                        <a:pt x="1660" y="284"/>
                      </a:lnTo>
                      <a:lnTo>
                        <a:pt x="1662" y="284"/>
                      </a:lnTo>
                      <a:lnTo>
                        <a:pt x="1665" y="284"/>
                      </a:lnTo>
                      <a:lnTo>
                        <a:pt x="1668" y="284"/>
                      </a:lnTo>
                      <a:lnTo>
                        <a:pt x="1670" y="284"/>
                      </a:lnTo>
                      <a:lnTo>
                        <a:pt x="1673" y="284"/>
                      </a:lnTo>
                      <a:lnTo>
                        <a:pt x="1676" y="284"/>
                      </a:lnTo>
                      <a:lnTo>
                        <a:pt x="1679" y="284"/>
                      </a:lnTo>
                      <a:lnTo>
                        <a:pt x="1681" y="284"/>
                      </a:lnTo>
                      <a:lnTo>
                        <a:pt x="1684" y="284"/>
                      </a:lnTo>
                      <a:lnTo>
                        <a:pt x="1687" y="284"/>
                      </a:lnTo>
                      <a:lnTo>
                        <a:pt x="1689" y="284"/>
                      </a:lnTo>
                      <a:lnTo>
                        <a:pt x="1692" y="284"/>
                      </a:lnTo>
                      <a:lnTo>
                        <a:pt x="1695" y="284"/>
                      </a:lnTo>
                      <a:lnTo>
                        <a:pt x="1697" y="284"/>
                      </a:lnTo>
                      <a:lnTo>
                        <a:pt x="1700" y="284"/>
                      </a:lnTo>
                      <a:lnTo>
                        <a:pt x="1703" y="284"/>
                      </a:lnTo>
                      <a:lnTo>
                        <a:pt x="1706" y="284"/>
                      </a:lnTo>
                      <a:lnTo>
                        <a:pt x="1708" y="284"/>
                      </a:lnTo>
                      <a:lnTo>
                        <a:pt x="1711" y="284"/>
                      </a:lnTo>
                      <a:lnTo>
                        <a:pt x="1714" y="284"/>
                      </a:lnTo>
                      <a:lnTo>
                        <a:pt x="1716" y="284"/>
                      </a:lnTo>
                      <a:lnTo>
                        <a:pt x="1719" y="284"/>
                      </a:lnTo>
                      <a:lnTo>
                        <a:pt x="1722" y="284"/>
                      </a:lnTo>
                      <a:lnTo>
                        <a:pt x="1724" y="284"/>
                      </a:lnTo>
                      <a:lnTo>
                        <a:pt x="1727" y="284"/>
                      </a:lnTo>
                      <a:lnTo>
                        <a:pt x="1730" y="284"/>
                      </a:lnTo>
                      <a:lnTo>
                        <a:pt x="1733" y="284"/>
                      </a:lnTo>
                      <a:lnTo>
                        <a:pt x="1735" y="284"/>
                      </a:lnTo>
                      <a:lnTo>
                        <a:pt x="1738" y="284"/>
                      </a:lnTo>
                      <a:lnTo>
                        <a:pt x="1741" y="284"/>
                      </a:lnTo>
                      <a:lnTo>
                        <a:pt x="1743" y="284"/>
                      </a:lnTo>
                      <a:lnTo>
                        <a:pt x="1746" y="284"/>
                      </a:lnTo>
                      <a:lnTo>
                        <a:pt x="1749" y="284"/>
                      </a:lnTo>
                      <a:lnTo>
                        <a:pt x="1751" y="284"/>
                      </a:lnTo>
                      <a:lnTo>
                        <a:pt x="1754" y="284"/>
                      </a:lnTo>
                      <a:lnTo>
                        <a:pt x="1757" y="284"/>
                      </a:lnTo>
                      <a:lnTo>
                        <a:pt x="1760" y="284"/>
                      </a:lnTo>
                      <a:lnTo>
                        <a:pt x="1762" y="284"/>
                      </a:lnTo>
                      <a:lnTo>
                        <a:pt x="1765" y="284"/>
                      </a:lnTo>
                      <a:lnTo>
                        <a:pt x="1768" y="284"/>
                      </a:lnTo>
                      <a:lnTo>
                        <a:pt x="1770" y="284"/>
                      </a:lnTo>
                      <a:lnTo>
                        <a:pt x="1773" y="284"/>
                      </a:lnTo>
                      <a:lnTo>
                        <a:pt x="1776" y="284"/>
                      </a:lnTo>
                      <a:lnTo>
                        <a:pt x="1778" y="284"/>
                      </a:lnTo>
                      <a:lnTo>
                        <a:pt x="1781" y="284"/>
                      </a:lnTo>
                      <a:lnTo>
                        <a:pt x="1784" y="284"/>
                      </a:lnTo>
                      <a:lnTo>
                        <a:pt x="1787" y="284"/>
                      </a:lnTo>
                      <a:lnTo>
                        <a:pt x="1789" y="284"/>
                      </a:lnTo>
                      <a:lnTo>
                        <a:pt x="1792" y="284"/>
                      </a:lnTo>
                      <a:lnTo>
                        <a:pt x="1795" y="284"/>
                      </a:lnTo>
                      <a:lnTo>
                        <a:pt x="1797" y="284"/>
                      </a:lnTo>
                      <a:lnTo>
                        <a:pt x="1800" y="284"/>
                      </a:lnTo>
                      <a:lnTo>
                        <a:pt x="1803" y="281"/>
                      </a:lnTo>
                      <a:lnTo>
                        <a:pt x="1803" y="284"/>
                      </a:lnTo>
                      <a:lnTo>
                        <a:pt x="1805" y="284"/>
                      </a:lnTo>
                      <a:lnTo>
                        <a:pt x="1805" y="281"/>
                      </a:lnTo>
                      <a:lnTo>
                        <a:pt x="1805" y="284"/>
                      </a:lnTo>
                      <a:lnTo>
                        <a:pt x="1805" y="281"/>
                      </a:lnTo>
                      <a:lnTo>
                        <a:pt x="1808" y="284"/>
                      </a:lnTo>
                      <a:lnTo>
                        <a:pt x="1811" y="284"/>
                      </a:lnTo>
                      <a:lnTo>
                        <a:pt x="1813" y="284"/>
                      </a:lnTo>
                      <a:lnTo>
                        <a:pt x="1816" y="284"/>
                      </a:lnTo>
                      <a:lnTo>
                        <a:pt x="1819" y="284"/>
                      </a:lnTo>
                      <a:lnTo>
                        <a:pt x="1822" y="284"/>
                      </a:lnTo>
                      <a:lnTo>
                        <a:pt x="1824" y="284"/>
                      </a:lnTo>
                      <a:lnTo>
                        <a:pt x="1827" y="284"/>
                      </a:lnTo>
                      <a:lnTo>
                        <a:pt x="1830" y="284"/>
                      </a:lnTo>
                      <a:lnTo>
                        <a:pt x="1832" y="284"/>
                      </a:lnTo>
                      <a:lnTo>
                        <a:pt x="1835" y="284"/>
                      </a:lnTo>
                      <a:lnTo>
                        <a:pt x="1838" y="284"/>
                      </a:lnTo>
                      <a:lnTo>
                        <a:pt x="1840" y="284"/>
                      </a:lnTo>
                      <a:lnTo>
                        <a:pt x="1843" y="284"/>
                      </a:lnTo>
                      <a:lnTo>
                        <a:pt x="1846" y="284"/>
                      </a:lnTo>
                      <a:lnTo>
                        <a:pt x="1849" y="284"/>
                      </a:lnTo>
                      <a:lnTo>
                        <a:pt x="1851" y="284"/>
                      </a:lnTo>
                      <a:lnTo>
                        <a:pt x="1854" y="284"/>
                      </a:lnTo>
                      <a:lnTo>
                        <a:pt x="1857" y="284"/>
                      </a:lnTo>
                      <a:lnTo>
                        <a:pt x="1859" y="284"/>
                      </a:lnTo>
                      <a:lnTo>
                        <a:pt x="1862" y="284"/>
                      </a:lnTo>
                      <a:lnTo>
                        <a:pt x="1865" y="284"/>
                      </a:lnTo>
                      <a:lnTo>
                        <a:pt x="1867" y="284"/>
                      </a:lnTo>
                      <a:lnTo>
                        <a:pt x="1870" y="284"/>
                      </a:lnTo>
                      <a:lnTo>
                        <a:pt x="1873" y="284"/>
                      </a:lnTo>
                      <a:lnTo>
                        <a:pt x="1876" y="284"/>
                      </a:lnTo>
                      <a:lnTo>
                        <a:pt x="1878" y="284"/>
                      </a:lnTo>
                      <a:lnTo>
                        <a:pt x="1881" y="284"/>
                      </a:lnTo>
                      <a:lnTo>
                        <a:pt x="1884" y="284"/>
                      </a:lnTo>
                      <a:lnTo>
                        <a:pt x="1886" y="284"/>
                      </a:lnTo>
                      <a:lnTo>
                        <a:pt x="1889" y="284"/>
                      </a:lnTo>
                      <a:lnTo>
                        <a:pt x="1892" y="284"/>
                      </a:lnTo>
                      <a:lnTo>
                        <a:pt x="1894" y="284"/>
                      </a:lnTo>
                      <a:lnTo>
                        <a:pt x="1897" y="284"/>
                      </a:lnTo>
                      <a:lnTo>
                        <a:pt x="1900" y="284"/>
                      </a:lnTo>
                      <a:lnTo>
                        <a:pt x="1903" y="284"/>
                      </a:lnTo>
                      <a:lnTo>
                        <a:pt x="1905" y="284"/>
                      </a:lnTo>
                      <a:lnTo>
                        <a:pt x="1908" y="284"/>
                      </a:lnTo>
                      <a:lnTo>
                        <a:pt x="1911" y="284"/>
                      </a:lnTo>
                      <a:lnTo>
                        <a:pt x="1913" y="284"/>
                      </a:lnTo>
                      <a:lnTo>
                        <a:pt x="1916" y="284"/>
                      </a:lnTo>
                      <a:lnTo>
                        <a:pt x="1919" y="284"/>
                      </a:lnTo>
                      <a:lnTo>
                        <a:pt x="1921" y="284"/>
                      </a:lnTo>
                      <a:lnTo>
                        <a:pt x="1924" y="284"/>
                      </a:lnTo>
                      <a:lnTo>
                        <a:pt x="1927" y="284"/>
                      </a:lnTo>
                      <a:lnTo>
                        <a:pt x="1930" y="284"/>
                      </a:lnTo>
                      <a:lnTo>
                        <a:pt x="1932" y="284"/>
                      </a:lnTo>
                      <a:lnTo>
                        <a:pt x="1935" y="284"/>
                      </a:lnTo>
                      <a:lnTo>
                        <a:pt x="1938" y="284"/>
                      </a:lnTo>
                      <a:lnTo>
                        <a:pt x="1940" y="284"/>
                      </a:lnTo>
                      <a:lnTo>
                        <a:pt x="1943" y="284"/>
                      </a:lnTo>
                      <a:lnTo>
                        <a:pt x="1946" y="284"/>
                      </a:lnTo>
                      <a:lnTo>
                        <a:pt x="1948" y="284"/>
                      </a:lnTo>
                      <a:lnTo>
                        <a:pt x="1951" y="284"/>
                      </a:lnTo>
                      <a:lnTo>
                        <a:pt x="1954" y="284"/>
                      </a:lnTo>
                      <a:lnTo>
                        <a:pt x="1957" y="284"/>
                      </a:lnTo>
                      <a:lnTo>
                        <a:pt x="1959" y="284"/>
                      </a:lnTo>
                      <a:lnTo>
                        <a:pt x="1962" y="284"/>
                      </a:lnTo>
                      <a:lnTo>
                        <a:pt x="1965" y="284"/>
                      </a:lnTo>
                      <a:lnTo>
                        <a:pt x="1967" y="284"/>
                      </a:lnTo>
                      <a:lnTo>
                        <a:pt x="1970" y="284"/>
                      </a:lnTo>
                      <a:lnTo>
                        <a:pt x="1973" y="284"/>
                      </a:lnTo>
                      <a:lnTo>
                        <a:pt x="1975" y="284"/>
                      </a:lnTo>
                      <a:lnTo>
                        <a:pt x="1978" y="284"/>
                      </a:lnTo>
                      <a:lnTo>
                        <a:pt x="1981" y="284"/>
                      </a:lnTo>
                      <a:lnTo>
                        <a:pt x="1984" y="284"/>
                      </a:lnTo>
                      <a:lnTo>
                        <a:pt x="1986" y="284"/>
                      </a:lnTo>
                      <a:lnTo>
                        <a:pt x="1989" y="284"/>
                      </a:lnTo>
                      <a:lnTo>
                        <a:pt x="1992" y="284"/>
                      </a:lnTo>
                      <a:lnTo>
                        <a:pt x="1994" y="284"/>
                      </a:lnTo>
                      <a:lnTo>
                        <a:pt x="1997" y="284"/>
                      </a:lnTo>
                      <a:lnTo>
                        <a:pt x="2000" y="284"/>
                      </a:lnTo>
                      <a:lnTo>
                        <a:pt x="2002" y="284"/>
                      </a:lnTo>
                      <a:lnTo>
                        <a:pt x="2005" y="284"/>
                      </a:lnTo>
                      <a:lnTo>
                        <a:pt x="2008" y="284"/>
                      </a:lnTo>
                      <a:lnTo>
                        <a:pt x="2010" y="284"/>
                      </a:lnTo>
                      <a:lnTo>
                        <a:pt x="2013" y="284"/>
                      </a:lnTo>
                      <a:lnTo>
                        <a:pt x="2016" y="284"/>
                      </a:lnTo>
                      <a:lnTo>
                        <a:pt x="2019" y="284"/>
                      </a:lnTo>
                      <a:lnTo>
                        <a:pt x="2021" y="284"/>
                      </a:lnTo>
                      <a:lnTo>
                        <a:pt x="2024" y="284"/>
                      </a:lnTo>
                      <a:lnTo>
                        <a:pt x="2027" y="284"/>
                      </a:lnTo>
                      <a:lnTo>
                        <a:pt x="2029" y="284"/>
                      </a:lnTo>
                      <a:lnTo>
                        <a:pt x="2032" y="284"/>
                      </a:lnTo>
                      <a:lnTo>
                        <a:pt x="2035" y="284"/>
                      </a:lnTo>
                      <a:lnTo>
                        <a:pt x="2037" y="284"/>
                      </a:lnTo>
                      <a:lnTo>
                        <a:pt x="2040" y="284"/>
                      </a:lnTo>
                      <a:lnTo>
                        <a:pt x="2043" y="284"/>
                      </a:lnTo>
                      <a:lnTo>
                        <a:pt x="2046" y="284"/>
                      </a:lnTo>
                      <a:lnTo>
                        <a:pt x="2048" y="284"/>
                      </a:lnTo>
                      <a:lnTo>
                        <a:pt x="2051" y="284"/>
                      </a:lnTo>
                      <a:lnTo>
                        <a:pt x="2054" y="284"/>
                      </a:lnTo>
                      <a:lnTo>
                        <a:pt x="2056" y="284"/>
                      </a:lnTo>
                      <a:lnTo>
                        <a:pt x="2059" y="284"/>
                      </a:lnTo>
                      <a:lnTo>
                        <a:pt x="2062" y="284"/>
                      </a:lnTo>
                      <a:lnTo>
                        <a:pt x="2064" y="284"/>
                      </a:lnTo>
                      <a:lnTo>
                        <a:pt x="2067" y="284"/>
                      </a:lnTo>
                      <a:lnTo>
                        <a:pt x="2070" y="284"/>
                      </a:lnTo>
                      <a:lnTo>
                        <a:pt x="2073" y="284"/>
                      </a:lnTo>
                      <a:lnTo>
                        <a:pt x="2075" y="284"/>
                      </a:lnTo>
                      <a:lnTo>
                        <a:pt x="2078" y="284"/>
                      </a:lnTo>
                      <a:lnTo>
                        <a:pt x="2081" y="284"/>
                      </a:lnTo>
                      <a:lnTo>
                        <a:pt x="2083" y="284"/>
                      </a:lnTo>
                      <a:lnTo>
                        <a:pt x="2086" y="284"/>
                      </a:lnTo>
                      <a:lnTo>
                        <a:pt x="2089" y="284"/>
                      </a:lnTo>
                      <a:lnTo>
                        <a:pt x="2091" y="284"/>
                      </a:lnTo>
                      <a:lnTo>
                        <a:pt x="2094" y="284"/>
                      </a:lnTo>
                      <a:lnTo>
                        <a:pt x="2097" y="284"/>
                      </a:lnTo>
                      <a:lnTo>
                        <a:pt x="2100" y="284"/>
                      </a:lnTo>
                      <a:lnTo>
                        <a:pt x="2102" y="284"/>
                      </a:lnTo>
                      <a:lnTo>
                        <a:pt x="2105" y="284"/>
                      </a:lnTo>
                      <a:lnTo>
                        <a:pt x="2108" y="284"/>
                      </a:lnTo>
                      <a:lnTo>
                        <a:pt x="2110" y="284"/>
                      </a:lnTo>
                      <a:lnTo>
                        <a:pt x="2113" y="284"/>
                      </a:lnTo>
                      <a:lnTo>
                        <a:pt x="2116" y="284"/>
                      </a:lnTo>
                      <a:lnTo>
                        <a:pt x="2118" y="284"/>
                      </a:lnTo>
                      <a:lnTo>
                        <a:pt x="2121" y="284"/>
                      </a:lnTo>
                      <a:lnTo>
                        <a:pt x="2124" y="284"/>
                      </a:lnTo>
                      <a:lnTo>
                        <a:pt x="2127" y="284"/>
                      </a:lnTo>
                      <a:lnTo>
                        <a:pt x="2129" y="284"/>
                      </a:lnTo>
                      <a:lnTo>
                        <a:pt x="2132" y="284"/>
                      </a:lnTo>
                      <a:lnTo>
                        <a:pt x="2135" y="284"/>
                      </a:lnTo>
                      <a:lnTo>
                        <a:pt x="2137" y="284"/>
                      </a:lnTo>
                      <a:lnTo>
                        <a:pt x="2140" y="284"/>
                      </a:lnTo>
                      <a:lnTo>
                        <a:pt x="2143" y="284"/>
                      </a:lnTo>
                      <a:lnTo>
                        <a:pt x="2145" y="284"/>
                      </a:lnTo>
                      <a:lnTo>
                        <a:pt x="2148" y="284"/>
                      </a:lnTo>
                      <a:lnTo>
                        <a:pt x="2151" y="284"/>
                      </a:lnTo>
                      <a:lnTo>
                        <a:pt x="2154" y="284"/>
                      </a:lnTo>
                      <a:lnTo>
                        <a:pt x="2156" y="284"/>
                      </a:lnTo>
                      <a:lnTo>
                        <a:pt x="2159" y="284"/>
                      </a:lnTo>
                      <a:lnTo>
                        <a:pt x="2162" y="284"/>
                      </a:lnTo>
                      <a:lnTo>
                        <a:pt x="2164" y="284"/>
                      </a:lnTo>
                      <a:lnTo>
                        <a:pt x="2167" y="284"/>
                      </a:lnTo>
                      <a:lnTo>
                        <a:pt x="2170" y="284"/>
                      </a:lnTo>
                      <a:lnTo>
                        <a:pt x="2172" y="284"/>
                      </a:lnTo>
                      <a:lnTo>
                        <a:pt x="2175" y="284"/>
                      </a:lnTo>
                      <a:lnTo>
                        <a:pt x="2178" y="284"/>
                      </a:lnTo>
                      <a:lnTo>
                        <a:pt x="2180" y="284"/>
                      </a:lnTo>
                      <a:lnTo>
                        <a:pt x="2183" y="284"/>
                      </a:lnTo>
                      <a:lnTo>
                        <a:pt x="2186" y="284"/>
                      </a:lnTo>
                      <a:lnTo>
                        <a:pt x="2189" y="284"/>
                      </a:lnTo>
                      <a:lnTo>
                        <a:pt x="2191" y="284"/>
                      </a:lnTo>
                      <a:lnTo>
                        <a:pt x="2194" y="284"/>
                      </a:lnTo>
                      <a:lnTo>
                        <a:pt x="2197" y="284"/>
                      </a:lnTo>
                      <a:lnTo>
                        <a:pt x="2199" y="284"/>
                      </a:lnTo>
                      <a:lnTo>
                        <a:pt x="2202" y="284"/>
                      </a:lnTo>
                      <a:lnTo>
                        <a:pt x="2205" y="284"/>
                      </a:lnTo>
                      <a:lnTo>
                        <a:pt x="2207" y="284"/>
                      </a:lnTo>
                      <a:lnTo>
                        <a:pt x="2210" y="284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27" name="Rectangle 226"/>
                <p:cNvSpPr>
                  <a:spLocks noChangeArrowheads="1"/>
                </p:cNvSpPr>
                <p:nvPr/>
              </p:nvSpPr>
              <p:spPr bwMode="auto">
                <a:xfrm>
                  <a:off x="496985" y="5066710"/>
                  <a:ext cx="3394485" cy="497928"/>
                </a:xfrm>
                <a:prstGeom prst="rect">
                  <a:avLst/>
                </a:prstGeom>
                <a:noFill/>
                <a:ln w="7938" cap="flat">
                  <a:solidFill>
                    <a:srgbClr val="316AC5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28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501574" y="5040144"/>
                  <a:ext cx="1530" cy="527722"/>
                </a:xfrm>
                <a:prstGeom prst="line">
                  <a:avLst/>
                </a:prstGeom>
                <a:noFill/>
                <a:ln w="4763" cap="flat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29" name="Rectangle 228"/>
                <p:cNvSpPr>
                  <a:spLocks noChangeArrowheads="1"/>
                </p:cNvSpPr>
                <p:nvPr/>
              </p:nvSpPr>
              <p:spPr bwMode="auto">
                <a:xfrm>
                  <a:off x="513813" y="5043372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808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0" name="Rectangle 229"/>
                <p:cNvSpPr>
                  <a:spLocks noChangeArrowheads="1"/>
                </p:cNvSpPr>
                <p:nvPr/>
              </p:nvSpPr>
              <p:spPr bwMode="auto">
                <a:xfrm>
                  <a:off x="3833340" y="5043372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808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1" name="Line 116"/>
                <p:cNvSpPr>
                  <a:spLocks noChangeShapeType="1"/>
                </p:cNvSpPr>
                <p:nvPr/>
              </p:nvSpPr>
              <p:spPr bwMode="auto">
                <a:xfrm flipV="1">
                  <a:off x="3882291" y="5040144"/>
                  <a:ext cx="1530" cy="527722"/>
                </a:xfrm>
                <a:prstGeom prst="line">
                  <a:avLst/>
                </a:prstGeom>
                <a:noFill/>
                <a:ln w="4763" cap="flat">
                  <a:solidFill>
                    <a:srgbClr val="80808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32" name="Rectangle 231"/>
                <p:cNvSpPr>
                  <a:spLocks noChangeArrowheads="1"/>
                </p:cNvSpPr>
                <p:nvPr/>
              </p:nvSpPr>
              <p:spPr bwMode="auto">
                <a:xfrm>
                  <a:off x="1702417" y="5655013"/>
                  <a:ext cx="1534074" cy="123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Counts vs. Acquisition Time (min)</a:t>
                  </a:r>
                  <a:endParaRPr kumimoji="0" lang="en-US" sz="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3" name="Line 118"/>
                <p:cNvSpPr>
                  <a:spLocks noChangeShapeType="1"/>
                </p:cNvSpPr>
                <p:nvPr/>
              </p:nvSpPr>
              <p:spPr bwMode="auto">
                <a:xfrm>
                  <a:off x="501574" y="5572707"/>
                  <a:ext cx="3380717" cy="1614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34" name="Line 119"/>
                <p:cNvSpPr>
                  <a:spLocks noChangeShapeType="1"/>
                </p:cNvSpPr>
                <p:nvPr/>
              </p:nvSpPr>
              <p:spPr bwMode="auto">
                <a:xfrm>
                  <a:off x="691261" y="5572707"/>
                  <a:ext cx="1530" cy="17753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35" name="Rectangle 234"/>
                <p:cNvSpPr>
                  <a:spLocks noChangeArrowheads="1"/>
                </p:cNvSpPr>
                <p:nvPr/>
              </p:nvSpPr>
              <p:spPr bwMode="auto">
                <a:xfrm>
                  <a:off x="671375" y="5593688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6" name="Line 121"/>
                <p:cNvSpPr>
                  <a:spLocks noChangeShapeType="1"/>
                </p:cNvSpPr>
                <p:nvPr/>
              </p:nvSpPr>
              <p:spPr bwMode="auto">
                <a:xfrm>
                  <a:off x="893187" y="5572707"/>
                  <a:ext cx="1530" cy="17753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37" name="Rectangle 236"/>
                <p:cNvSpPr>
                  <a:spLocks noChangeArrowheads="1"/>
                </p:cNvSpPr>
                <p:nvPr/>
              </p:nvSpPr>
              <p:spPr bwMode="auto">
                <a:xfrm>
                  <a:off x="873300" y="5593688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8" name="Line 123"/>
                <p:cNvSpPr>
                  <a:spLocks noChangeShapeType="1"/>
                </p:cNvSpPr>
                <p:nvPr/>
              </p:nvSpPr>
              <p:spPr bwMode="auto">
                <a:xfrm>
                  <a:off x="1092052" y="5572707"/>
                  <a:ext cx="1530" cy="17753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39" name="Rectangle 238"/>
                <p:cNvSpPr>
                  <a:spLocks noChangeArrowheads="1"/>
                </p:cNvSpPr>
                <p:nvPr/>
              </p:nvSpPr>
              <p:spPr bwMode="auto">
                <a:xfrm>
                  <a:off x="1070637" y="5593688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0" name="Line 125"/>
                <p:cNvSpPr>
                  <a:spLocks noChangeShapeType="1"/>
                </p:cNvSpPr>
                <p:nvPr/>
              </p:nvSpPr>
              <p:spPr bwMode="auto">
                <a:xfrm>
                  <a:off x="1289389" y="5572707"/>
                  <a:ext cx="1530" cy="17753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41" name="Rectangle 240"/>
                <p:cNvSpPr>
                  <a:spLocks noChangeArrowheads="1"/>
                </p:cNvSpPr>
                <p:nvPr/>
              </p:nvSpPr>
              <p:spPr bwMode="auto">
                <a:xfrm>
                  <a:off x="1269501" y="5593688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2" name="Line 127"/>
                <p:cNvSpPr>
                  <a:spLocks noChangeShapeType="1"/>
                </p:cNvSpPr>
                <p:nvPr/>
              </p:nvSpPr>
              <p:spPr bwMode="auto">
                <a:xfrm>
                  <a:off x="1488255" y="5572707"/>
                  <a:ext cx="1530" cy="17753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43" name="Rectangle 242"/>
                <p:cNvSpPr>
                  <a:spLocks noChangeArrowheads="1"/>
                </p:cNvSpPr>
                <p:nvPr/>
              </p:nvSpPr>
              <p:spPr bwMode="auto">
                <a:xfrm>
                  <a:off x="1466839" y="5593688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4" name="Line 129"/>
                <p:cNvSpPr>
                  <a:spLocks noChangeShapeType="1"/>
                </p:cNvSpPr>
                <p:nvPr/>
              </p:nvSpPr>
              <p:spPr bwMode="auto">
                <a:xfrm>
                  <a:off x="1687120" y="5572707"/>
                  <a:ext cx="1530" cy="17753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45" name="Rectangle 244"/>
                <p:cNvSpPr>
                  <a:spLocks noChangeArrowheads="1"/>
                </p:cNvSpPr>
                <p:nvPr/>
              </p:nvSpPr>
              <p:spPr bwMode="auto">
                <a:xfrm>
                  <a:off x="1665705" y="5593688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6" name="Line 131"/>
                <p:cNvSpPr>
                  <a:spLocks noChangeShapeType="1"/>
                </p:cNvSpPr>
                <p:nvPr/>
              </p:nvSpPr>
              <p:spPr bwMode="auto">
                <a:xfrm>
                  <a:off x="1889045" y="5572707"/>
                  <a:ext cx="1530" cy="17753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47" name="Rectangle 246"/>
                <p:cNvSpPr>
                  <a:spLocks noChangeArrowheads="1"/>
                </p:cNvSpPr>
                <p:nvPr/>
              </p:nvSpPr>
              <p:spPr bwMode="auto">
                <a:xfrm>
                  <a:off x="1867629" y="5593688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7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8" name="Line 133"/>
                <p:cNvSpPr>
                  <a:spLocks noChangeShapeType="1"/>
                </p:cNvSpPr>
                <p:nvPr/>
              </p:nvSpPr>
              <p:spPr bwMode="auto">
                <a:xfrm>
                  <a:off x="2086381" y="5572707"/>
                  <a:ext cx="1530" cy="17753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49" name="Rectangle 248"/>
                <p:cNvSpPr>
                  <a:spLocks noChangeArrowheads="1"/>
                </p:cNvSpPr>
                <p:nvPr/>
              </p:nvSpPr>
              <p:spPr bwMode="auto">
                <a:xfrm>
                  <a:off x="2066495" y="5593688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8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0" name="Line 135"/>
                <p:cNvSpPr>
                  <a:spLocks noChangeShapeType="1"/>
                </p:cNvSpPr>
                <p:nvPr/>
              </p:nvSpPr>
              <p:spPr bwMode="auto">
                <a:xfrm>
                  <a:off x="2285247" y="5572707"/>
                  <a:ext cx="1530" cy="17753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51" name="Rectangle 250"/>
                <p:cNvSpPr>
                  <a:spLocks noChangeArrowheads="1"/>
                </p:cNvSpPr>
                <p:nvPr/>
              </p:nvSpPr>
              <p:spPr bwMode="auto">
                <a:xfrm>
                  <a:off x="2263831" y="5593688"/>
                  <a:ext cx="41978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9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2" name="Line 137"/>
                <p:cNvSpPr>
                  <a:spLocks noChangeShapeType="1"/>
                </p:cNvSpPr>
                <p:nvPr/>
              </p:nvSpPr>
              <p:spPr bwMode="auto">
                <a:xfrm>
                  <a:off x="2482583" y="5572707"/>
                  <a:ext cx="1530" cy="17753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53" name="Rectangle 252"/>
                <p:cNvSpPr>
                  <a:spLocks noChangeArrowheads="1"/>
                </p:cNvSpPr>
                <p:nvPr/>
              </p:nvSpPr>
              <p:spPr bwMode="auto">
                <a:xfrm>
                  <a:off x="2445870" y="5593688"/>
                  <a:ext cx="83955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4" name="Line 139"/>
                <p:cNvSpPr>
                  <a:spLocks noChangeShapeType="1"/>
                </p:cNvSpPr>
                <p:nvPr/>
              </p:nvSpPr>
              <p:spPr bwMode="auto">
                <a:xfrm>
                  <a:off x="2686038" y="5572707"/>
                  <a:ext cx="1530" cy="17753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55" name="Rectangle 254"/>
                <p:cNvSpPr>
                  <a:spLocks noChangeArrowheads="1"/>
                </p:cNvSpPr>
                <p:nvPr/>
              </p:nvSpPr>
              <p:spPr bwMode="auto">
                <a:xfrm>
                  <a:off x="2647795" y="5593688"/>
                  <a:ext cx="83955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6" name="Line 141"/>
                <p:cNvSpPr>
                  <a:spLocks noChangeShapeType="1"/>
                </p:cNvSpPr>
                <p:nvPr/>
              </p:nvSpPr>
              <p:spPr bwMode="auto">
                <a:xfrm>
                  <a:off x="2883374" y="5572707"/>
                  <a:ext cx="1530" cy="17753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57" name="Rectangle 256"/>
                <p:cNvSpPr>
                  <a:spLocks noChangeArrowheads="1"/>
                </p:cNvSpPr>
                <p:nvPr/>
              </p:nvSpPr>
              <p:spPr bwMode="auto">
                <a:xfrm>
                  <a:off x="2846660" y="5593688"/>
                  <a:ext cx="83955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8" name="Line 143"/>
                <p:cNvSpPr>
                  <a:spLocks noChangeShapeType="1"/>
                </p:cNvSpPr>
                <p:nvPr/>
              </p:nvSpPr>
              <p:spPr bwMode="auto">
                <a:xfrm>
                  <a:off x="3082240" y="5572707"/>
                  <a:ext cx="1530" cy="17753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59" name="Rectangle 258"/>
                <p:cNvSpPr>
                  <a:spLocks noChangeArrowheads="1"/>
                </p:cNvSpPr>
                <p:nvPr/>
              </p:nvSpPr>
              <p:spPr bwMode="auto">
                <a:xfrm>
                  <a:off x="3043995" y="5593688"/>
                  <a:ext cx="83955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0" name="Line 145"/>
                <p:cNvSpPr>
                  <a:spLocks noChangeShapeType="1"/>
                </p:cNvSpPr>
                <p:nvPr/>
              </p:nvSpPr>
              <p:spPr bwMode="auto">
                <a:xfrm>
                  <a:off x="3279575" y="5572707"/>
                  <a:ext cx="1530" cy="17753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61" name="Rectangle 260"/>
                <p:cNvSpPr>
                  <a:spLocks noChangeArrowheads="1"/>
                </p:cNvSpPr>
                <p:nvPr/>
              </p:nvSpPr>
              <p:spPr bwMode="auto">
                <a:xfrm>
                  <a:off x="3242862" y="5593688"/>
                  <a:ext cx="83955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2" name="Line 147"/>
                <p:cNvSpPr>
                  <a:spLocks noChangeShapeType="1"/>
                </p:cNvSpPr>
                <p:nvPr/>
              </p:nvSpPr>
              <p:spPr bwMode="auto">
                <a:xfrm>
                  <a:off x="3481501" y="5572707"/>
                  <a:ext cx="1530" cy="17753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63" name="Rectangle 262"/>
                <p:cNvSpPr>
                  <a:spLocks noChangeArrowheads="1"/>
                </p:cNvSpPr>
                <p:nvPr/>
              </p:nvSpPr>
              <p:spPr bwMode="auto">
                <a:xfrm>
                  <a:off x="3444787" y="5593688"/>
                  <a:ext cx="83955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15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4" name="Line 149"/>
                <p:cNvSpPr>
                  <a:spLocks noChangeShapeType="1"/>
                </p:cNvSpPr>
                <p:nvPr/>
              </p:nvSpPr>
              <p:spPr bwMode="auto">
                <a:xfrm>
                  <a:off x="3680366" y="5572707"/>
                  <a:ext cx="1530" cy="17753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65" name="Rectangle 264"/>
                <p:cNvSpPr>
                  <a:spLocks noChangeArrowheads="1"/>
                </p:cNvSpPr>
                <p:nvPr/>
              </p:nvSpPr>
              <p:spPr bwMode="auto">
                <a:xfrm>
                  <a:off x="3643653" y="5593688"/>
                  <a:ext cx="83955" cy="1024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Microsoft Sans Serif" pitchFamily="34" charset="0"/>
                      <a:cs typeface="Arial" pitchFamily="34" charset="0"/>
                    </a:rPr>
                    <a:t>16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6" name="Line 151"/>
                <p:cNvSpPr>
                  <a:spLocks noChangeShapeType="1"/>
                </p:cNvSpPr>
                <p:nvPr/>
              </p:nvSpPr>
              <p:spPr bwMode="auto">
                <a:xfrm>
                  <a:off x="3877703" y="5572707"/>
                  <a:ext cx="1530" cy="17753"/>
                </a:xfrm>
                <a:prstGeom prst="lin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267" name="TextBox 266"/>
                <p:cNvSpPr txBox="1"/>
                <p:nvPr/>
              </p:nvSpPr>
              <p:spPr>
                <a:xfrm>
                  <a:off x="682082" y="1612372"/>
                  <a:ext cx="427162" cy="3298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AU" sz="800" dirty="0" smtClean="0"/>
                    <a:t>P</a:t>
                  </a:r>
                  <a:r>
                    <a:rPr lang="en-AU" sz="800" baseline="-25000" dirty="0" smtClean="0"/>
                    <a:t>5</a:t>
                  </a:r>
                  <a:endParaRPr lang="en-AU" sz="800" dirty="0"/>
                </a:p>
              </p:txBody>
            </p:sp>
            <p:sp>
              <p:nvSpPr>
                <p:cNvPr id="268" name="TextBox 267"/>
                <p:cNvSpPr txBox="1"/>
                <p:nvPr/>
              </p:nvSpPr>
              <p:spPr>
                <a:xfrm>
                  <a:off x="682082" y="2309545"/>
                  <a:ext cx="440563" cy="3298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AU" sz="800" dirty="0" smtClean="0"/>
                    <a:t>P</a:t>
                  </a:r>
                  <a:r>
                    <a:rPr lang="en-AU" sz="800" baseline="-25000" dirty="0" smtClean="0"/>
                    <a:t>6</a:t>
                  </a:r>
                  <a:endParaRPr lang="en-AU" sz="800" dirty="0"/>
                </a:p>
              </p:txBody>
            </p:sp>
            <p:sp>
              <p:nvSpPr>
                <p:cNvPr id="269" name="TextBox 268"/>
                <p:cNvSpPr txBox="1"/>
                <p:nvPr/>
              </p:nvSpPr>
              <p:spPr>
                <a:xfrm>
                  <a:off x="682081" y="3006720"/>
                  <a:ext cx="452397" cy="3298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AU" sz="800" dirty="0" smtClean="0"/>
                    <a:t>P</a:t>
                  </a:r>
                  <a:r>
                    <a:rPr lang="en-AU" sz="800" baseline="-25000" dirty="0" smtClean="0"/>
                    <a:t>7</a:t>
                  </a:r>
                  <a:endParaRPr lang="en-AU" sz="800" dirty="0"/>
                </a:p>
              </p:txBody>
            </p:sp>
            <p:sp>
              <p:nvSpPr>
                <p:cNvPr id="270" name="TextBox 269"/>
                <p:cNvSpPr txBox="1"/>
                <p:nvPr/>
              </p:nvSpPr>
              <p:spPr>
                <a:xfrm>
                  <a:off x="682082" y="3626430"/>
                  <a:ext cx="409544" cy="3298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AU" sz="800" dirty="0" smtClean="0"/>
                    <a:t>P</a:t>
                  </a:r>
                  <a:r>
                    <a:rPr lang="en-AU" sz="800" baseline="-25000" dirty="0" smtClean="0"/>
                    <a:t>8</a:t>
                  </a:r>
                  <a:endParaRPr lang="en-AU" sz="800" dirty="0"/>
                </a:p>
              </p:txBody>
            </p:sp>
            <p:sp>
              <p:nvSpPr>
                <p:cNvPr id="271" name="TextBox 270"/>
                <p:cNvSpPr txBox="1"/>
                <p:nvPr/>
              </p:nvSpPr>
              <p:spPr>
                <a:xfrm>
                  <a:off x="755510" y="4323603"/>
                  <a:ext cx="504132" cy="3298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AU" sz="800" dirty="0" smtClean="0"/>
                    <a:t>P</a:t>
                  </a:r>
                  <a:r>
                    <a:rPr lang="en-AU" sz="800" baseline="-25000" dirty="0" smtClean="0"/>
                    <a:t>9</a:t>
                  </a:r>
                  <a:endParaRPr lang="en-AU" sz="800" dirty="0"/>
                </a:p>
              </p:txBody>
            </p:sp>
            <p:sp>
              <p:nvSpPr>
                <p:cNvPr id="272" name="TextBox 271"/>
                <p:cNvSpPr txBox="1"/>
                <p:nvPr/>
              </p:nvSpPr>
              <p:spPr>
                <a:xfrm>
                  <a:off x="755510" y="5020778"/>
                  <a:ext cx="477888" cy="3298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AU" sz="800" dirty="0" smtClean="0"/>
                    <a:t>P</a:t>
                  </a:r>
                  <a:r>
                    <a:rPr lang="en-AU" sz="800" baseline="-25000" dirty="0" smtClean="0"/>
                    <a:t>10</a:t>
                  </a:r>
                  <a:endParaRPr lang="en-AU" sz="800" dirty="0"/>
                </a:p>
              </p:txBody>
            </p:sp>
          </p:grpSp>
        </p:grpSp>
        <p:sp>
          <p:nvSpPr>
            <p:cNvPr id="114" name="TextBox 113"/>
            <p:cNvSpPr txBox="1"/>
            <p:nvPr/>
          </p:nvSpPr>
          <p:spPr>
            <a:xfrm>
              <a:off x="602522" y="954225"/>
              <a:ext cx="384925" cy="582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/>
                <a:t>B</a:t>
              </a:r>
              <a:endParaRPr lang="en-AU" dirty="0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4464126" y="990600"/>
              <a:ext cx="457201" cy="582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/>
                <a:t>C</a:t>
              </a:r>
              <a:endParaRPr lang="en-AU" dirty="0"/>
            </a:p>
          </p:txBody>
        </p:sp>
      </p:grpSp>
      <p:sp>
        <p:nvSpPr>
          <p:cNvPr id="273" name="TextBox 272"/>
          <p:cNvSpPr txBox="1"/>
          <p:nvPr/>
        </p:nvSpPr>
        <p:spPr>
          <a:xfrm>
            <a:off x="905483" y="413266"/>
            <a:ext cx="33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</a:t>
            </a:r>
            <a:endParaRPr lang="en-AU" dirty="0"/>
          </a:p>
        </p:txBody>
      </p:sp>
      <p:grpSp>
        <p:nvGrpSpPr>
          <p:cNvPr id="274" name="Group 273"/>
          <p:cNvGrpSpPr/>
          <p:nvPr/>
        </p:nvGrpSpPr>
        <p:grpSpPr>
          <a:xfrm>
            <a:off x="228601" y="6426595"/>
            <a:ext cx="6439976" cy="2482087"/>
            <a:chOff x="304800" y="1617424"/>
            <a:chExt cx="8686800" cy="3487976"/>
          </a:xfrm>
        </p:grpSpPr>
        <p:grpSp>
          <p:nvGrpSpPr>
            <p:cNvPr id="275" name="Group 274"/>
            <p:cNvGrpSpPr/>
            <p:nvPr/>
          </p:nvGrpSpPr>
          <p:grpSpPr>
            <a:xfrm>
              <a:off x="304800" y="1617424"/>
              <a:ext cx="8686800" cy="3487976"/>
              <a:chOff x="76200" y="2895600"/>
              <a:chExt cx="8912551" cy="3276600"/>
            </a:xfrm>
          </p:grpSpPr>
          <p:pic>
            <p:nvPicPr>
              <p:cNvPr id="279" name="Picture 278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200" y="3505200"/>
                <a:ext cx="4191000" cy="2590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0" name="Picture 279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492951" y="3505200"/>
                <a:ext cx="4495800" cy="2667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81" name="TextBox 280"/>
              <p:cNvSpPr txBox="1"/>
              <p:nvPr/>
            </p:nvSpPr>
            <p:spPr>
              <a:xfrm>
                <a:off x="228600" y="2895600"/>
                <a:ext cx="609600" cy="4875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dirty="0" smtClean="0"/>
                  <a:t>D</a:t>
                </a:r>
                <a:endParaRPr lang="en-AU" dirty="0"/>
              </a:p>
            </p:txBody>
          </p:sp>
          <p:sp>
            <p:nvSpPr>
              <p:cNvPr id="282" name="TextBox 281"/>
              <p:cNvSpPr txBox="1"/>
              <p:nvPr/>
            </p:nvSpPr>
            <p:spPr>
              <a:xfrm>
                <a:off x="4876800" y="2895600"/>
                <a:ext cx="381001" cy="4875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dirty="0" smtClean="0"/>
                  <a:t>E</a:t>
                </a:r>
                <a:endParaRPr lang="en-AU" dirty="0"/>
              </a:p>
            </p:txBody>
          </p:sp>
        </p:grpSp>
        <p:sp>
          <p:nvSpPr>
            <p:cNvPr id="276" name="Rectangle 275"/>
            <p:cNvSpPr/>
            <p:nvPr/>
          </p:nvSpPr>
          <p:spPr>
            <a:xfrm>
              <a:off x="5943600" y="2895600"/>
              <a:ext cx="712054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900" dirty="0" smtClean="0"/>
                <a:t>[</a:t>
              </a:r>
              <a:r>
                <a:rPr lang="en-US" sz="900" dirty="0"/>
                <a:t>M + NH</a:t>
              </a:r>
              <a:r>
                <a:rPr lang="en-US" sz="900" baseline="-25000" dirty="0"/>
                <a:t>4</a:t>
              </a:r>
              <a:r>
                <a:rPr lang="en-US" sz="900" dirty="0" smtClean="0"/>
                <a:t>]</a:t>
              </a:r>
              <a:r>
                <a:rPr lang="en-US" sz="900" baseline="30000" dirty="0" smtClean="0"/>
                <a:t>+</a:t>
              </a:r>
              <a:r>
                <a:rPr lang="en-US" sz="900" dirty="0" smtClean="0"/>
                <a:t> </a:t>
              </a:r>
              <a:endParaRPr lang="en-AU" sz="900" dirty="0"/>
            </a:p>
          </p:txBody>
        </p:sp>
        <p:sp>
          <p:nvSpPr>
            <p:cNvPr id="277" name="Rectangle 276"/>
            <p:cNvSpPr/>
            <p:nvPr/>
          </p:nvSpPr>
          <p:spPr>
            <a:xfrm>
              <a:off x="6655654" y="3315816"/>
              <a:ext cx="65594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900" dirty="0"/>
                <a:t>[M + Na</a:t>
              </a:r>
              <a:r>
                <a:rPr lang="en-US" sz="900" dirty="0" smtClean="0"/>
                <a:t>]</a:t>
              </a:r>
              <a:r>
                <a:rPr lang="en-US" sz="900" baseline="30000" dirty="0" smtClean="0"/>
                <a:t>+</a:t>
              </a:r>
              <a:r>
                <a:rPr lang="en-US" sz="900" dirty="0" smtClean="0"/>
                <a:t> </a:t>
              </a:r>
              <a:endParaRPr lang="en-AU" sz="900" dirty="0"/>
            </a:p>
          </p:txBody>
        </p:sp>
        <p:sp>
          <p:nvSpPr>
            <p:cNvPr id="278" name="Rectangle 277"/>
            <p:cNvSpPr/>
            <p:nvPr/>
          </p:nvSpPr>
          <p:spPr>
            <a:xfrm>
              <a:off x="2521009" y="3431232"/>
              <a:ext cx="599844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900" dirty="0"/>
                <a:t>[M + </a:t>
              </a:r>
              <a:r>
                <a:rPr lang="en-US" sz="900" dirty="0" smtClean="0"/>
                <a:t>H]</a:t>
              </a:r>
              <a:r>
                <a:rPr lang="en-US" sz="900" baseline="30000" dirty="0" smtClean="0"/>
                <a:t>+</a:t>
              </a:r>
              <a:r>
                <a:rPr lang="en-US" sz="900" dirty="0" smtClean="0"/>
                <a:t> </a:t>
              </a:r>
              <a:endParaRPr lang="en-AU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33637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162</Words>
  <Application>Microsoft Office PowerPoint</Application>
  <PresentationFormat>On-screen Show (4:3)</PresentationFormat>
  <Paragraphs>121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Sunil Ratnayake</dc:creator>
  <cp:lastModifiedBy>Sunil Ratnayake</cp:lastModifiedBy>
  <cp:revision>5</cp:revision>
  <dcterms:created xsi:type="dcterms:W3CDTF">2006-08-16T00:00:00Z</dcterms:created>
  <dcterms:modified xsi:type="dcterms:W3CDTF">2015-04-09T00:28:15Z</dcterms:modified>
</cp:coreProperties>
</file>