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81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FAB77-0EDE-4D4A-B238-8B117D7B5D93}" type="datetimeFigureOut">
              <a:rPr lang="en-AU" smtClean="0"/>
              <a:t>2/09/2015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11363" y="741363"/>
            <a:ext cx="2774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F9896-0F5F-477C-A9B3-0312F2A6DA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2553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96524" y="1828800"/>
            <a:ext cx="6583033" cy="4192410"/>
            <a:chOff x="0" y="2321468"/>
            <a:chExt cx="6719227" cy="4192410"/>
          </a:xfrm>
        </p:grpSpPr>
        <p:grpSp>
          <p:nvGrpSpPr>
            <p:cNvPr id="67" name="Group 66"/>
            <p:cNvGrpSpPr/>
            <p:nvPr/>
          </p:nvGrpSpPr>
          <p:grpSpPr>
            <a:xfrm>
              <a:off x="0" y="2604346"/>
              <a:ext cx="3879029" cy="3909532"/>
              <a:chOff x="0" y="2604346"/>
              <a:chExt cx="3879029" cy="3909532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36194" y="2612258"/>
                <a:ext cx="3685783" cy="3901620"/>
                <a:chOff x="0" y="2209800"/>
                <a:chExt cx="4114800" cy="4648200"/>
              </a:xfrm>
            </p:grpSpPr>
            <p:pic>
              <p:nvPicPr>
                <p:cNvPr id="5" name="Picture 4" descr="Z:\Arabinixylan-Project\Results-AX-fineStructure\NMR\Topspin PDFs\KOH-conc-2wb.jpg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0" y="2209800"/>
                  <a:ext cx="4114800" cy="4648200"/>
                </a:xfrm>
                <a:prstGeom prst="rect">
                  <a:avLst/>
                </a:prstGeom>
                <a:noFill/>
              </p:spPr>
            </p:pic>
            <p:cxnSp>
              <p:nvCxnSpPr>
                <p:cNvPr id="14" name="Straight Arrow Connector 13"/>
                <p:cNvCxnSpPr/>
                <p:nvPr/>
              </p:nvCxnSpPr>
              <p:spPr>
                <a:xfrm>
                  <a:off x="2390929" y="3021851"/>
                  <a:ext cx="76200" cy="35709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Arrow Connector 14"/>
                <p:cNvCxnSpPr/>
                <p:nvPr/>
              </p:nvCxnSpPr>
              <p:spPr>
                <a:xfrm>
                  <a:off x="739298" y="3030406"/>
                  <a:ext cx="111290" cy="49238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/>
                <p:cNvCxnSpPr/>
                <p:nvPr/>
              </p:nvCxnSpPr>
              <p:spPr>
                <a:xfrm flipH="1">
                  <a:off x="3048606" y="2805202"/>
                  <a:ext cx="381001" cy="496723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Arrow Connector 18"/>
                <p:cNvCxnSpPr/>
                <p:nvPr/>
              </p:nvCxnSpPr>
              <p:spPr>
                <a:xfrm>
                  <a:off x="1981200" y="4533900"/>
                  <a:ext cx="152399" cy="370763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/>
                <p:nvPr/>
              </p:nvCxnSpPr>
              <p:spPr>
                <a:xfrm>
                  <a:off x="404586" y="4792390"/>
                  <a:ext cx="128813" cy="38921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28"/>
              <p:cNvSpPr txBox="1"/>
              <p:nvPr/>
            </p:nvSpPr>
            <p:spPr>
              <a:xfrm>
                <a:off x="0" y="4471797"/>
                <a:ext cx="973239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900" b="1" dirty="0" smtClean="0"/>
                  <a:t>T-</a:t>
                </a:r>
                <a:r>
                  <a:rPr lang="el-GR" sz="900" b="1" dirty="0" smtClean="0"/>
                  <a:t>α</a:t>
                </a:r>
                <a:r>
                  <a:rPr lang="en-AU" sz="900" b="1" dirty="0" smtClean="0"/>
                  <a:t>-L-Ara</a:t>
                </a:r>
                <a:r>
                  <a:rPr lang="en-AU" sz="900" b="1" i="1" dirty="0" smtClean="0"/>
                  <a:t>f</a:t>
                </a:r>
                <a:r>
                  <a:rPr lang="en-AU" sz="900" b="1" dirty="0" smtClean="0"/>
                  <a:t>→3</a:t>
                </a:r>
                <a:r>
                  <a:rPr lang="en-AU" sz="900" b="1" baseline="30000" dirty="0" smtClean="0"/>
                  <a:t>S+D</a:t>
                </a:r>
                <a:endParaRPr lang="en-AU" sz="900" b="1" baseline="30000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83029" y="3095441"/>
                <a:ext cx="1047477" cy="225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900" b="1" dirty="0" smtClean="0"/>
                  <a:t>T-</a:t>
                </a:r>
                <a:r>
                  <a:rPr lang="el-GR" sz="900" b="1" dirty="0" smtClean="0"/>
                  <a:t>α</a:t>
                </a:r>
                <a:r>
                  <a:rPr lang="en-AU" sz="900" b="1" dirty="0" smtClean="0"/>
                  <a:t>-L-Ara</a:t>
                </a:r>
                <a:r>
                  <a:rPr lang="en-AU" sz="900" b="1" i="1" dirty="0" smtClean="0"/>
                  <a:t>f</a:t>
                </a:r>
                <a:r>
                  <a:rPr lang="en-AU" sz="900" b="1" dirty="0" smtClean="0"/>
                  <a:t>→3</a:t>
                </a:r>
                <a:r>
                  <a:rPr lang="en-AU" sz="900" b="1" baseline="30000" dirty="0" smtClean="0"/>
                  <a:t>S</a:t>
                </a:r>
                <a:endParaRPr lang="en-AU" sz="900" b="1" baseline="30000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1610302" y="3070229"/>
                <a:ext cx="890749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900" b="1" dirty="0" smtClean="0"/>
                  <a:t>T-</a:t>
                </a:r>
                <a:r>
                  <a:rPr lang="el-GR" sz="900" b="1" dirty="0" smtClean="0"/>
                  <a:t>α</a:t>
                </a:r>
                <a:r>
                  <a:rPr lang="en-AU" sz="900" b="1" dirty="0" smtClean="0"/>
                  <a:t>-L-Ara</a:t>
                </a:r>
                <a:r>
                  <a:rPr lang="en-AU" sz="900" b="1" i="1" dirty="0" smtClean="0"/>
                  <a:t>f</a:t>
                </a:r>
                <a:r>
                  <a:rPr lang="en-AU" sz="900" b="1" dirty="0" smtClean="0"/>
                  <a:t>→3</a:t>
                </a:r>
                <a:r>
                  <a:rPr lang="en-AU" sz="900" b="1" baseline="30000" dirty="0" smtClean="0"/>
                  <a:t>D</a:t>
                </a:r>
                <a:endParaRPr lang="en-AU" sz="900" b="1" baseline="30000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839155" y="2900890"/>
                <a:ext cx="89464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900" b="1" dirty="0" smtClean="0"/>
                  <a:t>T-</a:t>
                </a:r>
                <a:r>
                  <a:rPr lang="el-GR" sz="900" b="1" dirty="0" smtClean="0"/>
                  <a:t>α</a:t>
                </a:r>
                <a:r>
                  <a:rPr lang="en-AU" sz="900" b="1" dirty="0" smtClean="0"/>
                  <a:t>-L-Ara</a:t>
                </a:r>
                <a:r>
                  <a:rPr lang="en-AU" sz="900" b="1" i="1" dirty="0" smtClean="0"/>
                  <a:t>f</a:t>
                </a:r>
                <a:r>
                  <a:rPr lang="en-AU" sz="900" b="1" dirty="0" smtClean="0"/>
                  <a:t>→2</a:t>
                </a:r>
                <a:r>
                  <a:rPr lang="en-AU" sz="900" b="1" baseline="30000" dirty="0" smtClean="0"/>
                  <a:t>D</a:t>
                </a:r>
                <a:endParaRPr lang="en-AU" sz="900" b="1" baseline="30000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1230363" y="4378583"/>
                <a:ext cx="1047477" cy="225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900" b="1" dirty="0" smtClean="0"/>
                  <a:t>T-</a:t>
                </a:r>
                <a:r>
                  <a:rPr lang="el-GR" sz="900" b="1" dirty="0" smtClean="0"/>
                  <a:t>α</a:t>
                </a:r>
                <a:r>
                  <a:rPr lang="en-AU" sz="900" b="1" dirty="0" smtClean="0"/>
                  <a:t>-L-Ara</a:t>
                </a:r>
                <a:r>
                  <a:rPr lang="en-AU" sz="900" b="1" i="1" dirty="0" smtClean="0"/>
                  <a:t>f</a:t>
                </a:r>
                <a:r>
                  <a:rPr lang="en-AU" sz="900" b="1" dirty="0" smtClean="0"/>
                  <a:t>→3</a:t>
                </a:r>
                <a:r>
                  <a:rPr lang="en-AU" sz="900" b="1" baseline="30000" dirty="0" smtClean="0"/>
                  <a:t>D+D</a:t>
                </a:r>
                <a:endParaRPr lang="en-AU" sz="900" b="1" baseline="30000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2097025" y="2604346"/>
                <a:ext cx="99271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900" b="1" dirty="0" smtClean="0"/>
                  <a:t>T-</a:t>
                </a:r>
                <a:r>
                  <a:rPr lang="el-GR" sz="900" b="1" dirty="0" smtClean="0"/>
                  <a:t>α</a:t>
                </a:r>
                <a:r>
                  <a:rPr lang="en-AU" sz="900" b="1" dirty="0" smtClean="0"/>
                  <a:t>-L-Ara</a:t>
                </a:r>
                <a:r>
                  <a:rPr lang="en-AU" sz="900" b="1" i="1" dirty="0" smtClean="0"/>
                  <a:t>f</a:t>
                </a:r>
                <a:r>
                  <a:rPr lang="en-AU" sz="900" b="1" dirty="0" smtClean="0"/>
                  <a:t>→2</a:t>
                </a:r>
                <a:r>
                  <a:rPr lang="en-AU" sz="900" b="1" baseline="30000" dirty="0" smtClean="0"/>
                  <a:t>D+D</a:t>
                </a:r>
                <a:endParaRPr lang="en-AU" sz="900" b="1" baseline="30000" dirty="0"/>
              </a:p>
            </p:txBody>
          </p:sp>
          <p:cxnSp>
            <p:nvCxnSpPr>
              <p:cNvPr id="58" name="Straight Arrow Connector 57"/>
              <p:cNvCxnSpPr/>
              <p:nvPr/>
            </p:nvCxnSpPr>
            <p:spPr>
              <a:xfrm>
                <a:off x="2501051" y="2842150"/>
                <a:ext cx="171091" cy="198941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0" name="TextBox 59"/>
              <p:cNvSpPr txBox="1"/>
              <p:nvPr/>
            </p:nvSpPr>
            <p:spPr>
              <a:xfrm>
                <a:off x="3117057" y="3413553"/>
                <a:ext cx="76197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900" b="1" dirty="0" smtClean="0"/>
                  <a:t>α</a:t>
                </a:r>
                <a:r>
                  <a:rPr lang="en-AU" sz="900" b="1" dirty="0" smtClean="0"/>
                  <a:t>-D-Xyl</a:t>
                </a:r>
                <a:r>
                  <a:rPr lang="en-AU" sz="900" b="1" i="1" dirty="0" smtClean="0"/>
                  <a:t>p</a:t>
                </a:r>
                <a:r>
                  <a:rPr lang="en-AU" sz="900" b="1" dirty="0" smtClean="0"/>
                  <a:t>-1</a:t>
                </a:r>
                <a:endParaRPr lang="en-AU" sz="900" b="1" dirty="0"/>
              </a:p>
            </p:txBody>
          </p:sp>
          <p:cxnSp>
            <p:nvCxnSpPr>
              <p:cNvPr id="62" name="Straight Arrow Connector 61"/>
              <p:cNvCxnSpPr/>
              <p:nvPr/>
            </p:nvCxnSpPr>
            <p:spPr>
              <a:xfrm flipH="1">
                <a:off x="3286477" y="3616606"/>
                <a:ext cx="211566" cy="40043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oup 67"/>
            <p:cNvGrpSpPr/>
            <p:nvPr/>
          </p:nvGrpSpPr>
          <p:grpSpPr>
            <a:xfrm>
              <a:off x="3733800" y="2321468"/>
              <a:ext cx="2985427" cy="3937703"/>
              <a:chOff x="3733800" y="2321468"/>
              <a:chExt cx="2985427" cy="3937703"/>
            </a:xfrm>
          </p:grpSpPr>
          <p:pic>
            <p:nvPicPr>
              <p:cNvPr id="26" name="Picture 5" descr="Z:\Arabinixylan-Project\Results-AX-fineStructure\NMR\Topspin PDFs\KOH-conc-3wb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733800" y="2948111"/>
                <a:ext cx="2985427" cy="3311060"/>
              </a:xfrm>
              <a:prstGeom prst="rect">
                <a:avLst/>
              </a:prstGeom>
              <a:noFill/>
            </p:spPr>
          </p:pic>
          <p:sp>
            <p:nvSpPr>
              <p:cNvPr id="63" name="TextBox 62"/>
              <p:cNvSpPr txBox="1"/>
              <p:nvPr/>
            </p:nvSpPr>
            <p:spPr>
              <a:xfrm>
                <a:off x="4799499" y="2321468"/>
                <a:ext cx="854028" cy="225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900" b="1" dirty="0" smtClean="0"/>
                  <a:t>β</a:t>
                </a:r>
                <a:r>
                  <a:rPr lang="en-AU" sz="900" b="1" dirty="0" smtClean="0"/>
                  <a:t>-D-Xyl</a:t>
                </a:r>
                <a:r>
                  <a:rPr lang="en-AU" sz="900" b="1" i="1" dirty="0" smtClean="0"/>
                  <a:t>p</a:t>
                </a:r>
                <a:r>
                  <a:rPr lang="en-AU" sz="900" b="1" dirty="0" smtClean="0"/>
                  <a:t>-1</a:t>
                </a:r>
                <a:endParaRPr lang="en-AU" sz="900" b="1" dirty="0"/>
              </a:p>
            </p:txBody>
          </p:sp>
          <p:cxnSp>
            <p:nvCxnSpPr>
              <p:cNvPr id="65" name="Straight Arrow Connector 64"/>
              <p:cNvCxnSpPr/>
              <p:nvPr/>
            </p:nvCxnSpPr>
            <p:spPr>
              <a:xfrm flipH="1">
                <a:off x="4799500" y="2546526"/>
                <a:ext cx="229700" cy="37608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70" name="TextBox 69"/>
          <p:cNvSpPr txBox="1"/>
          <p:nvPr/>
        </p:nvSpPr>
        <p:spPr>
          <a:xfrm>
            <a:off x="217257" y="756849"/>
            <a:ext cx="1333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A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A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462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36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Sunil Ratnayake</dc:creator>
  <cp:lastModifiedBy>Sunil Ratnayake</cp:lastModifiedBy>
  <cp:revision>9</cp:revision>
  <cp:lastPrinted>2014-08-05T04:09:58Z</cp:lastPrinted>
  <dcterms:created xsi:type="dcterms:W3CDTF">2006-08-16T00:00:00Z</dcterms:created>
  <dcterms:modified xsi:type="dcterms:W3CDTF">2015-09-02T06:10:13Z</dcterms:modified>
</cp:coreProperties>
</file>