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89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173657" y="685800"/>
            <a:ext cx="9198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1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1200" b="1" dirty="0">
                <a:latin typeface="Times New Roman" pitchFamily="18" charset="0"/>
                <a:cs typeface="Times New Roman" pitchFamily="18" charset="0"/>
              </a:rPr>
              <a:t>Figure </a:t>
            </a:r>
            <a:r>
              <a:rPr lang="en-AU" sz="12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endParaRPr lang="en-AU" sz="1200" dirty="0" smtClean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Group 41"/>
          <p:cNvGrpSpPr/>
          <p:nvPr/>
        </p:nvGrpSpPr>
        <p:grpSpPr>
          <a:xfrm>
            <a:off x="469075" y="2038690"/>
            <a:ext cx="341013" cy="3388193"/>
            <a:chOff x="457200" y="1854630"/>
            <a:chExt cx="341013" cy="3388193"/>
          </a:xfrm>
        </p:grpSpPr>
        <p:cxnSp>
          <p:nvCxnSpPr>
            <p:cNvPr id="5" name="Straight Connector 4"/>
            <p:cNvCxnSpPr/>
            <p:nvPr/>
          </p:nvCxnSpPr>
          <p:spPr>
            <a:xfrm flipH="1">
              <a:off x="457200" y="1860956"/>
              <a:ext cx="32905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57200" y="1854630"/>
              <a:ext cx="0" cy="3388193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457200" y="5242814"/>
              <a:ext cx="341013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/>
          <p:nvPr/>
        </p:nvGrpSpPr>
        <p:grpSpPr>
          <a:xfrm>
            <a:off x="6378623" y="2057022"/>
            <a:ext cx="246828" cy="3493249"/>
            <a:chOff x="6191205" y="1624963"/>
            <a:chExt cx="285795" cy="3864546"/>
          </a:xfrm>
        </p:grpSpPr>
        <p:cxnSp>
          <p:nvCxnSpPr>
            <p:cNvPr id="58" name="Straight Connector 57"/>
            <p:cNvCxnSpPr/>
            <p:nvPr/>
          </p:nvCxnSpPr>
          <p:spPr>
            <a:xfrm>
              <a:off x="6191209" y="1624963"/>
              <a:ext cx="285791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6477000" y="1624963"/>
              <a:ext cx="0" cy="3849757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H="1" flipV="1">
              <a:off x="6191205" y="5479767"/>
              <a:ext cx="285795" cy="974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5"/>
          <p:cNvGrpSpPr/>
          <p:nvPr/>
        </p:nvGrpSpPr>
        <p:grpSpPr>
          <a:xfrm>
            <a:off x="1529677" y="2568341"/>
            <a:ext cx="4413263" cy="1858023"/>
            <a:chOff x="900333" y="2077543"/>
            <a:chExt cx="5409101" cy="2668614"/>
          </a:xfrm>
        </p:grpSpPr>
        <p:grpSp>
          <p:nvGrpSpPr>
            <p:cNvPr id="136" name="Group 135"/>
            <p:cNvGrpSpPr/>
            <p:nvPr/>
          </p:nvGrpSpPr>
          <p:grpSpPr>
            <a:xfrm>
              <a:off x="900333" y="2077543"/>
              <a:ext cx="5409101" cy="2668614"/>
              <a:chOff x="914400" y="3276600"/>
              <a:chExt cx="6834188" cy="2755900"/>
            </a:xfrm>
          </p:grpSpPr>
          <p:grpSp>
            <p:nvGrpSpPr>
              <p:cNvPr id="1028" name="Group 4"/>
              <p:cNvGrpSpPr>
                <a:grpSpLocks noChangeAspect="1"/>
              </p:cNvGrpSpPr>
              <p:nvPr/>
            </p:nvGrpSpPr>
            <p:grpSpPr bwMode="auto">
              <a:xfrm>
                <a:off x="914400" y="3276600"/>
                <a:ext cx="6834188" cy="2755900"/>
                <a:chOff x="576" y="2064"/>
                <a:chExt cx="4305" cy="1736"/>
              </a:xfrm>
            </p:grpSpPr>
            <p:sp>
              <p:nvSpPr>
                <p:cNvPr id="1027" name="AutoShape 3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576" y="2064"/>
                  <a:ext cx="4094" cy="172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29" name="Rectangle 5"/>
                <p:cNvSpPr>
                  <a:spLocks noChangeArrowheads="1"/>
                </p:cNvSpPr>
                <p:nvPr/>
              </p:nvSpPr>
              <p:spPr bwMode="auto">
                <a:xfrm>
                  <a:off x="796" y="2076"/>
                  <a:ext cx="3857" cy="1594"/>
                </a:xfrm>
                <a:prstGeom prst="rect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30" name="Freeform 6"/>
                <p:cNvSpPr>
                  <a:spLocks/>
                </p:cNvSpPr>
                <p:nvPr/>
              </p:nvSpPr>
              <p:spPr bwMode="auto">
                <a:xfrm>
                  <a:off x="796" y="2076"/>
                  <a:ext cx="3853" cy="1577"/>
                </a:xfrm>
                <a:custGeom>
                  <a:avLst/>
                  <a:gdLst/>
                  <a:ahLst/>
                  <a:cxnLst>
                    <a:cxn ang="0">
                      <a:pos x="57" y="1507"/>
                    </a:cxn>
                    <a:cxn ang="0">
                      <a:pos x="118" y="1577"/>
                    </a:cxn>
                    <a:cxn ang="0">
                      <a:pos x="180" y="1577"/>
                    </a:cxn>
                    <a:cxn ang="0">
                      <a:pos x="237" y="1577"/>
                    </a:cxn>
                    <a:cxn ang="0">
                      <a:pos x="298" y="1577"/>
                    </a:cxn>
                    <a:cxn ang="0">
                      <a:pos x="360" y="1577"/>
                    </a:cxn>
                    <a:cxn ang="0">
                      <a:pos x="421" y="1577"/>
                    </a:cxn>
                    <a:cxn ang="0">
                      <a:pos x="479" y="1577"/>
                    </a:cxn>
                    <a:cxn ang="0">
                      <a:pos x="540" y="1577"/>
                    </a:cxn>
                    <a:cxn ang="0">
                      <a:pos x="602" y="1577"/>
                    </a:cxn>
                    <a:cxn ang="0">
                      <a:pos x="663" y="1577"/>
                    </a:cxn>
                    <a:cxn ang="0">
                      <a:pos x="720" y="1577"/>
                    </a:cxn>
                    <a:cxn ang="0">
                      <a:pos x="782" y="1577"/>
                    </a:cxn>
                    <a:cxn ang="0">
                      <a:pos x="843" y="1577"/>
                    </a:cxn>
                    <a:cxn ang="0">
                      <a:pos x="905" y="1577"/>
                    </a:cxn>
                    <a:cxn ang="0">
                      <a:pos x="962" y="1577"/>
                    </a:cxn>
                    <a:cxn ang="0">
                      <a:pos x="1023" y="1577"/>
                    </a:cxn>
                    <a:cxn ang="0">
                      <a:pos x="1085" y="1577"/>
                    </a:cxn>
                    <a:cxn ang="0">
                      <a:pos x="1146" y="1577"/>
                    </a:cxn>
                    <a:cxn ang="0">
                      <a:pos x="1203" y="1577"/>
                    </a:cxn>
                    <a:cxn ang="0">
                      <a:pos x="1265" y="1577"/>
                    </a:cxn>
                    <a:cxn ang="0">
                      <a:pos x="1326" y="1577"/>
                    </a:cxn>
                    <a:cxn ang="0">
                      <a:pos x="1388" y="1577"/>
                    </a:cxn>
                    <a:cxn ang="0">
                      <a:pos x="1445" y="1530"/>
                    </a:cxn>
                    <a:cxn ang="0">
                      <a:pos x="1507" y="1577"/>
                    </a:cxn>
                    <a:cxn ang="0">
                      <a:pos x="1568" y="1577"/>
                    </a:cxn>
                    <a:cxn ang="0">
                      <a:pos x="1630" y="1577"/>
                    </a:cxn>
                    <a:cxn ang="0">
                      <a:pos x="1687" y="1577"/>
                    </a:cxn>
                    <a:cxn ang="0">
                      <a:pos x="1748" y="1577"/>
                    </a:cxn>
                    <a:cxn ang="0">
                      <a:pos x="1810" y="1577"/>
                    </a:cxn>
                    <a:cxn ang="0">
                      <a:pos x="1871" y="1577"/>
                    </a:cxn>
                    <a:cxn ang="0">
                      <a:pos x="1928" y="1577"/>
                    </a:cxn>
                    <a:cxn ang="0">
                      <a:pos x="1990" y="1577"/>
                    </a:cxn>
                    <a:cxn ang="0">
                      <a:pos x="2051" y="1577"/>
                    </a:cxn>
                    <a:cxn ang="0">
                      <a:pos x="2113" y="1577"/>
                    </a:cxn>
                    <a:cxn ang="0">
                      <a:pos x="2170" y="1577"/>
                    </a:cxn>
                    <a:cxn ang="0">
                      <a:pos x="2232" y="1577"/>
                    </a:cxn>
                    <a:cxn ang="0">
                      <a:pos x="2293" y="1577"/>
                    </a:cxn>
                    <a:cxn ang="0">
                      <a:pos x="2355" y="1577"/>
                    </a:cxn>
                    <a:cxn ang="0">
                      <a:pos x="2412" y="1501"/>
                    </a:cxn>
                    <a:cxn ang="0">
                      <a:pos x="2473" y="1577"/>
                    </a:cxn>
                    <a:cxn ang="0">
                      <a:pos x="2535" y="1536"/>
                    </a:cxn>
                    <a:cxn ang="0">
                      <a:pos x="2596" y="1577"/>
                    </a:cxn>
                    <a:cxn ang="0">
                      <a:pos x="2653" y="1577"/>
                    </a:cxn>
                    <a:cxn ang="0">
                      <a:pos x="2715" y="1553"/>
                    </a:cxn>
                    <a:cxn ang="0">
                      <a:pos x="2776" y="1577"/>
                    </a:cxn>
                    <a:cxn ang="0">
                      <a:pos x="2838" y="1577"/>
                    </a:cxn>
                    <a:cxn ang="0">
                      <a:pos x="2895" y="1577"/>
                    </a:cxn>
                    <a:cxn ang="0">
                      <a:pos x="2956" y="1542"/>
                    </a:cxn>
                    <a:cxn ang="0">
                      <a:pos x="3018" y="1577"/>
                    </a:cxn>
                    <a:cxn ang="0">
                      <a:pos x="3079" y="1577"/>
                    </a:cxn>
                    <a:cxn ang="0">
                      <a:pos x="3137" y="1577"/>
                    </a:cxn>
                    <a:cxn ang="0">
                      <a:pos x="3198" y="1577"/>
                    </a:cxn>
                    <a:cxn ang="0">
                      <a:pos x="3260" y="1577"/>
                    </a:cxn>
                    <a:cxn ang="0">
                      <a:pos x="3321" y="1577"/>
                    </a:cxn>
                    <a:cxn ang="0">
                      <a:pos x="3378" y="1577"/>
                    </a:cxn>
                    <a:cxn ang="0">
                      <a:pos x="3440" y="1577"/>
                    </a:cxn>
                    <a:cxn ang="0">
                      <a:pos x="3501" y="1577"/>
                    </a:cxn>
                    <a:cxn ang="0">
                      <a:pos x="3563" y="1577"/>
                    </a:cxn>
                    <a:cxn ang="0">
                      <a:pos x="3620" y="1577"/>
                    </a:cxn>
                    <a:cxn ang="0">
                      <a:pos x="3681" y="1577"/>
                    </a:cxn>
                    <a:cxn ang="0">
                      <a:pos x="3739" y="1577"/>
                    </a:cxn>
                    <a:cxn ang="0">
                      <a:pos x="3800" y="1571"/>
                    </a:cxn>
                  </a:cxnLst>
                  <a:rect l="0" t="0" r="r" b="b"/>
                  <a:pathLst>
                    <a:path w="3853" h="1577">
                      <a:moveTo>
                        <a:pt x="0" y="1577"/>
                      </a:moveTo>
                      <a:lnTo>
                        <a:pt x="0" y="1577"/>
                      </a:lnTo>
                      <a:lnTo>
                        <a:pt x="0" y="1577"/>
                      </a:lnTo>
                      <a:lnTo>
                        <a:pt x="0" y="1577"/>
                      </a:lnTo>
                      <a:lnTo>
                        <a:pt x="4" y="1577"/>
                      </a:lnTo>
                      <a:lnTo>
                        <a:pt x="4" y="1577"/>
                      </a:lnTo>
                      <a:lnTo>
                        <a:pt x="4" y="1577"/>
                      </a:lnTo>
                      <a:lnTo>
                        <a:pt x="4" y="1577"/>
                      </a:lnTo>
                      <a:lnTo>
                        <a:pt x="8" y="1577"/>
                      </a:lnTo>
                      <a:lnTo>
                        <a:pt x="8" y="1577"/>
                      </a:lnTo>
                      <a:lnTo>
                        <a:pt x="8" y="1577"/>
                      </a:lnTo>
                      <a:lnTo>
                        <a:pt x="8" y="1577"/>
                      </a:lnTo>
                      <a:lnTo>
                        <a:pt x="13" y="1577"/>
                      </a:lnTo>
                      <a:lnTo>
                        <a:pt x="13" y="1577"/>
                      </a:lnTo>
                      <a:lnTo>
                        <a:pt x="13" y="1577"/>
                      </a:lnTo>
                      <a:lnTo>
                        <a:pt x="13" y="1577"/>
                      </a:lnTo>
                      <a:lnTo>
                        <a:pt x="17" y="1577"/>
                      </a:lnTo>
                      <a:lnTo>
                        <a:pt x="17" y="1577"/>
                      </a:lnTo>
                      <a:lnTo>
                        <a:pt x="17" y="1577"/>
                      </a:lnTo>
                      <a:lnTo>
                        <a:pt x="17" y="1577"/>
                      </a:lnTo>
                      <a:lnTo>
                        <a:pt x="22" y="1577"/>
                      </a:lnTo>
                      <a:lnTo>
                        <a:pt x="22" y="1577"/>
                      </a:lnTo>
                      <a:lnTo>
                        <a:pt x="22" y="1577"/>
                      </a:lnTo>
                      <a:lnTo>
                        <a:pt x="22" y="1577"/>
                      </a:lnTo>
                      <a:lnTo>
                        <a:pt x="26" y="1577"/>
                      </a:lnTo>
                      <a:lnTo>
                        <a:pt x="26" y="1577"/>
                      </a:lnTo>
                      <a:lnTo>
                        <a:pt x="26" y="1577"/>
                      </a:lnTo>
                      <a:lnTo>
                        <a:pt x="26" y="1577"/>
                      </a:lnTo>
                      <a:lnTo>
                        <a:pt x="30" y="1577"/>
                      </a:lnTo>
                      <a:lnTo>
                        <a:pt x="30" y="1577"/>
                      </a:lnTo>
                      <a:lnTo>
                        <a:pt x="30" y="1577"/>
                      </a:lnTo>
                      <a:lnTo>
                        <a:pt x="30" y="1577"/>
                      </a:lnTo>
                      <a:lnTo>
                        <a:pt x="35" y="1577"/>
                      </a:lnTo>
                      <a:lnTo>
                        <a:pt x="35" y="1577"/>
                      </a:lnTo>
                      <a:lnTo>
                        <a:pt x="35" y="1577"/>
                      </a:lnTo>
                      <a:lnTo>
                        <a:pt x="35" y="1577"/>
                      </a:lnTo>
                      <a:lnTo>
                        <a:pt x="39" y="1577"/>
                      </a:lnTo>
                      <a:lnTo>
                        <a:pt x="39" y="1577"/>
                      </a:lnTo>
                      <a:lnTo>
                        <a:pt x="39" y="1577"/>
                      </a:lnTo>
                      <a:lnTo>
                        <a:pt x="39" y="1577"/>
                      </a:lnTo>
                      <a:lnTo>
                        <a:pt x="44" y="1577"/>
                      </a:lnTo>
                      <a:lnTo>
                        <a:pt x="44" y="1577"/>
                      </a:lnTo>
                      <a:lnTo>
                        <a:pt x="44" y="1577"/>
                      </a:lnTo>
                      <a:lnTo>
                        <a:pt x="44" y="1577"/>
                      </a:lnTo>
                      <a:lnTo>
                        <a:pt x="48" y="1577"/>
                      </a:lnTo>
                      <a:lnTo>
                        <a:pt x="48" y="1577"/>
                      </a:lnTo>
                      <a:lnTo>
                        <a:pt x="48" y="1577"/>
                      </a:lnTo>
                      <a:lnTo>
                        <a:pt x="48" y="1577"/>
                      </a:lnTo>
                      <a:lnTo>
                        <a:pt x="52" y="1577"/>
                      </a:lnTo>
                      <a:lnTo>
                        <a:pt x="52" y="1577"/>
                      </a:lnTo>
                      <a:lnTo>
                        <a:pt x="52" y="1489"/>
                      </a:lnTo>
                      <a:lnTo>
                        <a:pt x="52" y="1489"/>
                      </a:lnTo>
                      <a:lnTo>
                        <a:pt x="57" y="1507"/>
                      </a:lnTo>
                      <a:lnTo>
                        <a:pt x="57" y="1577"/>
                      </a:lnTo>
                      <a:lnTo>
                        <a:pt x="57" y="1507"/>
                      </a:lnTo>
                      <a:lnTo>
                        <a:pt x="57" y="1577"/>
                      </a:lnTo>
                      <a:lnTo>
                        <a:pt x="61" y="1577"/>
                      </a:lnTo>
                      <a:lnTo>
                        <a:pt x="61" y="1577"/>
                      </a:lnTo>
                      <a:lnTo>
                        <a:pt x="61" y="1577"/>
                      </a:lnTo>
                      <a:lnTo>
                        <a:pt x="61" y="1577"/>
                      </a:lnTo>
                      <a:lnTo>
                        <a:pt x="66" y="1577"/>
                      </a:lnTo>
                      <a:lnTo>
                        <a:pt x="66" y="1577"/>
                      </a:lnTo>
                      <a:lnTo>
                        <a:pt x="66" y="1577"/>
                      </a:lnTo>
                      <a:lnTo>
                        <a:pt x="66" y="1577"/>
                      </a:lnTo>
                      <a:lnTo>
                        <a:pt x="70" y="1577"/>
                      </a:lnTo>
                      <a:lnTo>
                        <a:pt x="70" y="1577"/>
                      </a:lnTo>
                      <a:lnTo>
                        <a:pt x="70" y="1577"/>
                      </a:lnTo>
                      <a:lnTo>
                        <a:pt x="70" y="1577"/>
                      </a:lnTo>
                      <a:lnTo>
                        <a:pt x="74" y="1577"/>
                      </a:lnTo>
                      <a:lnTo>
                        <a:pt x="74" y="1577"/>
                      </a:lnTo>
                      <a:lnTo>
                        <a:pt x="74" y="1577"/>
                      </a:lnTo>
                      <a:lnTo>
                        <a:pt x="74" y="1577"/>
                      </a:lnTo>
                      <a:lnTo>
                        <a:pt x="79" y="1577"/>
                      </a:lnTo>
                      <a:lnTo>
                        <a:pt x="79" y="1577"/>
                      </a:lnTo>
                      <a:lnTo>
                        <a:pt x="79" y="1577"/>
                      </a:lnTo>
                      <a:lnTo>
                        <a:pt x="79" y="1577"/>
                      </a:lnTo>
                      <a:lnTo>
                        <a:pt x="83" y="1577"/>
                      </a:lnTo>
                      <a:lnTo>
                        <a:pt x="83" y="1577"/>
                      </a:lnTo>
                      <a:lnTo>
                        <a:pt x="83" y="1577"/>
                      </a:lnTo>
                      <a:lnTo>
                        <a:pt x="83" y="1577"/>
                      </a:lnTo>
                      <a:lnTo>
                        <a:pt x="88" y="1577"/>
                      </a:lnTo>
                      <a:lnTo>
                        <a:pt x="88" y="1577"/>
                      </a:lnTo>
                      <a:lnTo>
                        <a:pt x="88" y="1577"/>
                      </a:lnTo>
                      <a:lnTo>
                        <a:pt x="88" y="1577"/>
                      </a:lnTo>
                      <a:lnTo>
                        <a:pt x="92" y="1577"/>
                      </a:lnTo>
                      <a:lnTo>
                        <a:pt x="92" y="1577"/>
                      </a:lnTo>
                      <a:lnTo>
                        <a:pt x="92" y="1577"/>
                      </a:lnTo>
                      <a:lnTo>
                        <a:pt x="92" y="1577"/>
                      </a:lnTo>
                      <a:lnTo>
                        <a:pt x="96" y="1577"/>
                      </a:lnTo>
                      <a:lnTo>
                        <a:pt x="96" y="1577"/>
                      </a:lnTo>
                      <a:lnTo>
                        <a:pt x="96" y="1577"/>
                      </a:lnTo>
                      <a:lnTo>
                        <a:pt x="96" y="1577"/>
                      </a:lnTo>
                      <a:lnTo>
                        <a:pt x="101" y="1577"/>
                      </a:lnTo>
                      <a:lnTo>
                        <a:pt x="101" y="1577"/>
                      </a:lnTo>
                      <a:lnTo>
                        <a:pt x="101" y="1577"/>
                      </a:lnTo>
                      <a:lnTo>
                        <a:pt x="101" y="1577"/>
                      </a:lnTo>
                      <a:lnTo>
                        <a:pt x="105" y="1577"/>
                      </a:lnTo>
                      <a:lnTo>
                        <a:pt x="105" y="1577"/>
                      </a:lnTo>
                      <a:lnTo>
                        <a:pt x="105" y="1577"/>
                      </a:lnTo>
                      <a:lnTo>
                        <a:pt x="105" y="1577"/>
                      </a:lnTo>
                      <a:lnTo>
                        <a:pt x="110" y="1577"/>
                      </a:lnTo>
                      <a:lnTo>
                        <a:pt x="110" y="1577"/>
                      </a:lnTo>
                      <a:lnTo>
                        <a:pt x="110" y="1577"/>
                      </a:lnTo>
                      <a:lnTo>
                        <a:pt x="110" y="1577"/>
                      </a:lnTo>
                      <a:lnTo>
                        <a:pt x="114" y="1577"/>
                      </a:lnTo>
                      <a:lnTo>
                        <a:pt x="114" y="1577"/>
                      </a:lnTo>
                      <a:lnTo>
                        <a:pt x="114" y="1577"/>
                      </a:lnTo>
                      <a:lnTo>
                        <a:pt x="114" y="1577"/>
                      </a:lnTo>
                      <a:lnTo>
                        <a:pt x="118" y="1577"/>
                      </a:lnTo>
                      <a:lnTo>
                        <a:pt x="118" y="1577"/>
                      </a:lnTo>
                      <a:lnTo>
                        <a:pt x="118" y="1577"/>
                      </a:lnTo>
                      <a:lnTo>
                        <a:pt x="118" y="1577"/>
                      </a:lnTo>
                      <a:lnTo>
                        <a:pt x="123" y="1577"/>
                      </a:lnTo>
                      <a:lnTo>
                        <a:pt x="123" y="1577"/>
                      </a:lnTo>
                      <a:lnTo>
                        <a:pt x="123" y="1577"/>
                      </a:lnTo>
                      <a:lnTo>
                        <a:pt x="123" y="1577"/>
                      </a:lnTo>
                      <a:lnTo>
                        <a:pt x="127" y="1577"/>
                      </a:lnTo>
                      <a:lnTo>
                        <a:pt x="127" y="1577"/>
                      </a:lnTo>
                      <a:lnTo>
                        <a:pt x="127" y="1577"/>
                      </a:lnTo>
                      <a:lnTo>
                        <a:pt x="127" y="1577"/>
                      </a:lnTo>
                      <a:lnTo>
                        <a:pt x="131" y="1577"/>
                      </a:lnTo>
                      <a:lnTo>
                        <a:pt x="131" y="1577"/>
                      </a:lnTo>
                      <a:lnTo>
                        <a:pt x="131" y="1577"/>
                      </a:lnTo>
                      <a:lnTo>
                        <a:pt x="131" y="1577"/>
                      </a:lnTo>
                      <a:lnTo>
                        <a:pt x="136" y="1577"/>
                      </a:lnTo>
                      <a:lnTo>
                        <a:pt x="136" y="1577"/>
                      </a:lnTo>
                      <a:lnTo>
                        <a:pt x="136" y="1577"/>
                      </a:lnTo>
                      <a:lnTo>
                        <a:pt x="136" y="1577"/>
                      </a:lnTo>
                      <a:lnTo>
                        <a:pt x="140" y="1577"/>
                      </a:lnTo>
                      <a:lnTo>
                        <a:pt x="140" y="1577"/>
                      </a:lnTo>
                      <a:lnTo>
                        <a:pt x="140" y="1577"/>
                      </a:lnTo>
                      <a:lnTo>
                        <a:pt x="140" y="1577"/>
                      </a:lnTo>
                      <a:lnTo>
                        <a:pt x="145" y="1577"/>
                      </a:lnTo>
                      <a:lnTo>
                        <a:pt x="145" y="1577"/>
                      </a:lnTo>
                      <a:lnTo>
                        <a:pt x="145" y="1577"/>
                      </a:lnTo>
                      <a:lnTo>
                        <a:pt x="145" y="1577"/>
                      </a:lnTo>
                      <a:lnTo>
                        <a:pt x="149" y="1577"/>
                      </a:lnTo>
                      <a:lnTo>
                        <a:pt x="149" y="1577"/>
                      </a:lnTo>
                      <a:lnTo>
                        <a:pt x="149" y="1577"/>
                      </a:lnTo>
                      <a:lnTo>
                        <a:pt x="149" y="1577"/>
                      </a:lnTo>
                      <a:lnTo>
                        <a:pt x="153" y="1577"/>
                      </a:lnTo>
                      <a:lnTo>
                        <a:pt x="153" y="1577"/>
                      </a:lnTo>
                      <a:lnTo>
                        <a:pt x="153" y="1577"/>
                      </a:lnTo>
                      <a:lnTo>
                        <a:pt x="153" y="1577"/>
                      </a:lnTo>
                      <a:lnTo>
                        <a:pt x="158" y="1577"/>
                      </a:lnTo>
                      <a:lnTo>
                        <a:pt x="158" y="1577"/>
                      </a:lnTo>
                      <a:lnTo>
                        <a:pt x="158" y="1577"/>
                      </a:lnTo>
                      <a:lnTo>
                        <a:pt x="158" y="1577"/>
                      </a:lnTo>
                      <a:lnTo>
                        <a:pt x="162" y="1577"/>
                      </a:lnTo>
                      <a:lnTo>
                        <a:pt x="162" y="1577"/>
                      </a:lnTo>
                      <a:lnTo>
                        <a:pt x="162" y="1577"/>
                      </a:lnTo>
                      <a:lnTo>
                        <a:pt x="162" y="1577"/>
                      </a:lnTo>
                      <a:lnTo>
                        <a:pt x="167" y="1577"/>
                      </a:lnTo>
                      <a:lnTo>
                        <a:pt x="167" y="1577"/>
                      </a:lnTo>
                      <a:lnTo>
                        <a:pt x="167" y="1513"/>
                      </a:lnTo>
                      <a:lnTo>
                        <a:pt x="167" y="1513"/>
                      </a:lnTo>
                      <a:lnTo>
                        <a:pt x="171" y="1524"/>
                      </a:lnTo>
                      <a:lnTo>
                        <a:pt x="171" y="1577"/>
                      </a:lnTo>
                      <a:lnTo>
                        <a:pt x="171" y="1524"/>
                      </a:lnTo>
                      <a:lnTo>
                        <a:pt x="171" y="1577"/>
                      </a:lnTo>
                      <a:lnTo>
                        <a:pt x="175" y="1577"/>
                      </a:lnTo>
                      <a:lnTo>
                        <a:pt x="175" y="1577"/>
                      </a:lnTo>
                      <a:lnTo>
                        <a:pt x="175" y="1577"/>
                      </a:lnTo>
                      <a:lnTo>
                        <a:pt x="175" y="1577"/>
                      </a:lnTo>
                      <a:lnTo>
                        <a:pt x="180" y="1577"/>
                      </a:lnTo>
                      <a:lnTo>
                        <a:pt x="180" y="1577"/>
                      </a:lnTo>
                      <a:lnTo>
                        <a:pt x="180" y="1478"/>
                      </a:lnTo>
                      <a:lnTo>
                        <a:pt x="180" y="1571"/>
                      </a:lnTo>
                      <a:lnTo>
                        <a:pt x="184" y="1577"/>
                      </a:lnTo>
                      <a:lnTo>
                        <a:pt x="184" y="1577"/>
                      </a:lnTo>
                      <a:lnTo>
                        <a:pt x="184" y="1577"/>
                      </a:lnTo>
                      <a:lnTo>
                        <a:pt x="184" y="1577"/>
                      </a:lnTo>
                      <a:lnTo>
                        <a:pt x="189" y="1577"/>
                      </a:lnTo>
                      <a:lnTo>
                        <a:pt x="189" y="1577"/>
                      </a:lnTo>
                      <a:lnTo>
                        <a:pt x="189" y="1577"/>
                      </a:lnTo>
                      <a:lnTo>
                        <a:pt x="189" y="1577"/>
                      </a:lnTo>
                      <a:lnTo>
                        <a:pt x="193" y="1577"/>
                      </a:lnTo>
                      <a:lnTo>
                        <a:pt x="193" y="1577"/>
                      </a:lnTo>
                      <a:lnTo>
                        <a:pt x="193" y="1577"/>
                      </a:lnTo>
                      <a:lnTo>
                        <a:pt x="193" y="1577"/>
                      </a:lnTo>
                      <a:lnTo>
                        <a:pt x="197" y="1577"/>
                      </a:lnTo>
                      <a:lnTo>
                        <a:pt x="197" y="1577"/>
                      </a:lnTo>
                      <a:lnTo>
                        <a:pt x="197" y="1577"/>
                      </a:lnTo>
                      <a:lnTo>
                        <a:pt x="197" y="1577"/>
                      </a:lnTo>
                      <a:lnTo>
                        <a:pt x="202" y="1577"/>
                      </a:lnTo>
                      <a:lnTo>
                        <a:pt x="202" y="1577"/>
                      </a:lnTo>
                      <a:lnTo>
                        <a:pt x="202" y="1577"/>
                      </a:lnTo>
                      <a:lnTo>
                        <a:pt x="202" y="1577"/>
                      </a:lnTo>
                      <a:lnTo>
                        <a:pt x="206" y="1577"/>
                      </a:lnTo>
                      <a:lnTo>
                        <a:pt x="206" y="1577"/>
                      </a:lnTo>
                      <a:lnTo>
                        <a:pt x="206" y="1577"/>
                      </a:lnTo>
                      <a:lnTo>
                        <a:pt x="206" y="1577"/>
                      </a:lnTo>
                      <a:lnTo>
                        <a:pt x="211" y="1577"/>
                      </a:lnTo>
                      <a:lnTo>
                        <a:pt x="211" y="1577"/>
                      </a:lnTo>
                      <a:lnTo>
                        <a:pt x="211" y="1577"/>
                      </a:lnTo>
                      <a:lnTo>
                        <a:pt x="211" y="1577"/>
                      </a:lnTo>
                      <a:lnTo>
                        <a:pt x="215" y="1577"/>
                      </a:lnTo>
                      <a:lnTo>
                        <a:pt x="215" y="1577"/>
                      </a:lnTo>
                      <a:lnTo>
                        <a:pt x="215" y="1577"/>
                      </a:lnTo>
                      <a:lnTo>
                        <a:pt x="215" y="1577"/>
                      </a:lnTo>
                      <a:lnTo>
                        <a:pt x="219" y="1577"/>
                      </a:lnTo>
                      <a:lnTo>
                        <a:pt x="219" y="1577"/>
                      </a:lnTo>
                      <a:lnTo>
                        <a:pt x="219" y="1577"/>
                      </a:lnTo>
                      <a:lnTo>
                        <a:pt x="219" y="1577"/>
                      </a:lnTo>
                      <a:lnTo>
                        <a:pt x="224" y="1577"/>
                      </a:lnTo>
                      <a:lnTo>
                        <a:pt x="224" y="1577"/>
                      </a:lnTo>
                      <a:lnTo>
                        <a:pt x="224" y="1577"/>
                      </a:lnTo>
                      <a:lnTo>
                        <a:pt x="224" y="1577"/>
                      </a:lnTo>
                      <a:lnTo>
                        <a:pt x="228" y="1577"/>
                      </a:lnTo>
                      <a:lnTo>
                        <a:pt x="228" y="1577"/>
                      </a:lnTo>
                      <a:lnTo>
                        <a:pt x="228" y="1577"/>
                      </a:lnTo>
                      <a:lnTo>
                        <a:pt x="228" y="1577"/>
                      </a:lnTo>
                      <a:lnTo>
                        <a:pt x="233" y="1577"/>
                      </a:lnTo>
                      <a:lnTo>
                        <a:pt x="233" y="1577"/>
                      </a:lnTo>
                      <a:lnTo>
                        <a:pt x="233" y="1577"/>
                      </a:lnTo>
                      <a:lnTo>
                        <a:pt x="233" y="1577"/>
                      </a:lnTo>
                      <a:lnTo>
                        <a:pt x="237" y="1577"/>
                      </a:lnTo>
                      <a:lnTo>
                        <a:pt x="237" y="1577"/>
                      </a:lnTo>
                      <a:lnTo>
                        <a:pt x="237" y="1577"/>
                      </a:lnTo>
                      <a:lnTo>
                        <a:pt x="237" y="1577"/>
                      </a:lnTo>
                      <a:lnTo>
                        <a:pt x="241" y="1577"/>
                      </a:lnTo>
                      <a:lnTo>
                        <a:pt x="241" y="1577"/>
                      </a:lnTo>
                      <a:lnTo>
                        <a:pt x="241" y="1577"/>
                      </a:lnTo>
                      <a:lnTo>
                        <a:pt x="241" y="1577"/>
                      </a:lnTo>
                      <a:lnTo>
                        <a:pt x="246" y="1577"/>
                      </a:lnTo>
                      <a:lnTo>
                        <a:pt x="246" y="1577"/>
                      </a:lnTo>
                      <a:lnTo>
                        <a:pt x="246" y="1577"/>
                      </a:lnTo>
                      <a:lnTo>
                        <a:pt x="246" y="1577"/>
                      </a:lnTo>
                      <a:lnTo>
                        <a:pt x="250" y="1577"/>
                      </a:lnTo>
                      <a:lnTo>
                        <a:pt x="250" y="1577"/>
                      </a:lnTo>
                      <a:lnTo>
                        <a:pt x="250" y="1577"/>
                      </a:lnTo>
                      <a:lnTo>
                        <a:pt x="250" y="1577"/>
                      </a:lnTo>
                      <a:lnTo>
                        <a:pt x="254" y="1577"/>
                      </a:lnTo>
                      <a:lnTo>
                        <a:pt x="254" y="1577"/>
                      </a:lnTo>
                      <a:lnTo>
                        <a:pt x="254" y="1577"/>
                      </a:lnTo>
                      <a:lnTo>
                        <a:pt x="254" y="1577"/>
                      </a:lnTo>
                      <a:lnTo>
                        <a:pt x="259" y="1577"/>
                      </a:lnTo>
                      <a:lnTo>
                        <a:pt x="259" y="1577"/>
                      </a:lnTo>
                      <a:lnTo>
                        <a:pt x="259" y="1577"/>
                      </a:lnTo>
                      <a:lnTo>
                        <a:pt x="259" y="1577"/>
                      </a:lnTo>
                      <a:lnTo>
                        <a:pt x="263" y="1577"/>
                      </a:lnTo>
                      <a:lnTo>
                        <a:pt x="263" y="1577"/>
                      </a:lnTo>
                      <a:lnTo>
                        <a:pt x="263" y="1577"/>
                      </a:lnTo>
                      <a:lnTo>
                        <a:pt x="263" y="1577"/>
                      </a:lnTo>
                      <a:lnTo>
                        <a:pt x="268" y="1577"/>
                      </a:lnTo>
                      <a:lnTo>
                        <a:pt x="268" y="1577"/>
                      </a:lnTo>
                      <a:lnTo>
                        <a:pt x="268" y="1577"/>
                      </a:lnTo>
                      <a:lnTo>
                        <a:pt x="268" y="1577"/>
                      </a:lnTo>
                      <a:lnTo>
                        <a:pt x="272" y="1577"/>
                      </a:lnTo>
                      <a:lnTo>
                        <a:pt x="272" y="1577"/>
                      </a:lnTo>
                      <a:lnTo>
                        <a:pt x="272" y="1577"/>
                      </a:lnTo>
                      <a:lnTo>
                        <a:pt x="272" y="1577"/>
                      </a:lnTo>
                      <a:lnTo>
                        <a:pt x="276" y="1577"/>
                      </a:lnTo>
                      <a:lnTo>
                        <a:pt x="276" y="1577"/>
                      </a:lnTo>
                      <a:lnTo>
                        <a:pt x="276" y="1577"/>
                      </a:lnTo>
                      <a:lnTo>
                        <a:pt x="276" y="1577"/>
                      </a:lnTo>
                      <a:lnTo>
                        <a:pt x="281" y="1577"/>
                      </a:lnTo>
                      <a:lnTo>
                        <a:pt x="281" y="1577"/>
                      </a:lnTo>
                      <a:lnTo>
                        <a:pt x="281" y="1577"/>
                      </a:lnTo>
                      <a:lnTo>
                        <a:pt x="281" y="1577"/>
                      </a:lnTo>
                      <a:lnTo>
                        <a:pt x="285" y="1577"/>
                      </a:lnTo>
                      <a:lnTo>
                        <a:pt x="285" y="1577"/>
                      </a:lnTo>
                      <a:lnTo>
                        <a:pt x="285" y="1577"/>
                      </a:lnTo>
                      <a:lnTo>
                        <a:pt x="285" y="1577"/>
                      </a:lnTo>
                      <a:lnTo>
                        <a:pt x="290" y="1577"/>
                      </a:lnTo>
                      <a:lnTo>
                        <a:pt x="290" y="1577"/>
                      </a:lnTo>
                      <a:lnTo>
                        <a:pt x="290" y="1577"/>
                      </a:lnTo>
                      <a:lnTo>
                        <a:pt x="290" y="1577"/>
                      </a:lnTo>
                      <a:lnTo>
                        <a:pt x="294" y="1577"/>
                      </a:lnTo>
                      <a:lnTo>
                        <a:pt x="294" y="1577"/>
                      </a:lnTo>
                      <a:lnTo>
                        <a:pt x="294" y="1577"/>
                      </a:lnTo>
                      <a:lnTo>
                        <a:pt x="294" y="1577"/>
                      </a:lnTo>
                      <a:lnTo>
                        <a:pt x="298" y="1577"/>
                      </a:lnTo>
                      <a:lnTo>
                        <a:pt x="298" y="1577"/>
                      </a:lnTo>
                      <a:lnTo>
                        <a:pt x="298" y="1577"/>
                      </a:lnTo>
                      <a:lnTo>
                        <a:pt x="298" y="1577"/>
                      </a:lnTo>
                      <a:lnTo>
                        <a:pt x="303" y="1577"/>
                      </a:lnTo>
                      <a:lnTo>
                        <a:pt x="303" y="1577"/>
                      </a:lnTo>
                      <a:lnTo>
                        <a:pt x="303" y="1559"/>
                      </a:lnTo>
                      <a:lnTo>
                        <a:pt x="303" y="1577"/>
                      </a:lnTo>
                      <a:lnTo>
                        <a:pt x="307" y="1577"/>
                      </a:lnTo>
                      <a:lnTo>
                        <a:pt x="307" y="1577"/>
                      </a:lnTo>
                      <a:lnTo>
                        <a:pt x="307" y="1577"/>
                      </a:lnTo>
                      <a:lnTo>
                        <a:pt x="307" y="1577"/>
                      </a:lnTo>
                      <a:lnTo>
                        <a:pt x="312" y="1577"/>
                      </a:lnTo>
                      <a:lnTo>
                        <a:pt x="312" y="1577"/>
                      </a:lnTo>
                      <a:lnTo>
                        <a:pt x="312" y="1577"/>
                      </a:lnTo>
                      <a:lnTo>
                        <a:pt x="312" y="1577"/>
                      </a:lnTo>
                      <a:lnTo>
                        <a:pt x="316" y="1577"/>
                      </a:lnTo>
                      <a:lnTo>
                        <a:pt x="316" y="1577"/>
                      </a:lnTo>
                      <a:lnTo>
                        <a:pt x="316" y="1577"/>
                      </a:lnTo>
                      <a:lnTo>
                        <a:pt x="316" y="1577"/>
                      </a:lnTo>
                      <a:lnTo>
                        <a:pt x="320" y="1577"/>
                      </a:lnTo>
                      <a:lnTo>
                        <a:pt x="320" y="1577"/>
                      </a:lnTo>
                      <a:lnTo>
                        <a:pt x="320" y="1577"/>
                      </a:lnTo>
                      <a:lnTo>
                        <a:pt x="320" y="1577"/>
                      </a:lnTo>
                      <a:lnTo>
                        <a:pt x="325" y="1577"/>
                      </a:lnTo>
                      <a:lnTo>
                        <a:pt x="325" y="1577"/>
                      </a:lnTo>
                      <a:lnTo>
                        <a:pt x="325" y="1577"/>
                      </a:lnTo>
                      <a:lnTo>
                        <a:pt x="325" y="1577"/>
                      </a:lnTo>
                      <a:lnTo>
                        <a:pt x="329" y="1577"/>
                      </a:lnTo>
                      <a:lnTo>
                        <a:pt x="329" y="1577"/>
                      </a:lnTo>
                      <a:lnTo>
                        <a:pt x="329" y="1577"/>
                      </a:lnTo>
                      <a:lnTo>
                        <a:pt x="329" y="1577"/>
                      </a:lnTo>
                      <a:lnTo>
                        <a:pt x="334" y="1577"/>
                      </a:lnTo>
                      <a:lnTo>
                        <a:pt x="334" y="1577"/>
                      </a:lnTo>
                      <a:lnTo>
                        <a:pt x="334" y="1577"/>
                      </a:lnTo>
                      <a:lnTo>
                        <a:pt x="334" y="1577"/>
                      </a:lnTo>
                      <a:lnTo>
                        <a:pt x="338" y="1577"/>
                      </a:lnTo>
                      <a:lnTo>
                        <a:pt x="338" y="1577"/>
                      </a:lnTo>
                      <a:lnTo>
                        <a:pt x="338" y="1577"/>
                      </a:lnTo>
                      <a:lnTo>
                        <a:pt x="338" y="1577"/>
                      </a:lnTo>
                      <a:lnTo>
                        <a:pt x="342" y="1577"/>
                      </a:lnTo>
                      <a:lnTo>
                        <a:pt x="342" y="1577"/>
                      </a:lnTo>
                      <a:lnTo>
                        <a:pt x="342" y="1577"/>
                      </a:lnTo>
                      <a:lnTo>
                        <a:pt x="342" y="1577"/>
                      </a:lnTo>
                      <a:lnTo>
                        <a:pt x="347" y="1577"/>
                      </a:lnTo>
                      <a:lnTo>
                        <a:pt x="347" y="1577"/>
                      </a:lnTo>
                      <a:lnTo>
                        <a:pt x="347" y="1577"/>
                      </a:lnTo>
                      <a:lnTo>
                        <a:pt x="347" y="1577"/>
                      </a:lnTo>
                      <a:lnTo>
                        <a:pt x="351" y="1577"/>
                      </a:lnTo>
                      <a:lnTo>
                        <a:pt x="351" y="1577"/>
                      </a:lnTo>
                      <a:lnTo>
                        <a:pt x="351" y="1577"/>
                      </a:lnTo>
                      <a:lnTo>
                        <a:pt x="351" y="1577"/>
                      </a:lnTo>
                      <a:lnTo>
                        <a:pt x="356" y="1577"/>
                      </a:lnTo>
                      <a:lnTo>
                        <a:pt x="356" y="1577"/>
                      </a:lnTo>
                      <a:lnTo>
                        <a:pt x="356" y="1577"/>
                      </a:lnTo>
                      <a:lnTo>
                        <a:pt x="356" y="1577"/>
                      </a:lnTo>
                      <a:lnTo>
                        <a:pt x="360" y="1577"/>
                      </a:lnTo>
                      <a:lnTo>
                        <a:pt x="360" y="1577"/>
                      </a:lnTo>
                      <a:lnTo>
                        <a:pt x="360" y="1577"/>
                      </a:lnTo>
                      <a:lnTo>
                        <a:pt x="360" y="1577"/>
                      </a:lnTo>
                      <a:lnTo>
                        <a:pt x="364" y="1577"/>
                      </a:lnTo>
                      <a:lnTo>
                        <a:pt x="364" y="1577"/>
                      </a:lnTo>
                      <a:lnTo>
                        <a:pt x="364" y="1577"/>
                      </a:lnTo>
                      <a:lnTo>
                        <a:pt x="364" y="1577"/>
                      </a:lnTo>
                      <a:lnTo>
                        <a:pt x="369" y="1577"/>
                      </a:lnTo>
                      <a:lnTo>
                        <a:pt x="369" y="1577"/>
                      </a:lnTo>
                      <a:lnTo>
                        <a:pt x="369" y="1577"/>
                      </a:lnTo>
                      <a:lnTo>
                        <a:pt x="369" y="1577"/>
                      </a:lnTo>
                      <a:lnTo>
                        <a:pt x="373" y="1577"/>
                      </a:lnTo>
                      <a:lnTo>
                        <a:pt x="373" y="1577"/>
                      </a:lnTo>
                      <a:lnTo>
                        <a:pt x="373" y="1577"/>
                      </a:lnTo>
                      <a:lnTo>
                        <a:pt x="373" y="1577"/>
                      </a:lnTo>
                      <a:lnTo>
                        <a:pt x="378" y="1577"/>
                      </a:lnTo>
                      <a:lnTo>
                        <a:pt x="378" y="1577"/>
                      </a:lnTo>
                      <a:lnTo>
                        <a:pt x="378" y="1577"/>
                      </a:lnTo>
                      <a:lnTo>
                        <a:pt x="378" y="1577"/>
                      </a:lnTo>
                      <a:lnTo>
                        <a:pt x="382" y="1577"/>
                      </a:lnTo>
                      <a:lnTo>
                        <a:pt x="382" y="1577"/>
                      </a:lnTo>
                      <a:lnTo>
                        <a:pt x="382" y="1559"/>
                      </a:lnTo>
                      <a:lnTo>
                        <a:pt x="382" y="1577"/>
                      </a:lnTo>
                      <a:lnTo>
                        <a:pt x="386" y="1577"/>
                      </a:lnTo>
                      <a:lnTo>
                        <a:pt x="386" y="1577"/>
                      </a:lnTo>
                      <a:lnTo>
                        <a:pt x="386" y="1577"/>
                      </a:lnTo>
                      <a:lnTo>
                        <a:pt x="386" y="1577"/>
                      </a:lnTo>
                      <a:lnTo>
                        <a:pt x="391" y="1577"/>
                      </a:lnTo>
                      <a:lnTo>
                        <a:pt x="391" y="1577"/>
                      </a:lnTo>
                      <a:lnTo>
                        <a:pt x="391" y="1513"/>
                      </a:lnTo>
                      <a:lnTo>
                        <a:pt x="391" y="1577"/>
                      </a:lnTo>
                      <a:lnTo>
                        <a:pt x="395" y="1577"/>
                      </a:lnTo>
                      <a:lnTo>
                        <a:pt x="395" y="1577"/>
                      </a:lnTo>
                      <a:lnTo>
                        <a:pt x="395" y="1565"/>
                      </a:lnTo>
                      <a:lnTo>
                        <a:pt x="395" y="1571"/>
                      </a:lnTo>
                      <a:lnTo>
                        <a:pt x="399" y="1577"/>
                      </a:lnTo>
                      <a:lnTo>
                        <a:pt x="399" y="1577"/>
                      </a:lnTo>
                      <a:lnTo>
                        <a:pt x="399" y="1577"/>
                      </a:lnTo>
                      <a:lnTo>
                        <a:pt x="399" y="1577"/>
                      </a:lnTo>
                      <a:lnTo>
                        <a:pt x="404" y="1577"/>
                      </a:lnTo>
                      <a:lnTo>
                        <a:pt x="404" y="1577"/>
                      </a:lnTo>
                      <a:lnTo>
                        <a:pt x="404" y="1577"/>
                      </a:lnTo>
                      <a:lnTo>
                        <a:pt x="404" y="1577"/>
                      </a:lnTo>
                      <a:lnTo>
                        <a:pt x="408" y="1577"/>
                      </a:lnTo>
                      <a:lnTo>
                        <a:pt x="408" y="1577"/>
                      </a:lnTo>
                      <a:lnTo>
                        <a:pt x="408" y="1577"/>
                      </a:lnTo>
                      <a:lnTo>
                        <a:pt x="408" y="1577"/>
                      </a:lnTo>
                      <a:lnTo>
                        <a:pt x="413" y="1577"/>
                      </a:lnTo>
                      <a:lnTo>
                        <a:pt x="413" y="1577"/>
                      </a:lnTo>
                      <a:lnTo>
                        <a:pt x="413" y="1577"/>
                      </a:lnTo>
                      <a:lnTo>
                        <a:pt x="413" y="1577"/>
                      </a:lnTo>
                      <a:lnTo>
                        <a:pt x="417" y="1577"/>
                      </a:lnTo>
                      <a:lnTo>
                        <a:pt x="417" y="1577"/>
                      </a:lnTo>
                      <a:lnTo>
                        <a:pt x="417" y="1577"/>
                      </a:lnTo>
                      <a:lnTo>
                        <a:pt x="417" y="1577"/>
                      </a:lnTo>
                      <a:lnTo>
                        <a:pt x="421" y="1577"/>
                      </a:lnTo>
                      <a:lnTo>
                        <a:pt x="421" y="1577"/>
                      </a:lnTo>
                      <a:lnTo>
                        <a:pt x="421" y="1577"/>
                      </a:lnTo>
                      <a:lnTo>
                        <a:pt x="421" y="1577"/>
                      </a:lnTo>
                      <a:lnTo>
                        <a:pt x="426" y="1577"/>
                      </a:lnTo>
                      <a:lnTo>
                        <a:pt x="426" y="1577"/>
                      </a:lnTo>
                      <a:lnTo>
                        <a:pt x="426" y="1577"/>
                      </a:lnTo>
                      <a:lnTo>
                        <a:pt x="426" y="1577"/>
                      </a:lnTo>
                      <a:lnTo>
                        <a:pt x="430" y="1577"/>
                      </a:lnTo>
                      <a:lnTo>
                        <a:pt x="430" y="1577"/>
                      </a:lnTo>
                      <a:lnTo>
                        <a:pt x="430" y="1577"/>
                      </a:lnTo>
                      <a:lnTo>
                        <a:pt x="430" y="1577"/>
                      </a:lnTo>
                      <a:lnTo>
                        <a:pt x="435" y="1577"/>
                      </a:lnTo>
                      <a:lnTo>
                        <a:pt x="435" y="1577"/>
                      </a:lnTo>
                      <a:lnTo>
                        <a:pt x="435" y="1577"/>
                      </a:lnTo>
                      <a:lnTo>
                        <a:pt x="435" y="1577"/>
                      </a:lnTo>
                      <a:lnTo>
                        <a:pt x="439" y="1577"/>
                      </a:lnTo>
                      <a:lnTo>
                        <a:pt x="439" y="1577"/>
                      </a:lnTo>
                      <a:lnTo>
                        <a:pt x="439" y="1577"/>
                      </a:lnTo>
                      <a:lnTo>
                        <a:pt x="439" y="1577"/>
                      </a:lnTo>
                      <a:lnTo>
                        <a:pt x="443" y="1577"/>
                      </a:lnTo>
                      <a:lnTo>
                        <a:pt x="443" y="1577"/>
                      </a:lnTo>
                      <a:lnTo>
                        <a:pt x="443" y="1577"/>
                      </a:lnTo>
                      <a:lnTo>
                        <a:pt x="443" y="1577"/>
                      </a:lnTo>
                      <a:lnTo>
                        <a:pt x="448" y="1577"/>
                      </a:lnTo>
                      <a:lnTo>
                        <a:pt x="448" y="1577"/>
                      </a:lnTo>
                      <a:lnTo>
                        <a:pt x="448" y="1577"/>
                      </a:lnTo>
                      <a:lnTo>
                        <a:pt x="448" y="1577"/>
                      </a:lnTo>
                      <a:lnTo>
                        <a:pt x="452" y="1577"/>
                      </a:lnTo>
                      <a:lnTo>
                        <a:pt x="452" y="1577"/>
                      </a:lnTo>
                      <a:lnTo>
                        <a:pt x="452" y="1577"/>
                      </a:lnTo>
                      <a:lnTo>
                        <a:pt x="452" y="1577"/>
                      </a:lnTo>
                      <a:lnTo>
                        <a:pt x="457" y="1577"/>
                      </a:lnTo>
                      <a:lnTo>
                        <a:pt x="457" y="1577"/>
                      </a:lnTo>
                      <a:lnTo>
                        <a:pt x="457" y="1577"/>
                      </a:lnTo>
                      <a:lnTo>
                        <a:pt x="457" y="1577"/>
                      </a:lnTo>
                      <a:lnTo>
                        <a:pt x="461" y="1577"/>
                      </a:lnTo>
                      <a:lnTo>
                        <a:pt x="461" y="1577"/>
                      </a:lnTo>
                      <a:lnTo>
                        <a:pt x="461" y="1577"/>
                      </a:lnTo>
                      <a:lnTo>
                        <a:pt x="461" y="1577"/>
                      </a:lnTo>
                      <a:lnTo>
                        <a:pt x="465" y="1577"/>
                      </a:lnTo>
                      <a:lnTo>
                        <a:pt x="465" y="1577"/>
                      </a:lnTo>
                      <a:lnTo>
                        <a:pt x="465" y="1577"/>
                      </a:lnTo>
                      <a:lnTo>
                        <a:pt x="465" y="1577"/>
                      </a:lnTo>
                      <a:lnTo>
                        <a:pt x="470" y="1577"/>
                      </a:lnTo>
                      <a:lnTo>
                        <a:pt x="470" y="1577"/>
                      </a:lnTo>
                      <a:lnTo>
                        <a:pt x="470" y="1577"/>
                      </a:lnTo>
                      <a:lnTo>
                        <a:pt x="470" y="1577"/>
                      </a:lnTo>
                      <a:lnTo>
                        <a:pt x="474" y="1577"/>
                      </a:lnTo>
                      <a:lnTo>
                        <a:pt x="474" y="1577"/>
                      </a:lnTo>
                      <a:lnTo>
                        <a:pt x="474" y="1577"/>
                      </a:lnTo>
                      <a:lnTo>
                        <a:pt x="474" y="1577"/>
                      </a:lnTo>
                      <a:lnTo>
                        <a:pt x="479" y="1577"/>
                      </a:lnTo>
                      <a:lnTo>
                        <a:pt x="479" y="1577"/>
                      </a:lnTo>
                      <a:lnTo>
                        <a:pt x="479" y="1577"/>
                      </a:lnTo>
                      <a:lnTo>
                        <a:pt x="479" y="1577"/>
                      </a:lnTo>
                      <a:lnTo>
                        <a:pt x="483" y="1577"/>
                      </a:lnTo>
                      <a:lnTo>
                        <a:pt x="483" y="1577"/>
                      </a:lnTo>
                      <a:lnTo>
                        <a:pt x="483" y="1577"/>
                      </a:lnTo>
                      <a:lnTo>
                        <a:pt x="483" y="1577"/>
                      </a:lnTo>
                      <a:lnTo>
                        <a:pt x="487" y="1577"/>
                      </a:lnTo>
                      <a:lnTo>
                        <a:pt x="487" y="1577"/>
                      </a:lnTo>
                      <a:lnTo>
                        <a:pt x="487" y="1577"/>
                      </a:lnTo>
                      <a:lnTo>
                        <a:pt x="487" y="1577"/>
                      </a:lnTo>
                      <a:lnTo>
                        <a:pt x="492" y="1577"/>
                      </a:lnTo>
                      <a:lnTo>
                        <a:pt x="492" y="1577"/>
                      </a:lnTo>
                      <a:lnTo>
                        <a:pt x="492" y="1577"/>
                      </a:lnTo>
                      <a:lnTo>
                        <a:pt x="492" y="1577"/>
                      </a:lnTo>
                      <a:lnTo>
                        <a:pt x="496" y="1577"/>
                      </a:lnTo>
                      <a:lnTo>
                        <a:pt x="496" y="1577"/>
                      </a:lnTo>
                      <a:lnTo>
                        <a:pt x="496" y="1577"/>
                      </a:lnTo>
                      <a:lnTo>
                        <a:pt x="496" y="1577"/>
                      </a:lnTo>
                      <a:lnTo>
                        <a:pt x="501" y="1577"/>
                      </a:lnTo>
                      <a:lnTo>
                        <a:pt x="501" y="1577"/>
                      </a:lnTo>
                      <a:lnTo>
                        <a:pt x="501" y="1577"/>
                      </a:lnTo>
                      <a:lnTo>
                        <a:pt x="501" y="1577"/>
                      </a:lnTo>
                      <a:lnTo>
                        <a:pt x="505" y="1577"/>
                      </a:lnTo>
                      <a:lnTo>
                        <a:pt x="505" y="1577"/>
                      </a:lnTo>
                      <a:lnTo>
                        <a:pt x="505" y="1577"/>
                      </a:lnTo>
                      <a:lnTo>
                        <a:pt x="505" y="1577"/>
                      </a:lnTo>
                      <a:lnTo>
                        <a:pt x="509" y="1577"/>
                      </a:lnTo>
                      <a:lnTo>
                        <a:pt x="509" y="1577"/>
                      </a:lnTo>
                      <a:lnTo>
                        <a:pt x="509" y="1577"/>
                      </a:lnTo>
                      <a:lnTo>
                        <a:pt x="509" y="1577"/>
                      </a:lnTo>
                      <a:lnTo>
                        <a:pt x="514" y="1577"/>
                      </a:lnTo>
                      <a:lnTo>
                        <a:pt x="514" y="1577"/>
                      </a:lnTo>
                      <a:lnTo>
                        <a:pt x="514" y="1577"/>
                      </a:lnTo>
                      <a:lnTo>
                        <a:pt x="514" y="1577"/>
                      </a:lnTo>
                      <a:lnTo>
                        <a:pt x="518" y="1577"/>
                      </a:lnTo>
                      <a:lnTo>
                        <a:pt x="518" y="1577"/>
                      </a:lnTo>
                      <a:lnTo>
                        <a:pt x="518" y="1577"/>
                      </a:lnTo>
                      <a:lnTo>
                        <a:pt x="518" y="1577"/>
                      </a:lnTo>
                      <a:lnTo>
                        <a:pt x="522" y="1577"/>
                      </a:lnTo>
                      <a:lnTo>
                        <a:pt x="522" y="1577"/>
                      </a:lnTo>
                      <a:lnTo>
                        <a:pt x="522" y="1577"/>
                      </a:lnTo>
                      <a:lnTo>
                        <a:pt x="522" y="1577"/>
                      </a:lnTo>
                      <a:lnTo>
                        <a:pt x="527" y="1577"/>
                      </a:lnTo>
                      <a:lnTo>
                        <a:pt x="527" y="1577"/>
                      </a:lnTo>
                      <a:lnTo>
                        <a:pt x="527" y="1577"/>
                      </a:lnTo>
                      <a:lnTo>
                        <a:pt x="527" y="1577"/>
                      </a:lnTo>
                      <a:lnTo>
                        <a:pt x="531" y="1577"/>
                      </a:lnTo>
                      <a:lnTo>
                        <a:pt x="531" y="1577"/>
                      </a:lnTo>
                      <a:lnTo>
                        <a:pt x="531" y="1577"/>
                      </a:lnTo>
                      <a:lnTo>
                        <a:pt x="531" y="1577"/>
                      </a:lnTo>
                      <a:lnTo>
                        <a:pt x="536" y="1577"/>
                      </a:lnTo>
                      <a:lnTo>
                        <a:pt x="536" y="1577"/>
                      </a:lnTo>
                      <a:lnTo>
                        <a:pt x="536" y="1577"/>
                      </a:lnTo>
                      <a:lnTo>
                        <a:pt x="536" y="1577"/>
                      </a:lnTo>
                      <a:lnTo>
                        <a:pt x="540" y="1577"/>
                      </a:lnTo>
                      <a:lnTo>
                        <a:pt x="540" y="1577"/>
                      </a:lnTo>
                      <a:lnTo>
                        <a:pt x="540" y="1577"/>
                      </a:lnTo>
                      <a:lnTo>
                        <a:pt x="540" y="1577"/>
                      </a:lnTo>
                      <a:lnTo>
                        <a:pt x="544" y="1577"/>
                      </a:lnTo>
                      <a:lnTo>
                        <a:pt x="544" y="1577"/>
                      </a:lnTo>
                      <a:lnTo>
                        <a:pt x="544" y="1577"/>
                      </a:lnTo>
                      <a:lnTo>
                        <a:pt x="544" y="1577"/>
                      </a:lnTo>
                      <a:lnTo>
                        <a:pt x="549" y="1577"/>
                      </a:lnTo>
                      <a:lnTo>
                        <a:pt x="549" y="1577"/>
                      </a:lnTo>
                      <a:lnTo>
                        <a:pt x="549" y="1577"/>
                      </a:lnTo>
                      <a:lnTo>
                        <a:pt x="549" y="1577"/>
                      </a:lnTo>
                      <a:lnTo>
                        <a:pt x="553" y="1577"/>
                      </a:lnTo>
                      <a:lnTo>
                        <a:pt x="553" y="1577"/>
                      </a:lnTo>
                      <a:lnTo>
                        <a:pt x="553" y="1577"/>
                      </a:lnTo>
                      <a:lnTo>
                        <a:pt x="553" y="1577"/>
                      </a:lnTo>
                      <a:lnTo>
                        <a:pt x="558" y="1577"/>
                      </a:lnTo>
                      <a:lnTo>
                        <a:pt x="558" y="1577"/>
                      </a:lnTo>
                      <a:lnTo>
                        <a:pt x="558" y="1577"/>
                      </a:lnTo>
                      <a:lnTo>
                        <a:pt x="558" y="1577"/>
                      </a:lnTo>
                      <a:lnTo>
                        <a:pt x="562" y="1577"/>
                      </a:lnTo>
                      <a:lnTo>
                        <a:pt x="562" y="1577"/>
                      </a:lnTo>
                      <a:lnTo>
                        <a:pt x="562" y="1577"/>
                      </a:lnTo>
                      <a:lnTo>
                        <a:pt x="562" y="1577"/>
                      </a:lnTo>
                      <a:lnTo>
                        <a:pt x="566" y="1577"/>
                      </a:lnTo>
                      <a:lnTo>
                        <a:pt x="566" y="1577"/>
                      </a:lnTo>
                      <a:lnTo>
                        <a:pt x="566" y="1577"/>
                      </a:lnTo>
                      <a:lnTo>
                        <a:pt x="566" y="1577"/>
                      </a:lnTo>
                      <a:lnTo>
                        <a:pt x="571" y="1577"/>
                      </a:lnTo>
                      <a:lnTo>
                        <a:pt x="571" y="1577"/>
                      </a:lnTo>
                      <a:lnTo>
                        <a:pt x="571" y="1577"/>
                      </a:lnTo>
                      <a:lnTo>
                        <a:pt x="571" y="1577"/>
                      </a:lnTo>
                      <a:lnTo>
                        <a:pt x="575" y="1577"/>
                      </a:lnTo>
                      <a:lnTo>
                        <a:pt x="575" y="1577"/>
                      </a:lnTo>
                      <a:lnTo>
                        <a:pt x="575" y="1577"/>
                      </a:lnTo>
                      <a:lnTo>
                        <a:pt x="575" y="1577"/>
                      </a:lnTo>
                      <a:lnTo>
                        <a:pt x="580" y="1577"/>
                      </a:lnTo>
                      <a:lnTo>
                        <a:pt x="580" y="1577"/>
                      </a:lnTo>
                      <a:lnTo>
                        <a:pt x="580" y="1577"/>
                      </a:lnTo>
                      <a:lnTo>
                        <a:pt x="580" y="1577"/>
                      </a:lnTo>
                      <a:lnTo>
                        <a:pt x="584" y="1577"/>
                      </a:lnTo>
                      <a:lnTo>
                        <a:pt x="584" y="1577"/>
                      </a:lnTo>
                      <a:lnTo>
                        <a:pt x="584" y="1577"/>
                      </a:lnTo>
                      <a:lnTo>
                        <a:pt x="584" y="1577"/>
                      </a:lnTo>
                      <a:lnTo>
                        <a:pt x="588" y="1577"/>
                      </a:lnTo>
                      <a:lnTo>
                        <a:pt x="588" y="1577"/>
                      </a:lnTo>
                      <a:lnTo>
                        <a:pt x="588" y="1577"/>
                      </a:lnTo>
                      <a:lnTo>
                        <a:pt x="588" y="1577"/>
                      </a:lnTo>
                      <a:lnTo>
                        <a:pt x="593" y="1577"/>
                      </a:lnTo>
                      <a:lnTo>
                        <a:pt x="593" y="1577"/>
                      </a:lnTo>
                      <a:lnTo>
                        <a:pt x="593" y="1577"/>
                      </a:lnTo>
                      <a:lnTo>
                        <a:pt x="593" y="1577"/>
                      </a:lnTo>
                      <a:lnTo>
                        <a:pt x="597" y="1577"/>
                      </a:lnTo>
                      <a:lnTo>
                        <a:pt x="597" y="1577"/>
                      </a:lnTo>
                      <a:lnTo>
                        <a:pt x="597" y="1577"/>
                      </a:lnTo>
                      <a:lnTo>
                        <a:pt x="597" y="1577"/>
                      </a:lnTo>
                      <a:lnTo>
                        <a:pt x="602" y="1577"/>
                      </a:lnTo>
                      <a:lnTo>
                        <a:pt x="602" y="1577"/>
                      </a:lnTo>
                      <a:lnTo>
                        <a:pt x="602" y="1577"/>
                      </a:lnTo>
                      <a:lnTo>
                        <a:pt x="602" y="1577"/>
                      </a:lnTo>
                      <a:lnTo>
                        <a:pt x="606" y="1577"/>
                      </a:lnTo>
                      <a:lnTo>
                        <a:pt x="606" y="1577"/>
                      </a:lnTo>
                      <a:lnTo>
                        <a:pt x="606" y="1577"/>
                      </a:lnTo>
                      <a:lnTo>
                        <a:pt x="606" y="1577"/>
                      </a:lnTo>
                      <a:lnTo>
                        <a:pt x="610" y="1577"/>
                      </a:lnTo>
                      <a:lnTo>
                        <a:pt x="610" y="1577"/>
                      </a:lnTo>
                      <a:lnTo>
                        <a:pt x="610" y="1577"/>
                      </a:lnTo>
                      <a:lnTo>
                        <a:pt x="610" y="1577"/>
                      </a:lnTo>
                      <a:lnTo>
                        <a:pt x="615" y="1577"/>
                      </a:lnTo>
                      <a:lnTo>
                        <a:pt x="615" y="1577"/>
                      </a:lnTo>
                      <a:lnTo>
                        <a:pt x="615" y="1577"/>
                      </a:lnTo>
                      <a:lnTo>
                        <a:pt x="615" y="1577"/>
                      </a:lnTo>
                      <a:lnTo>
                        <a:pt x="619" y="1577"/>
                      </a:lnTo>
                      <a:lnTo>
                        <a:pt x="619" y="1577"/>
                      </a:lnTo>
                      <a:lnTo>
                        <a:pt x="619" y="1577"/>
                      </a:lnTo>
                      <a:lnTo>
                        <a:pt x="619" y="1577"/>
                      </a:lnTo>
                      <a:lnTo>
                        <a:pt x="624" y="1577"/>
                      </a:lnTo>
                      <a:lnTo>
                        <a:pt x="624" y="1577"/>
                      </a:lnTo>
                      <a:lnTo>
                        <a:pt x="624" y="1577"/>
                      </a:lnTo>
                      <a:lnTo>
                        <a:pt x="624" y="1577"/>
                      </a:lnTo>
                      <a:lnTo>
                        <a:pt x="628" y="1577"/>
                      </a:lnTo>
                      <a:lnTo>
                        <a:pt x="628" y="1577"/>
                      </a:lnTo>
                      <a:lnTo>
                        <a:pt x="628" y="1577"/>
                      </a:lnTo>
                      <a:lnTo>
                        <a:pt x="628" y="1577"/>
                      </a:lnTo>
                      <a:lnTo>
                        <a:pt x="632" y="1577"/>
                      </a:lnTo>
                      <a:lnTo>
                        <a:pt x="632" y="1577"/>
                      </a:lnTo>
                      <a:lnTo>
                        <a:pt x="632" y="1577"/>
                      </a:lnTo>
                      <a:lnTo>
                        <a:pt x="632" y="1577"/>
                      </a:lnTo>
                      <a:lnTo>
                        <a:pt x="637" y="1577"/>
                      </a:lnTo>
                      <a:lnTo>
                        <a:pt x="637" y="1577"/>
                      </a:lnTo>
                      <a:lnTo>
                        <a:pt x="637" y="1577"/>
                      </a:lnTo>
                      <a:lnTo>
                        <a:pt x="637" y="1577"/>
                      </a:lnTo>
                      <a:lnTo>
                        <a:pt x="641" y="1577"/>
                      </a:lnTo>
                      <a:lnTo>
                        <a:pt x="641" y="1577"/>
                      </a:lnTo>
                      <a:lnTo>
                        <a:pt x="641" y="1577"/>
                      </a:lnTo>
                      <a:lnTo>
                        <a:pt x="641" y="1577"/>
                      </a:lnTo>
                      <a:lnTo>
                        <a:pt x="646" y="1577"/>
                      </a:lnTo>
                      <a:lnTo>
                        <a:pt x="646" y="1577"/>
                      </a:lnTo>
                      <a:lnTo>
                        <a:pt x="646" y="1577"/>
                      </a:lnTo>
                      <a:lnTo>
                        <a:pt x="646" y="1577"/>
                      </a:lnTo>
                      <a:lnTo>
                        <a:pt x="650" y="1577"/>
                      </a:lnTo>
                      <a:lnTo>
                        <a:pt x="650" y="1577"/>
                      </a:lnTo>
                      <a:lnTo>
                        <a:pt x="650" y="1577"/>
                      </a:lnTo>
                      <a:lnTo>
                        <a:pt x="650" y="1577"/>
                      </a:lnTo>
                      <a:lnTo>
                        <a:pt x="654" y="1577"/>
                      </a:lnTo>
                      <a:lnTo>
                        <a:pt x="654" y="1577"/>
                      </a:lnTo>
                      <a:lnTo>
                        <a:pt x="654" y="1577"/>
                      </a:lnTo>
                      <a:lnTo>
                        <a:pt x="654" y="1577"/>
                      </a:lnTo>
                      <a:lnTo>
                        <a:pt x="659" y="1577"/>
                      </a:lnTo>
                      <a:lnTo>
                        <a:pt x="659" y="1577"/>
                      </a:lnTo>
                      <a:lnTo>
                        <a:pt x="659" y="1577"/>
                      </a:lnTo>
                      <a:lnTo>
                        <a:pt x="659" y="1577"/>
                      </a:lnTo>
                      <a:lnTo>
                        <a:pt x="663" y="1577"/>
                      </a:lnTo>
                      <a:lnTo>
                        <a:pt x="663" y="1577"/>
                      </a:lnTo>
                      <a:lnTo>
                        <a:pt x="663" y="1571"/>
                      </a:lnTo>
                      <a:lnTo>
                        <a:pt x="663" y="1577"/>
                      </a:lnTo>
                      <a:lnTo>
                        <a:pt x="667" y="1577"/>
                      </a:lnTo>
                      <a:lnTo>
                        <a:pt x="667" y="1577"/>
                      </a:lnTo>
                      <a:lnTo>
                        <a:pt x="667" y="1577"/>
                      </a:lnTo>
                      <a:lnTo>
                        <a:pt x="667" y="1577"/>
                      </a:lnTo>
                      <a:lnTo>
                        <a:pt x="672" y="1577"/>
                      </a:lnTo>
                      <a:lnTo>
                        <a:pt x="672" y="1577"/>
                      </a:lnTo>
                      <a:lnTo>
                        <a:pt x="672" y="1577"/>
                      </a:lnTo>
                      <a:lnTo>
                        <a:pt x="672" y="1577"/>
                      </a:lnTo>
                      <a:lnTo>
                        <a:pt x="676" y="1577"/>
                      </a:lnTo>
                      <a:lnTo>
                        <a:pt x="676" y="1577"/>
                      </a:lnTo>
                      <a:lnTo>
                        <a:pt x="676" y="1577"/>
                      </a:lnTo>
                      <a:lnTo>
                        <a:pt x="676" y="1577"/>
                      </a:lnTo>
                      <a:lnTo>
                        <a:pt x="681" y="1577"/>
                      </a:lnTo>
                      <a:lnTo>
                        <a:pt x="681" y="1577"/>
                      </a:lnTo>
                      <a:lnTo>
                        <a:pt x="681" y="1559"/>
                      </a:lnTo>
                      <a:lnTo>
                        <a:pt x="681" y="1577"/>
                      </a:lnTo>
                      <a:lnTo>
                        <a:pt x="685" y="1577"/>
                      </a:lnTo>
                      <a:lnTo>
                        <a:pt x="685" y="1577"/>
                      </a:lnTo>
                      <a:lnTo>
                        <a:pt x="685" y="1577"/>
                      </a:lnTo>
                      <a:lnTo>
                        <a:pt x="685" y="1577"/>
                      </a:lnTo>
                      <a:lnTo>
                        <a:pt x="689" y="1577"/>
                      </a:lnTo>
                      <a:lnTo>
                        <a:pt x="689" y="1577"/>
                      </a:lnTo>
                      <a:lnTo>
                        <a:pt x="689" y="1577"/>
                      </a:lnTo>
                      <a:lnTo>
                        <a:pt x="689" y="1577"/>
                      </a:lnTo>
                      <a:lnTo>
                        <a:pt x="694" y="1577"/>
                      </a:lnTo>
                      <a:lnTo>
                        <a:pt x="694" y="1577"/>
                      </a:lnTo>
                      <a:lnTo>
                        <a:pt x="694" y="1577"/>
                      </a:lnTo>
                      <a:lnTo>
                        <a:pt x="694" y="1577"/>
                      </a:lnTo>
                      <a:lnTo>
                        <a:pt x="698" y="1577"/>
                      </a:lnTo>
                      <a:lnTo>
                        <a:pt x="698" y="1577"/>
                      </a:lnTo>
                      <a:lnTo>
                        <a:pt x="698" y="1577"/>
                      </a:lnTo>
                      <a:lnTo>
                        <a:pt x="698" y="1577"/>
                      </a:lnTo>
                      <a:lnTo>
                        <a:pt x="703" y="1577"/>
                      </a:lnTo>
                      <a:lnTo>
                        <a:pt x="703" y="1577"/>
                      </a:lnTo>
                      <a:lnTo>
                        <a:pt x="703" y="1577"/>
                      </a:lnTo>
                      <a:lnTo>
                        <a:pt x="703" y="1577"/>
                      </a:lnTo>
                      <a:lnTo>
                        <a:pt x="707" y="1577"/>
                      </a:lnTo>
                      <a:lnTo>
                        <a:pt x="707" y="1577"/>
                      </a:lnTo>
                      <a:lnTo>
                        <a:pt x="707" y="1577"/>
                      </a:lnTo>
                      <a:lnTo>
                        <a:pt x="707" y="1577"/>
                      </a:lnTo>
                      <a:lnTo>
                        <a:pt x="711" y="1577"/>
                      </a:lnTo>
                      <a:lnTo>
                        <a:pt x="711" y="1577"/>
                      </a:lnTo>
                      <a:lnTo>
                        <a:pt x="711" y="1577"/>
                      </a:lnTo>
                      <a:lnTo>
                        <a:pt x="711" y="1577"/>
                      </a:lnTo>
                      <a:lnTo>
                        <a:pt x="716" y="1577"/>
                      </a:lnTo>
                      <a:lnTo>
                        <a:pt x="716" y="1577"/>
                      </a:lnTo>
                      <a:lnTo>
                        <a:pt x="716" y="1577"/>
                      </a:lnTo>
                      <a:lnTo>
                        <a:pt x="716" y="1577"/>
                      </a:lnTo>
                      <a:lnTo>
                        <a:pt x="720" y="1577"/>
                      </a:lnTo>
                      <a:lnTo>
                        <a:pt x="720" y="1577"/>
                      </a:lnTo>
                      <a:lnTo>
                        <a:pt x="720" y="1577"/>
                      </a:lnTo>
                      <a:lnTo>
                        <a:pt x="720" y="1577"/>
                      </a:lnTo>
                      <a:lnTo>
                        <a:pt x="725" y="1577"/>
                      </a:lnTo>
                      <a:lnTo>
                        <a:pt x="725" y="1577"/>
                      </a:lnTo>
                      <a:lnTo>
                        <a:pt x="725" y="1577"/>
                      </a:lnTo>
                      <a:lnTo>
                        <a:pt x="725" y="1577"/>
                      </a:lnTo>
                      <a:lnTo>
                        <a:pt x="729" y="1577"/>
                      </a:lnTo>
                      <a:lnTo>
                        <a:pt x="729" y="1577"/>
                      </a:lnTo>
                      <a:lnTo>
                        <a:pt x="729" y="1577"/>
                      </a:lnTo>
                      <a:lnTo>
                        <a:pt x="729" y="1577"/>
                      </a:lnTo>
                      <a:lnTo>
                        <a:pt x="733" y="1577"/>
                      </a:lnTo>
                      <a:lnTo>
                        <a:pt x="733" y="1577"/>
                      </a:lnTo>
                      <a:lnTo>
                        <a:pt x="733" y="1577"/>
                      </a:lnTo>
                      <a:lnTo>
                        <a:pt x="733" y="1577"/>
                      </a:lnTo>
                      <a:lnTo>
                        <a:pt x="738" y="1577"/>
                      </a:lnTo>
                      <a:lnTo>
                        <a:pt x="738" y="1577"/>
                      </a:lnTo>
                      <a:lnTo>
                        <a:pt x="738" y="1577"/>
                      </a:lnTo>
                      <a:lnTo>
                        <a:pt x="738" y="1577"/>
                      </a:lnTo>
                      <a:lnTo>
                        <a:pt x="742" y="1577"/>
                      </a:lnTo>
                      <a:lnTo>
                        <a:pt x="742" y="1577"/>
                      </a:lnTo>
                      <a:lnTo>
                        <a:pt x="742" y="1577"/>
                      </a:lnTo>
                      <a:lnTo>
                        <a:pt x="742" y="1577"/>
                      </a:lnTo>
                      <a:lnTo>
                        <a:pt x="747" y="1577"/>
                      </a:lnTo>
                      <a:lnTo>
                        <a:pt x="747" y="1577"/>
                      </a:lnTo>
                      <a:lnTo>
                        <a:pt x="747" y="1577"/>
                      </a:lnTo>
                      <a:lnTo>
                        <a:pt x="747" y="1577"/>
                      </a:lnTo>
                      <a:lnTo>
                        <a:pt x="751" y="1577"/>
                      </a:lnTo>
                      <a:lnTo>
                        <a:pt x="751" y="1577"/>
                      </a:lnTo>
                      <a:lnTo>
                        <a:pt x="751" y="1577"/>
                      </a:lnTo>
                      <a:lnTo>
                        <a:pt x="751" y="1577"/>
                      </a:lnTo>
                      <a:lnTo>
                        <a:pt x="755" y="1577"/>
                      </a:lnTo>
                      <a:lnTo>
                        <a:pt x="755" y="1577"/>
                      </a:lnTo>
                      <a:lnTo>
                        <a:pt x="755" y="1577"/>
                      </a:lnTo>
                      <a:lnTo>
                        <a:pt x="755" y="1577"/>
                      </a:lnTo>
                      <a:lnTo>
                        <a:pt x="760" y="1577"/>
                      </a:lnTo>
                      <a:lnTo>
                        <a:pt x="760" y="1577"/>
                      </a:lnTo>
                      <a:lnTo>
                        <a:pt x="760" y="1577"/>
                      </a:lnTo>
                      <a:lnTo>
                        <a:pt x="760" y="1577"/>
                      </a:lnTo>
                      <a:lnTo>
                        <a:pt x="764" y="1577"/>
                      </a:lnTo>
                      <a:lnTo>
                        <a:pt x="764" y="1577"/>
                      </a:lnTo>
                      <a:lnTo>
                        <a:pt x="764" y="1577"/>
                      </a:lnTo>
                      <a:lnTo>
                        <a:pt x="764" y="1577"/>
                      </a:lnTo>
                      <a:lnTo>
                        <a:pt x="769" y="1577"/>
                      </a:lnTo>
                      <a:lnTo>
                        <a:pt x="769" y="1577"/>
                      </a:lnTo>
                      <a:lnTo>
                        <a:pt x="769" y="1577"/>
                      </a:lnTo>
                      <a:lnTo>
                        <a:pt x="769" y="1577"/>
                      </a:lnTo>
                      <a:lnTo>
                        <a:pt x="773" y="1577"/>
                      </a:lnTo>
                      <a:lnTo>
                        <a:pt x="773" y="1577"/>
                      </a:lnTo>
                      <a:lnTo>
                        <a:pt x="773" y="1577"/>
                      </a:lnTo>
                      <a:lnTo>
                        <a:pt x="773" y="1577"/>
                      </a:lnTo>
                      <a:lnTo>
                        <a:pt x="777" y="1577"/>
                      </a:lnTo>
                      <a:lnTo>
                        <a:pt x="777" y="1577"/>
                      </a:lnTo>
                      <a:lnTo>
                        <a:pt x="777" y="1577"/>
                      </a:lnTo>
                      <a:lnTo>
                        <a:pt x="777" y="1577"/>
                      </a:lnTo>
                      <a:lnTo>
                        <a:pt x="782" y="1577"/>
                      </a:lnTo>
                      <a:lnTo>
                        <a:pt x="782" y="1577"/>
                      </a:lnTo>
                      <a:lnTo>
                        <a:pt x="782" y="1577"/>
                      </a:lnTo>
                      <a:lnTo>
                        <a:pt x="782" y="1577"/>
                      </a:lnTo>
                      <a:lnTo>
                        <a:pt x="786" y="1577"/>
                      </a:lnTo>
                      <a:lnTo>
                        <a:pt x="786" y="1577"/>
                      </a:lnTo>
                      <a:lnTo>
                        <a:pt x="786" y="1577"/>
                      </a:lnTo>
                      <a:lnTo>
                        <a:pt x="786" y="1577"/>
                      </a:lnTo>
                      <a:lnTo>
                        <a:pt x="790" y="1577"/>
                      </a:lnTo>
                      <a:lnTo>
                        <a:pt x="790" y="1577"/>
                      </a:lnTo>
                      <a:lnTo>
                        <a:pt x="790" y="1577"/>
                      </a:lnTo>
                      <a:lnTo>
                        <a:pt x="790" y="1577"/>
                      </a:lnTo>
                      <a:lnTo>
                        <a:pt x="795" y="1577"/>
                      </a:lnTo>
                      <a:lnTo>
                        <a:pt x="795" y="1577"/>
                      </a:lnTo>
                      <a:lnTo>
                        <a:pt x="795" y="1577"/>
                      </a:lnTo>
                      <a:lnTo>
                        <a:pt x="795" y="1577"/>
                      </a:lnTo>
                      <a:lnTo>
                        <a:pt x="799" y="1577"/>
                      </a:lnTo>
                      <a:lnTo>
                        <a:pt x="799" y="1577"/>
                      </a:lnTo>
                      <a:lnTo>
                        <a:pt x="799" y="1577"/>
                      </a:lnTo>
                      <a:lnTo>
                        <a:pt x="799" y="1577"/>
                      </a:lnTo>
                      <a:lnTo>
                        <a:pt x="804" y="1577"/>
                      </a:lnTo>
                      <a:lnTo>
                        <a:pt x="804" y="1577"/>
                      </a:lnTo>
                      <a:lnTo>
                        <a:pt x="804" y="1577"/>
                      </a:lnTo>
                      <a:lnTo>
                        <a:pt x="804" y="1577"/>
                      </a:lnTo>
                      <a:lnTo>
                        <a:pt x="808" y="1577"/>
                      </a:lnTo>
                      <a:lnTo>
                        <a:pt x="808" y="1577"/>
                      </a:lnTo>
                      <a:lnTo>
                        <a:pt x="808" y="1577"/>
                      </a:lnTo>
                      <a:lnTo>
                        <a:pt x="808" y="1577"/>
                      </a:lnTo>
                      <a:lnTo>
                        <a:pt x="812" y="1577"/>
                      </a:lnTo>
                      <a:lnTo>
                        <a:pt x="812" y="1577"/>
                      </a:lnTo>
                      <a:lnTo>
                        <a:pt x="812" y="1577"/>
                      </a:lnTo>
                      <a:lnTo>
                        <a:pt x="812" y="1577"/>
                      </a:lnTo>
                      <a:lnTo>
                        <a:pt x="817" y="1577"/>
                      </a:lnTo>
                      <a:lnTo>
                        <a:pt x="817" y="1577"/>
                      </a:lnTo>
                      <a:lnTo>
                        <a:pt x="817" y="1577"/>
                      </a:lnTo>
                      <a:lnTo>
                        <a:pt x="817" y="1577"/>
                      </a:lnTo>
                      <a:lnTo>
                        <a:pt x="821" y="1577"/>
                      </a:lnTo>
                      <a:lnTo>
                        <a:pt x="821" y="1577"/>
                      </a:lnTo>
                      <a:lnTo>
                        <a:pt x="821" y="1577"/>
                      </a:lnTo>
                      <a:lnTo>
                        <a:pt x="821" y="1577"/>
                      </a:lnTo>
                      <a:lnTo>
                        <a:pt x="826" y="1577"/>
                      </a:lnTo>
                      <a:lnTo>
                        <a:pt x="826" y="1577"/>
                      </a:lnTo>
                      <a:lnTo>
                        <a:pt x="826" y="1577"/>
                      </a:lnTo>
                      <a:lnTo>
                        <a:pt x="826" y="1577"/>
                      </a:lnTo>
                      <a:lnTo>
                        <a:pt x="830" y="1577"/>
                      </a:lnTo>
                      <a:lnTo>
                        <a:pt x="830" y="1577"/>
                      </a:lnTo>
                      <a:lnTo>
                        <a:pt x="830" y="1577"/>
                      </a:lnTo>
                      <a:lnTo>
                        <a:pt x="830" y="1577"/>
                      </a:lnTo>
                      <a:lnTo>
                        <a:pt x="834" y="1577"/>
                      </a:lnTo>
                      <a:lnTo>
                        <a:pt x="834" y="1577"/>
                      </a:lnTo>
                      <a:lnTo>
                        <a:pt x="834" y="1577"/>
                      </a:lnTo>
                      <a:lnTo>
                        <a:pt x="834" y="1577"/>
                      </a:lnTo>
                      <a:lnTo>
                        <a:pt x="839" y="1577"/>
                      </a:lnTo>
                      <a:lnTo>
                        <a:pt x="839" y="1577"/>
                      </a:lnTo>
                      <a:lnTo>
                        <a:pt x="839" y="1577"/>
                      </a:lnTo>
                      <a:lnTo>
                        <a:pt x="839" y="1577"/>
                      </a:lnTo>
                      <a:lnTo>
                        <a:pt x="843" y="1577"/>
                      </a:lnTo>
                      <a:lnTo>
                        <a:pt x="843" y="1577"/>
                      </a:lnTo>
                      <a:lnTo>
                        <a:pt x="843" y="1577"/>
                      </a:lnTo>
                      <a:lnTo>
                        <a:pt x="843" y="1577"/>
                      </a:lnTo>
                      <a:lnTo>
                        <a:pt x="848" y="1577"/>
                      </a:lnTo>
                      <a:lnTo>
                        <a:pt x="848" y="1577"/>
                      </a:lnTo>
                      <a:lnTo>
                        <a:pt x="848" y="1577"/>
                      </a:lnTo>
                      <a:lnTo>
                        <a:pt x="848" y="1577"/>
                      </a:lnTo>
                      <a:lnTo>
                        <a:pt x="852" y="1577"/>
                      </a:lnTo>
                      <a:lnTo>
                        <a:pt x="852" y="1577"/>
                      </a:lnTo>
                      <a:lnTo>
                        <a:pt x="852" y="1577"/>
                      </a:lnTo>
                      <a:lnTo>
                        <a:pt x="852" y="1577"/>
                      </a:lnTo>
                      <a:lnTo>
                        <a:pt x="856" y="1577"/>
                      </a:lnTo>
                      <a:lnTo>
                        <a:pt x="856" y="1577"/>
                      </a:lnTo>
                      <a:lnTo>
                        <a:pt x="856" y="1577"/>
                      </a:lnTo>
                      <a:lnTo>
                        <a:pt x="856" y="1577"/>
                      </a:lnTo>
                      <a:lnTo>
                        <a:pt x="861" y="1577"/>
                      </a:lnTo>
                      <a:lnTo>
                        <a:pt x="861" y="1577"/>
                      </a:lnTo>
                      <a:lnTo>
                        <a:pt x="861" y="1577"/>
                      </a:lnTo>
                      <a:lnTo>
                        <a:pt x="861" y="1577"/>
                      </a:lnTo>
                      <a:lnTo>
                        <a:pt x="865" y="1577"/>
                      </a:lnTo>
                      <a:lnTo>
                        <a:pt x="865" y="1577"/>
                      </a:lnTo>
                      <a:lnTo>
                        <a:pt x="865" y="1577"/>
                      </a:lnTo>
                      <a:lnTo>
                        <a:pt x="865" y="1577"/>
                      </a:lnTo>
                      <a:lnTo>
                        <a:pt x="870" y="1577"/>
                      </a:lnTo>
                      <a:lnTo>
                        <a:pt x="870" y="1577"/>
                      </a:lnTo>
                      <a:lnTo>
                        <a:pt x="870" y="1577"/>
                      </a:lnTo>
                      <a:lnTo>
                        <a:pt x="870" y="1577"/>
                      </a:lnTo>
                      <a:lnTo>
                        <a:pt x="874" y="1577"/>
                      </a:lnTo>
                      <a:lnTo>
                        <a:pt x="874" y="1577"/>
                      </a:lnTo>
                      <a:lnTo>
                        <a:pt x="874" y="1577"/>
                      </a:lnTo>
                      <a:lnTo>
                        <a:pt x="874" y="1577"/>
                      </a:lnTo>
                      <a:lnTo>
                        <a:pt x="878" y="1577"/>
                      </a:lnTo>
                      <a:lnTo>
                        <a:pt x="878" y="1577"/>
                      </a:lnTo>
                      <a:lnTo>
                        <a:pt x="878" y="1577"/>
                      </a:lnTo>
                      <a:lnTo>
                        <a:pt x="878" y="1577"/>
                      </a:lnTo>
                      <a:lnTo>
                        <a:pt x="883" y="1577"/>
                      </a:lnTo>
                      <a:lnTo>
                        <a:pt x="883" y="1577"/>
                      </a:lnTo>
                      <a:lnTo>
                        <a:pt x="883" y="1577"/>
                      </a:lnTo>
                      <a:lnTo>
                        <a:pt x="883" y="1577"/>
                      </a:lnTo>
                      <a:lnTo>
                        <a:pt x="887" y="1577"/>
                      </a:lnTo>
                      <a:lnTo>
                        <a:pt x="887" y="1577"/>
                      </a:lnTo>
                      <a:lnTo>
                        <a:pt x="887" y="1577"/>
                      </a:lnTo>
                      <a:lnTo>
                        <a:pt x="887" y="1577"/>
                      </a:lnTo>
                      <a:lnTo>
                        <a:pt x="892" y="1577"/>
                      </a:lnTo>
                      <a:lnTo>
                        <a:pt x="892" y="1577"/>
                      </a:lnTo>
                      <a:lnTo>
                        <a:pt x="892" y="1577"/>
                      </a:lnTo>
                      <a:lnTo>
                        <a:pt x="892" y="1577"/>
                      </a:lnTo>
                      <a:lnTo>
                        <a:pt x="896" y="1577"/>
                      </a:lnTo>
                      <a:lnTo>
                        <a:pt x="896" y="1577"/>
                      </a:lnTo>
                      <a:lnTo>
                        <a:pt x="896" y="1577"/>
                      </a:lnTo>
                      <a:lnTo>
                        <a:pt x="896" y="1577"/>
                      </a:lnTo>
                      <a:lnTo>
                        <a:pt x="900" y="1577"/>
                      </a:lnTo>
                      <a:lnTo>
                        <a:pt x="900" y="1577"/>
                      </a:lnTo>
                      <a:lnTo>
                        <a:pt x="900" y="1577"/>
                      </a:lnTo>
                      <a:lnTo>
                        <a:pt x="900" y="1577"/>
                      </a:lnTo>
                      <a:lnTo>
                        <a:pt x="905" y="1577"/>
                      </a:lnTo>
                      <a:lnTo>
                        <a:pt x="905" y="1577"/>
                      </a:lnTo>
                      <a:lnTo>
                        <a:pt x="905" y="1577"/>
                      </a:lnTo>
                      <a:lnTo>
                        <a:pt x="905" y="1577"/>
                      </a:lnTo>
                      <a:lnTo>
                        <a:pt x="909" y="1577"/>
                      </a:lnTo>
                      <a:lnTo>
                        <a:pt x="909" y="1577"/>
                      </a:lnTo>
                      <a:lnTo>
                        <a:pt x="909" y="1577"/>
                      </a:lnTo>
                      <a:lnTo>
                        <a:pt x="909" y="1577"/>
                      </a:lnTo>
                      <a:lnTo>
                        <a:pt x="914" y="1577"/>
                      </a:lnTo>
                      <a:lnTo>
                        <a:pt x="914" y="1577"/>
                      </a:lnTo>
                      <a:lnTo>
                        <a:pt x="914" y="1577"/>
                      </a:lnTo>
                      <a:lnTo>
                        <a:pt x="914" y="1577"/>
                      </a:lnTo>
                      <a:lnTo>
                        <a:pt x="918" y="1577"/>
                      </a:lnTo>
                      <a:lnTo>
                        <a:pt x="918" y="1577"/>
                      </a:lnTo>
                      <a:lnTo>
                        <a:pt x="918" y="1577"/>
                      </a:lnTo>
                      <a:lnTo>
                        <a:pt x="918" y="1577"/>
                      </a:lnTo>
                      <a:lnTo>
                        <a:pt x="922" y="1577"/>
                      </a:lnTo>
                      <a:lnTo>
                        <a:pt x="922" y="1577"/>
                      </a:lnTo>
                      <a:lnTo>
                        <a:pt x="922" y="1577"/>
                      </a:lnTo>
                      <a:lnTo>
                        <a:pt x="922" y="1577"/>
                      </a:lnTo>
                      <a:lnTo>
                        <a:pt x="927" y="1577"/>
                      </a:lnTo>
                      <a:lnTo>
                        <a:pt x="927" y="1577"/>
                      </a:lnTo>
                      <a:lnTo>
                        <a:pt x="927" y="1577"/>
                      </a:lnTo>
                      <a:lnTo>
                        <a:pt x="927" y="1577"/>
                      </a:lnTo>
                      <a:lnTo>
                        <a:pt x="931" y="1577"/>
                      </a:lnTo>
                      <a:lnTo>
                        <a:pt x="931" y="1577"/>
                      </a:lnTo>
                      <a:lnTo>
                        <a:pt x="931" y="1577"/>
                      </a:lnTo>
                      <a:lnTo>
                        <a:pt x="931" y="1577"/>
                      </a:lnTo>
                      <a:lnTo>
                        <a:pt x="935" y="1577"/>
                      </a:lnTo>
                      <a:lnTo>
                        <a:pt x="935" y="1577"/>
                      </a:lnTo>
                      <a:lnTo>
                        <a:pt x="935" y="1577"/>
                      </a:lnTo>
                      <a:lnTo>
                        <a:pt x="935" y="1577"/>
                      </a:lnTo>
                      <a:lnTo>
                        <a:pt x="940" y="1577"/>
                      </a:lnTo>
                      <a:lnTo>
                        <a:pt x="940" y="1577"/>
                      </a:lnTo>
                      <a:lnTo>
                        <a:pt x="940" y="1577"/>
                      </a:lnTo>
                      <a:lnTo>
                        <a:pt x="940" y="1577"/>
                      </a:lnTo>
                      <a:lnTo>
                        <a:pt x="944" y="1577"/>
                      </a:lnTo>
                      <a:lnTo>
                        <a:pt x="944" y="1577"/>
                      </a:lnTo>
                      <a:lnTo>
                        <a:pt x="944" y="1577"/>
                      </a:lnTo>
                      <a:lnTo>
                        <a:pt x="944" y="1577"/>
                      </a:lnTo>
                      <a:lnTo>
                        <a:pt x="949" y="1577"/>
                      </a:lnTo>
                      <a:lnTo>
                        <a:pt x="949" y="1577"/>
                      </a:lnTo>
                      <a:lnTo>
                        <a:pt x="949" y="1577"/>
                      </a:lnTo>
                      <a:lnTo>
                        <a:pt x="949" y="1577"/>
                      </a:lnTo>
                      <a:lnTo>
                        <a:pt x="953" y="1577"/>
                      </a:lnTo>
                      <a:lnTo>
                        <a:pt x="953" y="1577"/>
                      </a:lnTo>
                      <a:lnTo>
                        <a:pt x="953" y="1577"/>
                      </a:lnTo>
                      <a:lnTo>
                        <a:pt x="953" y="1577"/>
                      </a:lnTo>
                      <a:lnTo>
                        <a:pt x="957" y="1577"/>
                      </a:lnTo>
                      <a:lnTo>
                        <a:pt x="957" y="1577"/>
                      </a:lnTo>
                      <a:lnTo>
                        <a:pt x="957" y="1577"/>
                      </a:lnTo>
                      <a:lnTo>
                        <a:pt x="957" y="1577"/>
                      </a:lnTo>
                      <a:lnTo>
                        <a:pt x="962" y="1577"/>
                      </a:lnTo>
                      <a:lnTo>
                        <a:pt x="962" y="1577"/>
                      </a:lnTo>
                      <a:lnTo>
                        <a:pt x="962" y="1577"/>
                      </a:lnTo>
                      <a:lnTo>
                        <a:pt x="962" y="1577"/>
                      </a:lnTo>
                      <a:lnTo>
                        <a:pt x="966" y="1577"/>
                      </a:lnTo>
                      <a:lnTo>
                        <a:pt x="966" y="1577"/>
                      </a:lnTo>
                      <a:lnTo>
                        <a:pt x="966" y="1577"/>
                      </a:lnTo>
                      <a:lnTo>
                        <a:pt x="966" y="1577"/>
                      </a:lnTo>
                      <a:lnTo>
                        <a:pt x="971" y="1559"/>
                      </a:lnTo>
                      <a:lnTo>
                        <a:pt x="971" y="1577"/>
                      </a:lnTo>
                      <a:lnTo>
                        <a:pt x="971" y="1542"/>
                      </a:lnTo>
                      <a:lnTo>
                        <a:pt x="971" y="1577"/>
                      </a:lnTo>
                      <a:lnTo>
                        <a:pt x="975" y="1577"/>
                      </a:lnTo>
                      <a:lnTo>
                        <a:pt x="975" y="1577"/>
                      </a:lnTo>
                      <a:lnTo>
                        <a:pt x="975" y="1577"/>
                      </a:lnTo>
                      <a:lnTo>
                        <a:pt x="975" y="1577"/>
                      </a:lnTo>
                      <a:lnTo>
                        <a:pt x="979" y="1577"/>
                      </a:lnTo>
                      <a:lnTo>
                        <a:pt x="979" y="1577"/>
                      </a:lnTo>
                      <a:lnTo>
                        <a:pt x="979" y="1577"/>
                      </a:lnTo>
                      <a:lnTo>
                        <a:pt x="979" y="1577"/>
                      </a:lnTo>
                      <a:lnTo>
                        <a:pt x="984" y="1577"/>
                      </a:lnTo>
                      <a:lnTo>
                        <a:pt x="984" y="1577"/>
                      </a:lnTo>
                      <a:lnTo>
                        <a:pt x="984" y="1577"/>
                      </a:lnTo>
                      <a:lnTo>
                        <a:pt x="984" y="1577"/>
                      </a:lnTo>
                      <a:lnTo>
                        <a:pt x="988" y="1577"/>
                      </a:lnTo>
                      <a:lnTo>
                        <a:pt x="988" y="1577"/>
                      </a:lnTo>
                      <a:lnTo>
                        <a:pt x="988" y="1577"/>
                      </a:lnTo>
                      <a:lnTo>
                        <a:pt x="988" y="1577"/>
                      </a:lnTo>
                      <a:lnTo>
                        <a:pt x="993" y="1577"/>
                      </a:lnTo>
                      <a:lnTo>
                        <a:pt x="993" y="1577"/>
                      </a:lnTo>
                      <a:lnTo>
                        <a:pt x="993" y="1577"/>
                      </a:lnTo>
                      <a:lnTo>
                        <a:pt x="993" y="1577"/>
                      </a:lnTo>
                      <a:lnTo>
                        <a:pt x="997" y="1577"/>
                      </a:lnTo>
                      <a:lnTo>
                        <a:pt x="997" y="1577"/>
                      </a:lnTo>
                      <a:lnTo>
                        <a:pt x="997" y="1577"/>
                      </a:lnTo>
                      <a:lnTo>
                        <a:pt x="997" y="1577"/>
                      </a:lnTo>
                      <a:lnTo>
                        <a:pt x="1001" y="1577"/>
                      </a:lnTo>
                      <a:lnTo>
                        <a:pt x="1001" y="1577"/>
                      </a:lnTo>
                      <a:lnTo>
                        <a:pt x="1001" y="1577"/>
                      </a:lnTo>
                      <a:lnTo>
                        <a:pt x="1001" y="1577"/>
                      </a:lnTo>
                      <a:lnTo>
                        <a:pt x="1006" y="1577"/>
                      </a:lnTo>
                      <a:lnTo>
                        <a:pt x="1006" y="1577"/>
                      </a:lnTo>
                      <a:lnTo>
                        <a:pt x="1006" y="1577"/>
                      </a:lnTo>
                      <a:lnTo>
                        <a:pt x="1006" y="1577"/>
                      </a:lnTo>
                      <a:lnTo>
                        <a:pt x="1010" y="1577"/>
                      </a:lnTo>
                      <a:lnTo>
                        <a:pt x="1010" y="1577"/>
                      </a:lnTo>
                      <a:lnTo>
                        <a:pt x="1010" y="1577"/>
                      </a:lnTo>
                      <a:lnTo>
                        <a:pt x="1010" y="1577"/>
                      </a:lnTo>
                      <a:lnTo>
                        <a:pt x="1015" y="1577"/>
                      </a:lnTo>
                      <a:lnTo>
                        <a:pt x="1015" y="1577"/>
                      </a:lnTo>
                      <a:lnTo>
                        <a:pt x="1015" y="1577"/>
                      </a:lnTo>
                      <a:lnTo>
                        <a:pt x="1015" y="1577"/>
                      </a:lnTo>
                      <a:lnTo>
                        <a:pt x="1019" y="1577"/>
                      </a:lnTo>
                      <a:lnTo>
                        <a:pt x="1019" y="1577"/>
                      </a:lnTo>
                      <a:lnTo>
                        <a:pt x="1019" y="1577"/>
                      </a:lnTo>
                      <a:lnTo>
                        <a:pt x="1019" y="1577"/>
                      </a:lnTo>
                      <a:lnTo>
                        <a:pt x="1023" y="1577"/>
                      </a:lnTo>
                      <a:lnTo>
                        <a:pt x="1023" y="1577"/>
                      </a:lnTo>
                      <a:lnTo>
                        <a:pt x="1023" y="1577"/>
                      </a:lnTo>
                      <a:lnTo>
                        <a:pt x="1023" y="1577"/>
                      </a:lnTo>
                      <a:lnTo>
                        <a:pt x="1028" y="1577"/>
                      </a:lnTo>
                      <a:lnTo>
                        <a:pt x="1028" y="1577"/>
                      </a:lnTo>
                      <a:lnTo>
                        <a:pt x="1028" y="1577"/>
                      </a:lnTo>
                      <a:lnTo>
                        <a:pt x="1028" y="1577"/>
                      </a:lnTo>
                      <a:lnTo>
                        <a:pt x="1032" y="1577"/>
                      </a:lnTo>
                      <a:lnTo>
                        <a:pt x="1032" y="1577"/>
                      </a:lnTo>
                      <a:lnTo>
                        <a:pt x="1032" y="1577"/>
                      </a:lnTo>
                      <a:lnTo>
                        <a:pt x="1032" y="1577"/>
                      </a:lnTo>
                      <a:lnTo>
                        <a:pt x="1037" y="1577"/>
                      </a:lnTo>
                      <a:lnTo>
                        <a:pt x="1037" y="1577"/>
                      </a:lnTo>
                      <a:lnTo>
                        <a:pt x="1037" y="1577"/>
                      </a:lnTo>
                      <a:lnTo>
                        <a:pt x="1037" y="1577"/>
                      </a:lnTo>
                      <a:lnTo>
                        <a:pt x="1041" y="1577"/>
                      </a:lnTo>
                      <a:lnTo>
                        <a:pt x="1041" y="1577"/>
                      </a:lnTo>
                      <a:lnTo>
                        <a:pt x="1041" y="1577"/>
                      </a:lnTo>
                      <a:lnTo>
                        <a:pt x="1041" y="1577"/>
                      </a:lnTo>
                      <a:lnTo>
                        <a:pt x="1045" y="1577"/>
                      </a:lnTo>
                      <a:lnTo>
                        <a:pt x="1045" y="1577"/>
                      </a:lnTo>
                      <a:lnTo>
                        <a:pt x="1045" y="1577"/>
                      </a:lnTo>
                      <a:lnTo>
                        <a:pt x="1045" y="1577"/>
                      </a:lnTo>
                      <a:lnTo>
                        <a:pt x="1050" y="1577"/>
                      </a:lnTo>
                      <a:lnTo>
                        <a:pt x="1050" y="1577"/>
                      </a:lnTo>
                      <a:lnTo>
                        <a:pt x="1050" y="1577"/>
                      </a:lnTo>
                      <a:lnTo>
                        <a:pt x="1050" y="1577"/>
                      </a:lnTo>
                      <a:lnTo>
                        <a:pt x="1054" y="1577"/>
                      </a:lnTo>
                      <a:lnTo>
                        <a:pt x="1054" y="1577"/>
                      </a:lnTo>
                      <a:lnTo>
                        <a:pt x="1054" y="1577"/>
                      </a:lnTo>
                      <a:lnTo>
                        <a:pt x="1054" y="1577"/>
                      </a:lnTo>
                      <a:lnTo>
                        <a:pt x="1058" y="1577"/>
                      </a:lnTo>
                      <a:lnTo>
                        <a:pt x="1058" y="1577"/>
                      </a:lnTo>
                      <a:lnTo>
                        <a:pt x="1058" y="1577"/>
                      </a:lnTo>
                      <a:lnTo>
                        <a:pt x="1058" y="1577"/>
                      </a:lnTo>
                      <a:lnTo>
                        <a:pt x="1063" y="1577"/>
                      </a:lnTo>
                      <a:lnTo>
                        <a:pt x="1063" y="1577"/>
                      </a:lnTo>
                      <a:lnTo>
                        <a:pt x="1063" y="1577"/>
                      </a:lnTo>
                      <a:lnTo>
                        <a:pt x="1063" y="1577"/>
                      </a:lnTo>
                      <a:lnTo>
                        <a:pt x="1067" y="1577"/>
                      </a:lnTo>
                      <a:lnTo>
                        <a:pt x="1067" y="1577"/>
                      </a:lnTo>
                      <a:lnTo>
                        <a:pt x="1067" y="1577"/>
                      </a:lnTo>
                      <a:lnTo>
                        <a:pt x="1067" y="1577"/>
                      </a:lnTo>
                      <a:lnTo>
                        <a:pt x="1072" y="1577"/>
                      </a:lnTo>
                      <a:lnTo>
                        <a:pt x="1072" y="1577"/>
                      </a:lnTo>
                      <a:lnTo>
                        <a:pt x="1072" y="1577"/>
                      </a:lnTo>
                      <a:lnTo>
                        <a:pt x="1072" y="1577"/>
                      </a:lnTo>
                      <a:lnTo>
                        <a:pt x="1076" y="1577"/>
                      </a:lnTo>
                      <a:lnTo>
                        <a:pt x="1076" y="1577"/>
                      </a:lnTo>
                      <a:lnTo>
                        <a:pt x="1076" y="1577"/>
                      </a:lnTo>
                      <a:lnTo>
                        <a:pt x="1076" y="1577"/>
                      </a:lnTo>
                      <a:lnTo>
                        <a:pt x="1080" y="1577"/>
                      </a:lnTo>
                      <a:lnTo>
                        <a:pt x="1080" y="1577"/>
                      </a:lnTo>
                      <a:lnTo>
                        <a:pt x="1080" y="1577"/>
                      </a:lnTo>
                      <a:lnTo>
                        <a:pt x="1080" y="1577"/>
                      </a:lnTo>
                      <a:lnTo>
                        <a:pt x="1085" y="1577"/>
                      </a:lnTo>
                      <a:lnTo>
                        <a:pt x="1085" y="1577"/>
                      </a:lnTo>
                      <a:lnTo>
                        <a:pt x="1085" y="1577"/>
                      </a:lnTo>
                      <a:lnTo>
                        <a:pt x="1085" y="1577"/>
                      </a:lnTo>
                      <a:lnTo>
                        <a:pt x="1089" y="1577"/>
                      </a:lnTo>
                      <a:lnTo>
                        <a:pt x="1089" y="1577"/>
                      </a:lnTo>
                      <a:lnTo>
                        <a:pt x="1089" y="1577"/>
                      </a:lnTo>
                      <a:lnTo>
                        <a:pt x="1089" y="1577"/>
                      </a:lnTo>
                      <a:lnTo>
                        <a:pt x="1094" y="1577"/>
                      </a:lnTo>
                      <a:lnTo>
                        <a:pt x="1094" y="1577"/>
                      </a:lnTo>
                      <a:lnTo>
                        <a:pt x="1094" y="1577"/>
                      </a:lnTo>
                      <a:lnTo>
                        <a:pt x="1094" y="1577"/>
                      </a:lnTo>
                      <a:lnTo>
                        <a:pt x="1098" y="1577"/>
                      </a:lnTo>
                      <a:lnTo>
                        <a:pt x="1098" y="1577"/>
                      </a:lnTo>
                      <a:lnTo>
                        <a:pt x="1098" y="1577"/>
                      </a:lnTo>
                      <a:lnTo>
                        <a:pt x="1098" y="1577"/>
                      </a:lnTo>
                      <a:lnTo>
                        <a:pt x="1102" y="1577"/>
                      </a:lnTo>
                      <a:lnTo>
                        <a:pt x="1102" y="1577"/>
                      </a:lnTo>
                      <a:lnTo>
                        <a:pt x="1102" y="1577"/>
                      </a:lnTo>
                      <a:lnTo>
                        <a:pt x="1102" y="1577"/>
                      </a:lnTo>
                      <a:lnTo>
                        <a:pt x="1107" y="1577"/>
                      </a:lnTo>
                      <a:lnTo>
                        <a:pt x="1107" y="1577"/>
                      </a:lnTo>
                      <a:lnTo>
                        <a:pt x="1107" y="1577"/>
                      </a:lnTo>
                      <a:lnTo>
                        <a:pt x="1107" y="1577"/>
                      </a:lnTo>
                      <a:lnTo>
                        <a:pt x="1111" y="1577"/>
                      </a:lnTo>
                      <a:lnTo>
                        <a:pt x="1111" y="1577"/>
                      </a:lnTo>
                      <a:lnTo>
                        <a:pt x="1111" y="1577"/>
                      </a:lnTo>
                      <a:lnTo>
                        <a:pt x="1111" y="1577"/>
                      </a:lnTo>
                      <a:lnTo>
                        <a:pt x="1116" y="1577"/>
                      </a:lnTo>
                      <a:lnTo>
                        <a:pt x="1116" y="1577"/>
                      </a:lnTo>
                      <a:lnTo>
                        <a:pt x="1116" y="1577"/>
                      </a:lnTo>
                      <a:lnTo>
                        <a:pt x="1116" y="1577"/>
                      </a:lnTo>
                      <a:lnTo>
                        <a:pt x="1120" y="1577"/>
                      </a:lnTo>
                      <a:lnTo>
                        <a:pt x="1120" y="1577"/>
                      </a:lnTo>
                      <a:lnTo>
                        <a:pt x="1120" y="1577"/>
                      </a:lnTo>
                      <a:lnTo>
                        <a:pt x="1120" y="1577"/>
                      </a:lnTo>
                      <a:lnTo>
                        <a:pt x="1124" y="1577"/>
                      </a:lnTo>
                      <a:lnTo>
                        <a:pt x="1124" y="1577"/>
                      </a:lnTo>
                      <a:lnTo>
                        <a:pt x="1124" y="1577"/>
                      </a:lnTo>
                      <a:lnTo>
                        <a:pt x="1124" y="1577"/>
                      </a:lnTo>
                      <a:lnTo>
                        <a:pt x="1129" y="1547"/>
                      </a:lnTo>
                      <a:lnTo>
                        <a:pt x="1129" y="1577"/>
                      </a:lnTo>
                      <a:lnTo>
                        <a:pt x="1129" y="1495"/>
                      </a:lnTo>
                      <a:lnTo>
                        <a:pt x="1129" y="1577"/>
                      </a:lnTo>
                      <a:lnTo>
                        <a:pt x="1133" y="1577"/>
                      </a:lnTo>
                      <a:lnTo>
                        <a:pt x="1133" y="1577"/>
                      </a:lnTo>
                      <a:lnTo>
                        <a:pt x="1133" y="1577"/>
                      </a:lnTo>
                      <a:lnTo>
                        <a:pt x="1133" y="1577"/>
                      </a:lnTo>
                      <a:lnTo>
                        <a:pt x="1138" y="1577"/>
                      </a:lnTo>
                      <a:lnTo>
                        <a:pt x="1138" y="1577"/>
                      </a:lnTo>
                      <a:lnTo>
                        <a:pt x="1138" y="1577"/>
                      </a:lnTo>
                      <a:lnTo>
                        <a:pt x="1138" y="1577"/>
                      </a:lnTo>
                      <a:lnTo>
                        <a:pt x="1142" y="1577"/>
                      </a:lnTo>
                      <a:lnTo>
                        <a:pt x="1142" y="1577"/>
                      </a:lnTo>
                      <a:lnTo>
                        <a:pt x="1142" y="1577"/>
                      </a:lnTo>
                      <a:lnTo>
                        <a:pt x="1142" y="1577"/>
                      </a:lnTo>
                      <a:lnTo>
                        <a:pt x="1146" y="1577"/>
                      </a:lnTo>
                      <a:lnTo>
                        <a:pt x="1146" y="1577"/>
                      </a:lnTo>
                      <a:lnTo>
                        <a:pt x="1146" y="1577"/>
                      </a:lnTo>
                      <a:lnTo>
                        <a:pt x="1146" y="1577"/>
                      </a:lnTo>
                      <a:lnTo>
                        <a:pt x="1151" y="1577"/>
                      </a:lnTo>
                      <a:lnTo>
                        <a:pt x="1151" y="1577"/>
                      </a:lnTo>
                      <a:lnTo>
                        <a:pt x="1151" y="1565"/>
                      </a:lnTo>
                      <a:lnTo>
                        <a:pt x="1151" y="1577"/>
                      </a:lnTo>
                      <a:lnTo>
                        <a:pt x="1155" y="1577"/>
                      </a:lnTo>
                      <a:lnTo>
                        <a:pt x="1155" y="1577"/>
                      </a:lnTo>
                      <a:lnTo>
                        <a:pt x="1155" y="1577"/>
                      </a:lnTo>
                      <a:lnTo>
                        <a:pt x="1155" y="1577"/>
                      </a:lnTo>
                      <a:lnTo>
                        <a:pt x="1160" y="1577"/>
                      </a:lnTo>
                      <a:lnTo>
                        <a:pt x="1160" y="1577"/>
                      </a:lnTo>
                      <a:lnTo>
                        <a:pt x="1160" y="1577"/>
                      </a:lnTo>
                      <a:lnTo>
                        <a:pt x="1160" y="1577"/>
                      </a:lnTo>
                      <a:lnTo>
                        <a:pt x="1164" y="1577"/>
                      </a:lnTo>
                      <a:lnTo>
                        <a:pt x="1164" y="1577"/>
                      </a:lnTo>
                      <a:lnTo>
                        <a:pt x="1164" y="1577"/>
                      </a:lnTo>
                      <a:lnTo>
                        <a:pt x="1164" y="1577"/>
                      </a:lnTo>
                      <a:lnTo>
                        <a:pt x="1168" y="1577"/>
                      </a:lnTo>
                      <a:lnTo>
                        <a:pt x="1168" y="1577"/>
                      </a:lnTo>
                      <a:lnTo>
                        <a:pt x="1168" y="1577"/>
                      </a:lnTo>
                      <a:lnTo>
                        <a:pt x="1168" y="1577"/>
                      </a:lnTo>
                      <a:lnTo>
                        <a:pt x="1173" y="1577"/>
                      </a:lnTo>
                      <a:lnTo>
                        <a:pt x="1173" y="1577"/>
                      </a:lnTo>
                      <a:lnTo>
                        <a:pt x="1173" y="1577"/>
                      </a:lnTo>
                      <a:lnTo>
                        <a:pt x="1173" y="1577"/>
                      </a:lnTo>
                      <a:lnTo>
                        <a:pt x="1177" y="1577"/>
                      </a:lnTo>
                      <a:lnTo>
                        <a:pt x="1177" y="1577"/>
                      </a:lnTo>
                      <a:lnTo>
                        <a:pt x="1177" y="1577"/>
                      </a:lnTo>
                      <a:lnTo>
                        <a:pt x="1177" y="1577"/>
                      </a:lnTo>
                      <a:lnTo>
                        <a:pt x="1182" y="1577"/>
                      </a:lnTo>
                      <a:lnTo>
                        <a:pt x="1182" y="1577"/>
                      </a:lnTo>
                      <a:lnTo>
                        <a:pt x="1182" y="1577"/>
                      </a:lnTo>
                      <a:lnTo>
                        <a:pt x="1182" y="1577"/>
                      </a:lnTo>
                      <a:lnTo>
                        <a:pt x="1186" y="1577"/>
                      </a:lnTo>
                      <a:lnTo>
                        <a:pt x="1186" y="1577"/>
                      </a:lnTo>
                      <a:lnTo>
                        <a:pt x="1186" y="1577"/>
                      </a:lnTo>
                      <a:lnTo>
                        <a:pt x="1186" y="1577"/>
                      </a:lnTo>
                      <a:lnTo>
                        <a:pt x="1190" y="1577"/>
                      </a:lnTo>
                      <a:lnTo>
                        <a:pt x="1190" y="1577"/>
                      </a:lnTo>
                      <a:lnTo>
                        <a:pt x="1190" y="1577"/>
                      </a:lnTo>
                      <a:lnTo>
                        <a:pt x="1190" y="1577"/>
                      </a:lnTo>
                      <a:lnTo>
                        <a:pt x="1195" y="1577"/>
                      </a:lnTo>
                      <a:lnTo>
                        <a:pt x="1195" y="1577"/>
                      </a:lnTo>
                      <a:lnTo>
                        <a:pt x="1195" y="1577"/>
                      </a:lnTo>
                      <a:lnTo>
                        <a:pt x="1195" y="1577"/>
                      </a:lnTo>
                      <a:lnTo>
                        <a:pt x="1199" y="1577"/>
                      </a:lnTo>
                      <a:lnTo>
                        <a:pt x="1199" y="1577"/>
                      </a:lnTo>
                      <a:lnTo>
                        <a:pt x="1199" y="1577"/>
                      </a:lnTo>
                      <a:lnTo>
                        <a:pt x="1199" y="1577"/>
                      </a:lnTo>
                      <a:lnTo>
                        <a:pt x="1203" y="1577"/>
                      </a:lnTo>
                      <a:lnTo>
                        <a:pt x="1203" y="1577"/>
                      </a:lnTo>
                      <a:lnTo>
                        <a:pt x="1203" y="1577"/>
                      </a:lnTo>
                      <a:lnTo>
                        <a:pt x="1203" y="1577"/>
                      </a:lnTo>
                      <a:lnTo>
                        <a:pt x="1208" y="1577"/>
                      </a:lnTo>
                      <a:lnTo>
                        <a:pt x="1208" y="1577"/>
                      </a:lnTo>
                      <a:lnTo>
                        <a:pt x="1208" y="1577"/>
                      </a:lnTo>
                      <a:lnTo>
                        <a:pt x="1208" y="1577"/>
                      </a:lnTo>
                      <a:lnTo>
                        <a:pt x="1212" y="1577"/>
                      </a:lnTo>
                      <a:lnTo>
                        <a:pt x="1212" y="1577"/>
                      </a:lnTo>
                      <a:lnTo>
                        <a:pt x="1212" y="1577"/>
                      </a:lnTo>
                      <a:lnTo>
                        <a:pt x="1212" y="1577"/>
                      </a:lnTo>
                      <a:lnTo>
                        <a:pt x="1217" y="1577"/>
                      </a:lnTo>
                      <a:lnTo>
                        <a:pt x="1217" y="1577"/>
                      </a:lnTo>
                      <a:lnTo>
                        <a:pt x="1217" y="1577"/>
                      </a:lnTo>
                      <a:lnTo>
                        <a:pt x="1217" y="1577"/>
                      </a:lnTo>
                      <a:lnTo>
                        <a:pt x="1221" y="1577"/>
                      </a:lnTo>
                      <a:lnTo>
                        <a:pt x="1221" y="1577"/>
                      </a:lnTo>
                      <a:lnTo>
                        <a:pt x="1221" y="1577"/>
                      </a:lnTo>
                      <a:lnTo>
                        <a:pt x="1221" y="1577"/>
                      </a:lnTo>
                      <a:lnTo>
                        <a:pt x="1225" y="1577"/>
                      </a:lnTo>
                      <a:lnTo>
                        <a:pt x="1225" y="1577"/>
                      </a:lnTo>
                      <a:lnTo>
                        <a:pt x="1225" y="1577"/>
                      </a:lnTo>
                      <a:lnTo>
                        <a:pt x="1225" y="1577"/>
                      </a:lnTo>
                      <a:lnTo>
                        <a:pt x="1230" y="1577"/>
                      </a:lnTo>
                      <a:lnTo>
                        <a:pt x="1230" y="1577"/>
                      </a:lnTo>
                      <a:lnTo>
                        <a:pt x="1230" y="1577"/>
                      </a:lnTo>
                      <a:lnTo>
                        <a:pt x="1230" y="1577"/>
                      </a:lnTo>
                      <a:lnTo>
                        <a:pt x="1234" y="1577"/>
                      </a:lnTo>
                      <a:lnTo>
                        <a:pt x="1234" y="1577"/>
                      </a:lnTo>
                      <a:lnTo>
                        <a:pt x="1234" y="1577"/>
                      </a:lnTo>
                      <a:lnTo>
                        <a:pt x="1234" y="1577"/>
                      </a:lnTo>
                      <a:lnTo>
                        <a:pt x="1239" y="1577"/>
                      </a:lnTo>
                      <a:lnTo>
                        <a:pt x="1239" y="1577"/>
                      </a:lnTo>
                      <a:lnTo>
                        <a:pt x="1239" y="1577"/>
                      </a:lnTo>
                      <a:lnTo>
                        <a:pt x="1239" y="1577"/>
                      </a:lnTo>
                      <a:lnTo>
                        <a:pt x="1243" y="1577"/>
                      </a:lnTo>
                      <a:lnTo>
                        <a:pt x="1243" y="1577"/>
                      </a:lnTo>
                      <a:lnTo>
                        <a:pt x="1243" y="1577"/>
                      </a:lnTo>
                      <a:lnTo>
                        <a:pt x="1243" y="1577"/>
                      </a:lnTo>
                      <a:lnTo>
                        <a:pt x="1247" y="1577"/>
                      </a:lnTo>
                      <a:lnTo>
                        <a:pt x="1247" y="1577"/>
                      </a:lnTo>
                      <a:lnTo>
                        <a:pt x="1247" y="1559"/>
                      </a:lnTo>
                      <a:lnTo>
                        <a:pt x="1247" y="1559"/>
                      </a:lnTo>
                      <a:lnTo>
                        <a:pt x="1252" y="1565"/>
                      </a:lnTo>
                      <a:lnTo>
                        <a:pt x="1252" y="1577"/>
                      </a:lnTo>
                      <a:lnTo>
                        <a:pt x="1252" y="1565"/>
                      </a:lnTo>
                      <a:lnTo>
                        <a:pt x="1252" y="1571"/>
                      </a:lnTo>
                      <a:lnTo>
                        <a:pt x="1256" y="1577"/>
                      </a:lnTo>
                      <a:lnTo>
                        <a:pt x="1256" y="1577"/>
                      </a:lnTo>
                      <a:lnTo>
                        <a:pt x="1256" y="1577"/>
                      </a:lnTo>
                      <a:lnTo>
                        <a:pt x="1256" y="1577"/>
                      </a:lnTo>
                      <a:lnTo>
                        <a:pt x="1261" y="1577"/>
                      </a:lnTo>
                      <a:lnTo>
                        <a:pt x="1261" y="1577"/>
                      </a:lnTo>
                      <a:lnTo>
                        <a:pt x="1261" y="1577"/>
                      </a:lnTo>
                      <a:lnTo>
                        <a:pt x="1261" y="1577"/>
                      </a:lnTo>
                      <a:lnTo>
                        <a:pt x="1265" y="1577"/>
                      </a:lnTo>
                      <a:lnTo>
                        <a:pt x="1265" y="1577"/>
                      </a:lnTo>
                      <a:lnTo>
                        <a:pt x="1265" y="1577"/>
                      </a:lnTo>
                      <a:lnTo>
                        <a:pt x="1265" y="1577"/>
                      </a:lnTo>
                      <a:lnTo>
                        <a:pt x="1269" y="1577"/>
                      </a:lnTo>
                      <a:lnTo>
                        <a:pt x="1269" y="1577"/>
                      </a:lnTo>
                      <a:lnTo>
                        <a:pt x="1269" y="1577"/>
                      </a:lnTo>
                      <a:lnTo>
                        <a:pt x="1269" y="1577"/>
                      </a:lnTo>
                      <a:lnTo>
                        <a:pt x="1274" y="1577"/>
                      </a:lnTo>
                      <a:lnTo>
                        <a:pt x="1274" y="1577"/>
                      </a:lnTo>
                      <a:lnTo>
                        <a:pt x="1274" y="1577"/>
                      </a:lnTo>
                      <a:lnTo>
                        <a:pt x="1274" y="1577"/>
                      </a:lnTo>
                      <a:lnTo>
                        <a:pt x="1278" y="1577"/>
                      </a:lnTo>
                      <a:lnTo>
                        <a:pt x="1278" y="1577"/>
                      </a:lnTo>
                      <a:lnTo>
                        <a:pt x="1278" y="1577"/>
                      </a:lnTo>
                      <a:lnTo>
                        <a:pt x="1278" y="1577"/>
                      </a:lnTo>
                      <a:lnTo>
                        <a:pt x="1283" y="1577"/>
                      </a:lnTo>
                      <a:lnTo>
                        <a:pt x="1283" y="1577"/>
                      </a:lnTo>
                      <a:lnTo>
                        <a:pt x="1283" y="1577"/>
                      </a:lnTo>
                      <a:lnTo>
                        <a:pt x="1283" y="1577"/>
                      </a:lnTo>
                      <a:lnTo>
                        <a:pt x="1287" y="1577"/>
                      </a:lnTo>
                      <a:lnTo>
                        <a:pt x="1287" y="1577"/>
                      </a:lnTo>
                      <a:lnTo>
                        <a:pt x="1287" y="1577"/>
                      </a:lnTo>
                      <a:lnTo>
                        <a:pt x="1287" y="1577"/>
                      </a:lnTo>
                      <a:lnTo>
                        <a:pt x="1291" y="1577"/>
                      </a:lnTo>
                      <a:lnTo>
                        <a:pt x="1291" y="1577"/>
                      </a:lnTo>
                      <a:lnTo>
                        <a:pt x="1291" y="1577"/>
                      </a:lnTo>
                      <a:lnTo>
                        <a:pt x="1291" y="1577"/>
                      </a:lnTo>
                      <a:lnTo>
                        <a:pt x="1296" y="1577"/>
                      </a:lnTo>
                      <a:lnTo>
                        <a:pt x="1296" y="1577"/>
                      </a:lnTo>
                      <a:lnTo>
                        <a:pt x="1296" y="1577"/>
                      </a:lnTo>
                      <a:lnTo>
                        <a:pt x="1296" y="1577"/>
                      </a:lnTo>
                      <a:lnTo>
                        <a:pt x="1300" y="1577"/>
                      </a:lnTo>
                      <a:lnTo>
                        <a:pt x="1300" y="1577"/>
                      </a:lnTo>
                      <a:lnTo>
                        <a:pt x="1300" y="1577"/>
                      </a:lnTo>
                      <a:lnTo>
                        <a:pt x="1300" y="1577"/>
                      </a:lnTo>
                      <a:lnTo>
                        <a:pt x="1305" y="1577"/>
                      </a:lnTo>
                      <a:lnTo>
                        <a:pt x="1305" y="1577"/>
                      </a:lnTo>
                      <a:lnTo>
                        <a:pt x="1305" y="1577"/>
                      </a:lnTo>
                      <a:lnTo>
                        <a:pt x="1305" y="1577"/>
                      </a:lnTo>
                      <a:lnTo>
                        <a:pt x="1309" y="1577"/>
                      </a:lnTo>
                      <a:lnTo>
                        <a:pt x="1309" y="1577"/>
                      </a:lnTo>
                      <a:lnTo>
                        <a:pt x="1309" y="1577"/>
                      </a:lnTo>
                      <a:lnTo>
                        <a:pt x="1309" y="1577"/>
                      </a:lnTo>
                      <a:lnTo>
                        <a:pt x="1313" y="1577"/>
                      </a:lnTo>
                      <a:lnTo>
                        <a:pt x="1313" y="1577"/>
                      </a:lnTo>
                      <a:lnTo>
                        <a:pt x="1313" y="1577"/>
                      </a:lnTo>
                      <a:lnTo>
                        <a:pt x="1313" y="1577"/>
                      </a:lnTo>
                      <a:lnTo>
                        <a:pt x="1318" y="1577"/>
                      </a:lnTo>
                      <a:lnTo>
                        <a:pt x="1318" y="1577"/>
                      </a:lnTo>
                      <a:lnTo>
                        <a:pt x="1318" y="1577"/>
                      </a:lnTo>
                      <a:lnTo>
                        <a:pt x="1318" y="1577"/>
                      </a:lnTo>
                      <a:lnTo>
                        <a:pt x="1322" y="1577"/>
                      </a:lnTo>
                      <a:lnTo>
                        <a:pt x="1322" y="1577"/>
                      </a:lnTo>
                      <a:lnTo>
                        <a:pt x="1322" y="1577"/>
                      </a:lnTo>
                      <a:lnTo>
                        <a:pt x="1322" y="1577"/>
                      </a:lnTo>
                      <a:lnTo>
                        <a:pt x="1326" y="1577"/>
                      </a:lnTo>
                      <a:lnTo>
                        <a:pt x="1326" y="1577"/>
                      </a:lnTo>
                      <a:lnTo>
                        <a:pt x="1326" y="1577"/>
                      </a:lnTo>
                      <a:lnTo>
                        <a:pt x="1326" y="1577"/>
                      </a:lnTo>
                      <a:lnTo>
                        <a:pt x="1331" y="1577"/>
                      </a:lnTo>
                      <a:lnTo>
                        <a:pt x="1331" y="1577"/>
                      </a:lnTo>
                      <a:lnTo>
                        <a:pt x="1331" y="1577"/>
                      </a:lnTo>
                      <a:lnTo>
                        <a:pt x="1331" y="1577"/>
                      </a:lnTo>
                      <a:lnTo>
                        <a:pt x="1335" y="1577"/>
                      </a:lnTo>
                      <a:lnTo>
                        <a:pt x="1335" y="1577"/>
                      </a:lnTo>
                      <a:lnTo>
                        <a:pt x="1335" y="1507"/>
                      </a:lnTo>
                      <a:lnTo>
                        <a:pt x="1335" y="1577"/>
                      </a:lnTo>
                      <a:lnTo>
                        <a:pt x="1340" y="1577"/>
                      </a:lnTo>
                      <a:lnTo>
                        <a:pt x="1340" y="1577"/>
                      </a:lnTo>
                      <a:lnTo>
                        <a:pt x="1340" y="1513"/>
                      </a:lnTo>
                      <a:lnTo>
                        <a:pt x="1340" y="1536"/>
                      </a:lnTo>
                      <a:lnTo>
                        <a:pt x="1344" y="1565"/>
                      </a:lnTo>
                      <a:lnTo>
                        <a:pt x="1344" y="1577"/>
                      </a:lnTo>
                      <a:lnTo>
                        <a:pt x="1344" y="1565"/>
                      </a:lnTo>
                      <a:lnTo>
                        <a:pt x="1344" y="1577"/>
                      </a:lnTo>
                      <a:lnTo>
                        <a:pt x="1348" y="1577"/>
                      </a:lnTo>
                      <a:lnTo>
                        <a:pt x="1348" y="1577"/>
                      </a:lnTo>
                      <a:lnTo>
                        <a:pt x="1348" y="1518"/>
                      </a:lnTo>
                      <a:lnTo>
                        <a:pt x="1348" y="1577"/>
                      </a:lnTo>
                      <a:lnTo>
                        <a:pt x="1353" y="1577"/>
                      </a:lnTo>
                      <a:lnTo>
                        <a:pt x="1353" y="1577"/>
                      </a:lnTo>
                      <a:lnTo>
                        <a:pt x="1353" y="1577"/>
                      </a:lnTo>
                      <a:lnTo>
                        <a:pt x="1353" y="1577"/>
                      </a:lnTo>
                      <a:lnTo>
                        <a:pt x="1357" y="1577"/>
                      </a:lnTo>
                      <a:lnTo>
                        <a:pt x="1357" y="1577"/>
                      </a:lnTo>
                      <a:lnTo>
                        <a:pt x="1357" y="1577"/>
                      </a:lnTo>
                      <a:lnTo>
                        <a:pt x="1357" y="1577"/>
                      </a:lnTo>
                      <a:lnTo>
                        <a:pt x="1362" y="1577"/>
                      </a:lnTo>
                      <a:lnTo>
                        <a:pt x="1362" y="1577"/>
                      </a:lnTo>
                      <a:lnTo>
                        <a:pt x="1362" y="1565"/>
                      </a:lnTo>
                      <a:lnTo>
                        <a:pt x="1362" y="1577"/>
                      </a:lnTo>
                      <a:lnTo>
                        <a:pt x="1366" y="1577"/>
                      </a:lnTo>
                      <a:lnTo>
                        <a:pt x="1366" y="1577"/>
                      </a:lnTo>
                      <a:lnTo>
                        <a:pt x="1366" y="1577"/>
                      </a:lnTo>
                      <a:lnTo>
                        <a:pt x="1366" y="1577"/>
                      </a:lnTo>
                      <a:lnTo>
                        <a:pt x="1370" y="1577"/>
                      </a:lnTo>
                      <a:lnTo>
                        <a:pt x="1370" y="1577"/>
                      </a:lnTo>
                      <a:lnTo>
                        <a:pt x="1370" y="1577"/>
                      </a:lnTo>
                      <a:lnTo>
                        <a:pt x="1370" y="1577"/>
                      </a:lnTo>
                      <a:lnTo>
                        <a:pt x="1375" y="1577"/>
                      </a:lnTo>
                      <a:lnTo>
                        <a:pt x="1375" y="1577"/>
                      </a:lnTo>
                      <a:lnTo>
                        <a:pt x="1375" y="1577"/>
                      </a:lnTo>
                      <a:lnTo>
                        <a:pt x="1375" y="1577"/>
                      </a:lnTo>
                      <a:lnTo>
                        <a:pt x="1379" y="1577"/>
                      </a:lnTo>
                      <a:lnTo>
                        <a:pt x="1379" y="1577"/>
                      </a:lnTo>
                      <a:lnTo>
                        <a:pt x="1379" y="1577"/>
                      </a:lnTo>
                      <a:lnTo>
                        <a:pt x="1379" y="1577"/>
                      </a:lnTo>
                      <a:lnTo>
                        <a:pt x="1384" y="1577"/>
                      </a:lnTo>
                      <a:lnTo>
                        <a:pt x="1384" y="1577"/>
                      </a:lnTo>
                      <a:lnTo>
                        <a:pt x="1384" y="1577"/>
                      </a:lnTo>
                      <a:lnTo>
                        <a:pt x="1384" y="1577"/>
                      </a:lnTo>
                      <a:lnTo>
                        <a:pt x="1388" y="1577"/>
                      </a:lnTo>
                      <a:lnTo>
                        <a:pt x="1388" y="1577"/>
                      </a:lnTo>
                      <a:lnTo>
                        <a:pt x="1388" y="1577"/>
                      </a:lnTo>
                      <a:lnTo>
                        <a:pt x="1388" y="1577"/>
                      </a:lnTo>
                      <a:lnTo>
                        <a:pt x="1392" y="1577"/>
                      </a:lnTo>
                      <a:lnTo>
                        <a:pt x="1392" y="1577"/>
                      </a:lnTo>
                      <a:lnTo>
                        <a:pt x="1392" y="1577"/>
                      </a:lnTo>
                      <a:lnTo>
                        <a:pt x="1392" y="1577"/>
                      </a:lnTo>
                      <a:lnTo>
                        <a:pt x="1397" y="1577"/>
                      </a:lnTo>
                      <a:lnTo>
                        <a:pt x="1397" y="1577"/>
                      </a:lnTo>
                      <a:lnTo>
                        <a:pt x="1397" y="1577"/>
                      </a:lnTo>
                      <a:lnTo>
                        <a:pt x="1397" y="1577"/>
                      </a:lnTo>
                      <a:lnTo>
                        <a:pt x="1401" y="1577"/>
                      </a:lnTo>
                      <a:lnTo>
                        <a:pt x="1401" y="1577"/>
                      </a:lnTo>
                      <a:lnTo>
                        <a:pt x="1401" y="1577"/>
                      </a:lnTo>
                      <a:lnTo>
                        <a:pt x="1401" y="1577"/>
                      </a:lnTo>
                      <a:lnTo>
                        <a:pt x="1406" y="1577"/>
                      </a:lnTo>
                      <a:lnTo>
                        <a:pt x="1406" y="1577"/>
                      </a:lnTo>
                      <a:lnTo>
                        <a:pt x="1406" y="1577"/>
                      </a:lnTo>
                      <a:lnTo>
                        <a:pt x="1406" y="1577"/>
                      </a:lnTo>
                      <a:lnTo>
                        <a:pt x="1410" y="1577"/>
                      </a:lnTo>
                      <a:lnTo>
                        <a:pt x="1410" y="1577"/>
                      </a:lnTo>
                      <a:lnTo>
                        <a:pt x="1410" y="1577"/>
                      </a:lnTo>
                      <a:lnTo>
                        <a:pt x="1410" y="1577"/>
                      </a:lnTo>
                      <a:lnTo>
                        <a:pt x="1414" y="1577"/>
                      </a:lnTo>
                      <a:lnTo>
                        <a:pt x="1414" y="1577"/>
                      </a:lnTo>
                      <a:lnTo>
                        <a:pt x="1414" y="1577"/>
                      </a:lnTo>
                      <a:lnTo>
                        <a:pt x="1414" y="1577"/>
                      </a:lnTo>
                      <a:lnTo>
                        <a:pt x="1419" y="1577"/>
                      </a:lnTo>
                      <a:lnTo>
                        <a:pt x="1419" y="1577"/>
                      </a:lnTo>
                      <a:lnTo>
                        <a:pt x="1419" y="1577"/>
                      </a:lnTo>
                      <a:lnTo>
                        <a:pt x="1419" y="1577"/>
                      </a:lnTo>
                      <a:lnTo>
                        <a:pt x="1423" y="1577"/>
                      </a:lnTo>
                      <a:lnTo>
                        <a:pt x="1423" y="1577"/>
                      </a:lnTo>
                      <a:lnTo>
                        <a:pt x="1423" y="1577"/>
                      </a:lnTo>
                      <a:lnTo>
                        <a:pt x="1423" y="1577"/>
                      </a:lnTo>
                      <a:lnTo>
                        <a:pt x="1428" y="1577"/>
                      </a:lnTo>
                      <a:lnTo>
                        <a:pt x="1428" y="1577"/>
                      </a:lnTo>
                      <a:lnTo>
                        <a:pt x="1428" y="1577"/>
                      </a:lnTo>
                      <a:lnTo>
                        <a:pt x="1428" y="1577"/>
                      </a:lnTo>
                      <a:lnTo>
                        <a:pt x="1432" y="1577"/>
                      </a:lnTo>
                      <a:lnTo>
                        <a:pt x="1432" y="1577"/>
                      </a:lnTo>
                      <a:lnTo>
                        <a:pt x="1432" y="1577"/>
                      </a:lnTo>
                      <a:lnTo>
                        <a:pt x="1432" y="1577"/>
                      </a:lnTo>
                      <a:lnTo>
                        <a:pt x="1436" y="1577"/>
                      </a:lnTo>
                      <a:lnTo>
                        <a:pt x="1436" y="1577"/>
                      </a:lnTo>
                      <a:lnTo>
                        <a:pt x="1436" y="1577"/>
                      </a:lnTo>
                      <a:lnTo>
                        <a:pt x="1436" y="1577"/>
                      </a:lnTo>
                      <a:lnTo>
                        <a:pt x="1441" y="1577"/>
                      </a:lnTo>
                      <a:lnTo>
                        <a:pt x="1441" y="1577"/>
                      </a:lnTo>
                      <a:lnTo>
                        <a:pt x="1441" y="1577"/>
                      </a:lnTo>
                      <a:lnTo>
                        <a:pt x="1441" y="1577"/>
                      </a:lnTo>
                      <a:lnTo>
                        <a:pt x="1445" y="1577"/>
                      </a:lnTo>
                      <a:lnTo>
                        <a:pt x="1445" y="1577"/>
                      </a:lnTo>
                      <a:lnTo>
                        <a:pt x="1445" y="1530"/>
                      </a:lnTo>
                      <a:lnTo>
                        <a:pt x="1445" y="1530"/>
                      </a:lnTo>
                      <a:lnTo>
                        <a:pt x="1450" y="1524"/>
                      </a:lnTo>
                      <a:lnTo>
                        <a:pt x="1450" y="1577"/>
                      </a:lnTo>
                      <a:lnTo>
                        <a:pt x="1450" y="1524"/>
                      </a:lnTo>
                      <a:lnTo>
                        <a:pt x="1450" y="1577"/>
                      </a:lnTo>
                      <a:lnTo>
                        <a:pt x="1454" y="1577"/>
                      </a:lnTo>
                      <a:lnTo>
                        <a:pt x="1454" y="1577"/>
                      </a:lnTo>
                      <a:lnTo>
                        <a:pt x="1454" y="1577"/>
                      </a:lnTo>
                      <a:lnTo>
                        <a:pt x="1454" y="1577"/>
                      </a:lnTo>
                      <a:lnTo>
                        <a:pt x="1458" y="1577"/>
                      </a:lnTo>
                      <a:lnTo>
                        <a:pt x="1458" y="1577"/>
                      </a:lnTo>
                      <a:lnTo>
                        <a:pt x="1458" y="1577"/>
                      </a:lnTo>
                      <a:lnTo>
                        <a:pt x="1458" y="1577"/>
                      </a:lnTo>
                      <a:lnTo>
                        <a:pt x="1463" y="1577"/>
                      </a:lnTo>
                      <a:lnTo>
                        <a:pt x="1463" y="1577"/>
                      </a:lnTo>
                      <a:lnTo>
                        <a:pt x="1463" y="1449"/>
                      </a:lnTo>
                      <a:lnTo>
                        <a:pt x="1463" y="1577"/>
                      </a:lnTo>
                      <a:lnTo>
                        <a:pt x="1467" y="1577"/>
                      </a:lnTo>
                      <a:lnTo>
                        <a:pt x="1467" y="1577"/>
                      </a:lnTo>
                      <a:lnTo>
                        <a:pt x="1467" y="1577"/>
                      </a:lnTo>
                      <a:lnTo>
                        <a:pt x="1467" y="1577"/>
                      </a:lnTo>
                      <a:lnTo>
                        <a:pt x="1471" y="1577"/>
                      </a:lnTo>
                      <a:lnTo>
                        <a:pt x="1471" y="1577"/>
                      </a:lnTo>
                      <a:lnTo>
                        <a:pt x="1471" y="1577"/>
                      </a:lnTo>
                      <a:lnTo>
                        <a:pt x="1471" y="1577"/>
                      </a:lnTo>
                      <a:lnTo>
                        <a:pt x="1476" y="1577"/>
                      </a:lnTo>
                      <a:lnTo>
                        <a:pt x="1476" y="1577"/>
                      </a:lnTo>
                      <a:lnTo>
                        <a:pt x="1476" y="1577"/>
                      </a:lnTo>
                      <a:lnTo>
                        <a:pt x="1476" y="1577"/>
                      </a:lnTo>
                      <a:lnTo>
                        <a:pt x="1480" y="1577"/>
                      </a:lnTo>
                      <a:lnTo>
                        <a:pt x="1480" y="1577"/>
                      </a:lnTo>
                      <a:lnTo>
                        <a:pt x="1480" y="1577"/>
                      </a:lnTo>
                      <a:lnTo>
                        <a:pt x="1480" y="1577"/>
                      </a:lnTo>
                      <a:lnTo>
                        <a:pt x="1485" y="1577"/>
                      </a:lnTo>
                      <a:lnTo>
                        <a:pt x="1485" y="1577"/>
                      </a:lnTo>
                      <a:lnTo>
                        <a:pt x="1485" y="1577"/>
                      </a:lnTo>
                      <a:lnTo>
                        <a:pt x="1485" y="1577"/>
                      </a:lnTo>
                      <a:lnTo>
                        <a:pt x="1489" y="1577"/>
                      </a:lnTo>
                      <a:lnTo>
                        <a:pt x="1489" y="1577"/>
                      </a:lnTo>
                      <a:lnTo>
                        <a:pt x="1489" y="1577"/>
                      </a:lnTo>
                      <a:lnTo>
                        <a:pt x="1489" y="1577"/>
                      </a:lnTo>
                      <a:lnTo>
                        <a:pt x="1493" y="1577"/>
                      </a:lnTo>
                      <a:lnTo>
                        <a:pt x="1493" y="1577"/>
                      </a:lnTo>
                      <a:lnTo>
                        <a:pt x="1493" y="1577"/>
                      </a:lnTo>
                      <a:lnTo>
                        <a:pt x="1493" y="1577"/>
                      </a:lnTo>
                      <a:lnTo>
                        <a:pt x="1498" y="1577"/>
                      </a:lnTo>
                      <a:lnTo>
                        <a:pt x="1498" y="1577"/>
                      </a:lnTo>
                      <a:lnTo>
                        <a:pt x="1498" y="1577"/>
                      </a:lnTo>
                      <a:lnTo>
                        <a:pt x="1498" y="1577"/>
                      </a:lnTo>
                      <a:lnTo>
                        <a:pt x="1502" y="1577"/>
                      </a:lnTo>
                      <a:lnTo>
                        <a:pt x="1502" y="1577"/>
                      </a:lnTo>
                      <a:lnTo>
                        <a:pt x="1502" y="1577"/>
                      </a:lnTo>
                      <a:lnTo>
                        <a:pt x="1502" y="1577"/>
                      </a:lnTo>
                      <a:lnTo>
                        <a:pt x="1507" y="1577"/>
                      </a:lnTo>
                      <a:lnTo>
                        <a:pt x="1507" y="1577"/>
                      </a:lnTo>
                      <a:lnTo>
                        <a:pt x="1507" y="1577"/>
                      </a:lnTo>
                      <a:lnTo>
                        <a:pt x="1507" y="1577"/>
                      </a:lnTo>
                      <a:lnTo>
                        <a:pt x="1511" y="1577"/>
                      </a:lnTo>
                      <a:lnTo>
                        <a:pt x="1511" y="1577"/>
                      </a:lnTo>
                      <a:lnTo>
                        <a:pt x="1511" y="1577"/>
                      </a:lnTo>
                      <a:lnTo>
                        <a:pt x="1511" y="1577"/>
                      </a:lnTo>
                      <a:lnTo>
                        <a:pt x="1515" y="1577"/>
                      </a:lnTo>
                      <a:lnTo>
                        <a:pt x="1515" y="1577"/>
                      </a:lnTo>
                      <a:lnTo>
                        <a:pt x="1515" y="1577"/>
                      </a:lnTo>
                      <a:lnTo>
                        <a:pt x="1515" y="1577"/>
                      </a:lnTo>
                      <a:lnTo>
                        <a:pt x="1520" y="1577"/>
                      </a:lnTo>
                      <a:lnTo>
                        <a:pt x="1520" y="1577"/>
                      </a:lnTo>
                      <a:lnTo>
                        <a:pt x="1520" y="1577"/>
                      </a:lnTo>
                      <a:lnTo>
                        <a:pt x="1520" y="1577"/>
                      </a:lnTo>
                      <a:lnTo>
                        <a:pt x="1524" y="1577"/>
                      </a:lnTo>
                      <a:lnTo>
                        <a:pt x="1524" y="1577"/>
                      </a:lnTo>
                      <a:lnTo>
                        <a:pt x="1524" y="1577"/>
                      </a:lnTo>
                      <a:lnTo>
                        <a:pt x="1524" y="1577"/>
                      </a:lnTo>
                      <a:lnTo>
                        <a:pt x="1529" y="1577"/>
                      </a:lnTo>
                      <a:lnTo>
                        <a:pt x="1529" y="1577"/>
                      </a:lnTo>
                      <a:lnTo>
                        <a:pt x="1529" y="1577"/>
                      </a:lnTo>
                      <a:lnTo>
                        <a:pt x="1529" y="1577"/>
                      </a:lnTo>
                      <a:lnTo>
                        <a:pt x="1533" y="1577"/>
                      </a:lnTo>
                      <a:lnTo>
                        <a:pt x="1533" y="1577"/>
                      </a:lnTo>
                      <a:lnTo>
                        <a:pt x="1533" y="1577"/>
                      </a:lnTo>
                      <a:lnTo>
                        <a:pt x="1533" y="1577"/>
                      </a:lnTo>
                      <a:lnTo>
                        <a:pt x="1537" y="1577"/>
                      </a:lnTo>
                      <a:lnTo>
                        <a:pt x="1537" y="1577"/>
                      </a:lnTo>
                      <a:lnTo>
                        <a:pt x="1537" y="1577"/>
                      </a:lnTo>
                      <a:lnTo>
                        <a:pt x="1537" y="1577"/>
                      </a:lnTo>
                      <a:lnTo>
                        <a:pt x="1542" y="1577"/>
                      </a:lnTo>
                      <a:lnTo>
                        <a:pt x="1542" y="1577"/>
                      </a:lnTo>
                      <a:lnTo>
                        <a:pt x="1542" y="1577"/>
                      </a:lnTo>
                      <a:lnTo>
                        <a:pt x="1542" y="1577"/>
                      </a:lnTo>
                      <a:lnTo>
                        <a:pt x="1546" y="1577"/>
                      </a:lnTo>
                      <a:lnTo>
                        <a:pt x="1546" y="1577"/>
                      </a:lnTo>
                      <a:lnTo>
                        <a:pt x="1546" y="1577"/>
                      </a:lnTo>
                      <a:lnTo>
                        <a:pt x="1546" y="1577"/>
                      </a:lnTo>
                      <a:lnTo>
                        <a:pt x="1551" y="1577"/>
                      </a:lnTo>
                      <a:lnTo>
                        <a:pt x="1551" y="1577"/>
                      </a:lnTo>
                      <a:lnTo>
                        <a:pt x="1551" y="1577"/>
                      </a:lnTo>
                      <a:lnTo>
                        <a:pt x="1551" y="1577"/>
                      </a:lnTo>
                      <a:lnTo>
                        <a:pt x="1555" y="1577"/>
                      </a:lnTo>
                      <a:lnTo>
                        <a:pt x="1555" y="1577"/>
                      </a:lnTo>
                      <a:lnTo>
                        <a:pt x="1555" y="1577"/>
                      </a:lnTo>
                      <a:lnTo>
                        <a:pt x="1555" y="1577"/>
                      </a:lnTo>
                      <a:lnTo>
                        <a:pt x="1559" y="1577"/>
                      </a:lnTo>
                      <a:lnTo>
                        <a:pt x="1559" y="1577"/>
                      </a:lnTo>
                      <a:lnTo>
                        <a:pt x="1559" y="1577"/>
                      </a:lnTo>
                      <a:lnTo>
                        <a:pt x="1559" y="1577"/>
                      </a:lnTo>
                      <a:lnTo>
                        <a:pt x="1564" y="1577"/>
                      </a:lnTo>
                      <a:lnTo>
                        <a:pt x="1564" y="1577"/>
                      </a:lnTo>
                      <a:lnTo>
                        <a:pt x="1564" y="1577"/>
                      </a:lnTo>
                      <a:lnTo>
                        <a:pt x="1564" y="1577"/>
                      </a:lnTo>
                      <a:lnTo>
                        <a:pt x="1568" y="1577"/>
                      </a:lnTo>
                      <a:lnTo>
                        <a:pt x="1568" y="1577"/>
                      </a:lnTo>
                      <a:lnTo>
                        <a:pt x="1568" y="1577"/>
                      </a:lnTo>
                      <a:lnTo>
                        <a:pt x="1568" y="1577"/>
                      </a:lnTo>
                      <a:lnTo>
                        <a:pt x="1573" y="1577"/>
                      </a:lnTo>
                      <a:lnTo>
                        <a:pt x="1573" y="1577"/>
                      </a:lnTo>
                      <a:lnTo>
                        <a:pt x="1573" y="1577"/>
                      </a:lnTo>
                      <a:lnTo>
                        <a:pt x="1573" y="1577"/>
                      </a:lnTo>
                      <a:lnTo>
                        <a:pt x="1577" y="1577"/>
                      </a:lnTo>
                      <a:lnTo>
                        <a:pt x="1577" y="1577"/>
                      </a:lnTo>
                      <a:lnTo>
                        <a:pt x="1577" y="1577"/>
                      </a:lnTo>
                      <a:lnTo>
                        <a:pt x="1577" y="1577"/>
                      </a:lnTo>
                      <a:lnTo>
                        <a:pt x="1581" y="1577"/>
                      </a:lnTo>
                      <a:lnTo>
                        <a:pt x="1581" y="1577"/>
                      </a:lnTo>
                      <a:lnTo>
                        <a:pt x="1581" y="1577"/>
                      </a:lnTo>
                      <a:lnTo>
                        <a:pt x="1581" y="1577"/>
                      </a:lnTo>
                      <a:lnTo>
                        <a:pt x="1586" y="1577"/>
                      </a:lnTo>
                      <a:lnTo>
                        <a:pt x="1586" y="1577"/>
                      </a:lnTo>
                      <a:lnTo>
                        <a:pt x="1586" y="1577"/>
                      </a:lnTo>
                      <a:lnTo>
                        <a:pt x="1586" y="1577"/>
                      </a:lnTo>
                      <a:lnTo>
                        <a:pt x="1590" y="1577"/>
                      </a:lnTo>
                      <a:lnTo>
                        <a:pt x="1590" y="1577"/>
                      </a:lnTo>
                      <a:lnTo>
                        <a:pt x="1590" y="1577"/>
                      </a:lnTo>
                      <a:lnTo>
                        <a:pt x="1590" y="1577"/>
                      </a:lnTo>
                      <a:lnTo>
                        <a:pt x="1594" y="1577"/>
                      </a:lnTo>
                      <a:lnTo>
                        <a:pt x="1594" y="1577"/>
                      </a:lnTo>
                      <a:lnTo>
                        <a:pt x="1594" y="1577"/>
                      </a:lnTo>
                      <a:lnTo>
                        <a:pt x="1594" y="1577"/>
                      </a:lnTo>
                      <a:lnTo>
                        <a:pt x="1599" y="1577"/>
                      </a:lnTo>
                      <a:lnTo>
                        <a:pt x="1599" y="1577"/>
                      </a:lnTo>
                      <a:lnTo>
                        <a:pt x="1599" y="1577"/>
                      </a:lnTo>
                      <a:lnTo>
                        <a:pt x="1599" y="1577"/>
                      </a:lnTo>
                      <a:lnTo>
                        <a:pt x="1603" y="1577"/>
                      </a:lnTo>
                      <a:lnTo>
                        <a:pt x="1603" y="1577"/>
                      </a:lnTo>
                      <a:lnTo>
                        <a:pt x="1603" y="1577"/>
                      </a:lnTo>
                      <a:lnTo>
                        <a:pt x="1603" y="1577"/>
                      </a:lnTo>
                      <a:lnTo>
                        <a:pt x="1608" y="1577"/>
                      </a:lnTo>
                      <a:lnTo>
                        <a:pt x="1608" y="1577"/>
                      </a:lnTo>
                      <a:lnTo>
                        <a:pt x="1608" y="1577"/>
                      </a:lnTo>
                      <a:lnTo>
                        <a:pt x="1608" y="1577"/>
                      </a:lnTo>
                      <a:lnTo>
                        <a:pt x="1612" y="1577"/>
                      </a:lnTo>
                      <a:lnTo>
                        <a:pt x="1612" y="1577"/>
                      </a:lnTo>
                      <a:lnTo>
                        <a:pt x="1612" y="1577"/>
                      </a:lnTo>
                      <a:lnTo>
                        <a:pt x="1612" y="1577"/>
                      </a:lnTo>
                      <a:lnTo>
                        <a:pt x="1616" y="1577"/>
                      </a:lnTo>
                      <a:lnTo>
                        <a:pt x="1616" y="1577"/>
                      </a:lnTo>
                      <a:lnTo>
                        <a:pt x="1616" y="1577"/>
                      </a:lnTo>
                      <a:lnTo>
                        <a:pt x="1616" y="1577"/>
                      </a:lnTo>
                      <a:lnTo>
                        <a:pt x="1621" y="1577"/>
                      </a:lnTo>
                      <a:lnTo>
                        <a:pt x="1621" y="1577"/>
                      </a:lnTo>
                      <a:lnTo>
                        <a:pt x="1621" y="1577"/>
                      </a:lnTo>
                      <a:lnTo>
                        <a:pt x="1621" y="1577"/>
                      </a:lnTo>
                      <a:lnTo>
                        <a:pt x="1625" y="1577"/>
                      </a:lnTo>
                      <a:lnTo>
                        <a:pt x="1625" y="1577"/>
                      </a:lnTo>
                      <a:lnTo>
                        <a:pt x="1625" y="1577"/>
                      </a:lnTo>
                      <a:lnTo>
                        <a:pt x="1625" y="1577"/>
                      </a:lnTo>
                      <a:lnTo>
                        <a:pt x="1630" y="1577"/>
                      </a:lnTo>
                      <a:lnTo>
                        <a:pt x="1630" y="1577"/>
                      </a:lnTo>
                      <a:lnTo>
                        <a:pt x="1630" y="1577"/>
                      </a:lnTo>
                      <a:lnTo>
                        <a:pt x="1630" y="1577"/>
                      </a:lnTo>
                      <a:lnTo>
                        <a:pt x="1634" y="1577"/>
                      </a:lnTo>
                      <a:lnTo>
                        <a:pt x="1634" y="1577"/>
                      </a:lnTo>
                      <a:lnTo>
                        <a:pt x="1634" y="1577"/>
                      </a:lnTo>
                      <a:lnTo>
                        <a:pt x="1634" y="1577"/>
                      </a:lnTo>
                      <a:lnTo>
                        <a:pt x="1638" y="1577"/>
                      </a:lnTo>
                      <a:lnTo>
                        <a:pt x="1638" y="1577"/>
                      </a:lnTo>
                      <a:lnTo>
                        <a:pt x="1638" y="1390"/>
                      </a:lnTo>
                      <a:lnTo>
                        <a:pt x="1638" y="1577"/>
                      </a:lnTo>
                      <a:lnTo>
                        <a:pt x="1643" y="1577"/>
                      </a:lnTo>
                      <a:lnTo>
                        <a:pt x="1643" y="1577"/>
                      </a:lnTo>
                      <a:lnTo>
                        <a:pt x="1643" y="1577"/>
                      </a:lnTo>
                      <a:lnTo>
                        <a:pt x="1643" y="1577"/>
                      </a:lnTo>
                      <a:lnTo>
                        <a:pt x="1647" y="1577"/>
                      </a:lnTo>
                      <a:lnTo>
                        <a:pt x="1647" y="1577"/>
                      </a:lnTo>
                      <a:lnTo>
                        <a:pt x="1647" y="1577"/>
                      </a:lnTo>
                      <a:lnTo>
                        <a:pt x="1647" y="1577"/>
                      </a:lnTo>
                      <a:lnTo>
                        <a:pt x="1652" y="1577"/>
                      </a:lnTo>
                      <a:lnTo>
                        <a:pt x="1652" y="1577"/>
                      </a:lnTo>
                      <a:lnTo>
                        <a:pt x="1652" y="1577"/>
                      </a:lnTo>
                      <a:lnTo>
                        <a:pt x="1652" y="1577"/>
                      </a:lnTo>
                      <a:lnTo>
                        <a:pt x="1656" y="1577"/>
                      </a:lnTo>
                      <a:lnTo>
                        <a:pt x="1656" y="1577"/>
                      </a:lnTo>
                      <a:lnTo>
                        <a:pt x="1656" y="1577"/>
                      </a:lnTo>
                      <a:lnTo>
                        <a:pt x="1656" y="1577"/>
                      </a:lnTo>
                      <a:lnTo>
                        <a:pt x="1660" y="1577"/>
                      </a:lnTo>
                      <a:lnTo>
                        <a:pt x="1660" y="1577"/>
                      </a:lnTo>
                      <a:lnTo>
                        <a:pt x="1660" y="1577"/>
                      </a:lnTo>
                      <a:lnTo>
                        <a:pt x="1660" y="1577"/>
                      </a:lnTo>
                      <a:lnTo>
                        <a:pt x="1665" y="1577"/>
                      </a:lnTo>
                      <a:lnTo>
                        <a:pt x="1665" y="1577"/>
                      </a:lnTo>
                      <a:lnTo>
                        <a:pt x="1665" y="1577"/>
                      </a:lnTo>
                      <a:lnTo>
                        <a:pt x="1665" y="1577"/>
                      </a:lnTo>
                      <a:lnTo>
                        <a:pt x="1669" y="1577"/>
                      </a:lnTo>
                      <a:lnTo>
                        <a:pt x="1669" y="1577"/>
                      </a:lnTo>
                      <a:lnTo>
                        <a:pt x="1669" y="1577"/>
                      </a:lnTo>
                      <a:lnTo>
                        <a:pt x="1669" y="1577"/>
                      </a:lnTo>
                      <a:lnTo>
                        <a:pt x="1674" y="1577"/>
                      </a:lnTo>
                      <a:lnTo>
                        <a:pt x="1674" y="1577"/>
                      </a:lnTo>
                      <a:lnTo>
                        <a:pt x="1674" y="1577"/>
                      </a:lnTo>
                      <a:lnTo>
                        <a:pt x="1674" y="1577"/>
                      </a:lnTo>
                      <a:lnTo>
                        <a:pt x="1678" y="1577"/>
                      </a:lnTo>
                      <a:lnTo>
                        <a:pt x="1678" y="1577"/>
                      </a:lnTo>
                      <a:lnTo>
                        <a:pt x="1678" y="1577"/>
                      </a:lnTo>
                      <a:lnTo>
                        <a:pt x="1678" y="1577"/>
                      </a:lnTo>
                      <a:lnTo>
                        <a:pt x="1682" y="1577"/>
                      </a:lnTo>
                      <a:lnTo>
                        <a:pt x="1682" y="1577"/>
                      </a:lnTo>
                      <a:lnTo>
                        <a:pt x="1682" y="1577"/>
                      </a:lnTo>
                      <a:lnTo>
                        <a:pt x="1682" y="1577"/>
                      </a:lnTo>
                      <a:lnTo>
                        <a:pt x="1687" y="1577"/>
                      </a:lnTo>
                      <a:lnTo>
                        <a:pt x="1687" y="1577"/>
                      </a:lnTo>
                      <a:lnTo>
                        <a:pt x="1687" y="1577"/>
                      </a:lnTo>
                      <a:lnTo>
                        <a:pt x="1687" y="1577"/>
                      </a:lnTo>
                      <a:lnTo>
                        <a:pt x="1691" y="1577"/>
                      </a:lnTo>
                      <a:lnTo>
                        <a:pt x="1691" y="1577"/>
                      </a:lnTo>
                      <a:lnTo>
                        <a:pt x="1691" y="1577"/>
                      </a:lnTo>
                      <a:lnTo>
                        <a:pt x="1691" y="1577"/>
                      </a:lnTo>
                      <a:lnTo>
                        <a:pt x="1696" y="1577"/>
                      </a:lnTo>
                      <a:lnTo>
                        <a:pt x="1696" y="1577"/>
                      </a:lnTo>
                      <a:lnTo>
                        <a:pt x="1696" y="1577"/>
                      </a:lnTo>
                      <a:lnTo>
                        <a:pt x="1696" y="1577"/>
                      </a:lnTo>
                      <a:lnTo>
                        <a:pt x="1700" y="1577"/>
                      </a:lnTo>
                      <a:lnTo>
                        <a:pt x="1700" y="1577"/>
                      </a:lnTo>
                      <a:lnTo>
                        <a:pt x="1700" y="1577"/>
                      </a:lnTo>
                      <a:lnTo>
                        <a:pt x="1700" y="1577"/>
                      </a:lnTo>
                      <a:lnTo>
                        <a:pt x="1704" y="1577"/>
                      </a:lnTo>
                      <a:lnTo>
                        <a:pt x="1704" y="1577"/>
                      </a:lnTo>
                      <a:lnTo>
                        <a:pt x="1704" y="1577"/>
                      </a:lnTo>
                      <a:lnTo>
                        <a:pt x="1704" y="1577"/>
                      </a:lnTo>
                      <a:lnTo>
                        <a:pt x="1709" y="1577"/>
                      </a:lnTo>
                      <a:lnTo>
                        <a:pt x="1709" y="1577"/>
                      </a:lnTo>
                      <a:lnTo>
                        <a:pt x="1709" y="1577"/>
                      </a:lnTo>
                      <a:lnTo>
                        <a:pt x="1709" y="1577"/>
                      </a:lnTo>
                      <a:lnTo>
                        <a:pt x="1713" y="1577"/>
                      </a:lnTo>
                      <a:lnTo>
                        <a:pt x="1713" y="1577"/>
                      </a:lnTo>
                      <a:lnTo>
                        <a:pt x="1713" y="1577"/>
                      </a:lnTo>
                      <a:lnTo>
                        <a:pt x="1713" y="1577"/>
                      </a:lnTo>
                      <a:lnTo>
                        <a:pt x="1718" y="1577"/>
                      </a:lnTo>
                      <a:lnTo>
                        <a:pt x="1718" y="1577"/>
                      </a:lnTo>
                      <a:lnTo>
                        <a:pt x="1718" y="1577"/>
                      </a:lnTo>
                      <a:lnTo>
                        <a:pt x="1718" y="1577"/>
                      </a:lnTo>
                      <a:lnTo>
                        <a:pt x="1722" y="1577"/>
                      </a:lnTo>
                      <a:lnTo>
                        <a:pt x="1722" y="1577"/>
                      </a:lnTo>
                      <a:lnTo>
                        <a:pt x="1722" y="1577"/>
                      </a:lnTo>
                      <a:lnTo>
                        <a:pt x="1722" y="1577"/>
                      </a:lnTo>
                      <a:lnTo>
                        <a:pt x="1726" y="1577"/>
                      </a:lnTo>
                      <a:lnTo>
                        <a:pt x="1726" y="1577"/>
                      </a:lnTo>
                      <a:lnTo>
                        <a:pt x="1726" y="1577"/>
                      </a:lnTo>
                      <a:lnTo>
                        <a:pt x="1726" y="1577"/>
                      </a:lnTo>
                      <a:lnTo>
                        <a:pt x="1731" y="1577"/>
                      </a:lnTo>
                      <a:lnTo>
                        <a:pt x="1731" y="1577"/>
                      </a:lnTo>
                      <a:lnTo>
                        <a:pt x="1731" y="1577"/>
                      </a:lnTo>
                      <a:lnTo>
                        <a:pt x="1731" y="1577"/>
                      </a:lnTo>
                      <a:lnTo>
                        <a:pt x="1735" y="1577"/>
                      </a:lnTo>
                      <a:lnTo>
                        <a:pt x="1735" y="1577"/>
                      </a:lnTo>
                      <a:lnTo>
                        <a:pt x="1735" y="1577"/>
                      </a:lnTo>
                      <a:lnTo>
                        <a:pt x="1735" y="1577"/>
                      </a:lnTo>
                      <a:lnTo>
                        <a:pt x="1739" y="1577"/>
                      </a:lnTo>
                      <a:lnTo>
                        <a:pt x="1739" y="1577"/>
                      </a:lnTo>
                      <a:lnTo>
                        <a:pt x="1739" y="1577"/>
                      </a:lnTo>
                      <a:lnTo>
                        <a:pt x="1739" y="1577"/>
                      </a:lnTo>
                      <a:lnTo>
                        <a:pt x="1744" y="1577"/>
                      </a:lnTo>
                      <a:lnTo>
                        <a:pt x="1744" y="1577"/>
                      </a:lnTo>
                      <a:lnTo>
                        <a:pt x="1744" y="1577"/>
                      </a:lnTo>
                      <a:lnTo>
                        <a:pt x="1744" y="1577"/>
                      </a:lnTo>
                      <a:lnTo>
                        <a:pt x="1748" y="1577"/>
                      </a:lnTo>
                      <a:lnTo>
                        <a:pt x="1748" y="1577"/>
                      </a:lnTo>
                      <a:lnTo>
                        <a:pt x="1748" y="1577"/>
                      </a:lnTo>
                      <a:lnTo>
                        <a:pt x="1748" y="1577"/>
                      </a:lnTo>
                      <a:lnTo>
                        <a:pt x="1753" y="1577"/>
                      </a:lnTo>
                      <a:lnTo>
                        <a:pt x="1753" y="1577"/>
                      </a:lnTo>
                      <a:lnTo>
                        <a:pt x="1753" y="1577"/>
                      </a:lnTo>
                      <a:lnTo>
                        <a:pt x="1753" y="1577"/>
                      </a:lnTo>
                      <a:lnTo>
                        <a:pt x="1757" y="1577"/>
                      </a:lnTo>
                      <a:lnTo>
                        <a:pt x="1757" y="1577"/>
                      </a:lnTo>
                      <a:lnTo>
                        <a:pt x="1757" y="1577"/>
                      </a:lnTo>
                      <a:lnTo>
                        <a:pt x="1757" y="1577"/>
                      </a:lnTo>
                      <a:lnTo>
                        <a:pt x="1761" y="1577"/>
                      </a:lnTo>
                      <a:lnTo>
                        <a:pt x="1761" y="1577"/>
                      </a:lnTo>
                      <a:lnTo>
                        <a:pt x="1761" y="1577"/>
                      </a:lnTo>
                      <a:lnTo>
                        <a:pt x="1761" y="1577"/>
                      </a:lnTo>
                      <a:lnTo>
                        <a:pt x="1766" y="1577"/>
                      </a:lnTo>
                      <a:lnTo>
                        <a:pt x="1766" y="1577"/>
                      </a:lnTo>
                      <a:lnTo>
                        <a:pt x="1766" y="1577"/>
                      </a:lnTo>
                      <a:lnTo>
                        <a:pt x="1766" y="1577"/>
                      </a:lnTo>
                      <a:lnTo>
                        <a:pt x="1770" y="1577"/>
                      </a:lnTo>
                      <a:lnTo>
                        <a:pt x="1770" y="1577"/>
                      </a:lnTo>
                      <a:lnTo>
                        <a:pt x="1770" y="1577"/>
                      </a:lnTo>
                      <a:lnTo>
                        <a:pt x="1770" y="1577"/>
                      </a:lnTo>
                      <a:lnTo>
                        <a:pt x="1775" y="1577"/>
                      </a:lnTo>
                      <a:lnTo>
                        <a:pt x="1775" y="1577"/>
                      </a:lnTo>
                      <a:lnTo>
                        <a:pt x="1775" y="1577"/>
                      </a:lnTo>
                      <a:lnTo>
                        <a:pt x="1775" y="1577"/>
                      </a:lnTo>
                      <a:lnTo>
                        <a:pt x="1779" y="1577"/>
                      </a:lnTo>
                      <a:lnTo>
                        <a:pt x="1779" y="1577"/>
                      </a:lnTo>
                      <a:lnTo>
                        <a:pt x="1779" y="1577"/>
                      </a:lnTo>
                      <a:lnTo>
                        <a:pt x="1779" y="1577"/>
                      </a:lnTo>
                      <a:lnTo>
                        <a:pt x="1783" y="1577"/>
                      </a:lnTo>
                      <a:lnTo>
                        <a:pt x="1783" y="1577"/>
                      </a:lnTo>
                      <a:lnTo>
                        <a:pt x="1783" y="1577"/>
                      </a:lnTo>
                      <a:lnTo>
                        <a:pt x="1783" y="1577"/>
                      </a:lnTo>
                      <a:lnTo>
                        <a:pt x="1788" y="1577"/>
                      </a:lnTo>
                      <a:lnTo>
                        <a:pt x="1788" y="1577"/>
                      </a:lnTo>
                      <a:lnTo>
                        <a:pt x="1788" y="1577"/>
                      </a:lnTo>
                      <a:lnTo>
                        <a:pt x="1788" y="1577"/>
                      </a:lnTo>
                      <a:lnTo>
                        <a:pt x="1792" y="1577"/>
                      </a:lnTo>
                      <a:lnTo>
                        <a:pt x="1792" y="1577"/>
                      </a:lnTo>
                      <a:lnTo>
                        <a:pt x="1792" y="1577"/>
                      </a:lnTo>
                      <a:lnTo>
                        <a:pt x="1792" y="1577"/>
                      </a:lnTo>
                      <a:lnTo>
                        <a:pt x="1797" y="1577"/>
                      </a:lnTo>
                      <a:lnTo>
                        <a:pt x="1797" y="1577"/>
                      </a:lnTo>
                      <a:lnTo>
                        <a:pt x="1797" y="1577"/>
                      </a:lnTo>
                      <a:lnTo>
                        <a:pt x="1797" y="1577"/>
                      </a:lnTo>
                      <a:lnTo>
                        <a:pt x="1801" y="1577"/>
                      </a:lnTo>
                      <a:lnTo>
                        <a:pt x="1801" y="1577"/>
                      </a:lnTo>
                      <a:lnTo>
                        <a:pt x="1801" y="1577"/>
                      </a:lnTo>
                      <a:lnTo>
                        <a:pt x="1801" y="1577"/>
                      </a:lnTo>
                      <a:lnTo>
                        <a:pt x="1805" y="1577"/>
                      </a:lnTo>
                      <a:lnTo>
                        <a:pt x="1805" y="1577"/>
                      </a:lnTo>
                      <a:lnTo>
                        <a:pt x="1805" y="1577"/>
                      </a:lnTo>
                      <a:lnTo>
                        <a:pt x="1805" y="1577"/>
                      </a:lnTo>
                      <a:lnTo>
                        <a:pt x="1810" y="1577"/>
                      </a:lnTo>
                      <a:lnTo>
                        <a:pt x="1810" y="1577"/>
                      </a:lnTo>
                      <a:lnTo>
                        <a:pt x="1810" y="1577"/>
                      </a:lnTo>
                      <a:lnTo>
                        <a:pt x="1810" y="1577"/>
                      </a:lnTo>
                      <a:lnTo>
                        <a:pt x="1814" y="1577"/>
                      </a:lnTo>
                      <a:lnTo>
                        <a:pt x="1814" y="1577"/>
                      </a:lnTo>
                      <a:lnTo>
                        <a:pt x="1814" y="1577"/>
                      </a:lnTo>
                      <a:lnTo>
                        <a:pt x="1814" y="1577"/>
                      </a:lnTo>
                      <a:lnTo>
                        <a:pt x="1819" y="1577"/>
                      </a:lnTo>
                      <a:lnTo>
                        <a:pt x="1819" y="1577"/>
                      </a:lnTo>
                      <a:lnTo>
                        <a:pt x="1819" y="1577"/>
                      </a:lnTo>
                      <a:lnTo>
                        <a:pt x="1819" y="1577"/>
                      </a:lnTo>
                      <a:lnTo>
                        <a:pt x="1823" y="1577"/>
                      </a:lnTo>
                      <a:lnTo>
                        <a:pt x="1823" y="1577"/>
                      </a:lnTo>
                      <a:lnTo>
                        <a:pt x="1823" y="1577"/>
                      </a:lnTo>
                      <a:lnTo>
                        <a:pt x="1823" y="1577"/>
                      </a:lnTo>
                      <a:lnTo>
                        <a:pt x="1827" y="1577"/>
                      </a:lnTo>
                      <a:lnTo>
                        <a:pt x="1827" y="1577"/>
                      </a:lnTo>
                      <a:lnTo>
                        <a:pt x="1827" y="1577"/>
                      </a:lnTo>
                      <a:lnTo>
                        <a:pt x="1827" y="1577"/>
                      </a:lnTo>
                      <a:lnTo>
                        <a:pt x="1832" y="1577"/>
                      </a:lnTo>
                      <a:lnTo>
                        <a:pt x="1832" y="1577"/>
                      </a:lnTo>
                      <a:lnTo>
                        <a:pt x="1832" y="1577"/>
                      </a:lnTo>
                      <a:lnTo>
                        <a:pt x="1832" y="1577"/>
                      </a:lnTo>
                      <a:lnTo>
                        <a:pt x="1836" y="1577"/>
                      </a:lnTo>
                      <a:lnTo>
                        <a:pt x="1836" y="1577"/>
                      </a:lnTo>
                      <a:lnTo>
                        <a:pt x="1836" y="1577"/>
                      </a:lnTo>
                      <a:lnTo>
                        <a:pt x="1836" y="1577"/>
                      </a:lnTo>
                      <a:lnTo>
                        <a:pt x="1841" y="1577"/>
                      </a:lnTo>
                      <a:lnTo>
                        <a:pt x="1841" y="1577"/>
                      </a:lnTo>
                      <a:lnTo>
                        <a:pt x="1841" y="1577"/>
                      </a:lnTo>
                      <a:lnTo>
                        <a:pt x="1841" y="1577"/>
                      </a:lnTo>
                      <a:lnTo>
                        <a:pt x="1845" y="1577"/>
                      </a:lnTo>
                      <a:lnTo>
                        <a:pt x="1845" y="1577"/>
                      </a:lnTo>
                      <a:lnTo>
                        <a:pt x="1845" y="1577"/>
                      </a:lnTo>
                      <a:lnTo>
                        <a:pt x="1845" y="1577"/>
                      </a:lnTo>
                      <a:lnTo>
                        <a:pt x="1849" y="1577"/>
                      </a:lnTo>
                      <a:lnTo>
                        <a:pt x="1849" y="1577"/>
                      </a:lnTo>
                      <a:lnTo>
                        <a:pt x="1849" y="1577"/>
                      </a:lnTo>
                      <a:lnTo>
                        <a:pt x="1849" y="1577"/>
                      </a:lnTo>
                      <a:lnTo>
                        <a:pt x="1854" y="1577"/>
                      </a:lnTo>
                      <a:lnTo>
                        <a:pt x="1854" y="1577"/>
                      </a:lnTo>
                      <a:lnTo>
                        <a:pt x="1854" y="1577"/>
                      </a:lnTo>
                      <a:lnTo>
                        <a:pt x="1854" y="1577"/>
                      </a:lnTo>
                      <a:lnTo>
                        <a:pt x="1858" y="1577"/>
                      </a:lnTo>
                      <a:lnTo>
                        <a:pt x="1858" y="1577"/>
                      </a:lnTo>
                      <a:lnTo>
                        <a:pt x="1858" y="1577"/>
                      </a:lnTo>
                      <a:lnTo>
                        <a:pt x="1858" y="1577"/>
                      </a:lnTo>
                      <a:lnTo>
                        <a:pt x="1862" y="1577"/>
                      </a:lnTo>
                      <a:lnTo>
                        <a:pt x="1862" y="1577"/>
                      </a:lnTo>
                      <a:lnTo>
                        <a:pt x="1862" y="1577"/>
                      </a:lnTo>
                      <a:lnTo>
                        <a:pt x="1862" y="1577"/>
                      </a:lnTo>
                      <a:lnTo>
                        <a:pt x="1867" y="1577"/>
                      </a:lnTo>
                      <a:lnTo>
                        <a:pt x="1867" y="1577"/>
                      </a:lnTo>
                      <a:lnTo>
                        <a:pt x="1867" y="1577"/>
                      </a:lnTo>
                      <a:lnTo>
                        <a:pt x="1867" y="1577"/>
                      </a:lnTo>
                      <a:lnTo>
                        <a:pt x="1871" y="1577"/>
                      </a:lnTo>
                      <a:lnTo>
                        <a:pt x="1871" y="1577"/>
                      </a:lnTo>
                      <a:lnTo>
                        <a:pt x="1871" y="1524"/>
                      </a:lnTo>
                      <a:lnTo>
                        <a:pt x="1871" y="1524"/>
                      </a:lnTo>
                      <a:lnTo>
                        <a:pt x="1876" y="1547"/>
                      </a:lnTo>
                      <a:lnTo>
                        <a:pt x="1876" y="1577"/>
                      </a:lnTo>
                      <a:lnTo>
                        <a:pt x="1876" y="1547"/>
                      </a:lnTo>
                      <a:lnTo>
                        <a:pt x="1876" y="1577"/>
                      </a:lnTo>
                      <a:lnTo>
                        <a:pt x="1880" y="1577"/>
                      </a:lnTo>
                      <a:lnTo>
                        <a:pt x="1880" y="1577"/>
                      </a:lnTo>
                      <a:lnTo>
                        <a:pt x="1880" y="1577"/>
                      </a:lnTo>
                      <a:lnTo>
                        <a:pt x="1880" y="1577"/>
                      </a:lnTo>
                      <a:lnTo>
                        <a:pt x="1884" y="1577"/>
                      </a:lnTo>
                      <a:lnTo>
                        <a:pt x="1884" y="1577"/>
                      </a:lnTo>
                      <a:lnTo>
                        <a:pt x="1884" y="1577"/>
                      </a:lnTo>
                      <a:lnTo>
                        <a:pt x="1884" y="1577"/>
                      </a:lnTo>
                      <a:lnTo>
                        <a:pt x="1889" y="1577"/>
                      </a:lnTo>
                      <a:lnTo>
                        <a:pt x="1889" y="1577"/>
                      </a:lnTo>
                      <a:lnTo>
                        <a:pt x="1889" y="1577"/>
                      </a:lnTo>
                      <a:lnTo>
                        <a:pt x="1889" y="1577"/>
                      </a:lnTo>
                      <a:lnTo>
                        <a:pt x="1893" y="1577"/>
                      </a:lnTo>
                      <a:lnTo>
                        <a:pt x="1893" y="1577"/>
                      </a:lnTo>
                      <a:lnTo>
                        <a:pt x="1893" y="1577"/>
                      </a:lnTo>
                      <a:lnTo>
                        <a:pt x="1893" y="1577"/>
                      </a:lnTo>
                      <a:lnTo>
                        <a:pt x="1898" y="1577"/>
                      </a:lnTo>
                      <a:lnTo>
                        <a:pt x="1898" y="1577"/>
                      </a:lnTo>
                      <a:lnTo>
                        <a:pt x="1898" y="1577"/>
                      </a:lnTo>
                      <a:lnTo>
                        <a:pt x="1898" y="1577"/>
                      </a:lnTo>
                      <a:lnTo>
                        <a:pt x="1902" y="1577"/>
                      </a:lnTo>
                      <a:lnTo>
                        <a:pt x="1902" y="1577"/>
                      </a:lnTo>
                      <a:lnTo>
                        <a:pt x="1902" y="1577"/>
                      </a:lnTo>
                      <a:lnTo>
                        <a:pt x="1902" y="1577"/>
                      </a:lnTo>
                      <a:lnTo>
                        <a:pt x="1906" y="1577"/>
                      </a:lnTo>
                      <a:lnTo>
                        <a:pt x="1906" y="1577"/>
                      </a:lnTo>
                      <a:lnTo>
                        <a:pt x="1906" y="1577"/>
                      </a:lnTo>
                      <a:lnTo>
                        <a:pt x="1906" y="1577"/>
                      </a:lnTo>
                      <a:lnTo>
                        <a:pt x="1911" y="1577"/>
                      </a:lnTo>
                      <a:lnTo>
                        <a:pt x="1911" y="1577"/>
                      </a:lnTo>
                      <a:lnTo>
                        <a:pt x="1911" y="1577"/>
                      </a:lnTo>
                      <a:lnTo>
                        <a:pt x="1911" y="1577"/>
                      </a:lnTo>
                      <a:lnTo>
                        <a:pt x="1915" y="1577"/>
                      </a:lnTo>
                      <a:lnTo>
                        <a:pt x="1915" y="1577"/>
                      </a:lnTo>
                      <a:lnTo>
                        <a:pt x="1915" y="1577"/>
                      </a:lnTo>
                      <a:lnTo>
                        <a:pt x="1915" y="1577"/>
                      </a:lnTo>
                      <a:lnTo>
                        <a:pt x="1920" y="1577"/>
                      </a:lnTo>
                      <a:lnTo>
                        <a:pt x="1920" y="1577"/>
                      </a:lnTo>
                      <a:lnTo>
                        <a:pt x="1920" y="1577"/>
                      </a:lnTo>
                      <a:lnTo>
                        <a:pt x="1920" y="1577"/>
                      </a:lnTo>
                      <a:lnTo>
                        <a:pt x="1924" y="1577"/>
                      </a:lnTo>
                      <a:lnTo>
                        <a:pt x="1924" y="1577"/>
                      </a:lnTo>
                      <a:lnTo>
                        <a:pt x="1924" y="1577"/>
                      </a:lnTo>
                      <a:lnTo>
                        <a:pt x="1924" y="1577"/>
                      </a:lnTo>
                      <a:lnTo>
                        <a:pt x="1928" y="1577"/>
                      </a:lnTo>
                      <a:lnTo>
                        <a:pt x="1928" y="1577"/>
                      </a:lnTo>
                      <a:lnTo>
                        <a:pt x="1928" y="1577"/>
                      </a:lnTo>
                      <a:lnTo>
                        <a:pt x="1928" y="1577"/>
                      </a:lnTo>
                      <a:lnTo>
                        <a:pt x="1933" y="1577"/>
                      </a:lnTo>
                      <a:lnTo>
                        <a:pt x="1933" y="1577"/>
                      </a:lnTo>
                      <a:lnTo>
                        <a:pt x="1933" y="1577"/>
                      </a:lnTo>
                      <a:lnTo>
                        <a:pt x="1933" y="1577"/>
                      </a:lnTo>
                      <a:lnTo>
                        <a:pt x="1937" y="1577"/>
                      </a:lnTo>
                      <a:lnTo>
                        <a:pt x="1937" y="1577"/>
                      </a:lnTo>
                      <a:lnTo>
                        <a:pt x="1937" y="1577"/>
                      </a:lnTo>
                      <a:lnTo>
                        <a:pt x="1937" y="1577"/>
                      </a:lnTo>
                      <a:lnTo>
                        <a:pt x="1942" y="1577"/>
                      </a:lnTo>
                      <a:lnTo>
                        <a:pt x="1942" y="1577"/>
                      </a:lnTo>
                      <a:lnTo>
                        <a:pt x="1942" y="1577"/>
                      </a:lnTo>
                      <a:lnTo>
                        <a:pt x="1942" y="1577"/>
                      </a:lnTo>
                      <a:lnTo>
                        <a:pt x="1946" y="1577"/>
                      </a:lnTo>
                      <a:lnTo>
                        <a:pt x="1946" y="1577"/>
                      </a:lnTo>
                      <a:lnTo>
                        <a:pt x="1946" y="1577"/>
                      </a:lnTo>
                      <a:lnTo>
                        <a:pt x="1946" y="1577"/>
                      </a:lnTo>
                      <a:lnTo>
                        <a:pt x="1950" y="1577"/>
                      </a:lnTo>
                      <a:lnTo>
                        <a:pt x="1950" y="1577"/>
                      </a:lnTo>
                      <a:lnTo>
                        <a:pt x="1950" y="1577"/>
                      </a:lnTo>
                      <a:lnTo>
                        <a:pt x="1950" y="1577"/>
                      </a:lnTo>
                      <a:lnTo>
                        <a:pt x="1955" y="1577"/>
                      </a:lnTo>
                      <a:lnTo>
                        <a:pt x="1955" y="1577"/>
                      </a:lnTo>
                      <a:lnTo>
                        <a:pt x="1955" y="1577"/>
                      </a:lnTo>
                      <a:lnTo>
                        <a:pt x="1955" y="1577"/>
                      </a:lnTo>
                      <a:lnTo>
                        <a:pt x="1959" y="1577"/>
                      </a:lnTo>
                      <a:lnTo>
                        <a:pt x="1959" y="1577"/>
                      </a:lnTo>
                      <a:lnTo>
                        <a:pt x="1959" y="1577"/>
                      </a:lnTo>
                      <a:lnTo>
                        <a:pt x="1959" y="1577"/>
                      </a:lnTo>
                      <a:lnTo>
                        <a:pt x="1964" y="1577"/>
                      </a:lnTo>
                      <a:lnTo>
                        <a:pt x="1964" y="1577"/>
                      </a:lnTo>
                      <a:lnTo>
                        <a:pt x="1964" y="1577"/>
                      </a:lnTo>
                      <a:lnTo>
                        <a:pt x="1964" y="1577"/>
                      </a:lnTo>
                      <a:lnTo>
                        <a:pt x="1968" y="1577"/>
                      </a:lnTo>
                      <a:lnTo>
                        <a:pt x="1968" y="1577"/>
                      </a:lnTo>
                      <a:lnTo>
                        <a:pt x="1968" y="1577"/>
                      </a:lnTo>
                      <a:lnTo>
                        <a:pt x="1968" y="1577"/>
                      </a:lnTo>
                      <a:lnTo>
                        <a:pt x="1972" y="1577"/>
                      </a:lnTo>
                      <a:lnTo>
                        <a:pt x="1972" y="1577"/>
                      </a:lnTo>
                      <a:lnTo>
                        <a:pt x="1972" y="1577"/>
                      </a:lnTo>
                      <a:lnTo>
                        <a:pt x="1972" y="1577"/>
                      </a:lnTo>
                      <a:lnTo>
                        <a:pt x="1977" y="1577"/>
                      </a:lnTo>
                      <a:lnTo>
                        <a:pt x="1977" y="1577"/>
                      </a:lnTo>
                      <a:lnTo>
                        <a:pt x="1977" y="1577"/>
                      </a:lnTo>
                      <a:lnTo>
                        <a:pt x="1977" y="1577"/>
                      </a:lnTo>
                      <a:lnTo>
                        <a:pt x="1981" y="1577"/>
                      </a:lnTo>
                      <a:lnTo>
                        <a:pt x="1981" y="1577"/>
                      </a:lnTo>
                      <a:lnTo>
                        <a:pt x="1981" y="1577"/>
                      </a:lnTo>
                      <a:lnTo>
                        <a:pt x="1981" y="1577"/>
                      </a:lnTo>
                      <a:lnTo>
                        <a:pt x="1986" y="1577"/>
                      </a:lnTo>
                      <a:lnTo>
                        <a:pt x="1986" y="1577"/>
                      </a:lnTo>
                      <a:lnTo>
                        <a:pt x="1986" y="1577"/>
                      </a:lnTo>
                      <a:lnTo>
                        <a:pt x="1986" y="1577"/>
                      </a:lnTo>
                      <a:lnTo>
                        <a:pt x="1990" y="1577"/>
                      </a:lnTo>
                      <a:lnTo>
                        <a:pt x="1990" y="1577"/>
                      </a:lnTo>
                      <a:lnTo>
                        <a:pt x="1990" y="1577"/>
                      </a:lnTo>
                      <a:lnTo>
                        <a:pt x="1990" y="1577"/>
                      </a:lnTo>
                      <a:lnTo>
                        <a:pt x="1994" y="1577"/>
                      </a:lnTo>
                      <a:lnTo>
                        <a:pt x="1994" y="1577"/>
                      </a:lnTo>
                      <a:lnTo>
                        <a:pt x="1994" y="1577"/>
                      </a:lnTo>
                      <a:lnTo>
                        <a:pt x="1994" y="1577"/>
                      </a:lnTo>
                      <a:lnTo>
                        <a:pt x="1999" y="1565"/>
                      </a:lnTo>
                      <a:lnTo>
                        <a:pt x="1999" y="1577"/>
                      </a:lnTo>
                      <a:lnTo>
                        <a:pt x="1999" y="1547"/>
                      </a:lnTo>
                      <a:lnTo>
                        <a:pt x="1999" y="1577"/>
                      </a:lnTo>
                      <a:lnTo>
                        <a:pt x="2003" y="1577"/>
                      </a:lnTo>
                      <a:lnTo>
                        <a:pt x="2003" y="1577"/>
                      </a:lnTo>
                      <a:lnTo>
                        <a:pt x="2003" y="1577"/>
                      </a:lnTo>
                      <a:lnTo>
                        <a:pt x="2003" y="1577"/>
                      </a:lnTo>
                      <a:lnTo>
                        <a:pt x="2007" y="1577"/>
                      </a:lnTo>
                      <a:lnTo>
                        <a:pt x="2007" y="1577"/>
                      </a:lnTo>
                      <a:lnTo>
                        <a:pt x="2007" y="1577"/>
                      </a:lnTo>
                      <a:lnTo>
                        <a:pt x="2007" y="1577"/>
                      </a:lnTo>
                      <a:lnTo>
                        <a:pt x="2012" y="1577"/>
                      </a:lnTo>
                      <a:lnTo>
                        <a:pt x="2012" y="1577"/>
                      </a:lnTo>
                      <a:lnTo>
                        <a:pt x="2012" y="1577"/>
                      </a:lnTo>
                      <a:lnTo>
                        <a:pt x="2012" y="1577"/>
                      </a:lnTo>
                      <a:lnTo>
                        <a:pt x="2016" y="1577"/>
                      </a:lnTo>
                      <a:lnTo>
                        <a:pt x="2016" y="1577"/>
                      </a:lnTo>
                      <a:lnTo>
                        <a:pt x="2016" y="1577"/>
                      </a:lnTo>
                      <a:lnTo>
                        <a:pt x="2016" y="1577"/>
                      </a:lnTo>
                      <a:lnTo>
                        <a:pt x="2021" y="1577"/>
                      </a:lnTo>
                      <a:lnTo>
                        <a:pt x="2021" y="1577"/>
                      </a:lnTo>
                      <a:lnTo>
                        <a:pt x="2021" y="1577"/>
                      </a:lnTo>
                      <a:lnTo>
                        <a:pt x="2021" y="1577"/>
                      </a:lnTo>
                      <a:lnTo>
                        <a:pt x="2025" y="1577"/>
                      </a:lnTo>
                      <a:lnTo>
                        <a:pt x="2025" y="1577"/>
                      </a:lnTo>
                      <a:lnTo>
                        <a:pt x="2025" y="1577"/>
                      </a:lnTo>
                      <a:lnTo>
                        <a:pt x="2025" y="1577"/>
                      </a:lnTo>
                      <a:lnTo>
                        <a:pt x="2029" y="1577"/>
                      </a:lnTo>
                      <a:lnTo>
                        <a:pt x="2029" y="1577"/>
                      </a:lnTo>
                      <a:lnTo>
                        <a:pt x="2029" y="1577"/>
                      </a:lnTo>
                      <a:lnTo>
                        <a:pt x="2029" y="1577"/>
                      </a:lnTo>
                      <a:lnTo>
                        <a:pt x="2034" y="1577"/>
                      </a:lnTo>
                      <a:lnTo>
                        <a:pt x="2034" y="1577"/>
                      </a:lnTo>
                      <a:lnTo>
                        <a:pt x="2034" y="1577"/>
                      </a:lnTo>
                      <a:lnTo>
                        <a:pt x="2034" y="1577"/>
                      </a:lnTo>
                      <a:lnTo>
                        <a:pt x="2038" y="1577"/>
                      </a:lnTo>
                      <a:lnTo>
                        <a:pt x="2038" y="1577"/>
                      </a:lnTo>
                      <a:lnTo>
                        <a:pt x="2038" y="1577"/>
                      </a:lnTo>
                      <a:lnTo>
                        <a:pt x="2038" y="1577"/>
                      </a:lnTo>
                      <a:lnTo>
                        <a:pt x="2043" y="1577"/>
                      </a:lnTo>
                      <a:lnTo>
                        <a:pt x="2043" y="1577"/>
                      </a:lnTo>
                      <a:lnTo>
                        <a:pt x="2043" y="1577"/>
                      </a:lnTo>
                      <a:lnTo>
                        <a:pt x="2043" y="1577"/>
                      </a:lnTo>
                      <a:lnTo>
                        <a:pt x="2047" y="1577"/>
                      </a:lnTo>
                      <a:lnTo>
                        <a:pt x="2047" y="1577"/>
                      </a:lnTo>
                      <a:lnTo>
                        <a:pt x="2047" y="1577"/>
                      </a:lnTo>
                      <a:lnTo>
                        <a:pt x="2047" y="1577"/>
                      </a:lnTo>
                      <a:lnTo>
                        <a:pt x="2051" y="1577"/>
                      </a:lnTo>
                      <a:lnTo>
                        <a:pt x="2051" y="1577"/>
                      </a:lnTo>
                      <a:lnTo>
                        <a:pt x="2051" y="1577"/>
                      </a:lnTo>
                      <a:lnTo>
                        <a:pt x="2051" y="1577"/>
                      </a:lnTo>
                      <a:lnTo>
                        <a:pt x="2056" y="1577"/>
                      </a:lnTo>
                      <a:lnTo>
                        <a:pt x="2056" y="1577"/>
                      </a:lnTo>
                      <a:lnTo>
                        <a:pt x="2056" y="1577"/>
                      </a:lnTo>
                      <a:lnTo>
                        <a:pt x="2056" y="1577"/>
                      </a:lnTo>
                      <a:lnTo>
                        <a:pt x="2060" y="1577"/>
                      </a:lnTo>
                      <a:lnTo>
                        <a:pt x="2060" y="1577"/>
                      </a:lnTo>
                      <a:lnTo>
                        <a:pt x="2060" y="1577"/>
                      </a:lnTo>
                      <a:lnTo>
                        <a:pt x="2060" y="1577"/>
                      </a:lnTo>
                      <a:lnTo>
                        <a:pt x="2065" y="1577"/>
                      </a:lnTo>
                      <a:lnTo>
                        <a:pt x="2065" y="1577"/>
                      </a:lnTo>
                      <a:lnTo>
                        <a:pt x="2065" y="1577"/>
                      </a:lnTo>
                      <a:lnTo>
                        <a:pt x="2065" y="1577"/>
                      </a:lnTo>
                      <a:lnTo>
                        <a:pt x="2069" y="1577"/>
                      </a:lnTo>
                      <a:lnTo>
                        <a:pt x="2069" y="1577"/>
                      </a:lnTo>
                      <a:lnTo>
                        <a:pt x="2069" y="1577"/>
                      </a:lnTo>
                      <a:lnTo>
                        <a:pt x="2069" y="1577"/>
                      </a:lnTo>
                      <a:lnTo>
                        <a:pt x="2073" y="1577"/>
                      </a:lnTo>
                      <a:lnTo>
                        <a:pt x="2073" y="1577"/>
                      </a:lnTo>
                      <a:lnTo>
                        <a:pt x="2073" y="1577"/>
                      </a:lnTo>
                      <a:lnTo>
                        <a:pt x="2073" y="1577"/>
                      </a:lnTo>
                      <a:lnTo>
                        <a:pt x="2078" y="1577"/>
                      </a:lnTo>
                      <a:lnTo>
                        <a:pt x="2078" y="1577"/>
                      </a:lnTo>
                      <a:lnTo>
                        <a:pt x="2078" y="1577"/>
                      </a:lnTo>
                      <a:lnTo>
                        <a:pt x="2078" y="1577"/>
                      </a:lnTo>
                      <a:lnTo>
                        <a:pt x="2082" y="1577"/>
                      </a:lnTo>
                      <a:lnTo>
                        <a:pt x="2082" y="1577"/>
                      </a:lnTo>
                      <a:lnTo>
                        <a:pt x="2082" y="1577"/>
                      </a:lnTo>
                      <a:lnTo>
                        <a:pt x="2082" y="1577"/>
                      </a:lnTo>
                      <a:lnTo>
                        <a:pt x="2087" y="1577"/>
                      </a:lnTo>
                      <a:lnTo>
                        <a:pt x="2087" y="1577"/>
                      </a:lnTo>
                      <a:lnTo>
                        <a:pt x="2087" y="1577"/>
                      </a:lnTo>
                      <a:lnTo>
                        <a:pt x="2087" y="1577"/>
                      </a:lnTo>
                      <a:lnTo>
                        <a:pt x="2091" y="1577"/>
                      </a:lnTo>
                      <a:lnTo>
                        <a:pt x="2091" y="1577"/>
                      </a:lnTo>
                      <a:lnTo>
                        <a:pt x="2091" y="1577"/>
                      </a:lnTo>
                      <a:lnTo>
                        <a:pt x="2091" y="1577"/>
                      </a:lnTo>
                      <a:lnTo>
                        <a:pt x="2095" y="1577"/>
                      </a:lnTo>
                      <a:lnTo>
                        <a:pt x="2095" y="1577"/>
                      </a:lnTo>
                      <a:lnTo>
                        <a:pt x="2095" y="1577"/>
                      </a:lnTo>
                      <a:lnTo>
                        <a:pt x="2095" y="1577"/>
                      </a:lnTo>
                      <a:lnTo>
                        <a:pt x="2100" y="1577"/>
                      </a:lnTo>
                      <a:lnTo>
                        <a:pt x="2100" y="1577"/>
                      </a:lnTo>
                      <a:lnTo>
                        <a:pt x="2100" y="1577"/>
                      </a:lnTo>
                      <a:lnTo>
                        <a:pt x="2100" y="1577"/>
                      </a:lnTo>
                      <a:lnTo>
                        <a:pt x="2104" y="1577"/>
                      </a:lnTo>
                      <a:lnTo>
                        <a:pt x="2104" y="1577"/>
                      </a:lnTo>
                      <a:lnTo>
                        <a:pt x="2104" y="1577"/>
                      </a:lnTo>
                      <a:lnTo>
                        <a:pt x="2104" y="1577"/>
                      </a:lnTo>
                      <a:lnTo>
                        <a:pt x="2109" y="1577"/>
                      </a:lnTo>
                      <a:lnTo>
                        <a:pt x="2109" y="1577"/>
                      </a:lnTo>
                      <a:lnTo>
                        <a:pt x="2109" y="1577"/>
                      </a:lnTo>
                      <a:lnTo>
                        <a:pt x="2109" y="1577"/>
                      </a:lnTo>
                      <a:lnTo>
                        <a:pt x="2113" y="1577"/>
                      </a:lnTo>
                      <a:lnTo>
                        <a:pt x="2113" y="1577"/>
                      </a:lnTo>
                      <a:lnTo>
                        <a:pt x="2113" y="1577"/>
                      </a:lnTo>
                      <a:lnTo>
                        <a:pt x="2113" y="1577"/>
                      </a:lnTo>
                      <a:lnTo>
                        <a:pt x="2117" y="1577"/>
                      </a:lnTo>
                      <a:lnTo>
                        <a:pt x="2117" y="1577"/>
                      </a:lnTo>
                      <a:lnTo>
                        <a:pt x="2117" y="1577"/>
                      </a:lnTo>
                      <a:lnTo>
                        <a:pt x="2117" y="1577"/>
                      </a:lnTo>
                      <a:lnTo>
                        <a:pt x="2122" y="1577"/>
                      </a:lnTo>
                      <a:lnTo>
                        <a:pt x="2122" y="1577"/>
                      </a:lnTo>
                      <a:lnTo>
                        <a:pt x="2122" y="1577"/>
                      </a:lnTo>
                      <a:lnTo>
                        <a:pt x="2122" y="1577"/>
                      </a:lnTo>
                      <a:lnTo>
                        <a:pt x="2126" y="1577"/>
                      </a:lnTo>
                      <a:lnTo>
                        <a:pt x="2126" y="1577"/>
                      </a:lnTo>
                      <a:lnTo>
                        <a:pt x="2126" y="1577"/>
                      </a:lnTo>
                      <a:lnTo>
                        <a:pt x="2126" y="1577"/>
                      </a:lnTo>
                      <a:lnTo>
                        <a:pt x="2130" y="1577"/>
                      </a:lnTo>
                      <a:lnTo>
                        <a:pt x="2130" y="1577"/>
                      </a:lnTo>
                      <a:lnTo>
                        <a:pt x="2130" y="1577"/>
                      </a:lnTo>
                      <a:lnTo>
                        <a:pt x="2130" y="1577"/>
                      </a:lnTo>
                      <a:lnTo>
                        <a:pt x="2135" y="1577"/>
                      </a:lnTo>
                      <a:lnTo>
                        <a:pt x="2135" y="1577"/>
                      </a:lnTo>
                      <a:lnTo>
                        <a:pt x="2135" y="1577"/>
                      </a:lnTo>
                      <a:lnTo>
                        <a:pt x="2135" y="1577"/>
                      </a:lnTo>
                      <a:lnTo>
                        <a:pt x="2139" y="1577"/>
                      </a:lnTo>
                      <a:lnTo>
                        <a:pt x="2139" y="1577"/>
                      </a:lnTo>
                      <a:lnTo>
                        <a:pt x="2139" y="1577"/>
                      </a:lnTo>
                      <a:lnTo>
                        <a:pt x="2139" y="1577"/>
                      </a:lnTo>
                      <a:lnTo>
                        <a:pt x="2144" y="1577"/>
                      </a:lnTo>
                      <a:lnTo>
                        <a:pt x="2144" y="1577"/>
                      </a:lnTo>
                      <a:lnTo>
                        <a:pt x="2144" y="1577"/>
                      </a:lnTo>
                      <a:lnTo>
                        <a:pt x="2144" y="1577"/>
                      </a:lnTo>
                      <a:lnTo>
                        <a:pt x="2148" y="1577"/>
                      </a:lnTo>
                      <a:lnTo>
                        <a:pt x="2148" y="1577"/>
                      </a:lnTo>
                      <a:lnTo>
                        <a:pt x="2148" y="1577"/>
                      </a:lnTo>
                      <a:lnTo>
                        <a:pt x="2148" y="1577"/>
                      </a:lnTo>
                      <a:lnTo>
                        <a:pt x="2152" y="1577"/>
                      </a:lnTo>
                      <a:lnTo>
                        <a:pt x="2152" y="1577"/>
                      </a:lnTo>
                      <a:lnTo>
                        <a:pt x="2152" y="1577"/>
                      </a:lnTo>
                      <a:lnTo>
                        <a:pt x="2152" y="1577"/>
                      </a:lnTo>
                      <a:lnTo>
                        <a:pt x="2157" y="1577"/>
                      </a:lnTo>
                      <a:lnTo>
                        <a:pt x="2157" y="1577"/>
                      </a:lnTo>
                      <a:lnTo>
                        <a:pt x="2157" y="1577"/>
                      </a:lnTo>
                      <a:lnTo>
                        <a:pt x="2157" y="1577"/>
                      </a:lnTo>
                      <a:lnTo>
                        <a:pt x="2161" y="1577"/>
                      </a:lnTo>
                      <a:lnTo>
                        <a:pt x="2161" y="1577"/>
                      </a:lnTo>
                      <a:lnTo>
                        <a:pt x="2161" y="1577"/>
                      </a:lnTo>
                      <a:lnTo>
                        <a:pt x="2161" y="1577"/>
                      </a:lnTo>
                      <a:lnTo>
                        <a:pt x="2166" y="1577"/>
                      </a:lnTo>
                      <a:lnTo>
                        <a:pt x="2166" y="1577"/>
                      </a:lnTo>
                      <a:lnTo>
                        <a:pt x="2166" y="1577"/>
                      </a:lnTo>
                      <a:lnTo>
                        <a:pt x="2166" y="1577"/>
                      </a:lnTo>
                      <a:lnTo>
                        <a:pt x="2170" y="1577"/>
                      </a:lnTo>
                      <a:lnTo>
                        <a:pt x="2170" y="1577"/>
                      </a:lnTo>
                      <a:lnTo>
                        <a:pt x="2170" y="1577"/>
                      </a:lnTo>
                      <a:lnTo>
                        <a:pt x="2170" y="1577"/>
                      </a:lnTo>
                      <a:lnTo>
                        <a:pt x="2174" y="1577"/>
                      </a:lnTo>
                      <a:lnTo>
                        <a:pt x="2174" y="1577"/>
                      </a:lnTo>
                      <a:lnTo>
                        <a:pt x="2174" y="1577"/>
                      </a:lnTo>
                      <a:lnTo>
                        <a:pt x="2174" y="1577"/>
                      </a:lnTo>
                      <a:lnTo>
                        <a:pt x="2179" y="1577"/>
                      </a:lnTo>
                      <a:lnTo>
                        <a:pt x="2179" y="1577"/>
                      </a:lnTo>
                      <a:lnTo>
                        <a:pt x="2179" y="1577"/>
                      </a:lnTo>
                      <a:lnTo>
                        <a:pt x="2179" y="1577"/>
                      </a:lnTo>
                      <a:lnTo>
                        <a:pt x="2183" y="1577"/>
                      </a:lnTo>
                      <a:lnTo>
                        <a:pt x="2183" y="1577"/>
                      </a:lnTo>
                      <a:lnTo>
                        <a:pt x="2183" y="1577"/>
                      </a:lnTo>
                      <a:lnTo>
                        <a:pt x="2183" y="1577"/>
                      </a:lnTo>
                      <a:lnTo>
                        <a:pt x="2188" y="1577"/>
                      </a:lnTo>
                      <a:lnTo>
                        <a:pt x="2188" y="1577"/>
                      </a:lnTo>
                      <a:lnTo>
                        <a:pt x="2188" y="1577"/>
                      </a:lnTo>
                      <a:lnTo>
                        <a:pt x="2188" y="1577"/>
                      </a:lnTo>
                      <a:lnTo>
                        <a:pt x="2192" y="1577"/>
                      </a:lnTo>
                      <a:lnTo>
                        <a:pt x="2192" y="1577"/>
                      </a:lnTo>
                      <a:lnTo>
                        <a:pt x="2192" y="1577"/>
                      </a:lnTo>
                      <a:lnTo>
                        <a:pt x="2192" y="1577"/>
                      </a:lnTo>
                      <a:lnTo>
                        <a:pt x="2196" y="1577"/>
                      </a:lnTo>
                      <a:lnTo>
                        <a:pt x="2196" y="1577"/>
                      </a:lnTo>
                      <a:lnTo>
                        <a:pt x="2196" y="1577"/>
                      </a:lnTo>
                      <a:lnTo>
                        <a:pt x="2196" y="1577"/>
                      </a:lnTo>
                      <a:lnTo>
                        <a:pt x="2201" y="1577"/>
                      </a:lnTo>
                      <a:lnTo>
                        <a:pt x="2201" y="1577"/>
                      </a:lnTo>
                      <a:lnTo>
                        <a:pt x="2201" y="1577"/>
                      </a:lnTo>
                      <a:lnTo>
                        <a:pt x="2201" y="1577"/>
                      </a:lnTo>
                      <a:lnTo>
                        <a:pt x="2205" y="1577"/>
                      </a:lnTo>
                      <a:lnTo>
                        <a:pt x="2205" y="1577"/>
                      </a:lnTo>
                      <a:lnTo>
                        <a:pt x="2205" y="1577"/>
                      </a:lnTo>
                      <a:lnTo>
                        <a:pt x="2205" y="1577"/>
                      </a:lnTo>
                      <a:lnTo>
                        <a:pt x="2210" y="1577"/>
                      </a:lnTo>
                      <a:lnTo>
                        <a:pt x="2210" y="1577"/>
                      </a:lnTo>
                      <a:lnTo>
                        <a:pt x="2210" y="1577"/>
                      </a:lnTo>
                      <a:lnTo>
                        <a:pt x="2210" y="1577"/>
                      </a:lnTo>
                      <a:lnTo>
                        <a:pt x="2214" y="1577"/>
                      </a:lnTo>
                      <a:lnTo>
                        <a:pt x="2214" y="1577"/>
                      </a:lnTo>
                      <a:lnTo>
                        <a:pt x="2214" y="1577"/>
                      </a:lnTo>
                      <a:lnTo>
                        <a:pt x="2214" y="1577"/>
                      </a:lnTo>
                      <a:lnTo>
                        <a:pt x="2218" y="1577"/>
                      </a:lnTo>
                      <a:lnTo>
                        <a:pt x="2218" y="1577"/>
                      </a:lnTo>
                      <a:lnTo>
                        <a:pt x="2218" y="1577"/>
                      </a:lnTo>
                      <a:lnTo>
                        <a:pt x="2218" y="1577"/>
                      </a:lnTo>
                      <a:lnTo>
                        <a:pt x="2223" y="1577"/>
                      </a:lnTo>
                      <a:lnTo>
                        <a:pt x="2223" y="1577"/>
                      </a:lnTo>
                      <a:lnTo>
                        <a:pt x="2223" y="1577"/>
                      </a:lnTo>
                      <a:lnTo>
                        <a:pt x="2223" y="1577"/>
                      </a:lnTo>
                      <a:lnTo>
                        <a:pt x="2227" y="1577"/>
                      </a:lnTo>
                      <a:lnTo>
                        <a:pt x="2227" y="1577"/>
                      </a:lnTo>
                      <a:lnTo>
                        <a:pt x="2227" y="1577"/>
                      </a:lnTo>
                      <a:lnTo>
                        <a:pt x="2227" y="1577"/>
                      </a:lnTo>
                      <a:lnTo>
                        <a:pt x="2232" y="1577"/>
                      </a:lnTo>
                      <a:lnTo>
                        <a:pt x="2232" y="1577"/>
                      </a:lnTo>
                      <a:lnTo>
                        <a:pt x="2232" y="1577"/>
                      </a:lnTo>
                      <a:lnTo>
                        <a:pt x="2232" y="1577"/>
                      </a:lnTo>
                      <a:lnTo>
                        <a:pt x="2236" y="1577"/>
                      </a:lnTo>
                      <a:lnTo>
                        <a:pt x="2236" y="1577"/>
                      </a:lnTo>
                      <a:lnTo>
                        <a:pt x="2236" y="1577"/>
                      </a:lnTo>
                      <a:lnTo>
                        <a:pt x="2236" y="1577"/>
                      </a:lnTo>
                      <a:lnTo>
                        <a:pt x="2240" y="1577"/>
                      </a:lnTo>
                      <a:lnTo>
                        <a:pt x="2240" y="1577"/>
                      </a:lnTo>
                      <a:lnTo>
                        <a:pt x="2240" y="1577"/>
                      </a:lnTo>
                      <a:lnTo>
                        <a:pt x="2240" y="1577"/>
                      </a:lnTo>
                      <a:lnTo>
                        <a:pt x="2245" y="1577"/>
                      </a:lnTo>
                      <a:lnTo>
                        <a:pt x="2245" y="1577"/>
                      </a:lnTo>
                      <a:lnTo>
                        <a:pt x="2245" y="1577"/>
                      </a:lnTo>
                      <a:lnTo>
                        <a:pt x="2245" y="1577"/>
                      </a:lnTo>
                      <a:lnTo>
                        <a:pt x="2249" y="1577"/>
                      </a:lnTo>
                      <a:lnTo>
                        <a:pt x="2249" y="1577"/>
                      </a:lnTo>
                      <a:lnTo>
                        <a:pt x="2249" y="1577"/>
                      </a:lnTo>
                      <a:lnTo>
                        <a:pt x="2249" y="1577"/>
                      </a:lnTo>
                      <a:lnTo>
                        <a:pt x="2254" y="1577"/>
                      </a:lnTo>
                      <a:lnTo>
                        <a:pt x="2254" y="1577"/>
                      </a:lnTo>
                      <a:lnTo>
                        <a:pt x="2254" y="1577"/>
                      </a:lnTo>
                      <a:lnTo>
                        <a:pt x="2254" y="1577"/>
                      </a:lnTo>
                      <a:lnTo>
                        <a:pt x="2258" y="1577"/>
                      </a:lnTo>
                      <a:lnTo>
                        <a:pt x="2258" y="1577"/>
                      </a:lnTo>
                      <a:lnTo>
                        <a:pt x="2258" y="1577"/>
                      </a:lnTo>
                      <a:lnTo>
                        <a:pt x="2258" y="1577"/>
                      </a:lnTo>
                      <a:lnTo>
                        <a:pt x="2262" y="1577"/>
                      </a:lnTo>
                      <a:lnTo>
                        <a:pt x="2262" y="1577"/>
                      </a:lnTo>
                      <a:lnTo>
                        <a:pt x="2262" y="1553"/>
                      </a:lnTo>
                      <a:lnTo>
                        <a:pt x="2262" y="1553"/>
                      </a:lnTo>
                      <a:lnTo>
                        <a:pt x="2267" y="1524"/>
                      </a:lnTo>
                      <a:lnTo>
                        <a:pt x="2267" y="1577"/>
                      </a:lnTo>
                      <a:lnTo>
                        <a:pt x="2267" y="1524"/>
                      </a:lnTo>
                      <a:lnTo>
                        <a:pt x="2267" y="1577"/>
                      </a:lnTo>
                      <a:lnTo>
                        <a:pt x="2271" y="1577"/>
                      </a:lnTo>
                      <a:lnTo>
                        <a:pt x="2271" y="1577"/>
                      </a:lnTo>
                      <a:lnTo>
                        <a:pt x="2271" y="1577"/>
                      </a:lnTo>
                      <a:lnTo>
                        <a:pt x="2271" y="1577"/>
                      </a:lnTo>
                      <a:lnTo>
                        <a:pt x="2275" y="1577"/>
                      </a:lnTo>
                      <a:lnTo>
                        <a:pt x="2275" y="1577"/>
                      </a:lnTo>
                      <a:lnTo>
                        <a:pt x="2275" y="1577"/>
                      </a:lnTo>
                      <a:lnTo>
                        <a:pt x="2275" y="1577"/>
                      </a:lnTo>
                      <a:lnTo>
                        <a:pt x="2280" y="1577"/>
                      </a:lnTo>
                      <a:lnTo>
                        <a:pt x="2280" y="1577"/>
                      </a:lnTo>
                      <a:lnTo>
                        <a:pt x="2280" y="1577"/>
                      </a:lnTo>
                      <a:lnTo>
                        <a:pt x="2280" y="1577"/>
                      </a:lnTo>
                      <a:lnTo>
                        <a:pt x="2284" y="1577"/>
                      </a:lnTo>
                      <a:lnTo>
                        <a:pt x="2284" y="1577"/>
                      </a:lnTo>
                      <a:lnTo>
                        <a:pt x="2284" y="1577"/>
                      </a:lnTo>
                      <a:lnTo>
                        <a:pt x="2284" y="1577"/>
                      </a:lnTo>
                      <a:lnTo>
                        <a:pt x="2289" y="1577"/>
                      </a:lnTo>
                      <a:lnTo>
                        <a:pt x="2289" y="1577"/>
                      </a:lnTo>
                      <a:lnTo>
                        <a:pt x="2289" y="1577"/>
                      </a:lnTo>
                      <a:lnTo>
                        <a:pt x="2289" y="1577"/>
                      </a:lnTo>
                      <a:lnTo>
                        <a:pt x="2293" y="1577"/>
                      </a:lnTo>
                      <a:lnTo>
                        <a:pt x="2293" y="1577"/>
                      </a:lnTo>
                      <a:lnTo>
                        <a:pt x="2293" y="1577"/>
                      </a:lnTo>
                      <a:lnTo>
                        <a:pt x="2293" y="1577"/>
                      </a:lnTo>
                      <a:lnTo>
                        <a:pt x="2297" y="1577"/>
                      </a:lnTo>
                      <a:lnTo>
                        <a:pt x="2297" y="1577"/>
                      </a:lnTo>
                      <a:lnTo>
                        <a:pt x="2297" y="1577"/>
                      </a:lnTo>
                      <a:lnTo>
                        <a:pt x="2297" y="1577"/>
                      </a:lnTo>
                      <a:lnTo>
                        <a:pt x="2302" y="1577"/>
                      </a:lnTo>
                      <a:lnTo>
                        <a:pt x="2302" y="1577"/>
                      </a:lnTo>
                      <a:lnTo>
                        <a:pt x="2302" y="1577"/>
                      </a:lnTo>
                      <a:lnTo>
                        <a:pt x="2302" y="1577"/>
                      </a:lnTo>
                      <a:lnTo>
                        <a:pt x="2306" y="1577"/>
                      </a:lnTo>
                      <a:lnTo>
                        <a:pt x="2306" y="1577"/>
                      </a:lnTo>
                      <a:lnTo>
                        <a:pt x="2306" y="1577"/>
                      </a:lnTo>
                      <a:lnTo>
                        <a:pt x="2306" y="1577"/>
                      </a:lnTo>
                      <a:lnTo>
                        <a:pt x="2311" y="1577"/>
                      </a:lnTo>
                      <a:lnTo>
                        <a:pt x="2311" y="1577"/>
                      </a:lnTo>
                      <a:lnTo>
                        <a:pt x="2311" y="1577"/>
                      </a:lnTo>
                      <a:lnTo>
                        <a:pt x="2311" y="1577"/>
                      </a:lnTo>
                      <a:lnTo>
                        <a:pt x="2315" y="1577"/>
                      </a:lnTo>
                      <a:lnTo>
                        <a:pt x="2315" y="1577"/>
                      </a:lnTo>
                      <a:lnTo>
                        <a:pt x="2315" y="1577"/>
                      </a:lnTo>
                      <a:lnTo>
                        <a:pt x="2315" y="1577"/>
                      </a:lnTo>
                      <a:lnTo>
                        <a:pt x="2319" y="1577"/>
                      </a:lnTo>
                      <a:lnTo>
                        <a:pt x="2319" y="1577"/>
                      </a:lnTo>
                      <a:lnTo>
                        <a:pt x="2319" y="1577"/>
                      </a:lnTo>
                      <a:lnTo>
                        <a:pt x="2319" y="1577"/>
                      </a:lnTo>
                      <a:lnTo>
                        <a:pt x="2324" y="1577"/>
                      </a:lnTo>
                      <a:lnTo>
                        <a:pt x="2324" y="1577"/>
                      </a:lnTo>
                      <a:lnTo>
                        <a:pt x="2324" y="1577"/>
                      </a:lnTo>
                      <a:lnTo>
                        <a:pt x="2324" y="1577"/>
                      </a:lnTo>
                      <a:lnTo>
                        <a:pt x="2328" y="1577"/>
                      </a:lnTo>
                      <a:lnTo>
                        <a:pt x="2328" y="1577"/>
                      </a:lnTo>
                      <a:lnTo>
                        <a:pt x="2328" y="1577"/>
                      </a:lnTo>
                      <a:lnTo>
                        <a:pt x="2328" y="1577"/>
                      </a:lnTo>
                      <a:lnTo>
                        <a:pt x="2333" y="1577"/>
                      </a:lnTo>
                      <a:lnTo>
                        <a:pt x="2333" y="1577"/>
                      </a:lnTo>
                      <a:lnTo>
                        <a:pt x="2333" y="1577"/>
                      </a:lnTo>
                      <a:lnTo>
                        <a:pt x="2333" y="1577"/>
                      </a:lnTo>
                      <a:lnTo>
                        <a:pt x="2337" y="1577"/>
                      </a:lnTo>
                      <a:lnTo>
                        <a:pt x="2337" y="1577"/>
                      </a:lnTo>
                      <a:lnTo>
                        <a:pt x="2337" y="1577"/>
                      </a:lnTo>
                      <a:lnTo>
                        <a:pt x="2337" y="1577"/>
                      </a:lnTo>
                      <a:lnTo>
                        <a:pt x="2341" y="1577"/>
                      </a:lnTo>
                      <a:lnTo>
                        <a:pt x="2341" y="1577"/>
                      </a:lnTo>
                      <a:lnTo>
                        <a:pt x="2341" y="1577"/>
                      </a:lnTo>
                      <a:lnTo>
                        <a:pt x="2341" y="1577"/>
                      </a:lnTo>
                      <a:lnTo>
                        <a:pt x="2346" y="1577"/>
                      </a:lnTo>
                      <a:lnTo>
                        <a:pt x="2346" y="1577"/>
                      </a:lnTo>
                      <a:lnTo>
                        <a:pt x="2346" y="1577"/>
                      </a:lnTo>
                      <a:lnTo>
                        <a:pt x="2346" y="1577"/>
                      </a:lnTo>
                      <a:lnTo>
                        <a:pt x="2350" y="1577"/>
                      </a:lnTo>
                      <a:lnTo>
                        <a:pt x="2350" y="1577"/>
                      </a:lnTo>
                      <a:lnTo>
                        <a:pt x="2350" y="1577"/>
                      </a:lnTo>
                      <a:lnTo>
                        <a:pt x="2350" y="1577"/>
                      </a:lnTo>
                      <a:lnTo>
                        <a:pt x="2355" y="1577"/>
                      </a:lnTo>
                      <a:lnTo>
                        <a:pt x="2355" y="1577"/>
                      </a:lnTo>
                      <a:lnTo>
                        <a:pt x="2355" y="1577"/>
                      </a:lnTo>
                      <a:lnTo>
                        <a:pt x="2355" y="1577"/>
                      </a:lnTo>
                      <a:lnTo>
                        <a:pt x="2359" y="1577"/>
                      </a:lnTo>
                      <a:lnTo>
                        <a:pt x="2359" y="1577"/>
                      </a:lnTo>
                      <a:lnTo>
                        <a:pt x="2359" y="1577"/>
                      </a:lnTo>
                      <a:lnTo>
                        <a:pt x="2359" y="1577"/>
                      </a:lnTo>
                      <a:lnTo>
                        <a:pt x="2363" y="1577"/>
                      </a:lnTo>
                      <a:lnTo>
                        <a:pt x="2363" y="1577"/>
                      </a:lnTo>
                      <a:lnTo>
                        <a:pt x="2363" y="1577"/>
                      </a:lnTo>
                      <a:lnTo>
                        <a:pt x="2363" y="1577"/>
                      </a:lnTo>
                      <a:lnTo>
                        <a:pt x="2368" y="1577"/>
                      </a:lnTo>
                      <a:lnTo>
                        <a:pt x="2368" y="1577"/>
                      </a:lnTo>
                      <a:lnTo>
                        <a:pt x="2368" y="1577"/>
                      </a:lnTo>
                      <a:lnTo>
                        <a:pt x="2368" y="1577"/>
                      </a:lnTo>
                      <a:lnTo>
                        <a:pt x="2372" y="1577"/>
                      </a:lnTo>
                      <a:lnTo>
                        <a:pt x="2372" y="1577"/>
                      </a:lnTo>
                      <a:lnTo>
                        <a:pt x="2372" y="1577"/>
                      </a:lnTo>
                      <a:lnTo>
                        <a:pt x="2372" y="1577"/>
                      </a:lnTo>
                      <a:lnTo>
                        <a:pt x="2377" y="1577"/>
                      </a:lnTo>
                      <a:lnTo>
                        <a:pt x="2377" y="1577"/>
                      </a:lnTo>
                      <a:lnTo>
                        <a:pt x="2377" y="1577"/>
                      </a:lnTo>
                      <a:lnTo>
                        <a:pt x="2377" y="1577"/>
                      </a:lnTo>
                      <a:lnTo>
                        <a:pt x="2381" y="1577"/>
                      </a:lnTo>
                      <a:lnTo>
                        <a:pt x="2381" y="1577"/>
                      </a:lnTo>
                      <a:lnTo>
                        <a:pt x="2381" y="1577"/>
                      </a:lnTo>
                      <a:lnTo>
                        <a:pt x="2381" y="1577"/>
                      </a:lnTo>
                      <a:lnTo>
                        <a:pt x="2385" y="1577"/>
                      </a:lnTo>
                      <a:lnTo>
                        <a:pt x="2385" y="1577"/>
                      </a:lnTo>
                      <a:lnTo>
                        <a:pt x="2385" y="1577"/>
                      </a:lnTo>
                      <a:lnTo>
                        <a:pt x="2385" y="1577"/>
                      </a:lnTo>
                      <a:lnTo>
                        <a:pt x="2390" y="1577"/>
                      </a:lnTo>
                      <a:lnTo>
                        <a:pt x="2390" y="1577"/>
                      </a:lnTo>
                      <a:lnTo>
                        <a:pt x="2390" y="1577"/>
                      </a:lnTo>
                      <a:lnTo>
                        <a:pt x="2390" y="1577"/>
                      </a:lnTo>
                      <a:lnTo>
                        <a:pt x="2394" y="1577"/>
                      </a:lnTo>
                      <a:lnTo>
                        <a:pt x="2394" y="1577"/>
                      </a:lnTo>
                      <a:lnTo>
                        <a:pt x="2394" y="1577"/>
                      </a:lnTo>
                      <a:lnTo>
                        <a:pt x="2394" y="1577"/>
                      </a:lnTo>
                      <a:lnTo>
                        <a:pt x="2399" y="1577"/>
                      </a:lnTo>
                      <a:lnTo>
                        <a:pt x="2399" y="1577"/>
                      </a:lnTo>
                      <a:lnTo>
                        <a:pt x="2399" y="1577"/>
                      </a:lnTo>
                      <a:lnTo>
                        <a:pt x="2399" y="1577"/>
                      </a:lnTo>
                      <a:lnTo>
                        <a:pt x="2403" y="1577"/>
                      </a:lnTo>
                      <a:lnTo>
                        <a:pt x="2403" y="1577"/>
                      </a:lnTo>
                      <a:lnTo>
                        <a:pt x="2403" y="1577"/>
                      </a:lnTo>
                      <a:lnTo>
                        <a:pt x="2403" y="1577"/>
                      </a:lnTo>
                      <a:lnTo>
                        <a:pt x="2407" y="1565"/>
                      </a:lnTo>
                      <a:lnTo>
                        <a:pt x="2407" y="1577"/>
                      </a:lnTo>
                      <a:lnTo>
                        <a:pt x="2407" y="1542"/>
                      </a:lnTo>
                      <a:lnTo>
                        <a:pt x="2407" y="1577"/>
                      </a:lnTo>
                      <a:lnTo>
                        <a:pt x="2412" y="1577"/>
                      </a:lnTo>
                      <a:lnTo>
                        <a:pt x="2412" y="1577"/>
                      </a:lnTo>
                      <a:lnTo>
                        <a:pt x="2412" y="1443"/>
                      </a:lnTo>
                      <a:lnTo>
                        <a:pt x="2412" y="1501"/>
                      </a:lnTo>
                      <a:lnTo>
                        <a:pt x="2416" y="1478"/>
                      </a:lnTo>
                      <a:lnTo>
                        <a:pt x="2416" y="1577"/>
                      </a:lnTo>
                      <a:lnTo>
                        <a:pt x="2416" y="1478"/>
                      </a:lnTo>
                      <a:lnTo>
                        <a:pt x="2416" y="1577"/>
                      </a:lnTo>
                      <a:lnTo>
                        <a:pt x="2420" y="1577"/>
                      </a:lnTo>
                      <a:lnTo>
                        <a:pt x="2420" y="1577"/>
                      </a:lnTo>
                      <a:lnTo>
                        <a:pt x="2420" y="1489"/>
                      </a:lnTo>
                      <a:lnTo>
                        <a:pt x="2420" y="1577"/>
                      </a:lnTo>
                      <a:lnTo>
                        <a:pt x="2425" y="1577"/>
                      </a:lnTo>
                      <a:lnTo>
                        <a:pt x="2425" y="1577"/>
                      </a:lnTo>
                      <a:lnTo>
                        <a:pt x="2425" y="1577"/>
                      </a:lnTo>
                      <a:lnTo>
                        <a:pt x="2425" y="1577"/>
                      </a:lnTo>
                      <a:lnTo>
                        <a:pt x="2429" y="1577"/>
                      </a:lnTo>
                      <a:lnTo>
                        <a:pt x="2429" y="1577"/>
                      </a:lnTo>
                      <a:lnTo>
                        <a:pt x="2429" y="1577"/>
                      </a:lnTo>
                      <a:lnTo>
                        <a:pt x="2429" y="1577"/>
                      </a:lnTo>
                      <a:lnTo>
                        <a:pt x="2434" y="1577"/>
                      </a:lnTo>
                      <a:lnTo>
                        <a:pt x="2434" y="1577"/>
                      </a:lnTo>
                      <a:lnTo>
                        <a:pt x="2434" y="1577"/>
                      </a:lnTo>
                      <a:lnTo>
                        <a:pt x="2434" y="1577"/>
                      </a:lnTo>
                      <a:lnTo>
                        <a:pt x="2438" y="1577"/>
                      </a:lnTo>
                      <a:lnTo>
                        <a:pt x="2438" y="1577"/>
                      </a:lnTo>
                      <a:lnTo>
                        <a:pt x="2438" y="1577"/>
                      </a:lnTo>
                      <a:lnTo>
                        <a:pt x="2438" y="1577"/>
                      </a:lnTo>
                      <a:lnTo>
                        <a:pt x="2442" y="1577"/>
                      </a:lnTo>
                      <a:lnTo>
                        <a:pt x="2442" y="1577"/>
                      </a:lnTo>
                      <a:lnTo>
                        <a:pt x="2442" y="1577"/>
                      </a:lnTo>
                      <a:lnTo>
                        <a:pt x="2442" y="1577"/>
                      </a:lnTo>
                      <a:lnTo>
                        <a:pt x="2447" y="1577"/>
                      </a:lnTo>
                      <a:lnTo>
                        <a:pt x="2447" y="1577"/>
                      </a:lnTo>
                      <a:lnTo>
                        <a:pt x="2447" y="1577"/>
                      </a:lnTo>
                      <a:lnTo>
                        <a:pt x="2447" y="1577"/>
                      </a:lnTo>
                      <a:lnTo>
                        <a:pt x="2451" y="1577"/>
                      </a:lnTo>
                      <a:lnTo>
                        <a:pt x="2451" y="1577"/>
                      </a:lnTo>
                      <a:lnTo>
                        <a:pt x="2451" y="1577"/>
                      </a:lnTo>
                      <a:lnTo>
                        <a:pt x="2451" y="1577"/>
                      </a:lnTo>
                      <a:lnTo>
                        <a:pt x="2456" y="1577"/>
                      </a:lnTo>
                      <a:lnTo>
                        <a:pt x="2456" y="1577"/>
                      </a:lnTo>
                      <a:lnTo>
                        <a:pt x="2456" y="1577"/>
                      </a:lnTo>
                      <a:lnTo>
                        <a:pt x="2456" y="1577"/>
                      </a:lnTo>
                      <a:lnTo>
                        <a:pt x="2460" y="1577"/>
                      </a:lnTo>
                      <a:lnTo>
                        <a:pt x="2460" y="1577"/>
                      </a:lnTo>
                      <a:lnTo>
                        <a:pt x="2460" y="1577"/>
                      </a:lnTo>
                      <a:lnTo>
                        <a:pt x="2460" y="1577"/>
                      </a:lnTo>
                      <a:lnTo>
                        <a:pt x="2464" y="1577"/>
                      </a:lnTo>
                      <a:lnTo>
                        <a:pt x="2464" y="1577"/>
                      </a:lnTo>
                      <a:lnTo>
                        <a:pt x="2464" y="1577"/>
                      </a:lnTo>
                      <a:lnTo>
                        <a:pt x="2464" y="1577"/>
                      </a:lnTo>
                      <a:lnTo>
                        <a:pt x="2469" y="1577"/>
                      </a:lnTo>
                      <a:lnTo>
                        <a:pt x="2469" y="1577"/>
                      </a:lnTo>
                      <a:lnTo>
                        <a:pt x="2469" y="1577"/>
                      </a:lnTo>
                      <a:lnTo>
                        <a:pt x="2469" y="1577"/>
                      </a:lnTo>
                      <a:lnTo>
                        <a:pt x="2473" y="1577"/>
                      </a:lnTo>
                      <a:lnTo>
                        <a:pt x="2473" y="1577"/>
                      </a:lnTo>
                      <a:lnTo>
                        <a:pt x="2473" y="1577"/>
                      </a:lnTo>
                      <a:lnTo>
                        <a:pt x="2473" y="1577"/>
                      </a:lnTo>
                      <a:lnTo>
                        <a:pt x="2478" y="1577"/>
                      </a:lnTo>
                      <a:lnTo>
                        <a:pt x="2478" y="1577"/>
                      </a:lnTo>
                      <a:lnTo>
                        <a:pt x="2478" y="1577"/>
                      </a:lnTo>
                      <a:lnTo>
                        <a:pt x="2478" y="1577"/>
                      </a:lnTo>
                      <a:lnTo>
                        <a:pt x="2482" y="1577"/>
                      </a:lnTo>
                      <a:lnTo>
                        <a:pt x="2482" y="1577"/>
                      </a:lnTo>
                      <a:lnTo>
                        <a:pt x="2482" y="1577"/>
                      </a:lnTo>
                      <a:lnTo>
                        <a:pt x="2482" y="1577"/>
                      </a:lnTo>
                      <a:lnTo>
                        <a:pt x="2486" y="1577"/>
                      </a:lnTo>
                      <a:lnTo>
                        <a:pt x="2486" y="1577"/>
                      </a:lnTo>
                      <a:lnTo>
                        <a:pt x="2486" y="1577"/>
                      </a:lnTo>
                      <a:lnTo>
                        <a:pt x="2486" y="1577"/>
                      </a:lnTo>
                      <a:lnTo>
                        <a:pt x="2491" y="1577"/>
                      </a:lnTo>
                      <a:lnTo>
                        <a:pt x="2491" y="1577"/>
                      </a:lnTo>
                      <a:lnTo>
                        <a:pt x="2491" y="1577"/>
                      </a:lnTo>
                      <a:lnTo>
                        <a:pt x="2491" y="1577"/>
                      </a:lnTo>
                      <a:lnTo>
                        <a:pt x="2495" y="1577"/>
                      </a:lnTo>
                      <a:lnTo>
                        <a:pt x="2495" y="1577"/>
                      </a:lnTo>
                      <a:lnTo>
                        <a:pt x="2495" y="1577"/>
                      </a:lnTo>
                      <a:lnTo>
                        <a:pt x="2495" y="1577"/>
                      </a:lnTo>
                      <a:lnTo>
                        <a:pt x="2500" y="1577"/>
                      </a:lnTo>
                      <a:lnTo>
                        <a:pt x="2500" y="1577"/>
                      </a:lnTo>
                      <a:lnTo>
                        <a:pt x="2500" y="1577"/>
                      </a:lnTo>
                      <a:lnTo>
                        <a:pt x="2500" y="1577"/>
                      </a:lnTo>
                      <a:lnTo>
                        <a:pt x="2504" y="1577"/>
                      </a:lnTo>
                      <a:lnTo>
                        <a:pt x="2504" y="1577"/>
                      </a:lnTo>
                      <a:lnTo>
                        <a:pt x="2504" y="1577"/>
                      </a:lnTo>
                      <a:lnTo>
                        <a:pt x="2504" y="1577"/>
                      </a:lnTo>
                      <a:lnTo>
                        <a:pt x="2508" y="1577"/>
                      </a:lnTo>
                      <a:lnTo>
                        <a:pt x="2508" y="1577"/>
                      </a:lnTo>
                      <a:lnTo>
                        <a:pt x="2508" y="1577"/>
                      </a:lnTo>
                      <a:lnTo>
                        <a:pt x="2508" y="1577"/>
                      </a:lnTo>
                      <a:lnTo>
                        <a:pt x="2513" y="1577"/>
                      </a:lnTo>
                      <a:lnTo>
                        <a:pt x="2513" y="1577"/>
                      </a:lnTo>
                      <a:lnTo>
                        <a:pt x="2513" y="1489"/>
                      </a:lnTo>
                      <a:lnTo>
                        <a:pt x="2513" y="1489"/>
                      </a:lnTo>
                      <a:lnTo>
                        <a:pt x="2517" y="1501"/>
                      </a:lnTo>
                      <a:lnTo>
                        <a:pt x="2517" y="1577"/>
                      </a:lnTo>
                      <a:lnTo>
                        <a:pt x="2517" y="1501"/>
                      </a:lnTo>
                      <a:lnTo>
                        <a:pt x="2517" y="1577"/>
                      </a:lnTo>
                      <a:lnTo>
                        <a:pt x="2522" y="1577"/>
                      </a:lnTo>
                      <a:lnTo>
                        <a:pt x="2522" y="1577"/>
                      </a:lnTo>
                      <a:lnTo>
                        <a:pt x="2522" y="1577"/>
                      </a:lnTo>
                      <a:lnTo>
                        <a:pt x="2522" y="1577"/>
                      </a:lnTo>
                      <a:lnTo>
                        <a:pt x="2526" y="1577"/>
                      </a:lnTo>
                      <a:lnTo>
                        <a:pt x="2526" y="1577"/>
                      </a:lnTo>
                      <a:lnTo>
                        <a:pt x="2526" y="1390"/>
                      </a:lnTo>
                      <a:lnTo>
                        <a:pt x="2526" y="1390"/>
                      </a:lnTo>
                      <a:lnTo>
                        <a:pt x="2530" y="1501"/>
                      </a:lnTo>
                      <a:lnTo>
                        <a:pt x="2530" y="1577"/>
                      </a:lnTo>
                      <a:lnTo>
                        <a:pt x="2530" y="1501"/>
                      </a:lnTo>
                      <a:lnTo>
                        <a:pt x="2530" y="1577"/>
                      </a:lnTo>
                      <a:lnTo>
                        <a:pt x="2535" y="1425"/>
                      </a:lnTo>
                      <a:lnTo>
                        <a:pt x="2535" y="1536"/>
                      </a:lnTo>
                      <a:lnTo>
                        <a:pt x="2535" y="99"/>
                      </a:lnTo>
                      <a:lnTo>
                        <a:pt x="2535" y="1536"/>
                      </a:lnTo>
                      <a:lnTo>
                        <a:pt x="2539" y="1559"/>
                      </a:lnTo>
                      <a:lnTo>
                        <a:pt x="2539" y="1577"/>
                      </a:lnTo>
                      <a:lnTo>
                        <a:pt x="2539" y="87"/>
                      </a:lnTo>
                      <a:lnTo>
                        <a:pt x="2539" y="87"/>
                      </a:lnTo>
                      <a:lnTo>
                        <a:pt x="2543" y="500"/>
                      </a:lnTo>
                      <a:lnTo>
                        <a:pt x="2543" y="1577"/>
                      </a:lnTo>
                      <a:lnTo>
                        <a:pt x="2543" y="500"/>
                      </a:lnTo>
                      <a:lnTo>
                        <a:pt x="2543" y="1577"/>
                      </a:lnTo>
                      <a:lnTo>
                        <a:pt x="2548" y="1577"/>
                      </a:lnTo>
                      <a:lnTo>
                        <a:pt x="2548" y="1577"/>
                      </a:lnTo>
                      <a:lnTo>
                        <a:pt x="2548" y="1483"/>
                      </a:lnTo>
                      <a:lnTo>
                        <a:pt x="2548" y="1571"/>
                      </a:lnTo>
                      <a:lnTo>
                        <a:pt x="2552" y="1524"/>
                      </a:lnTo>
                      <a:lnTo>
                        <a:pt x="2552" y="1577"/>
                      </a:lnTo>
                      <a:lnTo>
                        <a:pt x="2552" y="1483"/>
                      </a:lnTo>
                      <a:lnTo>
                        <a:pt x="2552" y="1577"/>
                      </a:lnTo>
                      <a:lnTo>
                        <a:pt x="2557" y="1577"/>
                      </a:lnTo>
                      <a:lnTo>
                        <a:pt x="2557" y="1577"/>
                      </a:lnTo>
                      <a:lnTo>
                        <a:pt x="2557" y="1577"/>
                      </a:lnTo>
                      <a:lnTo>
                        <a:pt x="2557" y="1577"/>
                      </a:lnTo>
                      <a:lnTo>
                        <a:pt x="2561" y="1577"/>
                      </a:lnTo>
                      <a:lnTo>
                        <a:pt x="2561" y="1577"/>
                      </a:lnTo>
                      <a:lnTo>
                        <a:pt x="2561" y="1577"/>
                      </a:lnTo>
                      <a:lnTo>
                        <a:pt x="2561" y="1577"/>
                      </a:lnTo>
                      <a:lnTo>
                        <a:pt x="2565" y="1577"/>
                      </a:lnTo>
                      <a:lnTo>
                        <a:pt x="2565" y="1577"/>
                      </a:lnTo>
                      <a:lnTo>
                        <a:pt x="2565" y="1577"/>
                      </a:lnTo>
                      <a:lnTo>
                        <a:pt x="2565" y="1577"/>
                      </a:lnTo>
                      <a:lnTo>
                        <a:pt x="2570" y="1577"/>
                      </a:lnTo>
                      <a:lnTo>
                        <a:pt x="2570" y="1577"/>
                      </a:lnTo>
                      <a:lnTo>
                        <a:pt x="2570" y="1577"/>
                      </a:lnTo>
                      <a:lnTo>
                        <a:pt x="2570" y="1577"/>
                      </a:lnTo>
                      <a:lnTo>
                        <a:pt x="2574" y="1577"/>
                      </a:lnTo>
                      <a:lnTo>
                        <a:pt x="2574" y="1577"/>
                      </a:lnTo>
                      <a:lnTo>
                        <a:pt x="2574" y="1577"/>
                      </a:lnTo>
                      <a:lnTo>
                        <a:pt x="2574" y="1577"/>
                      </a:lnTo>
                      <a:lnTo>
                        <a:pt x="2579" y="1577"/>
                      </a:lnTo>
                      <a:lnTo>
                        <a:pt x="2579" y="1577"/>
                      </a:lnTo>
                      <a:lnTo>
                        <a:pt x="2579" y="1577"/>
                      </a:lnTo>
                      <a:lnTo>
                        <a:pt x="2579" y="1577"/>
                      </a:lnTo>
                      <a:lnTo>
                        <a:pt x="2583" y="1577"/>
                      </a:lnTo>
                      <a:lnTo>
                        <a:pt x="2583" y="1577"/>
                      </a:lnTo>
                      <a:lnTo>
                        <a:pt x="2583" y="1577"/>
                      </a:lnTo>
                      <a:lnTo>
                        <a:pt x="2583" y="1577"/>
                      </a:lnTo>
                      <a:lnTo>
                        <a:pt x="2587" y="1577"/>
                      </a:lnTo>
                      <a:lnTo>
                        <a:pt x="2587" y="1577"/>
                      </a:lnTo>
                      <a:lnTo>
                        <a:pt x="2587" y="1577"/>
                      </a:lnTo>
                      <a:lnTo>
                        <a:pt x="2587" y="1577"/>
                      </a:lnTo>
                      <a:lnTo>
                        <a:pt x="2592" y="1577"/>
                      </a:lnTo>
                      <a:lnTo>
                        <a:pt x="2592" y="1577"/>
                      </a:lnTo>
                      <a:lnTo>
                        <a:pt x="2592" y="1577"/>
                      </a:lnTo>
                      <a:lnTo>
                        <a:pt x="2592" y="1577"/>
                      </a:lnTo>
                      <a:lnTo>
                        <a:pt x="2596" y="1577"/>
                      </a:lnTo>
                      <a:lnTo>
                        <a:pt x="2596" y="1577"/>
                      </a:lnTo>
                      <a:lnTo>
                        <a:pt x="2596" y="1577"/>
                      </a:lnTo>
                      <a:lnTo>
                        <a:pt x="2596" y="1577"/>
                      </a:lnTo>
                      <a:lnTo>
                        <a:pt x="2601" y="1577"/>
                      </a:lnTo>
                      <a:lnTo>
                        <a:pt x="2601" y="1577"/>
                      </a:lnTo>
                      <a:lnTo>
                        <a:pt x="2601" y="1577"/>
                      </a:lnTo>
                      <a:lnTo>
                        <a:pt x="2601" y="1577"/>
                      </a:lnTo>
                      <a:lnTo>
                        <a:pt x="2605" y="1577"/>
                      </a:lnTo>
                      <a:lnTo>
                        <a:pt x="2605" y="1577"/>
                      </a:lnTo>
                      <a:lnTo>
                        <a:pt x="2605" y="1577"/>
                      </a:lnTo>
                      <a:lnTo>
                        <a:pt x="2605" y="1577"/>
                      </a:lnTo>
                      <a:lnTo>
                        <a:pt x="2609" y="1577"/>
                      </a:lnTo>
                      <a:lnTo>
                        <a:pt x="2609" y="1577"/>
                      </a:lnTo>
                      <a:lnTo>
                        <a:pt x="2609" y="1577"/>
                      </a:lnTo>
                      <a:lnTo>
                        <a:pt x="2609" y="1577"/>
                      </a:lnTo>
                      <a:lnTo>
                        <a:pt x="2614" y="1577"/>
                      </a:lnTo>
                      <a:lnTo>
                        <a:pt x="2614" y="1577"/>
                      </a:lnTo>
                      <a:lnTo>
                        <a:pt x="2614" y="1577"/>
                      </a:lnTo>
                      <a:lnTo>
                        <a:pt x="2614" y="1577"/>
                      </a:lnTo>
                      <a:lnTo>
                        <a:pt x="2618" y="1577"/>
                      </a:lnTo>
                      <a:lnTo>
                        <a:pt x="2618" y="1577"/>
                      </a:lnTo>
                      <a:lnTo>
                        <a:pt x="2618" y="1577"/>
                      </a:lnTo>
                      <a:lnTo>
                        <a:pt x="2618" y="1577"/>
                      </a:lnTo>
                      <a:lnTo>
                        <a:pt x="2623" y="1577"/>
                      </a:lnTo>
                      <a:lnTo>
                        <a:pt x="2623" y="1577"/>
                      </a:lnTo>
                      <a:lnTo>
                        <a:pt x="2623" y="1577"/>
                      </a:lnTo>
                      <a:lnTo>
                        <a:pt x="2623" y="1577"/>
                      </a:lnTo>
                      <a:lnTo>
                        <a:pt x="2627" y="1577"/>
                      </a:lnTo>
                      <a:lnTo>
                        <a:pt x="2627" y="1577"/>
                      </a:lnTo>
                      <a:lnTo>
                        <a:pt x="2627" y="1577"/>
                      </a:lnTo>
                      <a:lnTo>
                        <a:pt x="2627" y="1577"/>
                      </a:lnTo>
                      <a:lnTo>
                        <a:pt x="2631" y="1577"/>
                      </a:lnTo>
                      <a:lnTo>
                        <a:pt x="2631" y="1577"/>
                      </a:lnTo>
                      <a:lnTo>
                        <a:pt x="2631" y="1577"/>
                      </a:lnTo>
                      <a:lnTo>
                        <a:pt x="2631" y="1577"/>
                      </a:lnTo>
                      <a:lnTo>
                        <a:pt x="2636" y="1577"/>
                      </a:lnTo>
                      <a:lnTo>
                        <a:pt x="2636" y="1577"/>
                      </a:lnTo>
                      <a:lnTo>
                        <a:pt x="2636" y="1577"/>
                      </a:lnTo>
                      <a:lnTo>
                        <a:pt x="2636" y="1577"/>
                      </a:lnTo>
                      <a:lnTo>
                        <a:pt x="2640" y="1577"/>
                      </a:lnTo>
                      <a:lnTo>
                        <a:pt x="2640" y="1577"/>
                      </a:lnTo>
                      <a:lnTo>
                        <a:pt x="2640" y="1577"/>
                      </a:lnTo>
                      <a:lnTo>
                        <a:pt x="2640" y="1577"/>
                      </a:lnTo>
                      <a:lnTo>
                        <a:pt x="2645" y="1577"/>
                      </a:lnTo>
                      <a:lnTo>
                        <a:pt x="2645" y="1577"/>
                      </a:lnTo>
                      <a:lnTo>
                        <a:pt x="2645" y="1577"/>
                      </a:lnTo>
                      <a:lnTo>
                        <a:pt x="2645" y="1577"/>
                      </a:lnTo>
                      <a:lnTo>
                        <a:pt x="2649" y="1577"/>
                      </a:lnTo>
                      <a:lnTo>
                        <a:pt x="2649" y="1577"/>
                      </a:lnTo>
                      <a:lnTo>
                        <a:pt x="2649" y="1577"/>
                      </a:lnTo>
                      <a:lnTo>
                        <a:pt x="2649" y="1577"/>
                      </a:lnTo>
                      <a:lnTo>
                        <a:pt x="2653" y="1577"/>
                      </a:lnTo>
                      <a:lnTo>
                        <a:pt x="2653" y="1577"/>
                      </a:lnTo>
                      <a:lnTo>
                        <a:pt x="2653" y="1577"/>
                      </a:lnTo>
                      <a:lnTo>
                        <a:pt x="2653" y="1577"/>
                      </a:lnTo>
                      <a:lnTo>
                        <a:pt x="2658" y="1577"/>
                      </a:lnTo>
                      <a:lnTo>
                        <a:pt x="2658" y="1577"/>
                      </a:lnTo>
                      <a:lnTo>
                        <a:pt x="2658" y="1577"/>
                      </a:lnTo>
                      <a:lnTo>
                        <a:pt x="2658" y="1577"/>
                      </a:lnTo>
                      <a:lnTo>
                        <a:pt x="2662" y="1577"/>
                      </a:lnTo>
                      <a:lnTo>
                        <a:pt x="2662" y="1577"/>
                      </a:lnTo>
                      <a:lnTo>
                        <a:pt x="2662" y="1577"/>
                      </a:lnTo>
                      <a:lnTo>
                        <a:pt x="2662" y="1577"/>
                      </a:lnTo>
                      <a:lnTo>
                        <a:pt x="2667" y="1577"/>
                      </a:lnTo>
                      <a:lnTo>
                        <a:pt x="2667" y="1577"/>
                      </a:lnTo>
                      <a:lnTo>
                        <a:pt x="2667" y="1577"/>
                      </a:lnTo>
                      <a:lnTo>
                        <a:pt x="2667" y="1577"/>
                      </a:lnTo>
                      <a:lnTo>
                        <a:pt x="2671" y="1577"/>
                      </a:lnTo>
                      <a:lnTo>
                        <a:pt x="2671" y="1577"/>
                      </a:lnTo>
                      <a:lnTo>
                        <a:pt x="2671" y="1577"/>
                      </a:lnTo>
                      <a:lnTo>
                        <a:pt x="2671" y="1577"/>
                      </a:lnTo>
                      <a:lnTo>
                        <a:pt x="2675" y="1577"/>
                      </a:lnTo>
                      <a:lnTo>
                        <a:pt x="2675" y="1577"/>
                      </a:lnTo>
                      <a:lnTo>
                        <a:pt x="2675" y="1577"/>
                      </a:lnTo>
                      <a:lnTo>
                        <a:pt x="2675" y="1577"/>
                      </a:lnTo>
                      <a:lnTo>
                        <a:pt x="2680" y="1577"/>
                      </a:lnTo>
                      <a:lnTo>
                        <a:pt x="2680" y="1577"/>
                      </a:lnTo>
                      <a:lnTo>
                        <a:pt x="2680" y="1577"/>
                      </a:lnTo>
                      <a:lnTo>
                        <a:pt x="2680" y="1577"/>
                      </a:lnTo>
                      <a:lnTo>
                        <a:pt x="2684" y="1577"/>
                      </a:lnTo>
                      <a:lnTo>
                        <a:pt x="2684" y="1577"/>
                      </a:lnTo>
                      <a:lnTo>
                        <a:pt x="2684" y="1577"/>
                      </a:lnTo>
                      <a:lnTo>
                        <a:pt x="2684" y="1577"/>
                      </a:lnTo>
                      <a:lnTo>
                        <a:pt x="2688" y="1577"/>
                      </a:lnTo>
                      <a:lnTo>
                        <a:pt x="2688" y="1577"/>
                      </a:lnTo>
                      <a:lnTo>
                        <a:pt x="2688" y="1577"/>
                      </a:lnTo>
                      <a:lnTo>
                        <a:pt x="2688" y="1577"/>
                      </a:lnTo>
                      <a:lnTo>
                        <a:pt x="2693" y="1577"/>
                      </a:lnTo>
                      <a:lnTo>
                        <a:pt x="2693" y="1577"/>
                      </a:lnTo>
                      <a:lnTo>
                        <a:pt x="2693" y="1577"/>
                      </a:lnTo>
                      <a:lnTo>
                        <a:pt x="2693" y="1577"/>
                      </a:lnTo>
                      <a:lnTo>
                        <a:pt x="2697" y="1577"/>
                      </a:lnTo>
                      <a:lnTo>
                        <a:pt x="2697" y="1577"/>
                      </a:lnTo>
                      <a:lnTo>
                        <a:pt x="2697" y="1577"/>
                      </a:lnTo>
                      <a:lnTo>
                        <a:pt x="2697" y="1577"/>
                      </a:lnTo>
                      <a:lnTo>
                        <a:pt x="2702" y="1577"/>
                      </a:lnTo>
                      <a:lnTo>
                        <a:pt x="2702" y="1577"/>
                      </a:lnTo>
                      <a:lnTo>
                        <a:pt x="2702" y="1577"/>
                      </a:lnTo>
                      <a:lnTo>
                        <a:pt x="2702" y="1577"/>
                      </a:lnTo>
                      <a:lnTo>
                        <a:pt x="2706" y="1577"/>
                      </a:lnTo>
                      <a:lnTo>
                        <a:pt x="2706" y="1577"/>
                      </a:lnTo>
                      <a:lnTo>
                        <a:pt x="2706" y="1577"/>
                      </a:lnTo>
                      <a:lnTo>
                        <a:pt x="2706" y="1577"/>
                      </a:lnTo>
                      <a:lnTo>
                        <a:pt x="2710" y="1577"/>
                      </a:lnTo>
                      <a:lnTo>
                        <a:pt x="2710" y="1577"/>
                      </a:lnTo>
                      <a:lnTo>
                        <a:pt x="2710" y="1565"/>
                      </a:lnTo>
                      <a:lnTo>
                        <a:pt x="2710" y="1565"/>
                      </a:lnTo>
                      <a:lnTo>
                        <a:pt x="2715" y="1553"/>
                      </a:lnTo>
                      <a:lnTo>
                        <a:pt x="2715" y="1577"/>
                      </a:lnTo>
                      <a:lnTo>
                        <a:pt x="2715" y="1553"/>
                      </a:lnTo>
                      <a:lnTo>
                        <a:pt x="2715" y="1577"/>
                      </a:lnTo>
                      <a:lnTo>
                        <a:pt x="2719" y="1577"/>
                      </a:lnTo>
                      <a:lnTo>
                        <a:pt x="2719" y="1577"/>
                      </a:lnTo>
                      <a:lnTo>
                        <a:pt x="2719" y="1577"/>
                      </a:lnTo>
                      <a:lnTo>
                        <a:pt x="2719" y="1577"/>
                      </a:lnTo>
                      <a:lnTo>
                        <a:pt x="2724" y="1577"/>
                      </a:lnTo>
                      <a:lnTo>
                        <a:pt x="2724" y="1577"/>
                      </a:lnTo>
                      <a:lnTo>
                        <a:pt x="2724" y="1577"/>
                      </a:lnTo>
                      <a:lnTo>
                        <a:pt x="2724" y="1577"/>
                      </a:lnTo>
                      <a:lnTo>
                        <a:pt x="2728" y="1577"/>
                      </a:lnTo>
                      <a:lnTo>
                        <a:pt x="2728" y="1577"/>
                      </a:lnTo>
                      <a:lnTo>
                        <a:pt x="2728" y="1577"/>
                      </a:lnTo>
                      <a:lnTo>
                        <a:pt x="2728" y="1577"/>
                      </a:lnTo>
                      <a:lnTo>
                        <a:pt x="2732" y="1577"/>
                      </a:lnTo>
                      <a:lnTo>
                        <a:pt x="2732" y="1577"/>
                      </a:lnTo>
                      <a:lnTo>
                        <a:pt x="2732" y="1577"/>
                      </a:lnTo>
                      <a:lnTo>
                        <a:pt x="2732" y="1577"/>
                      </a:lnTo>
                      <a:lnTo>
                        <a:pt x="2737" y="1577"/>
                      </a:lnTo>
                      <a:lnTo>
                        <a:pt x="2737" y="1577"/>
                      </a:lnTo>
                      <a:lnTo>
                        <a:pt x="2737" y="1577"/>
                      </a:lnTo>
                      <a:lnTo>
                        <a:pt x="2737" y="1577"/>
                      </a:lnTo>
                      <a:lnTo>
                        <a:pt x="2741" y="1577"/>
                      </a:lnTo>
                      <a:lnTo>
                        <a:pt x="2741" y="1577"/>
                      </a:lnTo>
                      <a:lnTo>
                        <a:pt x="2741" y="1577"/>
                      </a:lnTo>
                      <a:lnTo>
                        <a:pt x="2741" y="1577"/>
                      </a:lnTo>
                      <a:lnTo>
                        <a:pt x="2746" y="1577"/>
                      </a:lnTo>
                      <a:lnTo>
                        <a:pt x="2746" y="1577"/>
                      </a:lnTo>
                      <a:lnTo>
                        <a:pt x="2746" y="1577"/>
                      </a:lnTo>
                      <a:lnTo>
                        <a:pt x="2746" y="1577"/>
                      </a:lnTo>
                      <a:lnTo>
                        <a:pt x="2750" y="1577"/>
                      </a:lnTo>
                      <a:lnTo>
                        <a:pt x="2750" y="1577"/>
                      </a:lnTo>
                      <a:lnTo>
                        <a:pt x="2750" y="1565"/>
                      </a:lnTo>
                      <a:lnTo>
                        <a:pt x="2750" y="1577"/>
                      </a:lnTo>
                      <a:lnTo>
                        <a:pt x="2754" y="1577"/>
                      </a:lnTo>
                      <a:lnTo>
                        <a:pt x="2754" y="1577"/>
                      </a:lnTo>
                      <a:lnTo>
                        <a:pt x="2754" y="1577"/>
                      </a:lnTo>
                      <a:lnTo>
                        <a:pt x="2754" y="1577"/>
                      </a:lnTo>
                      <a:lnTo>
                        <a:pt x="2759" y="1577"/>
                      </a:lnTo>
                      <a:lnTo>
                        <a:pt x="2759" y="1577"/>
                      </a:lnTo>
                      <a:lnTo>
                        <a:pt x="2759" y="1577"/>
                      </a:lnTo>
                      <a:lnTo>
                        <a:pt x="2759" y="1577"/>
                      </a:lnTo>
                      <a:lnTo>
                        <a:pt x="2763" y="1577"/>
                      </a:lnTo>
                      <a:lnTo>
                        <a:pt x="2763" y="1577"/>
                      </a:lnTo>
                      <a:lnTo>
                        <a:pt x="2763" y="1577"/>
                      </a:lnTo>
                      <a:lnTo>
                        <a:pt x="2763" y="1577"/>
                      </a:lnTo>
                      <a:lnTo>
                        <a:pt x="2768" y="1577"/>
                      </a:lnTo>
                      <a:lnTo>
                        <a:pt x="2768" y="1577"/>
                      </a:lnTo>
                      <a:lnTo>
                        <a:pt x="2768" y="1577"/>
                      </a:lnTo>
                      <a:lnTo>
                        <a:pt x="2768" y="1577"/>
                      </a:lnTo>
                      <a:lnTo>
                        <a:pt x="2772" y="1577"/>
                      </a:lnTo>
                      <a:lnTo>
                        <a:pt x="2772" y="1577"/>
                      </a:lnTo>
                      <a:lnTo>
                        <a:pt x="2772" y="1577"/>
                      </a:lnTo>
                      <a:lnTo>
                        <a:pt x="2772" y="1577"/>
                      </a:lnTo>
                      <a:lnTo>
                        <a:pt x="2776" y="1577"/>
                      </a:lnTo>
                      <a:lnTo>
                        <a:pt x="2776" y="1577"/>
                      </a:lnTo>
                      <a:lnTo>
                        <a:pt x="2776" y="1577"/>
                      </a:lnTo>
                      <a:lnTo>
                        <a:pt x="2776" y="1577"/>
                      </a:lnTo>
                      <a:lnTo>
                        <a:pt x="2781" y="1577"/>
                      </a:lnTo>
                      <a:lnTo>
                        <a:pt x="2781" y="1577"/>
                      </a:lnTo>
                      <a:lnTo>
                        <a:pt x="2781" y="1577"/>
                      </a:lnTo>
                      <a:lnTo>
                        <a:pt x="2781" y="1577"/>
                      </a:lnTo>
                      <a:lnTo>
                        <a:pt x="2785" y="1577"/>
                      </a:lnTo>
                      <a:lnTo>
                        <a:pt x="2785" y="1577"/>
                      </a:lnTo>
                      <a:lnTo>
                        <a:pt x="2785" y="1577"/>
                      </a:lnTo>
                      <a:lnTo>
                        <a:pt x="2785" y="1577"/>
                      </a:lnTo>
                      <a:lnTo>
                        <a:pt x="2790" y="1577"/>
                      </a:lnTo>
                      <a:lnTo>
                        <a:pt x="2790" y="1577"/>
                      </a:lnTo>
                      <a:lnTo>
                        <a:pt x="2790" y="1577"/>
                      </a:lnTo>
                      <a:lnTo>
                        <a:pt x="2790" y="1577"/>
                      </a:lnTo>
                      <a:lnTo>
                        <a:pt x="2794" y="1577"/>
                      </a:lnTo>
                      <a:lnTo>
                        <a:pt x="2794" y="1577"/>
                      </a:lnTo>
                      <a:lnTo>
                        <a:pt x="2794" y="1577"/>
                      </a:lnTo>
                      <a:lnTo>
                        <a:pt x="2794" y="1577"/>
                      </a:lnTo>
                      <a:lnTo>
                        <a:pt x="2798" y="1577"/>
                      </a:lnTo>
                      <a:lnTo>
                        <a:pt x="2798" y="1577"/>
                      </a:lnTo>
                      <a:lnTo>
                        <a:pt x="2798" y="1577"/>
                      </a:lnTo>
                      <a:lnTo>
                        <a:pt x="2798" y="1577"/>
                      </a:lnTo>
                      <a:lnTo>
                        <a:pt x="2803" y="1577"/>
                      </a:lnTo>
                      <a:lnTo>
                        <a:pt x="2803" y="1577"/>
                      </a:lnTo>
                      <a:lnTo>
                        <a:pt x="2803" y="1577"/>
                      </a:lnTo>
                      <a:lnTo>
                        <a:pt x="2803" y="1577"/>
                      </a:lnTo>
                      <a:lnTo>
                        <a:pt x="2807" y="1577"/>
                      </a:lnTo>
                      <a:lnTo>
                        <a:pt x="2807" y="1577"/>
                      </a:lnTo>
                      <a:lnTo>
                        <a:pt x="2807" y="1577"/>
                      </a:lnTo>
                      <a:lnTo>
                        <a:pt x="2807" y="1577"/>
                      </a:lnTo>
                      <a:lnTo>
                        <a:pt x="2811" y="1577"/>
                      </a:lnTo>
                      <a:lnTo>
                        <a:pt x="2811" y="1577"/>
                      </a:lnTo>
                      <a:lnTo>
                        <a:pt x="2811" y="1577"/>
                      </a:lnTo>
                      <a:lnTo>
                        <a:pt x="2811" y="1577"/>
                      </a:lnTo>
                      <a:lnTo>
                        <a:pt x="2816" y="1577"/>
                      </a:lnTo>
                      <a:lnTo>
                        <a:pt x="2816" y="1577"/>
                      </a:lnTo>
                      <a:lnTo>
                        <a:pt x="2816" y="1577"/>
                      </a:lnTo>
                      <a:lnTo>
                        <a:pt x="2816" y="1577"/>
                      </a:lnTo>
                      <a:lnTo>
                        <a:pt x="2820" y="1577"/>
                      </a:lnTo>
                      <a:lnTo>
                        <a:pt x="2820" y="1577"/>
                      </a:lnTo>
                      <a:lnTo>
                        <a:pt x="2820" y="1577"/>
                      </a:lnTo>
                      <a:lnTo>
                        <a:pt x="2820" y="1577"/>
                      </a:lnTo>
                      <a:lnTo>
                        <a:pt x="2825" y="1577"/>
                      </a:lnTo>
                      <a:lnTo>
                        <a:pt x="2825" y="1577"/>
                      </a:lnTo>
                      <a:lnTo>
                        <a:pt x="2825" y="1577"/>
                      </a:lnTo>
                      <a:lnTo>
                        <a:pt x="2825" y="1577"/>
                      </a:lnTo>
                      <a:lnTo>
                        <a:pt x="2829" y="1577"/>
                      </a:lnTo>
                      <a:lnTo>
                        <a:pt x="2829" y="1577"/>
                      </a:lnTo>
                      <a:lnTo>
                        <a:pt x="2829" y="1577"/>
                      </a:lnTo>
                      <a:lnTo>
                        <a:pt x="2829" y="1577"/>
                      </a:lnTo>
                      <a:lnTo>
                        <a:pt x="2833" y="1577"/>
                      </a:lnTo>
                      <a:lnTo>
                        <a:pt x="2833" y="1577"/>
                      </a:lnTo>
                      <a:lnTo>
                        <a:pt x="2833" y="1577"/>
                      </a:lnTo>
                      <a:lnTo>
                        <a:pt x="2833" y="1577"/>
                      </a:lnTo>
                      <a:lnTo>
                        <a:pt x="2838" y="1577"/>
                      </a:lnTo>
                      <a:lnTo>
                        <a:pt x="2838" y="1577"/>
                      </a:lnTo>
                      <a:lnTo>
                        <a:pt x="2838" y="1577"/>
                      </a:lnTo>
                      <a:lnTo>
                        <a:pt x="2838" y="1577"/>
                      </a:lnTo>
                      <a:lnTo>
                        <a:pt x="2842" y="1577"/>
                      </a:lnTo>
                      <a:lnTo>
                        <a:pt x="2842" y="1577"/>
                      </a:lnTo>
                      <a:lnTo>
                        <a:pt x="2842" y="1577"/>
                      </a:lnTo>
                      <a:lnTo>
                        <a:pt x="2842" y="1577"/>
                      </a:lnTo>
                      <a:lnTo>
                        <a:pt x="2847" y="1577"/>
                      </a:lnTo>
                      <a:lnTo>
                        <a:pt x="2847" y="1577"/>
                      </a:lnTo>
                      <a:lnTo>
                        <a:pt x="2847" y="1577"/>
                      </a:lnTo>
                      <a:lnTo>
                        <a:pt x="2847" y="1577"/>
                      </a:lnTo>
                      <a:lnTo>
                        <a:pt x="2851" y="1577"/>
                      </a:lnTo>
                      <a:lnTo>
                        <a:pt x="2851" y="1577"/>
                      </a:lnTo>
                      <a:lnTo>
                        <a:pt x="2851" y="1577"/>
                      </a:lnTo>
                      <a:lnTo>
                        <a:pt x="2851" y="1577"/>
                      </a:lnTo>
                      <a:lnTo>
                        <a:pt x="2855" y="1577"/>
                      </a:lnTo>
                      <a:lnTo>
                        <a:pt x="2855" y="1577"/>
                      </a:lnTo>
                      <a:lnTo>
                        <a:pt x="2855" y="1577"/>
                      </a:lnTo>
                      <a:lnTo>
                        <a:pt x="2855" y="1577"/>
                      </a:lnTo>
                      <a:lnTo>
                        <a:pt x="2860" y="1577"/>
                      </a:lnTo>
                      <a:lnTo>
                        <a:pt x="2860" y="1577"/>
                      </a:lnTo>
                      <a:lnTo>
                        <a:pt x="2860" y="1577"/>
                      </a:lnTo>
                      <a:lnTo>
                        <a:pt x="2860" y="1577"/>
                      </a:lnTo>
                      <a:lnTo>
                        <a:pt x="2864" y="1577"/>
                      </a:lnTo>
                      <a:lnTo>
                        <a:pt x="2864" y="1577"/>
                      </a:lnTo>
                      <a:lnTo>
                        <a:pt x="2864" y="1577"/>
                      </a:lnTo>
                      <a:lnTo>
                        <a:pt x="2864" y="1577"/>
                      </a:lnTo>
                      <a:lnTo>
                        <a:pt x="2869" y="1577"/>
                      </a:lnTo>
                      <a:lnTo>
                        <a:pt x="2869" y="1577"/>
                      </a:lnTo>
                      <a:lnTo>
                        <a:pt x="2869" y="1466"/>
                      </a:lnTo>
                      <a:lnTo>
                        <a:pt x="2869" y="1577"/>
                      </a:lnTo>
                      <a:lnTo>
                        <a:pt x="2873" y="1577"/>
                      </a:lnTo>
                      <a:lnTo>
                        <a:pt x="2873" y="1577"/>
                      </a:lnTo>
                      <a:lnTo>
                        <a:pt x="2873" y="1577"/>
                      </a:lnTo>
                      <a:lnTo>
                        <a:pt x="2873" y="1577"/>
                      </a:lnTo>
                      <a:lnTo>
                        <a:pt x="2877" y="1577"/>
                      </a:lnTo>
                      <a:lnTo>
                        <a:pt x="2877" y="1577"/>
                      </a:lnTo>
                      <a:lnTo>
                        <a:pt x="2877" y="1577"/>
                      </a:lnTo>
                      <a:lnTo>
                        <a:pt x="2877" y="1577"/>
                      </a:lnTo>
                      <a:lnTo>
                        <a:pt x="2882" y="1577"/>
                      </a:lnTo>
                      <a:lnTo>
                        <a:pt x="2882" y="1577"/>
                      </a:lnTo>
                      <a:lnTo>
                        <a:pt x="2882" y="1577"/>
                      </a:lnTo>
                      <a:lnTo>
                        <a:pt x="2882" y="1577"/>
                      </a:lnTo>
                      <a:lnTo>
                        <a:pt x="2886" y="1577"/>
                      </a:lnTo>
                      <a:lnTo>
                        <a:pt x="2886" y="1577"/>
                      </a:lnTo>
                      <a:lnTo>
                        <a:pt x="2886" y="1577"/>
                      </a:lnTo>
                      <a:lnTo>
                        <a:pt x="2886" y="1577"/>
                      </a:lnTo>
                      <a:lnTo>
                        <a:pt x="2891" y="1577"/>
                      </a:lnTo>
                      <a:lnTo>
                        <a:pt x="2891" y="1577"/>
                      </a:lnTo>
                      <a:lnTo>
                        <a:pt x="2891" y="1577"/>
                      </a:lnTo>
                      <a:lnTo>
                        <a:pt x="2891" y="1577"/>
                      </a:lnTo>
                      <a:lnTo>
                        <a:pt x="2895" y="1577"/>
                      </a:lnTo>
                      <a:lnTo>
                        <a:pt x="2895" y="1577"/>
                      </a:lnTo>
                      <a:lnTo>
                        <a:pt x="2895" y="1577"/>
                      </a:lnTo>
                      <a:lnTo>
                        <a:pt x="2895" y="1577"/>
                      </a:lnTo>
                      <a:lnTo>
                        <a:pt x="2899" y="1577"/>
                      </a:lnTo>
                      <a:lnTo>
                        <a:pt x="2899" y="1577"/>
                      </a:lnTo>
                      <a:lnTo>
                        <a:pt x="2899" y="1577"/>
                      </a:lnTo>
                      <a:lnTo>
                        <a:pt x="2899" y="1577"/>
                      </a:lnTo>
                      <a:lnTo>
                        <a:pt x="2904" y="1577"/>
                      </a:lnTo>
                      <a:lnTo>
                        <a:pt x="2904" y="1577"/>
                      </a:lnTo>
                      <a:lnTo>
                        <a:pt x="2904" y="1577"/>
                      </a:lnTo>
                      <a:lnTo>
                        <a:pt x="2904" y="1577"/>
                      </a:lnTo>
                      <a:lnTo>
                        <a:pt x="2908" y="1577"/>
                      </a:lnTo>
                      <a:lnTo>
                        <a:pt x="2908" y="1577"/>
                      </a:lnTo>
                      <a:lnTo>
                        <a:pt x="2908" y="1577"/>
                      </a:lnTo>
                      <a:lnTo>
                        <a:pt x="2908" y="1577"/>
                      </a:lnTo>
                      <a:lnTo>
                        <a:pt x="2913" y="1577"/>
                      </a:lnTo>
                      <a:lnTo>
                        <a:pt x="2913" y="1577"/>
                      </a:lnTo>
                      <a:lnTo>
                        <a:pt x="2913" y="1577"/>
                      </a:lnTo>
                      <a:lnTo>
                        <a:pt x="2913" y="1577"/>
                      </a:lnTo>
                      <a:lnTo>
                        <a:pt x="2917" y="1577"/>
                      </a:lnTo>
                      <a:lnTo>
                        <a:pt x="2917" y="1577"/>
                      </a:lnTo>
                      <a:lnTo>
                        <a:pt x="2917" y="1577"/>
                      </a:lnTo>
                      <a:lnTo>
                        <a:pt x="2917" y="1577"/>
                      </a:lnTo>
                      <a:lnTo>
                        <a:pt x="2921" y="1577"/>
                      </a:lnTo>
                      <a:lnTo>
                        <a:pt x="2921" y="1577"/>
                      </a:lnTo>
                      <a:lnTo>
                        <a:pt x="2921" y="1577"/>
                      </a:lnTo>
                      <a:lnTo>
                        <a:pt x="2921" y="1577"/>
                      </a:lnTo>
                      <a:lnTo>
                        <a:pt x="2926" y="1577"/>
                      </a:lnTo>
                      <a:lnTo>
                        <a:pt x="2926" y="1577"/>
                      </a:lnTo>
                      <a:lnTo>
                        <a:pt x="2926" y="1577"/>
                      </a:lnTo>
                      <a:lnTo>
                        <a:pt x="2926" y="1577"/>
                      </a:lnTo>
                      <a:lnTo>
                        <a:pt x="2930" y="1577"/>
                      </a:lnTo>
                      <a:lnTo>
                        <a:pt x="2930" y="1577"/>
                      </a:lnTo>
                      <a:lnTo>
                        <a:pt x="2930" y="1577"/>
                      </a:lnTo>
                      <a:lnTo>
                        <a:pt x="2930" y="1577"/>
                      </a:lnTo>
                      <a:lnTo>
                        <a:pt x="2935" y="1577"/>
                      </a:lnTo>
                      <a:lnTo>
                        <a:pt x="2935" y="1577"/>
                      </a:lnTo>
                      <a:lnTo>
                        <a:pt x="2935" y="1571"/>
                      </a:lnTo>
                      <a:lnTo>
                        <a:pt x="2935" y="1571"/>
                      </a:lnTo>
                      <a:lnTo>
                        <a:pt x="2939" y="1565"/>
                      </a:lnTo>
                      <a:lnTo>
                        <a:pt x="2939" y="1577"/>
                      </a:lnTo>
                      <a:lnTo>
                        <a:pt x="2939" y="1565"/>
                      </a:lnTo>
                      <a:lnTo>
                        <a:pt x="2939" y="1577"/>
                      </a:lnTo>
                      <a:lnTo>
                        <a:pt x="2943" y="1524"/>
                      </a:lnTo>
                      <a:lnTo>
                        <a:pt x="2943" y="1577"/>
                      </a:lnTo>
                      <a:lnTo>
                        <a:pt x="2943" y="1466"/>
                      </a:lnTo>
                      <a:lnTo>
                        <a:pt x="2943" y="1577"/>
                      </a:lnTo>
                      <a:lnTo>
                        <a:pt x="2948" y="1577"/>
                      </a:lnTo>
                      <a:lnTo>
                        <a:pt x="2948" y="1577"/>
                      </a:lnTo>
                      <a:lnTo>
                        <a:pt x="2948" y="1577"/>
                      </a:lnTo>
                      <a:lnTo>
                        <a:pt x="2948" y="1577"/>
                      </a:lnTo>
                      <a:lnTo>
                        <a:pt x="2952" y="1577"/>
                      </a:lnTo>
                      <a:lnTo>
                        <a:pt x="2952" y="1577"/>
                      </a:lnTo>
                      <a:lnTo>
                        <a:pt x="2952" y="1577"/>
                      </a:lnTo>
                      <a:lnTo>
                        <a:pt x="2952" y="1577"/>
                      </a:lnTo>
                      <a:lnTo>
                        <a:pt x="2956" y="1559"/>
                      </a:lnTo>
                      <a:lnTo>
                        <a:pt x="2956" y="1577"/>
                      </a:lnTo>
                      <a:lnTo>
                        <a:pt x="2956" y="1542"/>
                      </a:lnTo>
                      <a:lnTo>
                        <a:pt x="2956" y="1577"/>
                      </a:lnTo>
                      <a:lnTo>
                        <a:pt x="2961" y="1577"/>
                      </a:lnTo>
                      <a:lnTo>
                        <a:pt x="2961" y="1577"/>
                      </a:lnTo>
                      <a:lnTo>
                        <a:pt x="2961" y="1577"/>
                      </a:lnTo>
                      <a:lnTo>
                        <a:pt x="2961" y="1577"/>
                      </a:lnTo>
                      <a:lnTo>
                        <a:pt x="2965" y="1577"/>
                      </a:lnTo>
                      <a:lnTo>
                        <a:pt x="2965" y="1577"/>
                      </a:lnTo>
                      <a:lnTo>
                        <a:pt x="2965" y="1577"/>
                      </a:lnTo>
                      <a:lnTo>
                        <a:pt x="2965" y="1577"/>
                      </a:lnTo>
                      <a:lnTo>
                        <a:pt x="2970" y="1577"/>
                      </a:lnTo>
                      <a:lnTo>
                        <a:pt x="2970" y="1577"/>
                      </a:lnTo>
                      <a:lnTo>
                        <a:pt x="2970" y="1577"/>
                      </a:lnTo>
                      <a:lnTo>
                        <a:pt x="2970" y="1577"/>
                      </a:lnTo>
                      <a:lnTo>
                        <a:pt x="2974" y="1577"/>
                      </a:lnTo>
                      <a:lnTo>
                        <a:pt x="2974" y="1577"/>
                      </a:lnTo>
                      <a:lnTo>
                        <a:pt x="2974" y="1577"/>
                      </a:lnTo>
                      <a:lnTo>
                        <a:pt x="2974" y="1577"/>
                      </a:lnTo>
                      <a:lnTo>
                        <a:pt x="2978" y="1577"/>
                      </a:lnTo>
                      <a:lnTo>
                        <a:pt x="2978" y="1577"/>
                      </a:lnTo>
                      <a:lnTo>
                        <a:pt x="2978" y="1577"/>
                      </a:lnTo>
                      <a:lnTo>
                        <a:pt x="2978" y="1577"/>
                      </a:lnTo>
                      <a:lnTo>
                        <a:pt x="2983" y="1577"/>
                      </a:lnTo>
                      <a:lnTo>
                        <a:pt x="2983" y="1577"/>
                      </a:lnTo>
                      <a:lnTo>
                        <a:pt x="2983" y="1577"/>
                      </a:lnTo>
                      <a:lnTo>
                        <a:pt x="2983" y="1577"/>
                      </a:lnTo>
                      <a:lnTo>
                        <a:pt x="2987" y="1577"/>
                      </a:lnTo>
                      <a:lnTo>
                        <a:pt x="2987" y="1577"/>
                      </a:lnTo>
                      <a:lnTo>
                        <a:pt x="2987" y="1577"/>
                      </a:lnTo>
                      <a:lnTo>
                        <a:pt x="2987" y="1577"/>
                      </a:lnTo>
                      <a:lnTo>
                        <a:pt x="2992" y="1577"/>
                      </a:lnTo>
                      <a:lnTo>
                        <a:pt x="2992" y="1577"/>
                      </a:lnTo>
                      <a:lnTo>
                        <a:pt x="2992" y="1577"/>
                      </a:lnTo>
                      <a:lnTo>
                        <a:pt x="2992" y="1577"/>
                      </a:lnTo>
                      <a:lnTo>
                        <a:pt x="2996" y="1577"/>
                      </a:lnTo>
                      <a:lnTo>
                        <a:pt x="2996" y="1577"/>
                      </a:lnTo>
                      <a:lnTo>
                        <a:pt x="2996" y="1577"/>
                      </a:lnTo>
                      <a:lnTo>
                        <a:pt x="2996" y="1577"/>
                      </a:lnTo>
                      <a:lnTo>
                        <a:pt x="3000" y="1577"/>
                      </a:lnTo>
                      <a:lnTo>
                        <a:pt x="3000" y="1577"/>
                      </a:lnTo>
                      <a:lnTo>
                        <a:pt x="3000" y="1577"/>
                      </a:lnTo>
                      <a:lnTo>
                        <a:pt x="3000" y="1577"/>
                      </a:lnTo>
                      <a:lnTo>
                        <a:pt x="3005" y="1577"/>
                      </a:lnTo>
                      <a:lnTo>
                        <a:pt x="3005" y="1577"/>
                      </a:lnTo>
                      <a:lnTo>
                        <a:pt x="3005" y="1518"/>
                      </a:lnTo>
                      <a:lnTo>
                        <a:pt x="3005" y="1577"/>
                      </a:lnTo>
                      <a:lnTo>
                        <a:pt x="3009" y="1577"/>
                      </a:lnTo>
                      <a:lnTo>
                        <a:pt x="3009" y="1577"/>
                      </a:lnTo>
                      <a:lnTo>
                        <a:pt x="3009" y="1542"/>
                      </a:lnTo>
                      <a:lnTo>
                        <a:pt x="3009" y="1577"/>
                      </a:lnTo>
                      <a:lnTo>
                        <a:pt x="3014" y="1577"/>
                      </a:lnTo>
                      <a:lnTo>
                        <a:pt x="3014" y="1577"/>
                      </a:lnTo>
                      <a:lnTo>
                        <a:pt x="3014" y="1577"/>
                      </a:lnTo>
                      <a:lnTo>
                        <a:pt x="3014" y="1577"/>
                      </a:lnTo>
                      <a:lnTo>
                        <a:pt x="3018" y="1577"/>
                      </a:lnTo>
                      <a:lnTo>
                        <a:pt x="3018" y="1577"/>
                      </a:lnTo>
                      <a:lnTo>
                        <a:pt x="3018" y="1577"/>
                      </a:lnTo>
                      <a:lnTo>
                        <a:pt x="3018" y="1577"/>
                      </a:lnTo>
                      <a:lnTo>
                        <a:pt x="3022" y="1577"/>
                      </a:lnTo>
                      <a:lnTo>
                        <a:pt x="3022" y="1577"/>
                      </a:lnTo>
                      <a:lnTo>
                        <a:pt x="3022" y="1577"/>
                      </a:lnTo>
                      <a:lnTo>
                        <a:pt x="3022" y="1577"/>
                      </a:lnTo>
                      <a:lnTo>
                        <a:pt x="3027" y="1577"/>
                      </a:lnTo>
                      <a:lnTo>
                        <a:pt x="3027" y="1577"/>
                      </a:lnTo>
                      <a:lnTo>
                        <a:pt x="3027" y="1577"/>
                      </a:lnTo>
                      <a:lnTo>
                        <a:pt x="3027" y="1577"/>
                      </a:lnTo>
                      <a:lnTo>
                        <a:pt x="3031" y="1577"/>
                      </a:lnTo>
                      <a:lnTo>
                        <a:pt x="3031" y="1577"/>
                      </a:lnTo>
                      <a:lnTo>
                        <a:pt x="3031" y="1577"/>
                      </a:lnTo>
                      <a:lnTo>
                        <a:pt x="3031" y="1577"/>
                      </a:lnTo>
                      <a:lnTo>
                        <a:pt x="3036" y="1577"/>
                      </a:lnTo>
                      <a:lnTo>
                        <a:pt x="3036" y="1577"/>
                      </a:lnTo>
                      <a:lnTo>
                        <a:pt x="3036" y="1577"/>
                      </a:lnTo>
                      <a:lnTo>
                        <a:pt x="3036" y="1577"/>
                      </a:lnTo>
                      <a:lnTo>
                        <a:pt x="3040" y="1577"/>
                      </a:lnTo>
                      <a:lnTo>
                        <a:pt x="3040" y="1577"/>
                      </a:lnTo>
                      <a:lnTo>
                        <a:pt x="3040" y="1577"/>
                      </a:lnTo>
                      <a:lnTo>
                        <a:pt x="3040" y="1577"/>
                      </a:lnTo>
                      <a:lnTo>
                        <a:pt x="3044" y="1577"/>
                      </a:lnTo>
                      <a:lnTo>
                        <a:pt x="3044" y="1577"/>
                      </a:lnTo>
                      <a:lnTo>
                        <a:pt x="3044" y="1577"/>
                      </a:lnTo>
                      <a:lnTo>
                        <a:pt x="3044" y="1577"/>
                      </a:lnTo>
                      <a:lnTo>
                        <a:pt x="3049" y="1577"/>
                      </a:lnTo>
                      <a:lnTo>
                        <a:pt x="3049" y="1577"/>
                      </a:lnTo>
                      <a:lnTo>
                        <a:pt x="3049" y="1571"/>
                      </a:lnTo>
                      <a:lnTo>
                        <a:pt x="3049" y="1577"/>
                      </a:lnTo>
                      <a:lnTo>
                        <a:pt x="3053" y="1577"/>
                      </a:lnTo>
                      <a:lnTo>
                        <a:pt x="3053" y="1577"/>
                      </a:lnTo>
                      <a:lnTo>
                        <a:pt x="3053" y="1577"/>
                      </a:lnTo>
                      <a:lnTo>
                        <a:pt x="3053" y="1577"/>
                      </a:lnTo>
                      <a:lnTo>
                        <a:pt x="3058" y="1577"/>
                      </a:lnTo>
                      <a:lnTo>
                        <a:pt x="3058" y="1577"/>
                      </a:lnTo>
                      <a:lnTo>
                        <a:pt x="3058" y="1577"/>
                      </a:lnTo>
                      <a:lnTo>
                        <a:pt x="3058" y="1577"/>
                      </a:lnTo>
                      <a:lnTo>
                        <a:pt x="3062" y="1577"/>
                      </a:lnTo>
                      <a:lnTo>
                        <a:pt x="3062" y="1577"/>
                      </a:lnTo>
                      <a:lnTo>
                        <a:pt x="3062" y="1577"/>
                      </a:lnTo>
                      <a:lnTo>
                        <a:pt x="3062" y="1577"/>
                      </a:lnTo>
                      <a:lnTo>
                        <a:pt x="3066" y="1577"/>
                      </a:lnTo>
                      <a:lnTo>
                        <a:pt x="3066" y="1577"/>
                      </a:lnTo>
                      <a:lnTo>
                        <a:pt x="3066" y="1577"/>
                      </a:lnTo>
                      <a:lnTo>
                        <a:pt x="3066" y="1577"/>
                      </a:lnTo>
                      <a:lnTo>
                        <a:pt x="3071" y="1577"/>
                      </a:lnTo>
                      <a:lnTo>
                        <a:pt x="3071" y="1577"/>
                      </a:lnTo>
                      <a:lnTo>
                        <a:pt x="3071" y="1577"/>
                      </a:lnTo>
                      <a:lnTo>
                        <a:pt x="3071" y="1577"/>
                      </a:lnTo>
                      <a:lnTo>
                        <a:pt x="3075" y="1577"/>
                      </a:lnTo>
                      <a:lnTo>
                        <a:pt x="3075" y="1577"/>
                      </a:lnTo>
                      <a:lnTo>
                        <a:pt x="3075" y="1577"/>
                      </a:lnTo>
                      <a:lnTo>
                        <a:pt x="3075" y="1577"/>
                      </a:lnTo>
                      <a:lnTo>
                        <a:pt x="3079" y="1577"/>
                      </a:lnTo>
                      <a:lnTo>
                        <a:pt x="3079" y="1577"/>
                      </a:lnTo>
                      <a:lnTo>
                        <a:pt x="3079" y="1577"/>
                      </a:lnTo>
                      <a:lnTo>
                        <a:pt x="3079" y="1577"/>
                      </a:lnTo>
                      <a:lnTo>
                        <a:pt x="3084" y="1577"/>
                      </a:lnTo>
                      <a:lnTo>
                        <a:pt x="3084" y="1577"/>
                      </a:lnTo>
                      <a:lnTo>
                        <a:pt x="3084" y="1577"/>
                      </a:lnTo>
                      <a:lnTo>
                        <a:pt x="3084" y="1577"/>
                      </a:lnTo>
                      <a:lnTo>
                        <a:pt x="3088" y="1577"/>
                      </a:lnTo>
                      <a:lnTo>
                        <a:pt x="3088" y="1577"/>
                      </a:lnTo>
                      <a:lnTo>
                        <a:pt x="3088" y="1577"/>
                      </a:lnTo>
                      <a:lnTo>
                        <a:pt x="3088" y="1577"/>
                      </a:lnTo>
                      <a:lnTo>
                        <a:pt x="3093" y="1577"/>
                      </a:lnTo>
                      <a:lnTo>
                        <a:pt x="3093" y="1577"/>
                      </a:lnTo>
                      <a:lnTo>
                        <a:pt x="3093" y="1559"/>
                      </a:lnTo>
                      <a:lnTo>
                        <a:pt x="3093" y="1565"/>
                      </a:lnTo>
                      <a:lnTo>
                        <a:pt x="3097" y="1577"/>
                      </a:lnTo>
                      <a:lnTo>
                        <a:pt x="3097" y="1577"/>
                      </a:lnTo>
                      <a:lnTo>
                        <a:pt x="3097" y="1577"/>
                      </a:lnTo>
                      <a:lnTo>
                        <a:pt x="3097" y="1577"/>
                      </a:lnTo>
                      <a:lnTo>
                        <a:pt x="3101" y="1577"/>
                      </a:lnTo>
                      <a:lnTo>
                        <a:pt x="3101" y="1577"/>
                      </a:lnTo>
                      <a:lnTo>
                        <a:pt x="3101" y="1577"/>
                      </a:lnTo>
                      <a:lnTo>
                        <a:pt x="3101" y="1577"/>
                      </a:lnTo>
                      <a:lnTo>
                        <a:pt x="3106" y="1577"/>
                      </a:lnTo>
                      <a:lnTo>
                        <a:pt x="3106" y="1577"/>
                      </a:lnTo>
                      <a:lnTo>
                        <a:pt x="3106" y="1577"/>
                      </a:lnTo>
                      <a:lnTo>
                        <a:pt x="3106" y="1577"/>
                      </a:lnTo>
                      <a:lnTo>
                        <a:pt x="3110" y="1577"/>
                      </a:lnTo>
                      <a:lnTo>
                        <a:pt x="3110" y="1577"/>
                      </a:lnTo>
                      <a:lnTo>
                        <a:pt x="3110" y="1577"/>
                      </a:lnTo>
                      <a:lnTo>
                        <a:pt x="3110" y="1577"/>
                      </a:lnTo>
                      <a:lnTo>
                        <a:pt x="3115" y="1577"/>
                      </a:lnTo>
                      <a:lnTo>
                        <a:pt x="3115" y="1577"/>
                      </a:lnTo>
                      <a:lnTo>
                        <a:pt x="3115" y="1577"/>
                      </a:lnTo>
                      <a:lnTo>
                        <a:pt x="3115" y="1577"/>
                      </a:lnTo>
                      <a:lnTo>
                        <a:pt x="3119" y="1577"/>
                      </a:lnTo>
                      <a:lnTo>
                        <a:pt x="3119" y="1577"/>
                      </a:lnTo>
                      <a:lnTo>
                        <a:pt x="3119" y="1577"/>
                      </a:lnTo>
                      <a:lnTo>
                        <a:pt x="3119" y="1577"/>
                      </a:lnTo>
                      <a:lnTo>
                        <a:pt x="3123" y="1577"/>
                      </a:lnTo>
                      <a:lnTo>
                        <a:pt x="3123" y="1577"/>
                      </a:lnTo>
                      <a:lnTo>
                        <a:pt x="3123" y="1460"/>
                      </a:lnTo>
                      <a:lnTo>
                        <a:pt x="3123" y="1460"/>
                      </a:lnTo>
                      <a:lnTo>
                        <a:pt x="3128" y="1355"/>
                      </a:lnTo>
                      <a:lnTo>
                        <a:pt x="3128" y="1571"/>
                      </a:lnTo>
                      <a:lnTo>
                        <a:pt x="3128" y="989"/>
                      </a:lnTo>
                      <a:lnTo>
                        <a:pt x="3128" y="1571"/>
                      </a:lnTo>
                      <a:lnTo>
                        <a:pt x="3132" y="1577"/>
                      </a:lnTo>
                      <a:lnTo>
                        <a:pt x="3132" y="1577"/>
                      </a:lnTo>
                      <a:lnTo>
                        <a:pt x="3132" y="1425"/>
                      </a:lnTo>
                      <a:lnTo>
                        <a:pt x="3132" y="1577"/>
                      </a:lnTo>
                      <a:lnTo>
                        <a:pt x="3137" y="1577"/>
                      </a:lnTo>
                      <a:lnTo>
                        <a:pt x="3137" y="1577"/>
                      </a:lnTo>
                      <a:lnTo>
                        <a:pt x="3137" y="1577"/>
                      </a:lnTo>
                      <a:lnTo>
                        <a:pt x="3137" y="1577"/>
                      </a:lnTo>
                      <a:lnTo>
                        <a:pt x="3141" y="1577"/>
                      </a:lnTo>
                      <a:lnTo>
                        <a:pt x="3141" y="1577"/>
                      </a:lnTo>
                      <a:lnTo>
                        <a:pt x="3141" y="1577"/>
                      </a:lnTo>
                      <a:lnTo>
                        <a:pt x="3141" y="1577"/>
                      </a:lnTo>
                      <a:lnTo>
                        <a:pt x="3145" y="1577"/>
                      </a:lnTo>
                      <a:lnTo>
                        <a:pt x="3145" y="1577"/>
                      </a:lnTo>
                      <a:lnTo>
                        <a:pt x="3145" y="1577"/>
                      </a:lnTo>
                      <a:lnTo>
                        <a:pt x="3145" y="1577"/>
                      </a:lnTo>
                      <a:lnTo>
                        <a:pt x="3150" y="1577"/>
                      </a:lnTo>
                      <a:lnTo>
                        <a:pt x="3150" y="1577"/>
                      </a:lnTo>
                      <a:lnTo>
                        <a:pt x="3150" y="1577"/>
                      </a:lnTo>
                      <a:lnTo>
                        <a:pt x="3150" y="1577"/>
                      </a:lnTo>
                      <a:lnTo>
                        <a:pt x="3154" y="1577"/>
                      </a:lnTo>
                      <a:lnTo>
                        <a:pt x="3154" y="1577"/>
                      </a:lnTo>
                      <a:lnTo>
                        <a:pt x="3154" y="1577"/>
                      </a:lnTo>
                      <a:lnTo>
                        <a:pt x="3154" y="1577"/>
                      </a:lnTo>
                      <a:lnTo>
                        <a:pt x="3159" y="1577"/>
                      </a:lnTo>
                      <a:lnTo>
                        <a:pt x="3159" y="1577"/>
                      </a:lnTo>
                      <a:lnTo>
                        <a:pt x="3159" y="1577"/>
                      </a:lnTo>
                      <a:lnTo>
                        <a:pt x="3159" y="1577"/>
                      </a:lnTo>
                      <a:lnTo>
                        <a:pt x="3163" y="1577"/>
                      </a:lnTo>
                      <a:lnTo>
                        <a:pt x="3163" y="1577"/>
                      </a:lnTo>
                      <a:lnTo>
                        <a:pt x="3163" y="1559"/>
                      </a:lnTo>
                      <a:lnTo>
                        <a:pt x="3163" y="1565"/>
                      </a:lnTo>
                      <a:lnTo>
                        <a:pt x="3167" y="1577"/>
                      </a:lnTo>
                      <a:lnTo>
                        <a:pt x="3167" y="1577"/>
                      </a:lnTo>
                      <a:lnTo>
                        <a:pt x="3167" y="1577"/>
                      </a:lnTo>
                      <a:lnTo>
                        <a:pt x="3167" y="1577"/>
                      </a:lnTo>
                      <a:lnTo>
                        <a:pt x="3172" y="1577"/>
                      </a:lnTo>
                      <a:lnTo>
                        <a:pt x="3172" y="1577"/>
                      </a:lnTo>
                      <a:lnTo>
                        <a:pt x="3172" y="1577"/>
                      </a:lnTo>
                      <a:lnTo>
                        <a:pt x="3172" y="1577"/>
                      </a:lnTo>
                      <a:lnTo>
                        <a:pt x="3176" y="1577"/>
                      </a:lnTo>
                      <a:lnTo>
                        <a:pt x="3176" y="1577"/>
                      </a:lnTo>
                      <a:lnTo>
                        <a:pt x="3176" y="1577"/>
                      </a:lnTo>
                      <a:lnTo>
                        <a:pt x="3176" y="1577"/>
                      </a:lnTo>
                      <a:lnTo>
                        <a:pt x="3181" y="1577"/>
                      </a:lnTo>
                      <a:lnTo>
                        <a:pt x="3181" y="1577"/>
                      </a:lnTo>
                      <a:lnTo>
                        <a:pt x="3181" y="1577"/>
                      </a:lnTo>
                      <a:lnTo>
                        <a:pt x="3181" y="1577"/>
                      </a:lnTo>
                      <a:lnTo>
                        <a:pt x="3185" y="1577"/>
                      </a:lnTo>
                      <a:lnTo>
                        <a:pt x="3185" y="1577"/>
                      </a:lnTo>
                      <a:lnTo>
                        <a:pt x="3185" y="1577"/>
                      </a:lnTo>
                      <a:lnTo>
                        <a:pt x="3185" y="1577"/>
                      </a:lnTo>
                      <a:lnTo>
                        <a:pt x="3189" y="1577"/>
                      </a:lnTo>
                      <a:lnTo>
                        <a:pt x="3189" y="1577"/>
                      </a:lnTo>
                      <a:lnTo>
                        <a:pt x="3189" y="1326"/>
                      </a:lnTo>
                      <a:lnTo>
                        <a:pt x="3189" y="1577"/>
                      </a:lnTo>
                      <a:lnTo>
                        <a:pt x="3194" y="1577"/>
                      </a:lnTo>
                      <a:lnTo>
                        <a:pt x="3194" y="1577"/>
                      </a:lnTo>
                      <a:lnTo>
                        <a:pt x="3194" y="1577"/>
                      </a:lnTo>
                      <a:lnTo>
                        <a:pt x="3194" y="1577"/>
                      </a:lnTo>
                      <a:lnTo>
                        <a:pt x="3198" y="1577"/>
                      </a:lnTo>
                      <a:lnTo>
                        <a:pt x="3198" y="1577"/>
                      </a:lnTo>
                      <a:lnTo>
                        <a:pt x="3198" y="1577"/>
                      </a:lnTo>
                      <a:lnTo>
                        <a:pt x="3198" y="1577"/>
                      </a:lnTo>
                      <a:lnTo>
                        <a:pt x="3203" y="1577"/>
                      </a:lnTo>
                      <a:lnTo>
                        <a:pt x="3203" y="1577"/>
                      </a:lnTo>
                      <a:lnTo>
                        <a:pt x="3203" y="1577"/>
                      </a:lnTo>
                      <a:lnTo>
                        <a:pt x="3203" y="1577"/>
                      </a:lnTo>
                      <a:lnTo>
                        <a:pt x="3207" y="1577"/>
                      </a:lnTo>
                      <a:lnTo>
                        <a:pt x="3207" y="1577"/>
                      </a:lnTo>
                      <a:lnTo>
                        <a:pt x="3207" y="1577"/>
                      </a:lnTo>
                      <a:lnTo>
                        <a:pt x="3207" y="1577"/>
                      </a:lnTo>
                      <a:lnTo>
                        <a:pt x="3211" y="1577"/>
                      </a:lnTo>
                      <a:lnTo>
                        <a:pt x="3211" y="1577"/>
                      </a:lnTo>
                      <a:lnTo>
                        <a:pt x="3211" y="1577"/>
                      </a:lnTo>
                      <a:lnTo>
                        <a:pt x="3211" y="1577"/>
                      </a:lnTo>
                      <a:lnTo>
                        <a:pt x="3216" y="1577"/>
                      </a:lnTo>
                      <a:lnTo>
                        <a:pt x="3216" y="1577"/>
                      </a:lnTo>
                      <a:lnTo>
                        <a:pt x="3216" y="1577"/>
                      </a:lnTo>
                      <a:lnTo>
                        <a:pt x="3216" y="1577"/>
                      </a:lnTo>
                      <a:lnTo>
                        <a:pt x="3220" y="1577"/>
                      </a:lnTo>
                      <a:lnTo>
                        <a:pt x="3220" y="1577"/>
                      </a:lnTo>
                      <a:lnTo>
                        <a:pt x="3220" y="1577"/>
                      </a:lnTo>
                      <a:lnTo>
                        <a:pt x="3220" y="1577"/>
                      </a:lnTo>
                      <a:lnTo>
                        <a:pt x="3224" y="1577"/>
                      </a:lnTo>
                      <a:lnTo>
                        <a:pt x="3224" y="1577"/>
                      </a:lnTo>
                      <a:lnTo>
                        <a:pt x="3224" y="1577"/>
                      </a:lnTo>
                      <a:lnTo>
                        <a:pt x="3224" y="1577"/>
                      </a:lnTo>
                      <a:lnTo>
                        <a:pt x="3229" y="1571"/>
                      </a:lnTo>
                      <a:lnTo>
                        <a:pt x="3229" y="1577"/>
                      </a:lnTo>
                      <a:lnTo>
                        <a:pt x="3229" y="1553"/>
                      </a:lnTo>
                      <a:lnTo>
                        <a:pt x="3229" y="1577"/>
                      </a:lnTo>
                      <a:lnTo>
                        <a:pt x="3233" y="1577"/>
                      </a:lnTo>
                      <a:lnTo>
                        <a:pt x="3233" y="1577"/>
                      </a:lnTo>
                      <a:lnTo>
                        <a:pt x="3233" y="1577"/>
                      </a:lnTo>
                      <a:lnTo>
                        <a:pt x="3233" y="1577"/>
                      </a:lnTo>
                      <a:lnTo>
                        <a:pt x="3238" y="1577"/>
                      </a:lnTo>
                      <a:lnTo>
                        <a:pt x="3238" y="1577"/>
                      </a:lnTo>
                      <a:lnTo>
                        <a:pt x="3238" y="1577"/>
                      </a:lnTo>
                      <a:lnTo>
                        <a:pt x="3238" y="1577"/>
                      </a:lnTo>
                      <a:lnTo>
                        <a:pt x="3242" y="1577"/>
                      </a:lnTo>
                      <a:lnTo>
                        <a:pt x="3242" y="1577"/>
                      </a:lnTo>
                      <a:lnTo>
                        <a:pt x="3242" y="1577"/>
                      </a:lnTo>
                      <a:lnTo>
                        <a:pt x="3242" y="1577"/>
                      </a:lnTo>
                      <a:lnTo>
                        <a:pt x="3246" y="1577"/>
                      </a:lnTo>
                      <a:lnTo>
                        <a:pt x="3246" y="1577"/>
                      </a:lnTo>
                      <a:lnTo>
                        <a:pt x="3246" y="1577"/>
                      </a:lnTo>
                      <a:lnTo>
                        <a:pt x="3246" y="1577"/>
                      </a:lnTo>
                      <a:lnTo>
                        <a:pt x="3251" y="1577"/>
                      </a:lnTo>
                      <a:lnTo>
                        <a:pt x="3251" y="1577"/>
                      </a:lnTo>
                      <a:lnTo>
                        <a:pt x="3251" y="1577"/>
                      </a:lnTo>
                      <a:lnTo>
                        <a:pt x="3251" y="1577"/>
                      </a:lnTo>
                      <a:lnTo>
                        <a:pt x="3255" y="1577"/>
                      </a:lnTo>
                      <a:lnTo>
                        <a:pt x="3255" y="1577"/>
                      </a:lnTo>
                      <a:lnTo>
                        <a:pt x="3255" y="1577"/>
                      </a:lnTo>
                      <a:lnTo>
                        <a:pt x="3255" y="1577"/>
                      </a:lnTo>
                      <a:lnTo>
                        <a:pt x="3260" y="1577"/>
                      </a:lnTo>
                      <a:lnTo>
                        <a:pt x="3260" y="1577"/>
                      </a:lnTo>
                      <a:lnTo>
                        <a:pt x="3260" y="1577"/>
                      </a:lnTo>
                      <a:lnTo>
                        <a:pt x="3260" y="1577"/>
                      </a:lnTo>
                      <a:lnTo>
                        <a:pt x="3264" y="1577"/>
                      </a:lnTo>
                      <a:lnTo>
                        <a:pt x="3264" y="1577"/>
                      </a:lnTo>
                      <a:lnTo>
                        <a:pt x="3264" y="1425"/>
                      </a:lnTo>
                      <a:lnTo>
                        <a:pt x="3264" y="1425"/>
                      </a:lnTo>
                      <a:lnTo>
                        <a:pt x="3268" y="1507"/>
                      </a:lnTo>
                      <a:lnTo>
                        <a:pt x="3268" y="1577"/>
                      </a:lnTo>
                      <a:lnTo>
                        <a:pt x="3268" y="1507"/>
                      </a:lnTo>
                      <a:lnTo>
                        <a:pt x="3268" y="1577"/>
                      </a:lnTo>
                      <a:lnTo>
                        <a:pt x="3273" y="1577"/>
                      </a:lnTo>
                      <a:lnTo>
                        <a:pt x="3273" y="1577"/>
                      </a:lnTo>
                      <a:lnTo>
                        <a:pt x="3273" y="1472"/>
                      </a:lnTo>
                      <a:lnTo>
                        <a:pt x="3273" y="1577"/>
                      </a:lnTo>
                      <a:lnTo>
                        <a:pt x="3277" y="1577"/>
                      </a:lnTo>
                      <a:lnTo>
                        <a:pt x="3277" y="1577"/>
                      </a:lnTo>
                      <a:lnTo>
                        <a:pt x="3277" y="1577"/>
                      </a:lnTo>
                      <a:lnTo>
                        <a:pt x="3277" y="1577"/>
                      </a:lnTo>
                      <a:lnTo>
                        <a:pt x="3282" y="1577"/>
                      </a:lnTo>
                      <a:lnTo>
                        <a:pt x="3282" y="1577"/>
                      </a:lnTo>
                      <a:lnTo>
                        <a:pt x="3282" y="1577"/>
                      </a:lnTo>
                      <a:lnTo>
                        <a:pt x="3282" y="1577"/>
                      </a:lnTo>
                      <a:lnTo>
                        <a:pt x="3286" y="1577"/>
                      </a:lnTo>
                      <a:lnTo>
                        <a:pt x="3286" y="1577"/>
                      </a:lnTo>
                      <a:lnTo>
                        <a:pt x="3286" y="1565"/>
                      </a:lnTo>
                      <a:lnTo>
                        <a:pt x="3286" y="1577"/>
                      </a:lnTo>
                      <a:lnTo>
                        <a:pt x="3290" y="1577"/>
                      </a:lnTo>
                      <a:lnTo>
                        <a:pt x="3290" y="1577"/>
                      </a:lnTo>
                      <a:lnTo>
                        <a:pt x="3290" y="1577"/>
                      </a:lnTo>
                      <a:lnTo>
                        <a:pt x="3290" y="1577"/>
                      </a:lnTo>
                      <a:lnTo>
                        <a:pt x="3295" y="1577"/>
                      </a:lnTo>
                      <a:lnTo>
                        <a:pt x="3295" y="1577"/>
                      </a:lnTo>
                      <a:lnTo>
                        <a:pt x="3295" y="1577"/>
                      </a:lnTo>
                      <a:lnTo>
                        <a:pt x="3295" y="1577"/>
                      </a:lnTo>
                      <a:lnTo>
                        <a:pt x="3299" y="1577"/>
                      </a:lnTo>
                      <a:lnTo>
                        <a:pt x="3299" y="1577"/>
                      </a:lnTo>
                      <a:lnTo>
                        <a:pt x="3299" y="1577"/>
                      </a:lnTo>
                      <a:lnTo>
                        <a:pt x="3299" y="1577"/>
                      </a:lnTo>
                      <a:lnTo>
                        <a:pt x="3304" y="1577"/>
                      </a:lnTo>
                      <a:lnTo>
                        <a:pt x="3304" y="1577"/>
                      </a:lnTo>
                      <a:lnTo>
                        <a:pt x="3304" y="1577"/>
                      </a:lnTo>
                      <a:lnTo>
                        <a:pt x="3304" y="1577"/>
                      </a:lnTo>
                      <a:lnTo>
                        <a:pt x="3308" y="1577"/>
                      </a:lnTo>
                      <a:lnTo>
                        <a:pt x="3308" y="1577"/>
                      </a:lnTo>
                      <a:lnTo>
                        <a:pt x="3308" y="1577"/>
                      </a:lnTo>
                      <a:lnTo>
                        <a:pt x="3308" y="1577"/>
                      </a:lnTo>
                      <a:lnTo>
                        <a:pt x="3312" y="1577"/>
                      </a:lnTo>
                      <a:lnTo>
                        <a:pt x="3312" y="1577"/>
                      </a:lnTo>
                      <a:lnTo>
                        <a:pt x="3312" y="1577"/>
                      </a:lnTo>
                      <a:lnTo>
                        <a:pt x="3312" y="1577"/>
                      </a:lnTo>
                      <a:lnTo>
                        <a:pt x="3317" y="1577"/>
                      </a:lnTo>
                      <a:lnTo>
                        <a:pt x="3317" y="1577"/>
                      </a:lnTo>
                      <a:lnTo>
                        <a:pt x="3317" y="1577"/>
                      </a:lnTo>
                      <a:lnTo>
                        <a:pt x="3317" y="1577"/>
                      </a:lnTo>
                      <a:lnTo>
                        <a:pt x="3321" y="1577"/>
                      </a:lnTo>
                      <a:lnTo>
                        <a:pt x="3321" y="1577"/>
                      </a:lnTo>
                      <a:lnTo>
                        <a:pt x="3321" y="1577"/>
                      </a:lnTo>
                      <a:lnTo>
                        <a:pt x="3321" y="1577"/>
                      </a:lnTo>
                      <a:lnTo>
                        <a:pt x="3326" y="1577"/>
                      </a:lnTo>
                      <a:lnTo>
                        <a:pt x="3326" y="1577"/>
                      </a:lnTo>
                      <a:lnTo>
                        <a:pt x="3326" y="1577"/>
                      </a:lnTo>
                      <a:lnTo>
                        <a:pt x="3326" y="1577"/>
                      </a:lnTo>
                      <a:lnTo>
                        <a:pt x="3330" y="1577"/>
                      </a:lnTo>
                      <a:lnTo>
                        <a:pt x="3330" y="1577"/>
                      </a:lnTo>
                      <a:lnTo>
                        <a:pt x="3330" y="1577"/>
                      </a:lnTo>
                      <a:lnTo>
                        <a:pt x="3330" y="1577"/>
                      </a:lnTo>
                      <a:lnTo>
                        <a:pt x="3334" y="1577"/>
                      </a:lnTo>
                      <a:lnTo>
                        <a:pt x="3334" y="1577"/>
                      </a:lnTo>
                      <a:lnTo>
                        <a:pt x="3334" y="1577"/>
                      </a:lnTo>
                      <a:lnTo>
                        <a:pt x="3334" y="1577"/>
                      </a:lnTo>
                      <a:lnTo>
                        <a:pt x="3339" y="1577"/>
                      </a:lnTo>
                      <a:lnTo>
                        <a:pt x="3339" y="1577"/>
                      </a:lnTo>
                      <a:lnTo>
                        <a:pt x="3339" y="1577"/>
                      </a:lnTo>
                      <a:lnTo>
                        <a:pt x="3339" y="1577"/>
                      </a:lnTo>
                      <a:lnTo>
                        <a:pt x="3343" y="1577"/>
                      </a:lnTo>
                      <a:lnTo>
                        <a:pt x="3343" y="1577"/>
                      </a:lnTo>
                      <a:lnTo>
                        <a:pt x="3343" y="1577"/>
                      </a:lnTo>
                      <a:lnTo>
                        <a:pt x="3343" y="1577"/>
                      </a:lnTo>
                      <a:lnTo>
                        <a:pt x="3347" y="1577"/>
                      </a:lnTo>
                      <a:lnTo>
                        <a:pt x="3347" y="1577"/>
                      </a:lnTo>
                      <a:lnTo>
                        <a:pt x="3347" y="1577"/>
                      </a:lnTo>
                      <a:lnTo>
                        <a:pt x="3347" y="1577"/>
                      </a:lnTo>
                      <a:lnTo>
                        <a:pt x="3352" y="1577"/>
                      </a:lnTo>
                      <a:lnTo>
                        <a:pt x="3352" y="1577"/>
                      </a:lnTo>
                      <a:lnTo>
                        <a:pt x="3352" y="1577"/>
                      </a:lnTo>
                      <a:lnTo>
                        <a:pt x="3352" y="1577"/>
                      </a:lnTo>
                      <a:lnTo>
                        <a:pt x="3356" y="1577"/>
                      </a:lnTo>
                      <a:lnTo>
                        <a:pt x="3356" y="1577"/>
                      </a:lnTo>
                      <a:lnTo>
                        <a:pt x="3356" y="1577"/>
                      </a:lnTo>
                      <a:lnTo>
                        <a:pt x="3356" y="1577"/>
                      </a:lnTo>
                      <a:lnTo>
                        <a:pt x="3361" y="1577"/>
                      </a:lnTo>
                      <a:lnTo>
                        <a:pt x="3361" y="1577"/>
                      </a:lnTo>
                      <a:lnTo>
                        <a:pt x="3361" y="1577"/>
                      </a:lnTo>
                      <a:lnTo>
                        <a:pt x="3361" y="1577"/>
                      </a:lnTo>
                      <a:lnTo>
                        <a:pt x="3365" y="1577"/>
                      </a:lnTo>
                      <a:lnTo>
                        <a:pt x="3365" y="1577"/>
                      </a:lnTo>
                      <a:lnTo>
                        <a:pt x="3365" y="1577"/>
                      </a:lnTo>
                      <a:lnTo>
                        <a:pt x="3365" y="1577"/>
                      </a:lnTo>
                      <a:lnTo>
                        <a:pt x="3369" y="1577"/>
                      </a:lnTo>
                      <a:lnTo>
                        <a:pt x="3369" y="1577"/>
                      </a:lnTo>
                      <a:lnTo>
                        <a:pt x="3369" y="1577"/>
                      </a:lnTo>
                      <a:lnTo>
                        <a:pt x="3369" y="1577"/>
                      </a:lnTo>
                      <a:lnTo>
                        <a:pt x="3374" y="1577"/>
                      </a:lnTo>
                      <a:lnTo>
                        <a:pt x="3374" y="1577"/>
                      </a:lnTo>
                      <a:lnTo>
                        <a:pt x="3374" y="1577"/>
                      </a:lnTo>
                      <a:lnTo>
                        <a:pt x="3374" y="1577"/>
                      </a:lnTo>
                      <a:lnTo>
                        <a:pt x="3378" y="1577"/>
                      </a:lnTo>
                      <a:lnTo>
                        <a:pt x="3378" y="1577"/>
                      </a:lnTo>
                      <a:lnTo>
                        <a:pt x="3378" y="1577"/>
                      </a:lnTo>
                      <a:lnTo>
                        <a:pt x="3378" y="1577"/>
                      </a:lnTo>
                      <a:lnTo>
                        <a:pt x="3383" y="1577"/>
                      </a:lnTo>
                      <a:lnTo>
                        <a:pt x="3383" y="1577"/>
                      </a:lnTo>
                      <a:lnTo>
                        <a:pt x="3383" y="1577"/>
                      </a:lnTo>
                      <a:lnTo>
                        <a:pt x="3383" y="1577"/>
                      </a:lnTo>
                      <a:lnTo>
                        <a:pt x="3387" y="1577"/>
                      </a:lnTo>
                      <a:lnTo>
                        <a:pt x="3387" y="1577"/>
                      </a:lnTo>
                      <a:lnTo>
                        <a:pt x="3387" y="1577"/>
                      </a:lnTo>
                      <a:lnTo>
                        <a:pt x="3387" y="1577"/>
                      </a:lnTo>
                      <a:lnTo>
                        <a:pt x="3391" y="1577"/>
                      </a:lnTo>
                      <a:lnTo>
                        <a:pt x="3391" y="1577"/>
                      </a:lnTo>
                      <a:lnTo>
                        <a:pt x="3391" y="1559"/>
                      </a:lnTo>
                      <a:lnTo>
                        <a:pt x="3391" y="1577"/>
                      </a:lnTo>
                      <a:lnTo>
                        <a:pt x="3396" y="1577"/>
                      </a:lnTo>
                      <a:lnTo>
                        <a:pt x="3396" y="1577"/>
                      </a:lnTo>
                      <a:lnTo>
                        <a:pt x="3396" y="1553"/>
                      </a:lnTo>
                      <a:lnTo>
                        <a:pt x="3396" y="1559"/>
                      </a:lnTo>
                      <a:lnTo>
                        <a:pt x="3400" y="1571"/>
                      </a:lnTo>
                      <a:lnTo>
                        <a:pt x="3400" y="1577"/>
                      </a:lnTo>
                      <a:lnTo>
                        <a:pt x="3400" y="1571"/>
                      </a:lnTo>
                      <a:lnTo>
                        <a:pt x="3400" y="1577"/>
                      </a:lnTo>
                      <a:lnTo>
                        <a:pt x="3405" y="1577"/>
                      </a:lnTo>
                      <a:lnTo>
                        <a:pt x="3405" y="1577"/>
                      </a:lnTo>
                      <a:lnTo>
                        <a:pt x="3405" y="1577"/>
                      </a:lnTo>
                      <a:lnTo>
                        <a:pt x="3405" y="1577"/>
                      </a:lnTo>
                      <a:lnTo>
                        <a:pt x="3409" y="1577"/>
                      </a:lnTo>
                      <a:lnTo>
                        <a:pt x="3409" y="1577"/>
                      </a:lnTo>
                      <a:lnTo>
                        <a:pt x="3409" y="1577"/>
                      </a:lnTo>
                      <a:lnTo>
                        <a:pt x="3409" y="1577"/>
                      </a:lnTo>
                      <a:lnTo>
                        <a:pt x="3413" y="1577"/>
                      </a:lnTo>
                      <a:lnTo>
                        <a:pt x="3413" y="1577"/>
                      </a:lnTo>
                      <a:lnTo>
                        <a:pt x="3413" y="1577"/>
                      </a:lnTo>
                      <a:lnTo>
                        <a:pt x="3413" y="1577"/>
                      </a:lnTo>
                      <a:lnTo>
                        <a:pt x="3418" y="1577"/>
                      </a:lnTo>
                      <a:lnTo>
                        <a:pt x="3418" y="1577"/>
                      </a:lnTo>
                      <a:lnTo>
                        <a:pt x="3418" y="1577"/>
                      </a:lnTo>
                      <a:lnTo>
                        <a:pt x="3418" y="1577"/>
                      </a:lnTo>
                      <a:lnTo>
                        <a:pt x="3422" y="1577"/>
                      </a:lnTo>
                      <a:lnTo>
                        <a:pt x="3422" y="1577"/>
                      </a:lnTo>
                      <a:lnTo>
                        <a:pt x="3422" y="1577"/>
                      </a:lnTo>
                      <a:lnTo>
                        <a:pt x="3422" y="1577"/>
                      </a:lnTo>
                      <a:lnTo>
                        <a:pt x="3427" y="1577"/>
                      </a:lnTo>
                      <a:lnTo>
                        <a:pt x="3427" y="1577"/>
                      </a:lnTo>
                      <a:lnTo>
                        <a:pt x="3427" y="1577"/>
                      </a:lnTo>
                      <a:lnTo>
                        <a:pt x="3427" y="1577"/>
                      </a:lnTo>
                      <a:lnTo>
                        <a:pt x="3431" y="1577"/>
                      </a:lnTo>
                      <a:lnTo>
                        <a:pt x="3431" y="1577"/>
                      </a:lnTo>
                      <a:lnTo>
                        <a:pt x="3431" y="1518"/>
                      </a:lnTo>
                      <a:lnTo>
                        <a:pt x="3431" y="1518"/>
                      </a:lnTo>
                      <a:lnTo>
                        <a:pt x="3435" y="1454"/>
                      </a:lnTo>
                      <a:lnTo>
                        <a:pt x="3435" y="1577"/>
                      </a:lnTo>
                      <a:lnTo>
                        <a:pt x="3435" y="1454"/>
                      </a:lnTo>
                      <a:lnTo>
                        <a:pt x="3435" y="1577"/>
                      </a:lnTo>
                      <a:lnTo>
                        <a:pt x="3440" y="1577"/>
                      </a:lnTo>
                      <a:lnTo>
                        <a:pt x="3440" y="1577"/>
                      </a:lnTo>
                      <a:lnTo>
                        <a:pt x="3440" y="1577"/>
                      </a:lnTo>
                      <a:lnTo>
                        <a:pt x="3440" y="1577"/>
                      </a:lnTo>
                      <a:lnTo>
                        <a:pt x="3444" y="1577"/>
                      </a:lnTo>
                      <a:lnTo>
                        <a:pt x="3444" y="1577"/>
                      </a:lnTo>
                      <a:lnTo>
                        <a:pt x="3444" y="1577"/>
                      </a:lnTo>
                      <a:lnTo>
                        <a:pt x="3444" y="1577"/>
                      </a:lnTo>
                      <a:lnTo>
                        <a:pt x="3449" y="1577"/>
                      </a:lnTo>
                      <a:lnTo>
                        <a:pt x="3449" y="1577"/>
                      </a:lnTo>
                      <a:lnTo>
                        <a:pt x="3449" y="1577"/>
                      </a:lnTo>
                      <a:lnTo>
                        <a:pt x="3449" y="1577"/>
                      </a:lnTo>
                      <a:lnTo>
                        <a:pt x="3453" y="1577"/>
                      </a:lnTo>
                      <a:lnTo>
                        <a:pt x="3453" y="1577"/>
                      </a:lnTo>
                      <a:lnTo>
                        <a:pt x="3453" y="1518"/>
                      </a:lnTo>
                      <a:lnTo>
                        <a:pt x="3453" y="1518"/>
                      </a:lnTo>
                      <a:lnTo>
                        <a:pt x="3457" y="1408"/>
                      </a:lnTo>
                      <a:lnTo>
                        <a:pt x="3457" y="1577"/>
                      </a:lnTo>
                      <a:lnTo>
                        <a:pt x="3457" y="1408"/>
                      </a:lnTo>
                      <a:lnTo>
                        <a:pt x="3457" y="1559"/>
                      </a:lnTo>
                      <a:lnTo>
                        <a:pt x="3462" y="1536"/>
                      </a:lnTo>
                      <a:lnTo>
                        <a:pt x="3462" y="1577"/>
                      </a:lnTo>
                      <a:lnTo>
                        <a:pt x="3462" y="1536"/>
                      </a:lnTo>
                      <a:lnTo>
                        <a:pt x="3462" y="1577"/>
                      </a:lnTo>
                      <a:lnTo>
                        <a:pt x="3466" y="1577"/>
                      </a:lnTo>
                      <a:lnTo>
                        <a:pt x="3466" y="1577"/>
                      </a:lnTo>
                      <a:lnTo>
                        <a:pt x="3466" y="1577"/>
                      </a:lnTo>
                      <a:lnTo>
                        <a:pt x="3466" y="1577"/>
                      </a:lnTo>
                      <a:lnTo>
                        <a:pt x="3471" y="1577"/>
                      </a:lnTo>
                      <a:lnTo>
                        <a:pt x="3471" y="1577"/>
                      </a:lnTo>
                      <a:lnTo>
                        <a:pt x="3471" y="1577"/>
                      </a:lnTo>
                      <a:lnTo>
                        <a:pt x="3471" y="1577"/>
                      </a:lnTo>
                      <a:lnTo>
                        <a:pt x="3475" y="1577"/>
                      </a:lnTo>
                      <a:lnTo>
                        <a:pt x="3475" y="1577"/>
                      </a:lnTo>
                      <a:lnTo>
                        <a:pt x="3475" y="1577"/>
                      </a:lnTo>
                      <a:lnTo>
                        <a:pt x="3475" y="1577"/>
                      </a:lnTo>
                      <a:lnTo>
                        <a:pt x="3479" y="1577"/>
                      </a:lnTo>
                      <a:lnTo>
                        <a:pt x="3479" y="1577"/>
                      </a:lnTo>
                      <a:lnTo>
                        <a:pt x="3479" y="1577"/>
                      </a:lnTo>
                      <a:lnTo>
                        <a:pt x="3479" y="1577"/>
                      </a:lnTo>
                      <a:lnTo>
                        <a:pt x="3484" y="1577"/>
                      </a:lnTo>
                      <a:lnTo>
                        <a:pt x="3484" y="1577"/>
                      </a:lnTo>
                      <a:lnTo>
                        <a:pt x="3484" y="1577"/>
                      </a:lnTo>
                      <a:lnTo>
                        <a:pt x="3484" y="1577"/>
                      </a:lnTo>
                      <a:lnTo>
                        <a:pt x="3488" y="1577"/>
                      </a:lnTo>
                      <a:lnTo>
                        <a:pt x="3488" y="1577"/>
                      </a:lnTo>
                      <a:lnTo>
                        <a:pt x="3488" y="1577"/>
                      </a:lnTo>
                      <a:lnTo>
                        <a:pt x="3488" y="1577"/>
                      </a:lnTo>
                      <a:lnTo>
                        <a:pt x="3492" y="1577"/>
                      </a:lnTo>
                      <a:lnTo>
                        <a:pt x="3492" y="1577"/>
                      </a:lnTo>
                      <a:lnTo>
                        <a:pt x="3492" y="1489"/>
                      </a:lnTo>
                      <a:lnTo>
                        <a:pt x="3492" y="1577"/>
                      </a:lnTo>
                      <a:lnTo>
                        <a:pt x="3497" y="1577"/>
                      </a:lnTo>
                      <a:lnTo>
                        <a:pt x="3497" y="1577"/>
                      </a:lnTo>
                      <a:lnTo>
                        <a:pt x="3497" y="1577"/>
                      </a:lnTo>
                      <a:lnTo>
                        <a:pt x="3497" y="1577"/>
                      </a:lnTo>
                      <a:lnTo>
                        <a:pt x="3501" y="1577"/>
                      </a:lnTo>
                      <a:lnTo>
                        <a:pt x="3501" y="1577"/>
                      </a:lnTo>
                      <a:lnTo>
                        <a:pt x="3501" y="1577"/>
                      </a:lnTo>
                      <a:lnTo>
                        <a:pt x="3501" y="1577"/>
                      </a:lnTo>
                      <a:lnTo>
                        <a:pt x="3506" y="1577"/>
                      </a:lnTo>
                      <a:lnTo>
                        <a:pt x="3506" y="1577"/>
                      </a:lnTo>
                      <a:lnTo>
                        <a:pt x="3506" y="1577"/>
                      </a:lnTo>
                      <a:lnTo>
                        <a:pt x="3506" y="1577"/>
                      </a:lnTo>
                      <a:lnTo>
                        <a:pt x="3510" y="1577"/>
                      </a:lnTo>
                      <a:lnTo>
                        <a:pt x="3510" y="1577"/>
                      </a:lnTo>
                      <a:lnTo>
                        <a:pt x="3510" y="1577"/>
                      </a:lnTo>
                      <a:lnTo>
                        <a:pt x="3510" y="1577"/>
                      </a:lnTo>
                      <a:lnTo>
                        <a:pt x="3514" y="1577"/>
                      </a:lnTo>
                      <a:lnTo>
                        <a:pt x="3514" y="1577"/>
                      </a:lnTo>
                      <a:lnTo>
                        <a:pt x="3514" y="1577"/>
                      </a:lnTo>
                      <a:lnTo>
                        <a:pt x="3514" y="1577"/>
                      </a:lnTo>
                      <a:lnTo>
                        <a:pt x="3519" y="1577"/>
                      </a:lnTo>
                      <a:lnTo>
                        <a:pt x="3519" y="1577"/>
                      </a:lnTo>
                      <a:lnTo>
                        <a:pt x="3519" y="1577"/>
                      </a:lnTo>
                      <a:lnTo>
                        <a:pt x="3519" y="1577"/>
                      </a:lnTo>
                      <a:lnTo>
                        <a:pt x="3523" y="1577"/>
                      </a:lnTo>
                      <a:lnTo>
                        <a:pt x="3523" y="1577"/>
                      </a:lnTo>
                      <a:lnTo>
                        <a:pt x="3523" y="1577"/>
                      </a:lnTo>
                      <a:lnTo>
                        <a:pt x="3523" y="1577"/>
                      </a:lnTo>
                      <a:lnTo>
                        <a:pt x="3528" y="1577"/>
                      </a:lnTo>
                      <a:lnTo>
                        <a:pt x="3528" y="1577"/>
                      </a:lnTo>
                      <a:lnTo>
                        <a:pt x="3528" y="1577"/>
                      </a:lnTo>
                      <a:lnTo>
                        <a:pt x="3528" y="1577"/>
                      </a:lnTo>
                      <a:lnTo>
                        <a:pt x="3532" y="1577"/>
                      </a:lnTo>
                      <a:lnTo>
                        <a:pt x="3532" y="1577"/>
                      </a:lnTo>
                      <a:lnTo>
                        <a:pt x="3532" y="1507"/>
                      </a:lnTo>
                      <a:lnTo>
                        <a:pt x="3532" y="1577"/>
                      </a:lnTo>
                      <a:lnTo>
                        <a:pt x="3536" y="1577"/>
                      </a:lnTo>
                      <a:lnTo>
                        <a:pt x="3536" y="1577"/>
                      </a:lnTo>
                      <a:lnTo>
                        <a:pt x="3536" y="1553"/>
                      </a:lnTo>
                      <a:lnTo>
                        <a:pt x="3536" y="1577"/>
                      </a:lnTo>
                      <a:lnTo>
                        <a:pt x="3541" y="1577"/>
                      </a:lnTo>
                      <a:lnTo>
                        <a:pt x="3541" y="1577"/>
                      </a:lnTo>
                      <a:lnTo>
                        <a:pt x="3541" y="1577"/>
                      </a:lnTo>
                      <a:lnTo>
                        <a:pt x="3541" y="1577"/>
                      </a:lnTo>
                      <a:lnTo>
                        <a:pt x="3545" y="1577"/>
                      </a:lnTo>
                      <a:lnTo>
                        <a:pt x="3545" y="1577"/>
                      </a:lnTo>
                      <a:lnTo>
                        <a:pt x="3545" y="1577"/>
                      </a:lnTo>
                      <a:lnTo>
                        <a:pt x="3545" y="1577"/>
                      </a:lnTo>
                      <a:lnTo>
                        <a:pt x="3550" y="1577"/>
                      </a:lnTo>
                      <a:lnTo>
                        <a:pt x="3550" y="1577"/>
                      </a:lnTo>
                      <a:lnTo>
                        <a:pt x="3550" y="1577"/>
                      </a:lnTo>
                      <a:lnTo>
                        <a:pt x="3550" y="1577"/>
                      </a:lnTo>
                      <a:lnTo>
                        <a:pt x="3554" y="1577"/>
                      </a:lnTo>
                      <a:lnTo>
                        <a:pt x="3554" y="1577"/>
                      </a:lnTo>
                      <a:lnTo>
                        <a:pt x="3554" y="1577"/>
                      </a:lnTo>
                      <a:lnTo>
                        <a:pt x="3554" y="1577"/>
                      </a:lnTo>
                      <a:lnTo>
                        <a:pt x="3558" y="1577"/>
                      </a:lnTo>
                      <a:lnTo>
                        <a:pt x="3558" y="1577"/>
                      </a:lnTo>
                      <a:lnTo>
                        <a:pt x="3558" y="1577"/>
                      </a:lnTo>
                      <a:lnTo>
                        <a:pt x="3558" y="1577"/>
                      </a:lnTo>
                      <a:lnTo>
                        <a:pt x="3563" y="1577"/>
                      </a:lnTo>
                      <a:lnTo>
                        <a:pt x="3563" y="1577"/>
                      </a:lnTo>
                      <a:lnTo>
                        <a:pt x="3563" y="1577"/>
                      </a:lnTo>
                      <a:lnTo>
                        <a:pt x="3563" y="1577"/>
                      </a:lnTo>
                      <a:lnTo>
                        <a:pt x="3567" y="1577"/>
                      </a:lnTo>
                      <a:lnTo>
                        <a:pt x="3567" y="1577"/>
                      </a:lnTo>
                      <a:lnTo>
                        <a:pt x="3567" y="1577"/>
                      </a:lnTo>
                      <a:lnTo>
                        <a:pt x="3567" y="1577"/>
                      </a:lnTo>
                      <a:lnTo>
                        <a:pt x="3572" y="1571"/>
                      </a:lnTo>
                      <a:lnTo>
                        <a:pt x="3572" y="1577"/>
                      </a:lnTo>
                      <a:lnTo>
                        <a:pt x="3572" y="1553"/>
                      </a:lnTo>
                      <a:lnTo>
                        <a:pt x="3572" y="1577"/>
                      </a:lnTo>
                      <a:lnTo>
                        <a:pt x="3576" y="1577"/>
                      </a:lnTo>
                      <a:lnTo>
                        <a:pt x="3576" y="1577"/>
                      </a:lnTo>
                      <a:lnTo>
                        <a:pt x="3576" y="1577"/>
                      </a:lnTo>
                      <a:lnTo>
                        <a:pt x="3576" y="1577"/>
                      </a:lnTo>
                      <a:lnTo>
                        <a:pt x="3580" y="1577"/>
                      </a:lnTo>
                      <a:lnTo>
                        <a:pt x="3580" y="1577"/>
                      </a:lnTo>
                      <a:lnTo>
                        <a:pt x="3580" y="1577"/>
                      </a:lnTo>
                      <a:lnTo>
                        <a:pt x="3580" y="1577"/>
                      </a:lnTo>
                      <a:lnTo>
                        <a:pt x="3585" y="1577"/>
                      </a:lnTo>
                      <a:lnTo>
                        <a:pt x="3585" y="1577"/>
                      </a:lnTo>
                      <a:lnTo>
                        <a:pt x="3585" y="1530"/>
                      </a:lnTo>
                      <a:lnTo>
                        <a:pt x="3585" y="1559"/>
                      </a:lnTo>
                      <a:lnTo>
                        <a:pt x="3589" y="1577"/>
                      </a:lnTo>
                      <a:lnTo>
                        <a:pt x="3589" y="1577"/>
                      </a:lnTo>
                      <a:lnTo>
                        <a:pt x="3589" y="1559"/>
                      </a:lnTo>
                      <a:lnTo>
                        <a:pt x="3589" y="1577"/>
                      </a:lnTo>
                      <a:lnTo>
                        <a:pt x="3594" y="1577"/>
                      </a:lnTo>
                      <a:lnTo>
                        <a:pt x="3594" y="1577"/>
                      </a:lnTo>
                      <a:lnTo>
                        <a:pt x="3594" y="1495"/>
                      </a:lnTo>
                      <a:lnTo>
                        <a:pt x="3594" y="1495"/>
                      </a:lnTo>
                      <a:lnTo>
                        <a:pt x="3598" y="1344"/>
                      </a:lnTo>
                      <a:lnTo>
                        <a:pt x="3598" y="1577"/>
                      </a:lnTo>
                      <a:lnTo>
                        <a:pt x="3598" y="1338"/>
                      </a:lnTo>
                      <a:lnTo>
                        <a:pt x="3598" y="1501"/>
                      </a:lnTo>
                      <a:lnTo>
                        <a:pt x="3602" y="1547"/>
                      </a:lnTo>
                      <a:lnTo>
                        <a:pt x="3602" y="1577"/>
                      </a:lnTo>
                      <a:lnTo>
                        <a:pt x="3602" y="1547"/>
                      </a:lnTo>
                      <a:lnTo>
                        <a:pt x="3602" y="1577"/>
                      </a:lnTo>
                      <a:lnTo>
                        <a:pt x="3607" y="1577"/>
                      </a:lnTo>
                      <a:lnTo>
                        <a:pt x="3607" y="1577"/>
                      </a:lnTo>
                      <a:lnTo>
                        <a:pt x="3607" y="1577"/>
                      </a:lnTo>
                      <a:lnTo>
                        <a:pt x="3607" y="1577"/>
                      </a:lnTo>
                      <a:lnTo>
                        <a:pt x="3611" y="1577"/>
                      </a:lnTo>
                      <a:lnTo>
                        <a:pt x="3611" y="1577"/>
                      </a:lnTo>
                      <a:lnTo>
                        <a:pt x="3611" y="1577"/>
                      </a:lnTo>
                      <a:lnTo>
                        <a:pt x="3611" y="1577"/>
                      </a:lnTo>
                      <a:lnTo>
                        <a:pt x="3615" y="1577"/>
                      </a:lnTo>
                      <a:lnTo>
                        <a:pt x="3615" y="1577"/>
                      </a:lnTo>
                      <a:lnTo>
                        <a:pt x="3615" y="1466"/>
                      </a:lnTo>
                      <a:lnTo>
                        <a:pt x="3615" y="1577"/>
                      </a:lnTo>
                      <a:lnTo>
                        <a:pt x="3620" y="1571"/>
                      </a:lnTo>
                      <a:lnTo>
                        <a:pt x="3620" y="1577"/>
                      </a:lnTo>
                      <a:lnTo>
                        <a:pt x="3620" y="1553"/>
                      </a:lnTo>
                      <a:lnTo>
                        <a:pt x="3620" y="1577"/>
                      </a:lnTo>
                      <a:lnTo>
                        <a:pt x="3624" y="1577"/>
                      </a:lnTo>
                      <a:lnTo>
                        <a:pt x="3624" y="1577"/>
                      </a:lnTo>
                      <a:lnTo>
                        <a:pt x="3624" y="1577"/>
                      </a:lnTo>
                      <a:lnTo>
                        <a:pt x="3624" y="1577"/>
                      </a:lnTo>
                      <a:lnTo>
                        <a:pt x="3629" y="1577"/>
                      </a:lnTo>
                      <a:lnTo>
                        <a:pt x="3629" y="1577"/>
                      </a:lnTo>
                      <a:lnTo>
                        <a:pt x="3629" y="1577"/>
                      </a:lnTo>
                      <a:lnTo>
                        <a:pt x="3629" y="1577"/>
                      </a:lnTo>
                      <a:lnTo>
                        <a:pt x="3633" y="1577"/>
                      </a:lnTo>
                      <a:lnTo>
                        <a:pt x="3633" y="1577"/>
                      </a:lnTo>
                      <a:lnTo>
                        <a:pt x="3633" y="1414"/>
                      </a:lnTo>
                      <a:lnTo>
                        <a:pt x="3633" y="1495"/>
                      </a:lnTo>
                      <a:lnTo>
                        <a:pt x="3637" y="1559"/>
                      </a:lnTo>
                      <a:lnTo>
                        <a:pt x="3637" y="1577"/>
                      </a:lnTo>
                      <a:lnTo>
                        <a:pt x="3637" y="1559"/>
                      </a:lnTo>
                      <a:lnTo>
                        <a:pt x="3637" y="1577"/>
                      </a:lnTo>
                      <a:lnTo>
                        <a:pt x="3642" y="1577"/>
                      </a:lnTo>
                      <a:lnTo>
                        <a:pt x="3642" y="1577"/>
                      </a:lnTo>
                      <a:lnTo>
                        <a:pt x="3642" y="1559"/>
                      </a:lnTo>
                      <a:lnTo>
                        <a:pt x="3642" y="1577"/>
                      </a:lnTo>
                      <a:lnTo>
                        <a:pt x="3646" y="1577"/>
                      </a:lnTo>
                      <a:lnTo>
                        <a:pt x="3646" y="1577"/>
                      </a:lnTo>
                      <a:lnTo>
                        <a:pt x="3646" y="1577"/>
                      </a:lnTo>
                      <a:lnTo>
                        <a:pt x="3646" y="1577"/>
                      </a:lnTo>
                      <a:lnTo>
                        <a:pt x="3651" y="1577"/>
                      </a:lnTo>
                      <a:lnTo>
                        <a:pt x="3651" y="1577"/>
                      </a:lnTo>
                      <a:lnTo>
                        <a:pt x="3651" y="1577"/>
                      </a:lnTo>
                      <a:lnTo>
                        <a:pt x="3651" y="1577"/>
                      </a:lnTo>
                      <a:lnTo>
                        <a:pt x="3655" y="1577"/>
                      </a:lnTo>
                      <a:lnTo>
                        <a:pt x="3655" y="1577"/>
                      </a:lnTo>
                      <a:lnTo>
                        <a:pt x="3655" y="1577"/>
                      </a:lnTo>
                      <a:lnTo>
                        <a:pt x="3655" y="1577"/>
                      </a:lnTo>
                      <a:lnTo>
                        <a:pt x="3659" y="1577"/>
                      </a:lnTo>
                      <a:lnTo>
                        <a:pt x="3659" y="1577"/>
                      </a:lnTo>
                      <a:lnTo>
                        <a:pt x="3659" y="1577"/>
                      </a:lnTo>
                      <a:lnTo>
                        <a:pt x="3659" y="1577"/>
                      </a:lnTo>
                      <a:lnTo>
                        <a:pt x="3664" y="1577"/>
                      </a:lnTo>
                      <a:lnTo>
                        <a:pt x="3664" y="1577"/>
                      </a:lnTo>
                      <a:lnTo>
                        <a:pt x="3664" y="1577"/>
                      </a:lnTo>
                      <a:lnTo>
                        <a:pt x="3664" y="1577"/>
                      </a:lnTo>
                      <a:lnTo>
                        <a:pt x="3668" y="1577"/>
                      </a:lnTo>
                      <a:lnTo>
                        <a:pt x="3668" y="1577"/>
                      </a:lnTo>
                      <a:lnTo>
                        <a:pt x="3668" y="1577"/>
                      </a:lnTo>
                      <a:lnTo>
                        <a:pt x="3668" y="1577"/>
                      </a:lnTo>
                      <a:lnTo>
                        <a:pt x="3673" y="1577"/>
                      </a:lnTo>
                      <a:lnTo>
                        <a:pt x="3673" y="1577"/>
                      </a:lnTo>
                      <a:lnTo>
                        <a:pt x="3673" y="1577"/>
                      </a:lnTo>
                      <a:lnTo>
                        <a:pt x="3673" y="1577"/>
                      </a:lnTo>
                      <a:lnTo>
                        <a:pt x="3677" y="1577"/>
                      </a:lnTo>
                      <a:lnTo>
                        <a:pt x="3677" y="1577"/>
                      </a:lnTo>
                      <a:lnTo>
                        <a:pt x="3677" y="1577"/>
                      </a:lnTo>
                      <a:lnTo>
                        <a:pt x="3677" y="1577"/>
                      </a:lnTo>
                      <a:lnTo>
                        <a:pt x="3681" y="1577"/>
                      </a:lnTo>
                      <a:lnTo>
                        <a:pt x="3681" y="1577"/>
                      </a:lnTo>
                      <a:lnTo>
                        <a:pt x="3681" y="1577"/>
                      </a:lnTo>
                      <a:lnTo>
                        <a:pt x="3681" y="1577"/>
                      </a:lnTo>
                      <a:lnTo>
                        <a:pt x="3686" y="1577"/>
                      </a:lnTo>
                      <a:lnTo>
                        <a:pt x="3686" y="1577"/>
                      </a:lnTo>
                      <a:lnTo>
                        <a:pt x="3686" y="1577"/>
                      </a:lnTo>
                      <a:lnTo>
                        <a:pt x="3686" y="1577"/>
                      </a:lnTo>
                      <a:lnTo>
                        <a:pt x="3690" y="1577"/>
                      </a:lnTo>
                      <a:lnTo>
                        <a:pt x="3690" y="1577"/>
                      </a:lnTo>
                      <a:lnTo>
                        <a:pt x="3690" y="1577"/>
                      </a:lnTo>
                      <a:lnTo>
                        <a:pt x="3690" y="1577"/>
                      </a:lnTo>
                      <a:lnTo>
                        <a:pt x="3695" y="1577"/>
                      </a:lnTo>
                      <a:lnTo>
                        <a:pt x="3695" y="1577"/>
                      </a:lnTo>
                      <a:lnTo>
                        <a:pt x="3695" y="1489"/>
                      </a:lnTo>
                      <a:lnTo>
                        <a:pt x="3695" y="1577"/>
                      </a:lnTo>
                      <a:lnTo>
                        <a:pt x="3699" y="1577"/>
                      </a:lnTo>
                      <a:lnTo>
                        <a:pt x="3699" y="1577"/>
                      </a:lnTo>
                      <a:lnTo>
                        <a:pt x="3699" y="0"/>
                      </a:lnTo>
                      <a:lnTo>
                        <a:pt x="3699" y="0"/>
                      </a:lnTo>
                      <a:lnTo>
                        <a:pt x="3699" y="0"/>
                      </a:lnTo>
                      <a:lnTo>
                        <a:pt x="3699" y="273"/>
                      </a:lnTo>
                      <a:lnTo>
                        <a:pt x="3703" y="855"/>
                      </a:lnTo>
                      <a:lnTo>
                        <a:pt x="3703" y="1577"/>
                      </a:lnTo>
                      <a:lnTo>
                        <a:pt x="3703" y="855"/>
                      </a:lnTo>
                      <a:lnTo>
                        <a:pt x="3703" y="1577"/>
                      </a:lnTo>
                      <a:lnTo>
                        <a:pt x="3708" y="1577"/>
                      </a:lnTo>
                      <a:lnTo>
                        <a:pt x="3708" y="1577"/>
                      </a:lnTo>
                      <a:lnTo>
                        <a:pt x="3708" y="1373"/>
                      </a:lnTo>
                      <a:lnTo>
                        <a:pt x="3708" y="1577"/>
                      </a:lnTo>
                      <a:lnTo>
                        <a:pt x="3712" y="1577"/>
                      </a:lnTo>
                      <a:lnTo>
                        <a:pt x="3712" y="1577"/>
                      </a:lnTo>
                      <a:lnTo>
                        <a:pt x="3712" y="1466"/>
                      </a:lnTo>
                      <a:lnTo>
                        <a:pt x="3712" y="1530"/>
                      </a:lnTo>
                      <a:lnTo>
                        <a:pt x="3717" y="1565"/>
                      </a:lnTo>
                      <a:lnTo>
                        <a:pt x="3717" y="1577"/>
                      </a:lnTo>
                      <a:lnTo>
                        <a:pt x="3717" y="1565"/>
                      </a:lnTo>
                      <a:lnTo>
                        <a:pt x="3717" y="1577"/>
                      </a:lnTo>
                      <a:lnTo>
                        <a:pt x="3721" y="1577"/>
                      </a:lnTo>
                      <a:lnTo>
                        <a:pt x="3721" y="1577"/>
                      </a:lnTo>
                      <a:lnTo>
                        <a:pt x="3721" y="1577"/>
                      </a:lnTo>
                      <a:lnTo>
                        <a:pt x="3721" y="1577"/>
                      </a:lnTo>
                      <a:lnTo>
                        <a:pt x="3725" y="1577"/>
                      </a:lnTo>
                      <a:lnTo>
                        <a:pt x="3725" y="1577"/>
                      </a:lnTo>
                      <a:lnTo>
                        <a:pt x="3725" y="1571"/>
                      </a:lnTo>
                      <a:lnTo>
                        <a:pt x="3725" y="1571"/>
                      </a:lnTo>
                      <a:lnTo>
                        <a:pt x="3730" y="1559"/>
                      </a:lnTo>
                      <a:lnTo>
                        <a:pt x="3730" y="1577"/>
                      </a:lnTo>
                      <a:lnTo>
                        <a:pt x="3730" y="1559"/>
                      </a:lnTo>
                      <a:lnTo>
                        <a:pt x="3730" y="1577"/>
                      </a:lnTo>
                      <a:lnTo>
                        <a:pt x="3734" y="1577"/>
                      </a:lnTo>
                      <a:lnTo>
                        <a:pt x="3734" y="1577"/>
                      </a:lnTo>
                      <a:lnTo>
                        <a:pt x="3734" y="1553"/>
                      </a:lnTo>
                      <a:lnTo>
                        <a:pt x="3734" y="1577"/>
                      </a:lnTo>
                      <a:lnTo>
                        <a:pt x="3739" y="1577"/>
                      </a:lnTo>
                      <a:lnTo>
                        <a:pt x="3739" y="1577"/>
                      </a:lnTo>
                      <a:lnTo>
                        <a:pt x="3739" y="1489"/>
                      </a:lnTo>
                      <a:lnTo>
                        <a:pt x="3739" y="1577"/>
                      </a:lnTo>
                      <a:lnTo>
                        <a:pt x="3743" y="1577"/>
                      </a:lnTo>
                      <a:lnTo>
                        <a:pt x="3743" y="1577"/>
                      </a:lnTo>
                      <a:lnTo>
                        <a:pt x="3743" y="1577"/>
                      </a:lnTo>
                      <a:lnTo>
                        <a:pt x="3743" y="1577"/>
                      </a:lnTo>
                      <a:lnTo>
                        <a:pt x="3747" y="1577"/>
                      </a:lnTo>
                      <a:lnTo>
                        <a:pt x="3747" y="1577"/>
                      </a:lnTo>
                      <a:lnTo>
                        <a:pt x="3747" y="1577"/>
                      </a:lnTo>
                      <a:lnTo>
                        <a:pt x="3747" y="1577"/>
                      </a:lnTo>
                      <a:lnTo>
                        <a:pt x="3752" y="1577"/>
                      </a:lnTo>
                      <a:lnTo>
                        <a:pt x="3752" y="1577"/>
                      </a:lnTo>
                      <a:lnTo>
                        <a:pt x="3752" y="1577"/>
                      </a:lnTo>
                      <a:lnTo>
                        <a:pt x="3752" y="1577"/>
                      </a:lnTo>
                      <a:lnTo>
                        <a:pt x="3756" y="1577"/>
                      </a:lnTo>
                      <a:lnTo>
                        <a:pt x="3756" y="1577"/>
                      </a:lnTo>
                      <a:lnTo>
                        <a:pt x="3756" y="1577"/>
                      </a:lnTo>
                      <a:lnTo>
                        <a:pt x="3756" y="1577"/>
                      </a:lnTo>
                      <a:lnTo>
                        <a:pt x="3760" y="1577"/>
                      </a:lnTo>
                      <a:lnTo>
                        <a:pt x="3760" y="1577"/>
                      </a:lnTo>
                      <a:lnTo>
                        <a:pt x="3760" y="1577"/>
                      </a:lnTo>
                      <a:lnTo>
                        <a:pt x="3760" y="1577"/>
                      </a:lnTo>
                      <a:lnTo>
                        <a:pt x="3765" y="1577"/>
                      </a:lnTo>
                      <a:lnTo>
                        <a:pt x="3765" y="1577"/>
                      </a:lnTo>
                      <a:lnTo>
                        <a:pt x="3765" y="1577"/>
                      </a:lnTo>
                      <a:lnTo>
                        <a:pt x="3765" y="1577"/>
                      </a:lnTo>
                      <a:lnTo>
                        <a:pt x="3769" y="1577"/>
                      </a:lnTo>
                      <a:lnTo>
                        <a:pt x="3769" y="1577"/>
                      </a:lnTo>
                      <a:lnTo>
                        <a:pt x="3769" y="1547"/>
                      </a:lnTo>
                      <a:lnTo>
                        <a:pt x="3769" y="1577"/>
                      </a:lnTo>
                      <a:lnTo>
                        <a:pt x="3774" y="1577"/>
                      </a:lnTo>
                      <a:lnTo>
                        <a:pt x="3774" y="1577"/>
                      </a:lnTo>
                      <a:lnTo>
                        <a:pt x="3774" y="1414"/>
                      </a:lnTo>
                      <a:lnTo>
                        <a:pt x="3774" y="1577"/>
                      </a:lnTo>
                      <a:lnTo>
                        <a:pt x="3778" y="1559"/>
                      </a:lnTo>
                      <a:lnTo>
                        <a:pt x="3778" y="1577"/>
                      </a:lnTo>
                      <a:lnTo>
                        <a:pt x="3778" y="1501"/>
                      </a:lnTo>
                      <a:lnTo>
                        <a:pt x="3778" y="1577"/>
                      </a:lnTo>
                      <a:lnTo>
                        <a:pt x="3782" y="1577"/>
                      </a:lnTo>
                      <a:lnTo>
                        <a:pt x="3782" y="1577"/>
                      </a:lnTo>
                      <a:lnTo>
                        <a:pt x="3782" y="1577"/>
                      </a:lnTo>
                      <a:lnTo>
                        <a:pt x="3782" y="1577"/>
                      </a:lnTo>
                      <a:lnTo>
                        <a:pt x="3787" y="1577"/>
                      </a:lnTo>
                      <a:lnTo>
                        <a:pt x="3787" y="1577"/>
                      </a:lnTo>
                      <a:lnTo>
                        <a:pt x="3787" y="1577"/>
                      </a:lnTo>
                      <a:lnTo>
                        <a:pt x="3787" y="1577"/>
                      </a:lnTo>
                      <a:lnTo>
                        <a:pt x="3791" y="1577"/>
                      </a:lnTo>
                      <a:lnTo>
                        <a:pt x="3791" y="1577"/>
                      </a:lnTo>
                      <a:lnTo>
                        <a:pt x="3791" y="1577"/>
                      </a:lnTo>
                      <a:lnTo>
                        <a:pt x="3791" y="1577"/>
                      </a:lnTo>
                      <a:lnTo>
                        <a:pt x="3796" y="1577"/>
                      </a:lnTo>
                      <a:lnTo>
                        <a:pt x="3796" y="1577"/>
                      </a:lnTo>
                      <a:lnTo>
                        <a:pt x="3796" y="1385"/>
                      </a:lnTo>
                      <a:lnTo>
                        <a:pt x="3796" y="1559"/>
                      </a:lnTo>
                      <a:lnTo>
                        <a:pt x="3800" y="1577"/>
                      </a:lnTo>
                      <a:lnTo>
                        <a:pt x="3800" y="1577"/>
                      </a:lnTo>
                      <a:lnTo>
                        <a:pt x="3800" y="1571"/>
                      </a:lnTo>
                      <a:lnTo>
                        <a:pt x="3800" y="1577"/>
                      </a:lnTo>
                      <a:lnTo>
                        <a:pt x="3804" y="1577"/>
                      </a:lnTo>
                      <a:lnTo>
                        <a:pt x="3804" y="1577"/>
                      </a:lnTo>
                      <a:lnTo>
                        <a:pt x="3804" y="1553"/>
                      </a:lnTo>
                      <a:lnTo>
                        <a:pt x="3804" y="1553"/>
                      </a:lnTo>
                      <a:lnTo>
                        <a:pt x="3809" y="1553"/>
                      </a:lnTo>
                      <a:lnTo>
                        <a:pt x="3809" y="1577"/>
                      </a:lnTo>
                      <a:lnTo>
                        <a:pt x="3809" y="1553"/>
                      </a:lnTo>
                      <a:lnTo>
                        <a:pt x="3809" y="1571"/>
                      </a:lnTo>
                      <a:lnTo>
                        <a:pt x="3813" y="1565"/>
                      </a:lnTo>
                      <a:lnTo>
                        <a:pt x="3813" y="1577"/>
                      </a:lnTo>
                      <a:lnTo>
                        <a:pt x="3813" y="1542"/>
                      </a:lnTo>
                      <a:lnTo>
                        <a:pt x="3813" y="1577"/>
                      </a:lnTo>
                      <a:lnTo>
                        <a:pt x="3818" y="1577"/>
                      </a:lnTo>
                      <a:lnTo>
                        <a:pt x="3818" y="1577"/>
                      </a:lnTo>
                      <a:lnTo>
                        <a:pt x="3818" y="1495"/>
                      </a:lnTo>
                      <a:lnTo>
                        <a:pt x="3818" y="1577"/>
                      </a:lnTo>
                      <a:lnTo>
                        <a:pt x="3822" y="1577"/>
                      </a:lnTo>
                      <a:lnTo>
                        <a:pt x="3822" y="1577"/>
                      </a:lnTo>
                      <a:lnTo>
                        <a:pt x="3822" y="1542"/>
                      </a:lnTo>
                      <a:lnTo>
                        <a:pt x="3822" y="1577"/>
                      </a:lnTo>
                      <a:lnTo>
                        <a:pt x="3826" y="1577"/>
                      </a:lnTo>
                      <a:lnTo>
                        <a:pt x="3826" y="1577"/>
                      </a:lnTo>
                      <a:lnTo>
                        <a:pt x="3826" y="1449"/>
                      </a:lnTo>
                      <a:lnTo>
                        <a:pt x="3826" y="1565"/>
                      </a:lnTo>
                      <a:lnTo>
                        <a:pt x="3831" y="1577"/>
                      </a:lnTo>
                      <a:lnTo>
                        <a:pt x="3831" y="1577"/>
                      </a:lnTo>
                      <a:lnTo>
                        <a:pt x="3831" y="1577"/>
                      </a:lnTo>
                      <a:lnTo>
                        <a:pt x="3831" y="1577"/>
                      </a:lnTo>
                      <a:lnTo>
                        <a:pt x="3835" y="1577"/>
                      </a:lnTo>
                      <a:lnTo>
                        <a:pt x="3835" y="1577"/>
                      </a:lnTo>
                      <a:lnTo>
                        <a:pt x="3835" y="1513"/>
                      </a:lnTo>
                      <a:lnTo>
                        <a:pt x="3835" y="1577"/>
                      </a:lnTo>
                      <a:lnTo>
                        <a:pt x="3840" y="1577"/>
                      </a:lnTo>
                      <a:lnTo>
                        <a:pt x="3840" y="1577"/>
                      </a:lnTo>
                      <a:lnTo>
                        <a:pt x="3840" y="1577"/>
                      </a:lnTo>
                      <a:lnTo>
                        <a:pt x="3840" y="1577"/>
                      </a:lnTo>
                      <a:lnTo>
                        <a:pt x="3844" y="1577"/>
                      </a:lnTo>
                      <a:lnTo>
                        <a:pt x="3844" y="1577"/>
                      </a:lnTo>
                      <a:lnTo>
                        <a:pt x="3844" y="1565"/>
                      </a:lnTo>
                      <a:lnTo>
                        <a:pt x="3844" y="1565"/>
                      </a:lnTo>
                      <a:lnTo>
                        <a:pt x="3848" y="1536"/>
                      </a:lnTo>
                      <a:lnTo>
                        <a:pt x="3848" y="1577"/>
                      </a:lnTo>
                      <a:lnTo>
                        <a:pt x="3848" y="1518"/>
                      </a:lnTo>
                      <a:lnTo>
                        <a:pt x="3848" y="1577"/>
                      </a:lnTo>
                      <a:lnTo>
                        <a:pt x="3853" y="1577"/>
                      </a:lnTo>
                      <a:lnTo>
                        <a:pt x="3853" y="1577"/>
                      </a:lnTo>
                      <a:lnTo>
                        <a:pt x="3853" y="1577"/>
                      </a:lnTo>
                      <a:lnTo>
                        <a:pt x="3853" y="1577"/>
                      </a:lnTo>
                    </a:path>
                  </a:pathLst>
                </a:cu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31" name="Freeform 7"/>
                <p:cNvSpPr>
                  <a:spLocks/>
                </p:cNvSpPr>
                <p:nvPr/>
              </p:nvSpPr>
              <p:spPr bwMode="auto">
                <a:xfrm>
                  <a:off x="4508" y="3606"/>
                  <a:ext cx="27" cy="41"/>
                </a:xfrm>
                <a:custGeom>
                  <a:avLst/>
                  <a:gdLst/>
                  <a:ahLst/>
                  <a:cxnLst>
                    <a:cxn ang="0">
                      <a:pos x="0" y="23"/>
                    </a:cxn>
                    <a:cxn ang="0">
                      <a:pos x="13" y="41"/>
                    </a:cxn>
                    <a:cxn ang="0">
                      <a:pos x="27" y="23"/>
                    </a:cxn>
                    <a:cxn ang="0">
                      <a:pos x="13" y="0"/>
                    </a:cxn>
                    <a:cxn ang="0">
                      <a:pos x="0" y="23"/>
                    </a:cxn>
                  </a:cxnLst>
                  <a:rect l="0" t="0" r="r" b="b"/>
                  <a:pathLst>
                    <a:path w="27" h="41">
                      <a:moveTo>
                        <a:pt x="0" y="23"/>
                      </a:moveTo>
                      <a:lnTo>
                        <a:pt x="13" y="41"/>
                      </a:lnTo>
                      <a:lnTo>
                        <a:pt x="27" y="23"/>
                      </a:lnTo>
                      <a:lnTo>
                        <a:pt x="13" y="0"/>
                      </a:lnTo>
                      <a:lnTo>
                        <a:pt x="0" y="23"/>
                      </a:lnTo>
                      <a:close/>
                    </a:path>
                  </a:pathLst>
                </a:custGeom>
                <a:solidFill>
                  <a:srgbClr val="0000FF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33" name="Rectangle 9"/>
                <p:cNvSpPr>
                  <a:spLocks noChangeArrowheads="1"/>
                </p:cNvSpPr>
                <p:nvPr/>
              </p:nvSpPr>
              <p:spPr bwMode="auto">
                <a:xfrm>
                  <a:off x="900" y="3435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343.0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6" name="Rectangle 12"/>
                <p:cNvSpPr>
                  <a:spLocks noChangeArrowheads="1"/>
                </p:cNvSpPr>
                <p:nvPr/>
              </p:nvSpPr>
              <p:spPr bwMode="auto">
                <a:xfrm>
                  <a:off x="2064" y="3513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517.3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39" name="Rectangle 15"/>
                <p:cNvSpPr>
                  <a:spLocks noChangeArrowheads="1"/>
                </p:cNvSpPr>
                <p:nvPr/>
              </p:nvSpPr>
              <p:spPr bwMode="auto">
                <a:xfrm>
                  <a:off x="3140" y="3449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678.2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0" name="Rectangle 16"/>
                <p:cNvSpPr>
                  <a:spLocks noChangeArrowheads="1"/>
                </p:cNvSpPr>
                <p:nvPr/>
              </p:nvSpPr>
              <p:spPr bwMode="auto">
                <a:xfrm>
                  <a:off x="3259" y="2073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697.3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1" name="Rectangle 17"/>
                <p:cNvSpPr>
                  <a:spLocks noChangeArrowheads="1"/>
                </p:cNvSpPr>
                <p:nvPr/>
              </p:nvSpPr>
              <p:spPr bwMode="auto">
                <a:xfrm>
                  <a:off x="3672" y="3472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757.1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2" name="Rectangle 18"/>
                <p:cNvSpPr>
                  <a:spLocks noChangeArrowheads="1"/>
                </p:cNvSpPr>
                <p:nvPr/>
              </p:nvSpPr>
              <p:spPr bwMode="auto">
                <a:xfrm>
                  <a:off x="3856" y="2995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784.7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3" name="Rectangle 19"/>
                <p:cNvSpPr>
                  <a:spLocks noChangeArrowheads="1"/>
                </p:cNvSpPr>
                <p:nvPr/>
              </p:nvSpPr>
              <p:spPr bwMode="auto">
                <a:xfrm>
                  <a:off x="3992" y="3431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805.5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4" name="Rectangle 20"/>
                <p:cNvSpPr>
                  <a:spLocks noChangeArrowheads="1"/>
                </p:cNvSpPr>
                <p:nvPr/>
              </p:nvSpPr>
              <p:spPr bwMode="auto">
                <a:xfrm>
                  <a:off x="4186" y="3414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833.8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5" name="Rectangle 21"/>
                <p:cNvSpPr>
                  <a:spLocks noChangeArrowheads="1"/>
                </p:cNvSpPr>
                <p:nvPr/>
              </p:nvSpPr>
              <p:spPr bwMode="auto">
                <a:xfrm>
                  <a:off x="4326" y="3344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854.8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6" name="Rectangle 22"/>
                <p:cNvSpPr>
                  <a:spLocks noChangeArrowheads="1"/>
                </p:cNvSpPr>
                <p:nvPr/>
              </p:nvSpPr>
              <p:spPr bwMode="auto">
                <a:xfrm>
                  <a:off x="4361" y="2503"/>
                  <a:ext cx="219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FF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871.5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rgbClr val="FF0000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7" name="Rectangle 23"/>
                <p:cNvSpPr>
                  <a:spLocks noChangeArrowheads="1"/>
                </p:cNvSpPr>
                <p:nvPr/>
              </p:nvSpPr>
              <p:spPr bwMode="auto">
                <a:xfrm>
                  <a:off x="3840" y="2112"/>
                  <a:ext cx="1041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+MS2(871.0), 5.9min #332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48" name="Line 24"/>
                <p:cNvSpPr>
                  <a:spLocks noChangeShapeType="1"/>
                </p:cNvSpPr>
                <p:nvPr/>
              </p:nvSpPr>
              <p:spPr bwMode="auto">
                <a:xfrm>
                  <a:off x="774" y="3641"/>
                  <a:ext cx="22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49" name="Rectangle 25"/>
                <p:cNvSpPr>
                  <a:spLocks noChangeArrowheads="1"/>
                </p:cNvSpPr>
                <p:nvPr/>
              </p:nvSpPr>
              <p:spPr bwMode="auto">
                <a:xfrm>
                  <a:off x="713" y="3606"/>
                  <a:ext cx="48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0" name="Line 26"/>
                <p:cNvSpPr>
                  <a:spLocks noChangeShapeType="1"/>
                </p:cNvSpPr>
                <p:nvPr/>
              </p:nvSpPr>
              <p:spPr bwMode="auto">
                <a:xfrm>
                  <a:off x="783" y="3461"/>
                  <a:ext cx="13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1" name="Line 27"/>
                <p:cNvSpPr>
                  <a:spLocks noChangeShapeType="1"/>
                </p:cNvSpPr>
                <p:nvPr/>
              </p:nvSpPr>
              <p:spPr bwMode="auto">
                <a:xfrm>
                  <a:off x="774" y="3274"/>
                  <a:ext cx="22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2" name="Rectangle 28"/>
                <p:cNvSpPr>
                  <a:spLocks noChangeArrowheads="1"/>
                </p:cNvSpPr>
                <p:nvPr/>
              </p:nvSpPr>
              <p:spPr bwMode="auto">
                <a:xfrm>
                  <a:off x="630" y="3239"/>
                  <a:ext cx="194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2000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3" name="Line 29"/>
                <p:cNvSpPr>
                  <a:spLocks noChangeShapeType="1"/>
                </p:cNvSpPr>
                <p:nvPr/>
              </p:nvSpPr>
              <p:spPr bwMode="auto">
                <a:xfrm>
                  <a:off x="783" y="3094"/>
                  <a:ext cx="13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4" name="Line 30"/>
                <p:cNvSpPr>
                  <a:spLocks noChangeShapeType="1"/>
                </p:cNvSpPr>
                <p:nvPr/>
              </p:nvSpPr>
              <p:spPr bwMode="auto">
                <a:xfrm>
                  <a:off x="774" y="2914"/>
                  <a:ext cx="22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5" name="Rectangle 31"/>
                <p:cNvSpPr>
                  <a:spLocks noChangeArrowheads="1"/>
                </p:cNvSpPr>
                <p:nvPr/>
              </p:nvSpPr>
              <p:spPr bwMode="auto">
                <a:xfrm>
                  <a:off x="630" y="2879"/>
                  <a:ext cx="194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4000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6" name="Line 32"/>
                <p:cNvSpPr>
                  <a:spLocks noChangeShapeType="1"/>
                </p:cNvSpPr>
                <p:nvPr/>
              </p:nvSpPr>
              <p:spPr bwMode="auto">
                <a:xfrm>
                  <a:off x="783" y="2727"/>
                  <a:ext cx="13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7" name="Line 33"/>
                <p:cNvSpPr>
                  <a:spLocks noChangeShapeType="1"/>
                </p:cNvSpPr>
                <p:nvPr/>
              </p:nvSpPr>
              <p:spPr bwMode="auto">
                <a:xfrm>
                  <a:off x="774" y="2547"/>
                  <a:ext cx="22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58" name="Rectangle 34"/>
                <p:cNvSpPr>
                  <a:spLocks noChangeArrowheads="1"/>
                </p:cNvSpPr>
                <p:nvPr/>
              </p:nvSpPr>
              <p:spPr bwMode="auto">
                <a:xfrm>
                  <a:off x="630" y="2512"/>
                  <a:ext cx="194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6000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59" name="Line 35"/>
                <p:cNvSpPr>
                  <a:spLocks noChangeShapeType="1"/>
                </p:cNvSpPr>
                <p:nvPr/>
              </p:nvSpPr>
              <p:spPr bwMode="auto">
                <a:xfrm>
                  <a:off x="783" y="2361"/>
                  <a:ext cx="13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0" name="Line 36"/>
                <p:cNvSpPr>
                  <a:spLocks noChangeShapeType="1"/>
                </p:cNvSpPr>
                <p:nvPr/>
              </p:nvSpPr>
              <p:spPr bwMode="auto">
                <a:xfrm>
                  <a:off x="774" y="2180"/>
                  <a:ext cx="22" cy="1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1" name="Rectangle 37"/>
                <p:cNvSpPr>
                  <a:spLocks noChangeArrowheads="1"/>
                </p:cNvSpPr>
                <p:nvPr/>
              </p:nvSpPr>
              <p:spPr bwMode="auto">
                <a:xfrm>
                  <a:off x="630" y="2145"/>
                  <a:ext cx="194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8000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2" name="Rectangle 38"/>
                <p:cNvSpPr>
                  <a:spLocks noChangeArrowheads="1"/>
                </p:cNvSpPr>
                <p:nvPr/>
              </p:nvSpPr>
              <p:spPr bwMode="auto">
                <a:xfrm>
                  <a:off x="602" y="2064"/>
                  <a:ext cx="264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Intens.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3" name="Line 39"/>
                <p:cNvSpPr>
                  <a:spLocks noChangeShapeType="1"/>
                </p:cNvSpPr>
                <p:nvPr/>
              </p:nvSpPr>
              <p:spPr bwMode="auto">
                <a:xfrm>
                  <a:off x="809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4" name="Line 40"/>
                <p:cNvSpPr>
                  <a:spLocks noChangeShapeType="1"/>
                </p:cNvSpPr>
                <p:nvPr/>
              </p:nvSpPr>
              <p:spPr bwMode="auto">
                <a:xfrm>
                  <a:off x="941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5" name="Line 41"/>
                <p:cNvSpPr>
                  <a:spLocks noChangeShapeType="1"/>
                </p:cNvSpPr>
                <p:nvPr/>
              </p:nvSpPr>
              <p:spPr bwMode="auto">
                <a:xfrm>
                  <a:off x="1077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6" name="Line 42"/>
                <p:cNvSpPr>
                  <a:spLocks noChangeShapeType="1"/>
                </p:cNvSpPr>
                <p:nvPr/>
              </p:nvSpPr>
              <p:spPr bwMode="auto">
                <a:xfrm>
                  <a:off x="1209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7" name="Line 43"/>
                <p:cNvSpPr>
                  <a:spLocks noChangeShapeType="1"/>
                </p:cNvSpPr>
                <p:nvPr/>
              </p:nvSpPr>
              <p:spPr bwMode="auto">
                <a:xfrm>
                  <a:off x="1345" y="3670"/>
                  <a:ext cx="1" cy="2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68" name="Rectangle 44"/>
                <p:cNvSpPr>
                  <a:spLocks noChangeArrowheads="1"/>
                </p:cNvSpPr>
                <p:nvPr/>
              </p:nvSpPr>
              <p:spPr bwMode="auto">
                <a:xfrm>
                  <a:off x="1295" y="3699"/>
                  <a:ext cx="145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400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69" name="Line 45"/>
                <p:cNvSpPr>
                  <a:spLocks noChangeShapeType="1"/>
                </p:cNvSpPr>
                <p:nvPr/>
              </p:nvSpPr>
              <p:spPr bwMode="auto">
                <a:xfrm>
                  <a:off x="1477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0" name="Line 46"/>
                <p:cNvSpPr>
                  <a:spLocks noChangeShapeType="1"/>
                </p:cNvSpPr>
                <p:nvPr/>
              </p:nvSpPr>
              <p:spPr bwMode="auto">
                <a:xfrm>
                  <a:off x="1613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1" name="Line 47"/>
                <p:cNvSpPr>
                  <a:spLocks noChangeShapeType="1"/>
                </p:cNvSpPr>
                <p:nvPr/>
              </p:nvSpPr>
              <p:spPr bwMode="auto">
                <a:xfrm>
                  <a:off x="1745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2" name="Line 48"/>
                <p:cNvSpPr>
                  <a:spLocks noChangeShapeType="1"/>
                </p:cNvSpPr>
                <p:nvPr/>
              </p:nvSpPr>
              <p:spPr bwMode="auto">
                <a:xfrm>
                  <a:off x="1881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3" name="Line 49"/>
                <p:cNvSpPr>
                  <a:spLocks noChangeShapeType="1"/>
                </p:cNvSpPr>
                <p:nvPr/>
              </p:nvSpPr>
              <p:spPr bwMode="auto">
                <a:xfrm>
                  <a:off x="2013" y="3670"/>
                  <a:ext cx="1" cy="2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4" name="Rectangle 50"/>
                <p:cNvSpPr>
                  <a:spLocks noChangeArrowheads="1"/>
                </p:cNvSpPr>
                <p:nvPr/>
              </p:nvSpPr>
              <p:spPr bwMode="auto">
                <a:xfrm>
                  <a:off x="1963" y="3699"/>
                  <a:ext cx="145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500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75" name="Line 51"/>
                <p:cNvSpPr>
                  <a:spLocks noChangeShapeType="1"/>
                </p:cNvSpPr>
                <p:nvPr/>
              </p:nvSpPr>
              <p:spPr bwMode="auto">
                <a:xfrm>
                  <a:off x="2149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6" name="Line 52"/>
                <p:cNvSpPr>
                  <a:spLocks noChangeShapeType="1"/>
                </p:cNvSpPr>
                <p:nvPr/>
              </p:nvSpPr>
              <p:spPr bwMode="auto">
                <a:xfrm>
                  <a:off x="2281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7" name="Line 53"/>
                <p:cNvSpPr>
                  <a:spLocks noChangeShapeType="1"/>
                </p:cNvSpPr>
                <p:nvPr/>
              </p:nvSpPr>
              <p:spPr bwMode="auto">
                <a:xfrm>
                  <a:off x="2417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8" name="Line 54"/>
                <p:cNvSpPr>
                  <a:spLocks noChangeShapeType="1"/>
                </p:cNvSpPr>
                <p:nvPr/>
              </p:nvSpPr>
              <p:spPr bwMode="auto">
                <a:xfrm>
                  <a:off x="2549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79" name="Line 55"/>
                <p:cNvSpPr>
                  <a:spLocks noChangeShapeType="1"/>
                </p:cNvSpPr>
                <p:nvPr/>
              </p:nvSpPr>
              <p:spPr bwMode="auto">
                <a:xfrm>
                  <a:off x="2685" y="3670"/>
                  <a:ext cx="1" cy="2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0" name="Rectangle 56"/>
                <p:cNvSpPr>
                  <a:spLocks noChangeArrowheads="1"/>
                </p:cNvSpPr>
                <p:nvPr/>
              </p:nvSpPr>
              <p:spPr bwMode="auto">
                <a:xfrm>
                  <a:off x="2635" y="3699"/>
                  <a:ext cx="145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600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81" name="Line 57"/>
                <p:cNvSpPr>
                  <a:spLocks noChangeShapeType="1"/>
                </p:cNvSpPr>
                <p:nvPr/>
              </p:nvSpPr>
              <p:spPr bwMode="auto">
                <a:xfrm>
                  <a:off x="2817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2" name="Line 58"/>
                <p:cNvSpPr>
                  <a:spLocks noChangeShapeType="1"/>
                </p:cNvSpPr>
                <p:nvPr/>
              </p:nvSpPr>
              <p:spPr bwMode="auto">
                <a:xfrm>
                  <a:off x="2948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3" name="Line 59"/>
                <p:cNvSpPr>
                  <a:spLocks noChangeShapeType="1"/>
                </p:cNvSpPr>
                <p:nvPr/>
              </p:nvSpPr>
              <p:spPr bwMode="auto">
                <a:xfrm>
                  <a:off x="3085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4" name="Line 60"/>
                <p:cNvSpPr>
                  <a:spLocks noChangeShapeType="1"/>
                </p:cNvSpPr>
                <p:nvPr/>
              </p:nvSpPr>
              <p:spPr bwMode="auto">
                <a:xfrm>
                  <a:off x="3216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5" name="Line 61"/>
                <p:cNvSpPr>
                  <a:spLocks noChangeShapeType="1"/>
                </p:cNvSpPr>
                <p:nvPr/>
              </p:nvSpPr>
              <p:spPr bwMode="auto">
                <a:xfrm>
                  <a:off x="3353" y="3670"/>
                  <a:ext cx="1" cy="2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6" name="Rectangle 62"/>
                <p:cNvSpPr>
                  <a:spLocks noChangeArrowheads="1"/>
                </p:cNvSpPr>
                <p:nvPr/>
              </p:nvSpPr>
              <p:spPr bwMode="auto">
                <a:xfrm>
                  <a:off x="3303" y="3699"/>
                  <a:ext cx="145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700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87" name="Line 63"/>
                <p:cNvSpPr>
                  <a:spLocks noChangeShapeType="1"/>
                </p:cNvSpPr>
                <p:nvPr/>
              </p:nvSpPr>
              <p:spPr bwMode="auto">
                <a:xfrm>
                  <a:off x="3484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8" name="Line 64"/>
                <p:cNvSpPr>
                  <a:spLocks noChangeShapeType="1"/>
                </p:cNvSpPr>
                <p:nvPr/>
              </p:nvSpPr>
              <p:spPr bwMode="auto">
                <a:xfrm>
                  <a:off x="3621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89" name="Line 65"/>
                <p:cNvSpPr>
                  <a:spLocks noChangeShapeType="1"/>
                </p:cNvSpPr>
                <p:nvPr/>
              </p:nvSpPr>
              <p:spPr bwMode="auto">
                <a:xfrm>
                  <a:off x="3752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0" name="Line 66"/>
                <p:cNvSpPr>
                  <a:spLocks noChangeShapeType="1"/>
                </p:cNvSpPr>
                <p:nvPr/>
              </p:nvSpPr>
              <p:spPr bwMode="auto">
                <a:xfrm>
                  <a:off x="3889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1" name="Line 67"/>
                <p:cNvSpPr>
                  <a:spLocks noChangeShapeType="1"/>
                </p:cNvSpPr>
                <p:nvPr/>
              </p:nvSpPr>
              <p:spPr bwMode="auto">
                <a:xfrm>
                  <a:off x="4020" y="3670"/>
                  <a:ext cx="1" cy="29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2" name="Rectangle 68"/>
                <p:cNvSpPr>
                  <a:spLocks noChangeArrowheads="1"/>
                </p:cNvSpPr>
                <p:nvPr/>
              </p:nvSpPr>
              <p:spPr bwMode="auto">
                <a:xfrm>
                  <a:off x="3970" y="3699"/>
                  <a:ext cx="145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800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093" name="Line 69"/>
                <p:cNvSpPr>
                  <a:spLocks noChangeShapeType="1"/>
                </p:cNvSpPr>
                <p:nvPr/>
              </p:nvSpPr>
              <p:spPr bwMode="auto">
                <a:xfrm>
                  <a:off x="4157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4" name="Line 70"/>
                <p:cNvSpPr>
                  <a:spLocks noChangeShapeType="1"/>
                </p:cNvSpPr>
                <p:nvPr/>
              </p:nvSpPr>
              <p:spPr bwMode="auto">
                <a:xfrm>
                  <a:off x="4288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5" name="Line 71"/>
                <p:cNvSpPr>
                  <a:spLocks noChangeShapeType="1"/>
                </p:cNvSpPr>
                <p:nvPr/>
              </p:nvSpPr>
              <p:spPr bwMode="auto">
                <a:xfrm>
                  <a:off x="4425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6" name="Line 72"/>
                <p:cNvSpPr>
                  <a:spLocks noChangeShapeType="1"/>
                </p:cNvSpPr>
                <p:nvPr/>
              </p:nvSpPr>
              <p:spPr bwMode="auto">
                <a:xfrm>
                  <a:off x="4556" y="3670"/>
                  <a:ext cx="1" cy="18"/>
                </a:xfrm>
                <a:prstGeom prst="line">
                  <a:avLst/>
                </a:prstGeom>
                <a:noFill/>
                <a:ln w="635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AU"/>
                </a:p>
              </p:txBody>
            </p:sp>
            <p:sp>
              <p:nvSpPr>
                <p:cNvPr id="1097" name="Rectangle 73"/>
                <p:cNvSpPr>
                  <a:spLocks noChangeArrowheads="1"/>
                </p:cNvSpPr>
                <p:nvPr/>
              </p:nvSpPr>
              <p:spPr bwMode="auto">
                <a:xfrm>
                  <a:off x="4543" y="3699"/>
                  <a:ext cx="142" cy="1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0" tIns="0" rIns="0" bIns="0" numCol="1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sz="700" b="0" i="0" u="none" strike="noStrike" cap="none" normalizeH="0" baseline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itchFamily="34" charset="0"/>
                      <a:cs typeface="Arial" pitchFamily="34" charset="0"/>
                    </a:rPr>
                    <a:t>m/z</a:t>
                  </a:r>
                  <a:endParaRPr kumimoji="0" lang="en-US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28" name="TextBox 127"/>
              <p:cNvSpPr txBox="1"/>
              <p:nvPr/>
            </p:nvSpPr>
            <p:spPr>
              <a:xfrm>
                <a:off x="3382917" y="5349079"/>
                <a:ext cx="570118" cy="296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537</a:t>
                </a:r>
                <a:endParaRPr lang="en-AU" sz="7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1752600" y="4953000"/>
                <a:ext cx="512747" cy="296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363</a:t>
                </a:r>
                <a:endParaRPr lang="en-AU" sz="7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30" name="TextBox 129"/>
              <p:cNvSpPr txBox="1"/>
              <p:nvPr/>
            </p:nvSpPr>
            <p:spPr>
              <a:xfrm>
                <a:off x="2133599" y="5029199"/>
                <a:ext cx="520507" cy="2967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377</a:t>
                </a:r>
                <a:endParaRPr lang="en-AU" sz="7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132" name="Straight Connector 131"/>
              <p:cNvCxnSpPr/>
              <p:nvPr/>
            </p:nvCxnSpPr>
            <p:spPr>
              <a:xfrm flipV="1">
                <a:off x="1905000" y="5257800"/>
                <a:ext cx="304800" cy="3810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flipV="1">
                <a:off x="1752600" y="5181600"/>
                <a:ext cx="152400" cy="53340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97" name="Rectangle 96"/>
            <p:cNvSpPr/>
            <p:nvPr/>
          </p:nvSpPr>
          <p:spPr>
            <a:xfrm>
              <a:off x="1253024" y="2158538"/>
              <a:ext cx="1018116" cy="44204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AU" sz="140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ESI-MS</a:t>
              </a:r>
              <a:r>
                <a:rPr lang="en-AU" sz="1400" baseline="3000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2</a:t>
              </a:r>
              <a:endParaRPr lang="en-AU" sz="14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124585" y="1439494"/>
            <a:ext cx="5520931" cy="1067584"/>
            <a:chOff x="1124585" y="1439494"/>
            <a:chExt cx="5520931" cy="1067584"/>
          </a:xfrm>
        </p:grpSpPr>
        <p:grpSp>
          <p:nvGrpSpPr>
            <p:cNvPr id="54" name="Group 53"/>
            <p:cNvGrpSpPr/>
            <p:nvPr/>
          </p:nvGrpSpPr>
          <p:grpSpPr>
            <a:xfrm>
              <a:off x="4970945" y="1446016"/>
              <a:ext cx="1674571" cy="1061062"/>
              <a:chOff x="4762029" y="1439461"/>
              <a:chExt cx="2257896" cy="1000119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938157" y="1936654"/>
                <a:ext cx="0" cy="2511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Elbow Connector 8"/>
              <p:cNvCxnSpPr/>
              <p:nvPr/>
            </p:nvCxnSpPr>
            <p:spPr>
              <a:xfrm rot="16200000" flipV="1">
                <a:off x="5833777" y="2012760"/>
                <a:ext cx="255934" cy="188687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>
              <a:xfrm>
                <a:off x="6221188" y="1685519"/>
                <a:ext cx="798737" cy="290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2AB</a:t>
                </a:r>
                <a:endParaRPr lang="en-AU" sz="1400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5919873" y="1936654"/>
                <a:ext cx="553810" cy="18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677</a:t>
                </a:r>
                <a:endParaRPr lang="en-AU" sz="700" b="1" dirty="0"/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4896006" y="1694403"/>
                <a:ext cx="323993" cy="290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5159829" y="1811086"/>
                <a:ext cx="21599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" name="TextBox 13"/>
              <p:cNvSpPr txBox="1"/>
              <p:nvPr/>
            </p:nvSpPr>
            <p:spPr>
              <a:xfrm>
                <a:off x="5308624" y="1694403"/>
                <a:ext cx="323993" cy="290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sp>
            <p:nvSpPr>
              <p:cNvPr id="15" name="TextBox 14"/>
              <p:cNvSpPr txBox="1"/>
              <p:nvPr/>
            </p:nvSpPr>
            <p:spPr>
              <a:xfrm>
                <a:off x="5693896" y="1685519"/>
                <a:ext cx="323993" cy="290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5584371" y="1811086"/>
                <a:ext cx="21599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/>
              <p:cNvCxnSpPr/>
              <p:nvPr/>
            </p:nvCxnSpPr>
            <p:spPr>
              <a:xfrm>
                <a:off x="6008914" y="1811086"/>
                <a:ext cx="215996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5089071" y="1685519"/>
                <a:ext cx="337494" cy="2511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9" name="Elbow Connector 51"/>
              <p:cNvCxnSpPr/>
              <p:nvPr/>
            </p:nvCxnSpPr>
            <p:spPr>
              <a:xfrm rot="10800000" flipV="1">
                <a:off x="5513614" y="1685519"/>
                <a:ext cx="337494" cy="2511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0" name="Elbow Connector 19"/>
              <p:cNvCxnSpPr/>
              <p:nvPr/>
            </p:nvCxnSpPr>
            <p:spPr>
              <a:xfrm rot="10800000" flipV="1">
                <a:off x="5957009" y="1685519"/>
                <a:ext cx="337494" cy="2511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1" name="TextBox 20"/>
              <p:cNvSpPr txBox="1"/>
              <p:nvPr/>
            </p:nvSpPr>
            <p:spPr>
              <a:xfrm>
                <a:off x="5796641" y="2149480"/>
                <a:ext cx="323993" cy="2901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A</a:t>
                </a:r>
                <a:endParaRPr lang="en-AU" sz="14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530803" y="1982308"/>
                <a:ext cx="478112" cy="18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697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584370" y="1500026"/>
                <a:ext cx="530475" cy="18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537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5353161" y="1903220"/>
                <a:ext cx="429725" cy="18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357</a:t>
                </a:r>
                <a:endParaRPr lang="en-AU" sz="700" b="1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5159827" y="1517857"/>
                <a:ext cx="515400" cy="188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697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762029" y="1439461"/>
                <a:ext cx="457970" cy="2610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200" dirty="0" smtClean="0">
                    <a:latin typeface="Times New Roman" pitchFamily="18" charset="0"/>
                    <a:cs typeface="Times New Roman" pitchFamily="18" charset="0"/>
                  </a:rPr>
                  <a:t>III</a:t>
                </a:r>
                <a:endParaRPr lang="en-AU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3330436" y="1473690"/>
              <a:ext cx="1600953" cy="1033388"/>
              <a:chOff x="623404" y="828642"/>
              <a:chExt cx="2019652" cy="1234989"/>
            </a:xfrm>
          </p:grpSpPr>
          <p:cxnSp>
            <p:nvCxnSpPr>
              <p:cNvPr id="175" name="Straight Connector 174"/>
              <p:cNvCxnSpPr/>
              <p:nvPr/>
            </p:nvCxnSpPr>
            <p:spPr>
              <a:xfrm>
                <a:off x="1313721" y="1380711"/>
                <a:ext cx="0" cy="29793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76" name="Elbow Connector 175"/>
              <p:cNvCxnSpPr/>
              <p:nvPr/>
            </p:nvCxnSpPr>
            <p:spPr>
              <a:xfrm rot="16200000" flipV="1">
                <a:off x="1161907" y="1463689"/>
                <a:ext cx="303628" cy="168778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77" name="TextBox 176"/>
              <p:cNvSpPr txBox="1"/>
              <p:nvPr/>
            </p:nvSpPr>
            <p:spPr>
              <a:xfrm>
                <a:off x="1928598" y="1120555"/>
                <a:ext cx="714458" cy="346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2AB</a:t>
                </a:r>
                <a:endParaRPr lang="en-AU" sz="1400" dirty="0"/>
              </a:p>
            </p:txBody>
          </p:sp>
          <p:sp>
            <p:nvSpPr>
              <p:cNvPr id="178" name="TextBox 177"/>
              <p:cNvSpPr txBox="1"/>
              <p:nvPr/>
            </p:nvSpPr>
            <p:spPr>
              <a:xfrm>
                <a:off x="1655680" y="1418490"/>
                <a:ext cx="495374" cy="22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677</a:t>
                </a:r>
                <a:endParaRPr lang="en-AU" sz="700" b="1" dirty="0"/>
              </a:p>
            </p:txBody>
          </p:sp>
          <p:sp>
            <p:nvSpPr>
              <p:cNvPr id="179" name="TextBox 178"/>
              <p:cNvSpPr txBox="1"/>
              <p:nvPr/>
            </p:nvSpPr>
            <p:spPr>
              <a:xfrm>
                <a:off x="716282" y="1120555"/>
                <a:ext cx="289806" cy="346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180" name="Straight Connector 179"/>
              <p:cNvCxnSpPr/>
              <p:nvPr/>
            </p:nvCxnSpPr>
            <p:spPr>
              <a:xfrm>
                <a:off x="979230" y="1269521"/>
                <a:ext cx="19320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1" name="TextBox 180"/>
              <p:cNvSpPr txBox="1"/>
              <p:nvPr/>
            </p:nvSpPr>
            <p:spPr>
              <a:xfrm>
                <a:off x="1121907" y="1099150"/>
                <a:ext cx="289806" cy="346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sp>
            <p:nvSpPr>
              <p:cNvPr id="182" name="TextBox 181"/>
              <p:cNvSpPr txBox="1"/>
              <p:nvPr/>
            </p:nvSpPr>
            <p:spPr>
              <a:xfrm>
                <a:off x="1488847" y="1120555"/>
                <a:ext cx="289806" cy="346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183" name="Straight Connector 182"/>
              <p:cNvCxnSpPr/>
              <p:nvPr/>
            </p:nvCxnSpPr>
            <p:spPr>
              <a:xfrm>
                <a:off x="1358976" y="1269521"/>
                <a:ext cx="19320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>
              <a:xfrm>
                <a:off x="1738723" y="1269521"/>
                <a:ext cx="193205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6" name="Elbow Connector 185"/>
              <p:cNvCxnSpPr/>
              <p:nvPr/>
            </p:nvCxnSpPr>
            <p:spPr>
              <a:xfrm rot="10800000" flipV="1">
                <a:off x="915938" y="1120554"/>
                <a:ext cx="301883" cy="2979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7" name="Elbow Connector 51"/>
              <p:cNvCxnSpPr/>
              <p:nvPr/>
            </p:nvCxnSpPr>
            <p:spPr>
              <a:xfrm rot="10800000" flipV="1">
                <a:off x="1339124" y="1115595"/>
                <a:ext cx="301883" cy="2979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8" name="Elbow Connector 187"/>
              <p:cNvCxnSpPr/>
              <p:nvPr/>
            </p:nvCxnSpPr>
            <p:spPr>
              <a:xfrm rot="10800000" flipV="1">
                <a:off x="1678460" y="1151237"/>
                <a:ext cx="301883" cy="297935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89" name="TextBox 188"/>
              <p:cNvSpPr txBox="1"/>
              <p:nvPr/>
            </p:nvSpPr>
            <p:spPr>
              <a:xfrm>
                <a:off x="1199041" y="1717186"/>
                <a:ext cx="289806" cy="3464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A</a:t>
                </a:r>
                <a:endParaRPr lang="en-AU" sz="1400" dirty="0"/>
              </a:p>
            </p:txBody>
          </p:sp>
          <p:sp>
            <p:nvSpPr>
              <p:cNvPr id="190" name="TextBox 189"/>
              <p:cNvSpPr txBox="1"/>
              <p:nvPr/>
            </p:nvSpPr>
            <p:spPr>
              <a:xfrm>
                <a:off x="921593" y="1396736"/>
                <a:ext cx="427664" cy="22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697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1" name="TextBox 190"/>
              <p:cNvSpPr txBox="1"/>
              <p:nvPr/>
            </p:nvSpPr>
            <p:spPr>
              <a:xfrm>
                <a:off x="1358975" y="897103"/>
                <a:ext cx="423702" cy="22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377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2" name="TextBox 191"/>
              <p:cNvSpPr txBox="1"/>
              <p:nvPr/>
            </p:nvSpPr>
            <p:spPr>
              <a:xfrm>
                <a:off x="1266810" y="1370508"/>
                <a:ext cx="464135" cy="22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517</a:t>
                </a:r>
                <a:endParaRPr lang="en-AU" sz="700" b="1" dirty="0"/>
              </a:p>
            </p:txBody>
          </p:sp>
          <p:sp>
            <p:nvSpPr>
              <p:cNvPr id="193" name="TextBox 192"/>
              <p:cNvSpPr txBox="1"/>
              <p:nvPr/>
            </p:nvSpPr>
            <p:spPr>
              <a:xfrm>
                <a:off x="979229" y="904773"/>
                <a:ext cx="445307" cy="225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697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94" name="TextBox 193"/>
              <p:cNvSpPr txBox="1"/>
              <p:nvPr/>
            </p:nvSpPr>
            <p:spPr>
              <a:xfrm>
                <a:off x="623404" y="828642"/>
                <a:ext cx="361084" cy="3118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200" dirty="0" smtClean="0">
                    <a:latin typeface="Times New Roman" pitchFamily="18" charset="0"/>
                    <a:cs typeface="Times New Roman" pitchFamily="18" charset="0"/>
                  </a:rPr>
                  <a:t>II</a:t>
                </a:r>
                <a:endParaRPr lang="en-AU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124585" y="1439494"/>
              <a:ext cx="1967212" cy="790919"/>
              <a:chOff x="1124585" y="1463732"/>
              <a:chExt cx="1967212" cy="790919"/>
            </a:xfrm>
          </p:grpSpPr>
          <p:sp>
            <p:nvSpPr>
              <p:cNvPr id="297" name="TextBox 296"/>
              <p:cNvSpPr txBox="1"/>
              <p:nvPr/>
            </p:nvSpPr>
            <p:spPr>
              <a:xfrm>
                <a:off x="2589820" y="1772357"/>
                <a:ext cx="5019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2AB</a:t>
                </a:r>
                <a:endParaRPr lang="en-AU" sz="1400" dirty="0"/>
              </a:p>
            </p:txBody>
          </p:sp>
          <p:sp>
            <p:nvSpPr>
              <p:cNvPr id="298" name="TextBox 297"/>
              <p:cNvSpPr txBox="1"/>
              <p:nvPr/>
            </p:nvSpPr>
            <p:spPr>
              <a:xfrm>
                <a:off x="2267190" y="2054596"/>
                <a:ext cx="324267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677</a:t>
                </a:r>
                <a:endParaRPr lang="en-AU" sz="700" b="1" dirty="0"/>
              </a:p>
            </p:txBody>
          </p:sp>
          <p:sp>
            <p:nvSpPr>
              <p:cNvPr id="299" name="TextBox 298"/>
              <p:cNvSpPr txBox="1"/>
              <p:nvPr/>
            </p:nvSpPr>
            <p:spPr>
              <a:xfrm>
                <a:off x="1481286" y="1754524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300" name="Straight Connector 299"/>
              <p:cNvCxnSpPr>
                <a:stCxn id="299" idx="3"/>
              </p:cNvCxnSpPr>
              <p:nvPr/>
            </p:nvCxnSpPr>
            <p:spPr>
              <a:xfrm flipV="1">
                <a:off x="1747923" y="1904697"/>
                <a:ext cx="146187" cy="37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2" name="TextBox 301"/>
              <p:cNvSpPr txBox="1"/>
              <p:nvPr/>
            </p:nvSpPr>
            <p:spPr>
              <a:xfrm>
                <a:off x="1847621" y="1753341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sp>
            <p:nvSpPr>
              <p:cNvPr id="304" name="TextBox 303"/>
              <p:cNvSpPr txBox="1"/>
              <p:nvPr/>
            </p:nvSpPr>
            <p:spPr>
              <a:xfrm>
                <a:off x="2185225" y="1772357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308" name="Straight Connector 307"/>
              <p:cNvCxnSpPr/>
              <p:nvPr/>
            </p:nvCxnSpPr>
            <p:spPr>
              <a:xfrm>
                <a:off x="2065737" y="1904697"/>
                <a:ext cx="1777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0" name="Straight Connector 309"/>
              <p:cNvCxnSpPr/>
              <p:nvPr/>
            </p:nvCxnSpPr>
            <p:spPr>
              <a:xfrm>
                <a:off x="2415124" y="1904697"/>
                <a:ext cx="1777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1" name="Elbow Connector 310"/>
              <p:cNvCxnSpPr/>
              <p:nvPr/>
            </p:nvCxnSpPr>
            <p:spPr>
              <a:xfrm rot="10800000" flipV="1">
                <a:off x="1658119" y="1772356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2" name="Elbow Connector 51"/>
              <p:cNvCxnSpPr/>
              <p:nvPr/>
            </p:nvCxnSpPr>
            <p:spPr>
              <a:xfrm rot="10800000" flipV="1">
                <a:off x="1985382" y="1771432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3" name="Elbow Connector 312"/>
              <p:cNvCxnSpPr/>
              <p:nvPr/>
            </p:nvCxnSpPr>
            <p:spPr>
              <a:xfrm rot="10800000" flipV="1">
                <a:off x="2359679" y="1799615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15" name="TextBox 314"/>
              <p:cNvSpPr txBox="1"/>
              <p:nvPr/>
            </p:nvSpPr>
            <p:spPr>
              <a:xfrm>
                <a:off x="1551852" y="2037038"/>
                <a:ext cx="322003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357</a:t>
                </a:r>
                <a:endParaRPr lang="en-AU" sz="700" b="1" dirty="0"/>
              </a:p>
            </p:txBody>
          </p:sp>
          <p:sp>
            <p:nvSpPr>
              <p:cNvPr id="316" name="TextBox 315"/>
              <p:cNvSpPr txBox="1"/>
              <p:nvPr/>
            </p:nvSpPr>
            <p:spPr>
              <a:xfrm>
                <a:off x="2065736" y="1573846"/>
                <a:ext cx="38982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377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17" name="TextBox 316"/>
              <p:cNvSpPr txBox="1"/>
              <p:nvPr/>
            </p:nvSpPr>
            <p:spPr>
              <a:xfrm>
                <a:off x="1933411" y="2030935"/>
                <a:ext cx="346170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517</a:t>
                </a:r>
                <a:endParaRPr lang="en-AU" sz="700" b="1" dirty="0"/>
              </a:p>
            </p:txBody>
          </p:sp>
          <p:sp>
            <p:nvSpPr>
              <p:cNvPr id="320" name="TextBox 319"/>
              <p:cNvSpPr txBox="1"/>
              <p:nvPr/>
            </p:nvSpPr>
            <p:spPr>
              <a:xfrm>
                <a:off x="1716350" y="1580660"/>
                <a:ext cx="409706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537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21" name="TextBox 320"/>
              <p:cNvSpPr txBox="1"/>
              <p:nvPr/>
            </p:nvSpPr>
            <p:spPr>
              <a:xfrm>
                <a:off x="1124585" y="1463732"/>
                <a:ext cx="221933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200" dirty="0" smtClean="0">
                    <a:latin typeface="Times New Roman" pitchFamily="18" charset="0"/>
                    <a:cs typeface="Times New Roman" pitchFamily="18" charset="0"/>
                  </a:rPr>
                  <a:t>I</a:t>
                </a:r>
                <a:endParaRPr lang="en-AU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22" name="TextBox 321"/>
              <p:cNvSpPr txBox="1"/>
              <p:nvPr/>
            </p:nvSpPr>
            <p:spPr>
              <a:xfrm>
                <a:off x="1175830" y="1746819"/>
                <a:ext cx="2297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323" name="Straight Connector 322"/>
              <p:cNvCxnSpPr/>
              <p:nvPr/>
            </p:nvCxnSpPr>
            <p:spPr>
              <a:xfrm flipV="1">
                <a:off x="1387781" y="1908917"/>
                <a:ext cx="146187" cy="37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24" name="TextBox 323"/>
              <p:cNvSpPr txBox="1"/>
              <p:nvPr/>
            </p:nvSpPr>
            <p:spPr>
              <a:xfrm>
                <a:off x="1353287" y="1580659"/>
                <a:ext cx="361524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697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325" name="Elbow Connector 324"/>
              <p:cNvCxnSpPr/>
              <p:nvPr/>
            </p:nvCxnSpPr>
            <p:spPr>
              <a:xfrm rot="10800000" flipV="1">
                <a:off x="1346656" y="1781339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 46"/>
          <p:cNvGrpSpPr/>
          <p:nvPr/>
        </p:nvGrpSpPr>
        <p:grpSpPr>
          <a:xfrm>
            <a:off x="988358" y="4615439"/>
            <a:ext cx="5295655" cy="2131745"/>
            <a:chOff x="988358" y="4615439"/>
            <a:chExt cx="5295655" cy="2131745"/>
          </a:xfrm>
        </p:grpSpPr>
        <p:grpSp>
          <p:nvGrpSpPr>
            <p:cNvPr id="45" name="Group 44"/>
            <p:cNvGrpSpPr/>
            <p:nvPr/>
          </p:nvGrpSpPr>
          <p:grpSpPr>
            <a:xfrm>
              <a:off x="2818972" y="4708159"/>
              <a:ext cx="1617541" cy="1992653"/>
              <a:chOff x="2818972" y="4708159"/>
              <a:chExt cx="1617541" cy="1992653"/>
            </a:xfrm>
          </p:grpSpPr>
          <p:grpSp>
            <p:nvGrpSpPr>
              <p:cNvPr id="24" name="Group 23"/>
              <p:cNvGrpSpPr/>
              <p:nvPr/>
            </p:nvGrpSpPr>
            <p:grpSpPr>
              <a:xfrm>
                <a:off x="2948712" y="5653662"/>
                <a:ext cx="1341712" cy="1047150"/>
                <a:chOff x="1053567" y="3923295"/>
                <a:chExt cx="1553533" cy="1158452"/>
              </a:xfrm>
            </p:grpSpPr>
            <p:cxnSp>
              <p:nvCxnSpPr>
                <p:cNvPr id="221" name="Straight Connector 220"/>
                <p:cNvCxnSpPr/>
                <p:nvPr/>
              </p:nvCxnSpPr>
              <p:spPr>
                <a:xfrm>
                  <a:off x="1386994" y="4455980"/>
                  <a:ext cx="0" cy="29281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22" name="Elbow Connector 221"/>
                <p:cNvCxnSpPr/>
                <p:nvPr/>
              </p:nvCxnSpPr>
              <p:spPr>
                <a:xfrm rot="16200000" flipV="1">
                  <a:off x="1272188" y="4577947"/>
                  <a:ext cx="298410" cy="154910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23" name="TextBox 222"/>
                <p:cNvSpPr txBox="1"/>
                <p:nvPr/>
              </p:nvSpPr>
              <p:spPr>
                <a:xfrm>
                  <a:off x="1951348" y="4200295"/>
                  <a:ext cx="655752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2AB</a:t>
                  </a:r>
                  <a:endParaRPr lang="en-AU" sz="1400" dirty="0"/>
                </a:p>
              </p:txBody>
            </p:sp>
            <p:sp>
              <p:nvSpPr>
                <p:cNvPr id="224" name="TextBox 223"/>
                <p:cNvSpPr txBox="1"/>
                <p:nvPr/>
              </p:nvSpPr>
              <p:spPr>
                <a:xfrm>
                  <a:off x="1663038" y="4502360"/>
                  <a:ext cx="454670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/>
                    <a:t>503</a:t>
                  </a:r>
                  <a:endParaRPr lang="en-AU" sz="700" b="1" dirty="0"/>
                </a:p>
              </p:txBody>
            </p:sp>
            <p:cxnSp>
              <p:nvCxnSpPr>
                <p:cNvPr id="226" name="Straight Connector 225"/>
                <p:cNvCxnSpPr/>
                <p:nvPr/>
              </p:nvCxnSpPr>
              <p:spPr>
                <a:xfrm>
                  <a:off x="1079987" y="4346701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27" name="TextBox 226"/>
                <p:cNvSpPr txBox="1"/>
                <p:nvPr/>
              </p:nvSpPr>
              <p:spPr>
                <a:xfrm>
                  <a:off x="1195112" y="4200295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sp>
              <p:nvSpPr>
                <p:cNvPr id="228" name="TextBox 227"/>
                <p:cNvSpPr txBox="1"/>
                <p:nvPr/>
              </p:nvSpPr>
              <p:spPr>
                <a:xfrm>
                  <a:off x="1503943" y="4200295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cxnSp>
              <p:nvCxnSpPr>
                <p:cNvPr id="229" name="Straight Connector 228"/>
                <p:cNvCxnSpPr/>
                <p:nvPr/>
              </p:nvCxnSpPr>
              <p:spPr>
                <a:xfrm>
                  <a:off x="1428530" y="4346701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0" name="Straight Connector 229"/>
                <p:cNvCxnSpPr/>
                <p:nvPr/>
              </p:nvCxnSpPr>
              <p:spPr>
                <a:xfrm>
                  <a:off x="1777074" y="4346701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2" name="Elbow Connector 51"/>
                <p:cNvCxnSpPr/>
                <p:nvPr/>
              </p:nvCxnSpPr>
              <p:spPr>
                <a:xfrm rot="10800000" flipV="1">
                  <a:off x="1414723" y="4188458"/>
                  <a:ext cx="277078" cy="292814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Elbow Connector 232"/>
                <p:cNvCxnSpPr/>
                <p:nvPr/>
              </p:nvCxnSpPr>
              <p:spPr>
                <a:xfrm rot="10800000" flipV="1">
                  <a:off x="1730256" y="4230450"/>
                  <a:ext cx="277078" cy="292814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34" name="TextBox 233"/>
                <p:cNvSpPr txBox="1"/>
                <p:nvPr/>
              </p:nvSpPr>
              <p:spPr>
                <a:xfrm>
                  <a:off x="1261479" y="4741256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A</a:t>
                  </a:r>
                  <a:endParaRPr lang="en-AU" sz="1400" dirty="0"/>
                </a:p>
              </p:txBody>
            </p:sp>
            <p:sp>
              <p:nvSpPr>
                <p:cNvPr id="235" name="TextBox 234"/>
                <p:cNvSpPr txBox="1"/>
                <p:nvPr/>
              </p:nvSpPr>
              <p:spPr>
                <a:xfrm>
                  <a:off x="1065218" y="4481964"/>
                  <a:ext cx="392524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523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6" name="TextBox 235"/>
                <p:cNvSpPr txBox="1"/>
                <p:nvPr/>
              </p:nvSpPr>
              <p:spPr>
                <a:xfrm>
                  <a:off x="1428530" y="3980685"/>
                  <a:ext cx="388886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377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37" name="TextBox 236"/>
                <p:cNvSpPr txBox="1"/>
                <p:nvPr/>
              </p:nvSpPr>
              <p:spPr>
                <a:xfrm>
                  <a:off x="1343939" y="4445950"/>
                  <a:ext cx="425998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/>
                    <a:t>343</a:t>
                  </a:r>
                  <a:endParaRPr lang="en-AU" sz="700" b="1" dirty="0"/>
                </a:p>
              </p:txBody>
            </p:sp>
            <p:sp>
              <p:nvSpPr>
                <p:cNvPr id="239" name="TextBox 238"/>
                <p:cNvSpPr txBox="1"/>
                <p:nvPr/>
              </p:nvSpPr>
              <p:spPr>
                <a:xfrm>
                  <a:off x="1053567" y="3923295"/>
                  <a:ext cx="424559" cy="306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200" dirty="0" err="1" smtClean="0">
                      <a:latin typeface="Times New Roman" pitchFamily="18" charset="0"/>
                      <a:cs typeface="Times New Roman" pitchFamily="18" charset="0"/>
                    </a:rPr>
                    <a:t>IIb</a:t>
                  </a:r>
                  <a:endParaRPr lang="en-AU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>
                <a:off x="2818972" y="4708159"/>
                <a:ext cx="1617541" cy="766951"/>
                <a:chOff x="695757" y="3930085"/>
                <a:chExt cx="1872908" cy="848470"/>
              </a:xfrm>
            </p:grpSpPr>
            <p:cxnSp>
              <p:nvCxnSpPr>
                <p:cNvPr id="241" name="Straight Connector 240"/>
                <p:cNvCxnSpPr/>
                <p:nvPr/>
              </p:nvCxnSpPr>
              <p:spPr>
                <a:xfrm>
                  <a:off x="1348559" y="4485741"/>
                  <a:ext cx="0" cy="292814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43" name="TextBox 242"/>
                <p:cNvSpPr txBox="1"/>
                <p:nvPr/>
              </p:nvSpPr>
              <p:spPr>
                <a:xfrm>
                  <a:off x="1912913" y="4230055"/>
                  <a:ext cx="655752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2AB</a:t>
                  </a:r>
                  <a:endParaRPr lang="en-AU" sz="1400" dirty="0"/>
                </a:p>
              </p:txBody>
            </p:sp>
            <p:sp>
              <p:nvSpPr>
                <p:cNvPr id="244" name="TextBox 243"/>
                <p:cNvSpPr txBox="1"/>
                <p:nvPr/>
              </p:nvSpPr>
              <p:spPr>
                <a:xfrm>
                  <a:off x="1738638" y="4522871"/>
                  <a:ext cx="454670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/>
                    <a:t>503</a:t>
                  </a:r>
                  <a:endParaRPr lang="en-AU" sz="700" b="1" dirty="0"/>
                </a:p>
              </p:txBody>
            </p:sp>
            <p:sp>
              <p:nvSpPr>
                <p:cNvPr id="245" name="TextBox 244"/>
                <p:cNvSpPr txBox="1"/>
                <p:nvPr/>
              </p:nvSpPr>
              <p:spPr>
                <a:xfrm>
                  <a:off x="779363" y="4230054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cxnSp>
              <p:nvCxnSpPr>
                <p:cNvPr id="246" name="Straight Connector 245"/>
                <p:cNvCxnSpPr/>
                <p:nvPr/>
              </p:nvCxnSpPr>
              <p:spPr>
                <a:xfrm>
                  <a:off x="1041552" y="4376462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47" name="TextBox 246"/>
                <p:cNvSpPr txBox="1"/>
                <p:nvPr/>
              </p:nvSpPr>
              <p:spPr>
                <a:xfrm>
                  <a:off x="1172506" y="4230054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sp>
              <p:nvSpPr>
                <p:cNvPr id="248" name="TextBox 247"/>
                <p:cNvSpPr txBox="1"/>
                <p:nvPr/>
              </p:nvSpPr>
              <p:spPr>
                <a:xfrm>
                  <a:off x="1520369" y="4240155"/>
                  <a:ext cx="265994" cy="34049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cxnSp>
              <p:nvCxnSpPr>
                <p:cNvPr id="249" name="Straight Connector 248"/>
                <p:cNvCxnSpPr/>
                <p:nvPr/>
              </p:nvCxnSpPr>
              <p:spPr>
                <a:xfrm>
                  <a:off x="1390095" y="4376462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0" name="Straight Connector 249"/>
                <p:cNvCxnSpPr/>
                <p:nvPr/>
              </p:nvCxnSpPr>
              <p:spPr>
                <a:xfrm>
                  <a:off x="1738639" y="4376462"/>
                  <a:ext cx="177330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1" name="Elbow Connector 250"/>
                <p:cNvCxnSpPr/>
                <p:nvPr/>
              </p:nvCxnSpPr>
              <p:spPr>
                <a:xfrm rot="10800000" flipV="1">
                  <a:off x="983461" y="4230055"/>
                  <a:ext cx="277078" cy="292814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2" name="Elbow Connector 51"/>
                <p:cNvCxnSpPr/>
                <p:nvPr/>
              </p:nvCxnSpPr>
              <p:spPr>
                <a:xfrm rot="10800000" flipV="1">
                  <a:off x="1376288" y="4218219"/>
                  <a:ext cx="277078" cy="292814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53" name="Elbow Connector 252"/>
                <p:cNvCxnSpPr/>
                <p:nvPr/>
              </p:nvCxnSpPr>
              <p:spPr>
                <a:xfrm rot="10800000" flipV="1">
                  <a:off x="1738639" y="4260211"/>
                  <a:ext cx="277078" cy="292814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56" name="TextBox 255"/>
                <p:cNvSpPr txBox="1"/>
                <p:nvPr/>
              </p:nvSpPr>
              <p:spPr>
                <a:xfrm>
                  <a:off x="1390095" y="4010446"/>
                  <a:ext cx="388886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377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7" name="TextBox 256"/>
                <p:cNvSpPr txBox="1"/>
                <p:nvPr/>
              </p:nvSpPr>
              <p:spPr>
                <a:xfrm>
                  <a:off x="1305503" y="4475712"/>
                  <a:ext cx="425998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/>
                    <a:t>343</a:t>
                  </a:r>
                  <a:endParaRPr lang="en-AU" sz="700" b="1" dirty="0"/>
                </a:p>
              </p:txBody>
            </p:sp>
            <p:sp>
              <p:nvSpPr>
                <p:cNvPr id="258" name="TextBox 257"/>
                <p:cNvSpPr txBox="1"/>
                <p:nvPr/>
              </p:nvSpPr>
              <p:spPr>
                <a:xfrm>
                  <a:off x="1041551" y="4017983"/>
                  <a:ext cx="408715" cy="22131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523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59" name="TextBox 258"/>
                <p:cNvSpPr txBox="1"/>
                <p:nvPr/>
              </p:nvSpPr>
              <p:spPr>
                <a:xfrm>
                  <a:off x="695757" y="3930085"/>
                  <a:ext cx="418823" cy="30644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200" dirty="0" err="1" smtClean="0">
                      <a:latin typeface="Times New Roman" pitchFamily="18" charset="0"/>
                      <a:cs typeface="Times New Roman" pitchFamily="18" charset="0"/>
                    </a:rPr>
                    <a:t>IIa</a:t>
                  </a:r>
                  <a:endParaRPr lang="en-AU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44" name="Group 43"/>
            <p:cNvGrpSpPr/>
            <p:nvPr/>
          </p:nvGrpSpPr>
          <p:grpSpPr>
            <a:xfrm>
              <a:off x="4616582" y="4615439"/>
              <a:ext cx="1667431" cy="2131745"/>
              <a:chOff x="4616582" y="4615439"/>
              <a:chExt cx="1667431" cy="2131745"/>
            </a:xfrm>
          </p:grpSpPr>
          <p:grpSp>
            <p:nvGrpSpPr>
              <p:cNvPr id="61" name="Group 60"/>
              <p:cNvGrpSpPr/>
              <p:nvPr/>
            </p:nvGrpSpPr>
            <p:grpSpPr>
              <a:xfrm>
                <a:off x="4616582" y="4615439"/>
                <a:ext cx="1514802" cy="905894"/>
                <a:chOff x="2391647" y="3916965"/>
                <a:chExt cx="1753949" cy="1002181"/>
              </a:xfrm>
            </p:grpSpPr>
            <p:grpSp>
              <p:nvGrpSpPr>
                <p:cNvPr id="131" name="Group 130"/>
                <p:cNvGrpSpPr/>
                <p:nvPr/>
              </p:nvGrpSpPr>
              <p:grpSpPr>
                <a:xfrm>
                  <a:off x="2500265" y="3999650"/>
                  <a:ext cx="1645331" cy="919496"/>
                  <a:chOff x="4871357" y="1935347"/>
                  <a:chExt cx="1924338" cy="503497"/>
                </a:xfrm>
              </p:grpSpPr>
              <p:sp>
                <p:nvSpPr>
                  <p:cNvPr id="138" name="TextBox 137"/>
                  <p:cNvSpPr txBox="1"/>
                  <p:nvPr/>
                </p:nvSpPr>
                <p:spPr>
                  <a:xfrm>
                    <a:off x="6144987" y="2086907"/>
                    <a:ext cx="650708" cy="1864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1400" dirty="0" smtClean="0"/>
                      <a:t>2AB</a:t>
                    </a:r>
                    <a:endParaRPr lang="en-AU" sz="1400" dirty="0"/>
                  </a:p>
                </p:txBody>
              </p:sp>
              <p:sp>
                <p:nvSpPr>
                  <p:cNvPr id="139" name="TextBox 138"/>
                  <p:cNvSpPr txBox="1"/>
                  <p:nvPr/>
                </p:nvSpPr>
                <p:spPr>
                  <a:xfrm>
                    <a:off x="5841714" y="2301974"/>
                    <a:ext cx="537625" cy="121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700" b="1" dirty="0" smtClean="0"/>
                      <a:t>503</a:t>
                    </a:r>
                    <a:endParaRPr lang="en-AU" sz="700" b="1" dirty="0"/>
                  </a:p>
                </p:txBody>
              </p:sp>
              <p:sp>
                <p:nvSpPr>
                  <p:cNvPr id="140" name="TextBox 139"/>
                  <p:cNvSpPr txBox="1"/>
                  <p:nvPr/>
                </p:nvSpPr>
                <p:spPr>
                  <a:xfrm>
                    <a:off x="4871357" y="2066519"/>
                    <a:ext cx="323992" cy="1864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1400" dirty="0" smtClean="0"/>
                      <a:t>X</a:t>
                    </a:r>
                    <a:endParaRPr lang="en-AU" sz="1400" dirty="0"/>
                  </a:p>
                </p:txBody>
              </p:sp>
              <p:cxnSp>
                <p:nvCxnSpPr>
                  <p:cNvPr id="141" name="Straight Connector 140"/>
                  <p:cNvCxnSpPr/>
                  <p:nvPr/>
                </p:nvCxnSpPr>
                <p:spPr>
                  <a:xfrm>
                    <a:off x="5173242" y="2152760"/>
                    <a:ext cx="21599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2" name="TextBox 141"/>
                  <p:cNvSpPr txBox="1"/>
                  <p:nvPr/>
                </p:nvSpPr>
                <p:spPr>
                  <a:xfrm>
                    <a:off x="5295899" y="2066519"/>
                    <a:ext cx="323992" cy="1864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1400" dirty="0" smtClean="0"/>
                      <a:t>X</a:t>
                    </a:r>
                    <a:endParaRPr lang="en-AU" sz="1400" dirty="0"/>
                  </a:p>
                </p:txBody>
              </p:sp>
              <p:sp>
                <p:nvSpPr>
                  <p:cNvPr id="143" name="TextBox 142"/>
                  <p:cNvSpPr txBox="1"/>
                  <p:nvPr/>
                </p:nvSpPr>
                <p:spPr>
                  <a:xfrm>
                    <a:off x="5720445" y="2066519"/>
                    <a:ext cx="323992" cy="18644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1400" dirty="0" smtClean="0"/>
                      <a:t>X</a:t>
                    </a:r>
                    <a:endParaRPr lang="en-AU" sz="1400" dirty="0"/>
                  </a:p>
                </p:txBody>
              </p:sp>
              <p:cxnSp>
                <p:nvCxnSpPr>
                  <p:cNvPr id="144" name="Straight Connector 143"/>
                  <p:cNvCxnSpPr/>
                  <p:nvPr/>
                </p:nvCxnSpPr>
                <p:spPr>
                  <a:xfrm>
                    <a:off x="5605444" y="2164807"/>
                    <a:ext cx="21599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/>
                  <p:cNvCxnSpPr/>
                  <p:nvPr/>
                </p:nvCxnSpPr>
                <p:spPr>
                  <a:xfrm>
                    <a:off x="6002446" y="2164807"/>
                    <a:ext cx="215996" cy="0"/>
                  </a:xfrm>
                  <a:prstGeom prst="line">
                    <a:avLst/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6" name="Elbow Connector 145"/>
                  <p:cNvCxnSpPr/>
                  <p:nvPr/>
                </p:nvCxnSpPr>
                <p:spPr>
                  <a:xfrm rot="10800000" flipV="1">
                    <a:off x="5112051" y="2027192"/>
                    <a:ext cx="337494" cy="251135"/>
                  </a:xfrm>
                  <a:prstGeom prst="bentConnector3">
                    <a:avLst>
                      <a:gd name="adj1" fmla="val 50000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7" name="Elbow Connector 51"/>
                  <p:cNvCxnSpPr/>
                  <p:nvPr/>
                </p:nvCxnSpPr>
                <p:spPr>
                  <a:xfrm rot="10800000" flipV="1">
                    <a:off x="5509536" y="2066519"/>
                    <a:ext cx="337494" cy="251135"/>
                  </a:xfrm>
                  <a:prstGeom prst="bentConnector3">
                    <a:avLst>
                      <a:gd name="adj1" fmla="val 50000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8" name="Elbow Connector 147"/>
                  <p:cNvCxnSpPr/>
                  <p:nvPr/>
                </p:nvCxnSpPr>
                <p:spPr>
                  <a:xfrm rot="10800000" flipV="1">
                    <a:off x="5932716" y="2066519"/>
                    <a:ext cx="337494" cy="251135"/>
                  </a:xfrm>
                  <a:prstGeom prst="bentConnector3">
                    <a:avLst>
                      <a:gd name="adj1" fmla="val 50000"/>
                    </a:avLst>
                  </a:prstGeom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546597" y="1935728"/>
                    <a:ext cx="668708" cy="121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700" b="1" dirty="0" smtClean="0">
                        <a:solidFill>
                          <a:srgbClr val="FF0000"/>
                        </a:solidFill>
                      </a:rPr>
                      <a:t>363</a:t>
                    </a:r>
                    <a:endParaRPr lang="en-AU" sz="700" b="1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50" name="TextBox 149"/>
                  <p:cNvSpPr txBox="1"/>
                  <p:nvPr/>
                </p:nvSpPr>
                <p:spPr>
                  <a:xfrm>
                    <a:off x="5366657" y="2317654"/>
                    <a:ext cx="495302" cy="121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700" b="1" dirty="0" smtClean="0"/>
                      <a:t>357</a:t>
                    </a:r>
                    <a:endParaRPr lang="en-AU" sz="700" b="1" dirty="0"/>
                  </a:p>
                </p:txBody>
              </p:sp>
              <p:sp>
                <p:nvSpPr>
                  <p:cNvPr id="151" name="TextBox 150"/>
                  <p:cNvSpPr txBox="1"/>
                  <p:nvPr/>
                </p:nvSpPr>
                <p:spPr>
                  <a:xfrm>
                    <a:off x="5105743" y="1935347"/>
                    <a:ext cx="459921" cy="12119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AU" sz="700" b="1" dirty="0" smtClean="0">
                        <a:solidFill>
                          <a:srgbClr val="FF0000"/>
                        </a:solidFill>
                      </a:rPr>
                      <a:t>523</a:t>
                    </a:r>
                    <a:endParaRPr lang="en-AU" sz="700" b="1" dirty="0">
                      <a:solidFill>
                        <a:srgbClr val="FF0000"/>
                      </a:solidFill>
                    </a:endParaRPr>
                  </a:p>
                </p:txBody>
              </p:sp>
            </p:grpSp>
            <p:cxnSp>
              <p:nvCxnSpPr>
                <p:cNvPr id="133" name="Straight Connector 132"/>
                <p:cNvCxnSpPr/>
                <p:nvPr/>
              </p:nvCxnSpPr>
              <p:spPr>
                <a:xfrm>
                  <a:off x="3364752" y="4505666"/>
                  <a:ext cx="0" cy="340201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55" name="Rectangle 54"/>
                <p:cNvSpPr/>
                <p:nvPr/>
              </p:nvSpPr>
              <p:spPr>
                <a:xfrm>
                  <a:off x="2391647" y="3916965"/>
                  <a:ext cx="471815" cy="30644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AU" sz="1200" dirty="0" err="1" smtClean="0">
                      <a:latin typeface="Times New Roman" pitchFamily="18" charset="0"/>
                      <a:cs typeface="Times New Roman" pitchFamily="18" charset="0"/>
                    </a:rPr>
                    <a:t>IIIa</a:t>
                  </a:r>
                  <a:endParaRPr lang="en-AU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1136" name="Group 1135"/>
              <p:cNvGrpSpPr/>
              <p:nvPr/>
            </p:nvGrpSpPr>
            <p:grpSpPr>
              <a:xfrm>
                <a:off x="4657274" y="5712992"/>
                <a:ext cx="1626739" cy="1034192"/>
                <a:chOff x="2710085" y="5066862"/>
                <a:chExt cx="1626739" cy="1034192"/>
              </a:xfrm>
            </p:grpSpPr>
            <p:cxnSp>
              <p:nvCxnSpPr>
                <p:cNvPr id="264" name="Straight Connector 263"/>
                <p:cNvCxnSpPr/>
                <p:nvPr/>
              </p:nvCxnSpPr>
              <p:spPr>
                <a:xfrm>
                  <a:off x="3534530" y="5567482"/>
                  <a:ext cx="0" cy="266438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65" name="Elbow Connector 264"/>
                <p:cNvCxnSpPr/>
                <p:nvPr/>
              </p:nvCxnSpPr>
              <p:spPr>
                <a:xfrm rot="16200000" flipV="1">
                  <a:off x="3416258" y="5678348"/>
                  <a:ext cx="271529" cy="139940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66" name="TextBox 265"/>
                <p:cNvSpPr txBox="1"/>
                <p:nvPr/>
              </p:nvSpPr>
              <p:spPr>
                <a:xfrm>
                  <a:off x="3744440" y="5301045"/>
                  <a:ext cx="592384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2AB</a:t>
                  </a:r>
                  <a:endParaRPr lang="en-AU" sz="1400" dirty="0"/>
                </a:p>
              </p:txBody>
            </p:sp>
            <p:sp>
              <p:nvSpPr>
                <p:cNvPr id="267" name="TextBox 266"/>
                <p:cNvSpPr txBox="1"/>
                <p:nvPr/>
              </p:nvSpPr>
              <p:spPr>
                <a:xfrm>
                  <a:off x="3587006" y="5567482"/>
                  <a:ext cx="410734" cy="2000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/>
                    <a:t>503</a:t>
                  </a:r>
                  <a:endParaRPr lang="en-AU" sz="700" b="1" dirty="0"/>
                </a:p>
              </p:txBody>
            </p:sp>
            <p:cxnSp>
              <p:nvCxnSpPr>
                <p:cNvPr id="269" name="Straight Connector 268"/>
                <p:cNvCxnSpPr/>
                <p:nvPr/>
              </p:nvCxnSpPr>
              <p:spPr>
                <a:xfrm>
                  <a:off x="2957282" y="5434263"/>
                  <a:ext cx="16019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70" name="TextBox 269"/>
                <p:cNvSpPr txBox="1"/>
                <p:nvPr/>
              </p:nvSpPr>
              <p:spPr>
                <a:xfrm>
                  <a:off x="3066904" y="5301045"/>
                  <a:ext cx="24029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sp>
              <p:nvSpPr>
                <p:cNvPr id="271" name="TextBox 270"/>
                <p:cNvSpPr txBox="1"/>
                <p:nvPr/>
              </p:nvSpPr>
              <p:spPr>
                <a:xfrm>
                  <a:off x="3344071" y="5301045"/>
                  <a:ext cx="24029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X</a:t>
                  </a:r>
                  <a:endParaRPr lang="en-AU" sz="1400" dirty="0"/>
                </a:p>
              </p:txBody>
            </p:sp>
            <p:cxnSp>
              <p:nvCxnSpPr>
                <p:cNvPr id="272" name="Straight Connector 271"/>
                <p:cNvCxnSpPr/>
                <p:nvPr/>
              </p:nvCxnSpPr>
              <p:spPr>
                <a:xfrm>
                  <a:off x="3272144" y="5434263"/>
                  <a:ext cx="16019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3" name="Straight Connector 272"/>
                <p:cNvCxnSpPr/>
                <p:nvPr/>
              </p:nvCxnSpPr>
              <p:spPr>
                <a:xfrm>
                  <a:off x="3587007" y="5434263"/>
                  <a:ext cx="160194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5" name="Elbow Connector 51"/>
                <p:cNvCxnSpPr/>
                <p:nvPr/>
              </p:nvCxnSpPr>
              <p:spPr>
                <a:xfrm rot="10800000" flipV="1">
                  <a:off x="3219667" y="5301045"/>
                  <a:ext cx="250303" cy="266438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6" name="Elbow Connector 275"/>
                <p:cNvCxnSpPr/>
                <p:nvPr/>
              </p:nvCxnSpPr>
              <p:spPr>
                <a:xfrm rot="10800000" flipV="1">
                  <a:off x="3587007" y="5301045"/>
                  <a:ext cx="250303" cy="266438"/>
                </a:xfrm>
                <a:prstGeom prst="bentConnector3">
                  <a:avLst>
                    <a:gd name="adj1" fmla="val 50000"/>
                  </a:avLst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277" name="TextBox 276"/>
                <p:cNvSpPr txBox="1"/>
                <p:nvPr/>
              </p:nvSpPr>
              <p:spPr>
                <a:xfrm>
                  <a:off x="3429574" y="5793277"/>
                  <a:ext cx="240290" cy="3077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400" dirty="0" smtClean="0"/>
                    <a:t>A</a:t>
                  </a:r>
                  <a:endParaRPr lang="en-AU" sz="1400" dirty="0"/>
                </a:p>
              </p:txBody>
            </p:sp>
            <p:sp>
              <p:nvSpPr>
                <p:cNvPr id="278" name="TextBox 277"/>
                <p:cNvSpPr txBox="1"/>
                <p:nvPr/>
              </p:nvSpPr>
              <p:spPr>
                <a:xfrm>
                  <a:off x="3219667" y="5634093"/>
                  <a:ext cx="354592" cy="2000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523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79" name="TextBox 278"/>
                <p:cNvSpPr txBox="1"/>
                <p:nvPr/>
              </p:nvSpPr>
              <p:spPr>
                <a:xfrm>
                  <a:off x="3272145" y="5101217"/>
                  <a:ext cx="384143" cy="20005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700" b="1" dirty="0" smtClean="0">
                      <a:solidFill>
                        <a:srgbClr val="FF0000"/>
                      </a:solidFill>
                    </a:rPr>
                    <a:t>537</a:t>
                  </a:r>
                  <a:endParaRPr lang="en-AU" sz="700" b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282" name="TextBox 281"/>
                <p:cNvSpPr txBox="1"/>
                <p:nvPr/>
              </p:nvSpPr>
              <p:spPr>
                <a:xfrm>
                  <a:off x="2710085" y="5066862"/>
                  <a:ext cx="43553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AU" sz="1200" dirty="0" err="1" smtClean="0">
                      <a:latin typeface="Times New Roman" pitchFamily="18" charset="0"/>
                      <a:cs typeface="Times New Roman" pitchFamily="18" charset="0"/>
                    </a:rPr>
                    <a:t>IIIb</a:t>
                  </a:r>
                  <a:endParaRPr lang="en-AU" sz="1200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grpSp>
          <p:nvGrpSpPr>
            <p:cNvPr id="43" name="Group 42"/>
            <p:cNvGrpSpPr/>
            <p:nvPr/>
          </p:nvGrpSpPr>
          <p:grpSpPr>
            <a:xfrm>
              <a:off x="988358" y="4743957"/>
              <a:ext cx="1641853" cy="796738"/>
              <a:chOff x="1208927" y="4740310"/>
              <a:chExt cx="1641853" cy="796738"/>
            </a:xfrm>
          </p:grpSpPr>
          <p:sp>
            <p:nvSpPr>
              <p:cNvPr id="353" name="TextBox 352"/>
              <p:cNvSpPr txBox="1"/>
              <p:nvPr/>
            </p:nvSpPr>
            <p:spPr>
              <a:xfrm>
                <a:off x="2373830" y="5031102"/>
                <a:ext cx="47695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2AB</a:t>
                </a:r>
                <a:endParaRPr lang="en-AU" sz="1400" dirty="0"/>
              </a:p>
            </p:txBody>
          </p:sp>
          <p:sp>
            <p:nvSpPr>
              <p:cNvPr id="355" name="TextBox 354"/>
              <p:cNvSpPr txBox="1"/>
              <p:nvPr/>
            </p:nvSpPr>
            <p:spPr>
              <a:xfrm>
                <a:off x="1326709" y="5031102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356" name="Straight Connector 355"/>
              <p:cNvCxnSpPr>
                <a:stCxn id="355" idx="3"/>
              </p:cNvCxnSpPr>
              <p:nvPr/>
            </p:nvCxnSpPr>
            <p:spPr>
              <a:xfrm flipV="1">
                <a:off x="1593346" y="5181275"/>
                <a:ext cx="146187" cy="37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57" name="TextBox 356"/>
              <p:cNvSpPr txBox="1"/>
              <p:nvPr/>
            </p:nvSpPr>
            <p:spPr>
              <a:xfrm>
                <a:off x="1668767" y="5029919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sp>
            <p:nvSpPr>
              <p:cNvPr id="358" name="TextBox 357"/>
              <p:cNvSpPr txBox="1"/>
              <p:nvPr/>
            </p:nvSpPr>
            <p:spPr>
              <a:xfrm>
                <a:off x="2006371" y="5048935"/>
                <a:ext cx="26663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400" dirty="0" smtClean="0"/>
                  <a:t>X</a:t>
                </a:r>
                <a:endParaRPr lang="en-AU" sz="1400" dirty="0"/>
              </a:p>
            </p:txBody>
          </p:sp>
          <p:cxnSp>
            <p:nvCxnSpPr>
              <p:cNvPr id="359" name="Straight Connector 358"/>
              <p:cNvCxnSpPr/>
              <p:nvPr/>
            </p:nvCxnSpPr>
            <p:spPr>
              <a:xfrm>
                <a:off x="1886883" y="5181275"/>
                <a:ext cx="1777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0" name="Straight Connector 359"/>
              <p:cNvCxnSpPr/>
              <p:nvPr/>
            </p:nvCxnSpPr>
            <p:spPr>
              <a:xfrm>
                <a:off x="2236270" y="5181275"/>
                <a:ext cx="177759" cy="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1" name="Elbow Connector 360"/>
              <p:cNvCxnSpPr/>
              <p:nvPr/>
            </p:nvCxnSpPr>
            <p:spPr>
              <a:xfrm rot="10800000" flipV="1">
                <a:off x="1479265" y="5048934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2" name="Elbow Connector 51"/>
              <p:cNvCxnSpPr/>
              <p:nvPr/>
            </p:nvCxnSpPr>
            <p:spPr>
              <a:xfrm rot="10800000" flipV="1">
                <a:off x="1806528" y="5048010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63" name="Elbow Connector 362"/>
              <p:cNvCxnSpPr/>
              <p:nvPr/>
            </p:nvCxnSpPr>
            <p:spPr>
              <a:xfrm rot="10800000" flipV="1">
                <a:off x="2167441" y="5058222"/>
                <a:ext cx="277748" cy="264681"/>
              </a:xfrm>
              <a:prstGeom prst="bentConnector3">
                <a:avLst>
                  <a:gd name="adj1" fmla="val 50000"/>
                </a:avLst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64" name="TextBox 363"/>
              <p:cNvSpPr txBox="1"/>
              <p:nvPr/>
            </p:nvSpPr>
            <p:spPr>
              <a:xfrm>
                <a:off x="1730780" y="5336992"/>
                <a:ext cx="322003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343</a:t>
                </a:r>
                <a:endParaRPr lang="en-AU" sz="700" b="1" dirty="0"/>
              </a:p>
            </p:txBody>
          </p:sp>
          <p:sp>
            <p:nvSpPr>
              <p:cNvPr id="365" name="TextBox 364"/>
              <p:cNvSpPr txBox="1"/>
              <p:nvPr/>
            </p:nvSpPr>
            <p:spPr>
              <a:xfrm>
                <a:off x="1882829" y="4868396"/>
                <a:ext cx="389828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377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66" name="TextBox 365"/>
              <p:cNvSpPr txBox="1"/>
              <p:nvPr/>
            </p:nvSpPr>
            <p:spPr>
              <a:xfrm>
                <a:off x="2118596" y="5336993"/>
                <a:ext cx="346170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/>
                  <a:t>503</a:t>
                </a:r>
                <a:endParaRPr lang="en-AU" sz="700" b="1" dirty="0"/>
              </a:p>
            </p:txBody>
          </p:sp>
          <p:sp>
            <p:nvSpPr>
              <p:cNvPr id="367" name="TextBox 366"/>
              <p:cNvSpPr txBox="1"/>
              <p:nvPr/>
            </p:nvSpPr>
            <p:spPr>
              <a:xfrm>
                <a:off x="1537496" y="4857238"/>
                <a:ext cx="409706" cy="2000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700" b="1" dirty="0" smtClean="0">
                    <a:solidFill>
                      <a:srgbClr val="FF0000"/>
                    </a:solidFill>
                  </a:rPr>
                  <a:t>537</a:t>
                </a:r>
                <a:endParaRPr lang="en-AU" sz="7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368" name="TextBox 367"/>
              <p:cNvSpPr txBox="1"/>
              <p:nvPr/>
            </p:nvSpPr>
            <p:spPr>
              <a:xfrm>
                <a:off x="1242319" y="4740310"/>
                <a:ext cx="34271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AU" sz="1200" dirty="0" err="1" smtClean="0">
                    <a:latin typeface="Times New Roman" pitchFamily="18" charset="0"/>
                    <a:cs typeface="Times New Roman" pitchFamily="18" charset="0"/>
                  </a:rPr>
                  <a:t>Ia</a:t>
                </a:r>
                <a:endParaRPr lang="en-AU" sz="12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370" name="Straight Connector 369"/>
              <p:cNvCxnSpPr/>
              <p:nvPr/>
            </p:nvCxnSpPr>
            <p:spPr>
              <a:xfrm flipV="1">
                <a:off x="1208927" y="5185495"/>
                <a:ext cx="146187" cy="371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/>
          <p:cNvGrpSpPr/>
          <p:nvPr/>
        </p:nvGrpSpPr>
        <p:grpSpPr>
          <a:xfrm>
            <a:off x="1241649" y="6899576"/>
            <a:ext cx="5069884" cy="2080393"/>
            <a:chOff x="1241649" y="6899576"/>
            <a:chExt cx="5069884" cy="2080393"/>
          </a:xfrm>
        </p:grpSpPr>
        <p:sp>
          <p:nvSpPr>
            <p:cNvPr id="185" name="Rectangle 184"/>
            <p:cNvSpPr/>
            <p:nvPr/>
          </p:nvSpPr>
          <p:spPr>
            <a:xfrm>
              <a:off x="1591608" y="6985827"/>
              <a:ext cx="8306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AU" sz="14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ESI-MS</a:t>
              </a:r>
              <a:r>
                <a:rPr lang="en-AU" sz="1400" baseline="30000" dirty="0" smtClean="0">
                  <a:latin typeface="Times New Roman" pitchFamily="18" charset="0"/>
                  <a:ea typeface="Calibri" pitchFamily="34" charset="0"/>
                  <a:cs typeface="Times New Roman" pitchFamily="18" charset="0"/>
                </a:rPr>
                <a:t>3</a:t>
              </a:r>
              <a:endParaRPr lang="en-AU" sz="1400" dirty="0"/>
            </a:p>
          </p:txBody>
        </p:sp>
        <p:grpSp>
          <p:nvGrpSpPr>
            <p:cNvPr id="1135" name="Group 1134"/>
            <p:cNvGrpSpPr/>
            <p:nvPr/>
          </p:nvGrpSpPr>
          <p:grpSpPr>
            <a:xfrm>
              <a:off x="1241649" y="6899576"/>
              <a:ext cx="5069884" cy="2080393"/>
              <a:chOff x="1011077" y="6191250"/>
              <a:chExt cx="5069884" cy="2080393"/>
            </a:xfrm>
          </p:grpSpPr>
          <p:sp>
            <p:nvSpPr>
              <p:cNvPr id="1108" name="AutoShape 92"/>
              <p:cNvSpPr>
                <a:spLocks noChangeAspect="1" noChangeArrowheads="1" noTextEdit="1"/>
              </p:cNvSpPr>
              <p:nvPr/>
            </p:nvSpPr>
            <p:spPr bwMode="auto">
              <a:xfrm>
                <a:off x="1115946" y="6191250"/>
                <a:ext cx="4965015" cy="208039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09" name="Rectangle 94"/>
              <p:cNvSpPr>
                <a:spLocks noChangeArrowheads="1"/>
              </p:cNvSpPr>
              <p:nvPr/>
            </p:nvSpPr>
            <p:spPr bwMode="auto">
              <a:xfrm>
                <a:off x="1331684" y="6205170"/>
                <a:ext cx="4678220" cy="1919681"/>
              </a:xfrm>
              <a:prstGeom prst="rect">
                <a:avLst/>
              </a:prstGeom>
              <a:noFill/>
              <a:ln w="6">
                <a:solidFill>
                  <a:srgbClr val="0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0" name="Freeform 95"/>
              <p:cNvSpPr>
                <a:spLocks/>
              </p:cNvSpPr>
              <p:nvPr/>
            </p:nvSpPr>
            <p:spPr bwMode="auto">
              <a:xfrm>
                <a:off x="1277661" y="6702490"/>
                <a:ext cx="4672446" cy="1380601"/>
              </a:xfrm>
              <a:custGeom>
                <a:avLst/>
                <a:gdLst>
                  <a:gd name="T0" fmla="*/ 72 w 4855"/>
                  <a:gd name="T1" fmla="*/ 1091 h 1091"/>
                  <a:gd name="T2" fmla="*/ 149 w 4855"/>
                  <a:gd name="T3" fmla="*/ 1091 h 1091"/>
                  <a:gd name="T4" fmla="*/ 227 w 4855"/>
                  <a:gd name="T5" fmla="*/ 1091 h 1091"/>
                  <a:gd name="T6" fmla="*/ 299 w 4855"/>
                  <a:gd name="T7" fmla="*/ 1091 h 1091"/>
                  <a:gd name="T8" fmla="*/ 376 w 4855"/>
                  <a:gd name="T9" fmla="*/ 1091 h 1091"/>
                  <a:gd name="T10" fmla="*/ 454 w 4855"/>
                  <a:gd name="T11" fmla="*/ 1091 h 1091"/>
                  <a:gd name="T12" fmla="*/ 531 w 4855"/>
                  <a:gd name="T13" fmla="*/ 1091 h 1091"/>
                  <a:gd name="T14" fmla="*/ 603 w 4855"/>
                  <a:gd name="T15" fmla="*/ 1091 h 1091"/>
                  <a:gd name="T16" fmla="*/ 681 w 4855"/>
                  <a:gd name="T17" fmla="*/ 1091 h 1091"/>
                  <a:gd name="T18" fmla="*/ 758 w 4855"/>
                  <a:gd name="T19" fmla="*/ 1091 h 1091"/>
                  <a:gd name="T20" fmla="*/ 836 w 4855"/>
                  <a:gd name="T21" fmla="*/ 1091 h 1091"/>
                  <a:gd name="T22" fmla="*/ 908 w 4855"/>
                  <a:gd name="T23" fmla="*/ 1091 h 1091"/>
                  <a:gd name="T24" fmla="*/ 985 w 4855"/>
                  <a:gd name="T25" fmla="*/ 1091 h 1091"/>
                  <a:gd name="T26" fmla="*/ 1063 w 4855"/>
                  <a:gd name="T27" fmla="*/ 1091 h 1091"/>
                  <a:gd name="T28" fmla="*/ 1140 w 4855"/>
                  <a:gd name="T29" fmla="*/ 1091 h 1091"/>
                  <a:gd name="T30" fmla="*/ 1212 w 4855"/>
                  <a:gd name="T31" fmla="*/ 1091 h 1091"/>
                  <a:gd name="T32" fmla="*/ 1290 w 4855"/>
                  <a:gd name="T33" fmla="*/ 1091 h 1091"/>
                  <a:gd name="T34" fmla="*/ 1367 w 4855"/>
                  <a:gd name="T35" fmla="*/ 1091 h 1091"/>
                  <a:gd name="T36" fmla="*/ 1445 w 4855"/>
                  <a:gd name="T37" fmla="*/ 1091 h 1091"/>
                  <a:gd name="T38" fmla="*/ 1517 w 4855"/>
                  <a:gd name="T39" fmla="*/ 1091 h 1091"/>
                  <a:gd name="T40" fmla="*/ 1594 w 4855"/>
                  <a:gd name="T41" fmla="*/ 1091 h 1091"/>
                  <a:gd name="T42" fmla="*/ 1672 w 4855"/>
                  <a:gd name="T43" fmla="*/ 1091 h 1091"/>
                  <a:gd name="T44" fmla="*/ 1749 w 4855"/>
                  <a:gd name="T45" fmla="*/ 1091 h 1091"/>
                  <a:gd name="T46" fmla="*/ 1821 w 4855"/>
                  <a:gd name="T47" fmla="*/ 1091 h 1091"/>
                  <a:gd name="T48" fmla="*/ 1899 w 4855"/>
                  <a:gd name="T49" fmla="*/ 1091 h 1091"/>
                  <a:gd name="T50" fmla="*/ 1976 w 4855"/>
                  <a:gd name="T51" fmla="*/ 1091 h 1091"/>
                  <a:gd name="T52" fmla="*/ 2054 w 4855"/>
                  <a:gd name="T53" fmla="*/ 1091 h 1091"/>
                  <a:gd name="T54" fmla="*/ 2126 w 4855"/>
                  <a:gd name="T55" fmla="*/ 1091 h 1091"/>
                  <a:gd name="T56" fmla="*/ 2203 w 4855"/>
                  <a:gd name="T57" fmla="*/ 1091 h 1091"/>
                  <a:gd name="T58" fmla="*/ 2281 w 4855"/>
                  <a:gd name="T59" fmla="*/ 1091 h 1091"/>
                  <a:gd name="T60" fmla="*/ 2358 w 4855"/>
                  <a:gd name="T61" fmla="*/ 1091 h 1091"/>
                  <a:gd name="T62" fmla="*/ 2430 w 4855"/>
                  <a:gd name="T63" fmla="*/ 1091 h 1091"/>
                  <a:gd name="T64" fmla="*/ 2508 w 4855"/>
                  <a:gd name="T65" fmla="*/ 1091 h 1091"/>
                  <a:gd name="T66" fmla="*/ 2585 w 4855"/>
                  <a:gd name="T67" fmla="*/ 1091 h 1091"/>
                  <a:gd name="T68" fmla="*/ 2663 w 4855"/>
                  <a:gd name="T69" fmla="*/ 1091 h 1091"/>
                  <a:gd name="T70" fmla="*/ 2735 w 4855"/>
                  <a:gd name="T71" fmla="*/ 1091 h 1091"/>
                  <a:gd name="T72" fmla="*/ 2812 w 4855"/>
                  <a:gd name="T73" fmla="*/ 1091 h 1091"/>
                  <a:gd name="T74" fmla="*/ 2890 w 4855"/>
                  <a:gd name="T75" fmla="*/ 1091 h 1091"/>
                  <a:gd name="T76" fmla="*/ 2967 w 4855"/>
                  <a:gd name="T77" fmla="*/ 1091 h 1091"/>
                  <a:gd name="T78" fmla="*/ 3039 w 4855"/>
                  <a:gd name="T79" fmla="*/ 1091 h 1091"/>
                  <a:gd name="T80" fmla="*/ 3117 w 4855"/>
                  <a:gd name="T81" fmla="*/ 1091 h 1091"/>
                  <a:gd name="T82" fmla="*/ 3194 w 4855"/>
                  <a:gd name="T83" fmla="*/ 1091 h 1091"/>
                  <a:gd name="T84" fmla="*/ 3272 w 4855"/>
                  <a:gd name="T85" fmla="*/ 1091 h 1091"/>
                  <a:gd name="T86" fmla="*/ 3344 w 4855"/>
                  <a:gd name="T87" fmla="*/ 1091 h 1091"/>
                  <a:gd name="T88" fmla="*/ 3421 w 4855"/>
                  <a:gd name="T89" fmla="*/ 1091 h 1091"/>
                  <a:gd name="T90" fmla="*/ 3499 w 4855"/>
                  <a:gd name="T91" fmla="*/ 1091 h 1091"/>
                  <a:gd name="T92" fmla="*/ 3576 w 4855"/>
                  <a:gd name="T93" fmla="*/ 1091 h 1091"/>
                  <a:gd name="T94" fmla="*/ 3648 w 4855"/>
                  <a:gd name="T95" fmla="*/ 1091 h 1091"/>
                  <a:gd name="T96" fmla="*/ 3726 w 4855"/>
                  <a:gd name="T97" fmla="*/ 1091 h 1091"/>
                  <a:gd name="T98" fmla="*/ 3803 w 4855"/>
                  <a:gd name="T99" fmla="*/ 1091 h 1091"/>
                  <a:gd name="T100" fmla="*/ 3881 w 4855"/>
                  <a:gd name="T101" fmla="*/ 1091 h 1091"/>
                  <a:gd name="T102" fmla="*/ 3953 w 4855"/>
                  <a:gd name="T103" fmla="*/ 1091 h 1091"/>
                  <a:gd name="T104" fmla="*/ 4030 w 4855"/>
                  <a:gd name="T105" fmla="*/ 1091 h 1091"/>
                  <a:gd name="T106" fmla="*/ 4108 w 4855"/>
                  <a:gd name="T107" fmla="*/ 1091 h 1091"/>
                  <a:gd name="T108" fmla="*/ 4185 w 4855"/>
                  <a:gd name="T109" fmla="*/ 1091 h 1091"/>
                  <a:gd name="T110" fmla="*/ 4257 w 4855"/>
                  <a:gd name="T111" fmla="*/ 1091 h 1091"/>
                  <a:gd name="T112" fmla="*/ 4335 w 4855"/>
                  <a:gd name="T113" fmla="*/ 1091 h 1091"/>
                  <a:gd name="T114" fmla="*/ 4412 w 4855"/>
                  <a:gd name="T115" fmla="*/ 1091 h 1091"/>
                  <a:gd name="T116" fmla="*/ 4490 w 4855"/>
                  <a:gd name="T117" fmla="*/ 1091 h 1091"/>
                  <a:gd name="T118" fmla="*/ 4562 w 4855"/>
                  <a:gd name="T119" fmla="*/ 1091 h 1091"/>
                  <a:gd name="T120" fmla="*/ 4639 w 4855"/>
                  <a:gd name="T121" fmla="*/ 1091 h 1091"/>
                  <a:gd name="T122" fmla="*/ 4717 w 4855"/>
                  <a:gd name="T123" fmla="*/ 1091 h 1091"/>
                  <a:gd name="T124" fmla="*/ 4794 w 4855"/>
                  <a:gd name="T125" fmla="*/ 1091 h 10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855" h="1091">
                    <a:moveTo>
                      <a:pt x="0" y="1091"/>
                    </a:moveTo>
                    <a:lnTo>
                      <a:pt x="0" y="1091"/>
                    </a:lnTo>
                    <a:lnTo>
                      <a:pt x="0" y="1091"/>
                    </a:lnTo>
                    <a:lnTo>
                      <a:pt x="0" y="1091"/>
                    </a:lnTo>
                    <a:lnTo>
                      <a:pt x="5" y="1091"/>
                    </a:lnTo>
                    <a:lnTo>
                      <a:pt x="5" y="1091"/>
                    </a:lnTo>
                    <a:lnTo>
                      <a:pt x="5" y="1091"/>
                    </a:lnTo>
                    <a:lnTo>
                      <a:pt x="5" y="1091"/>
                    </a:lnTo>
                    <a:lnTo>
                      <a:pt x="11" y="1091"/>
                    </a:lnTo>
                    <a:lnTo>
                      <a:pt x="11" y="1091"/>
                    </a:lnTo>
                    <a:lnTo>
                      <a:pt x="11" y="1091"/>
                    </a:lnTo>
                    <a:lnTo>
                      <a:pt x="11" y="1091"/>
                    </a:lnTo>
                    <a:lnTo>
                      <a:pt x="16" y="1091"/>
                    </a:lnTo>
                    <a:lnTo>
                      <a:pt x="16" y="1091"/>
                    </a:lnTo>
                    <a:lnTo>
                      <a:pt x="16" y="1091"/>
                    </a:lnTo>
                    <a:lnTo>
                      <a:pt x="16" y="1091"/>
                    </a:lnTo>
                    <a:lnTo>
                      <a:pt x="22" y="1091"/>
                    </a:lnTo>
                    <a:lnTo>
                      <a:pt x="22" y="1091"/>
                    </a:lnTo>
                    <a:lnTo>
                      <a:pt x="22" y="1091"/>
                    </a:lnTo>
                    <a:lnTo>
                      <a:pt x="22" y="1091"/>
                    </a:lnTo>
                    <a:lnTo>
                      <a:pt x="27" y="1091"/>
                    </a:lnTo>
                    <a:lnTo>
                      <a:pt x="27" y="1091"/>
                    </a:lnTo>
                    <a:lnTo>
                      <a:pt x="27" y="1091"/>
                    </a:lnTo>
                    <a:lnTo>
                      <a:pt x="27" y="1091"/>
                    </a:lnTo>
                    <a:lnTo>
                      <a:pt x="33" y="1091"/>
                    </a:lnTo>
                    <a:lnTo>
                      <a:pt x="33" y="1091"/>
                    </a:lnTo>
                    <a:lnTo>
                      <a:pt x="33" y="1091"/>
                    </a:lnTo>
                    <a:lnTo>
                      <a:pt x="33" y="1091"/>
                    </a:lnTo>
                    <a:lnTo>
                      <a:pt x="39" y="1091"/>
                    </a:lnTo>
                    <a:lnTo>
                      <a:pt x="39" y="1091"/>
                    </a:lnTo>
                    <a:lnTo>
                      <a:pt x="39" y="1091"/>
                    </a:lnTo>
                    <a:lnTo>
                      <a:pt x="39" y="1091"/>
                    </a:lnTo>
                    <a:lnTo>
                      <a:pt x="44" y="1091"/>
                    </a:lnTo>
                    <a:lnTo>
                      <a:pt x="44" y="1091"/>
                    </a:lnTo>
                    <a:lnTo>
                      <a:pt x="44" y="1091"/>
                    </a:lnTo>
                    <a:lnTo>
                      <a:pt x="44" y="1091"/>
                    </a:lnTo>
                    <a:lnTo>
                      <a:pt x="50" y="1091"/>
                    </a:lnTo>
                    <a:lnTo>
                      <a:pt x="50" y="1091"/>
                    </a:lnTo>
                    <a:lnTo>
                      <a:pt x="50" y="1091"/>
                    </a:lnTo>
                    <a:lnTo>
                      <a:pt x="50" y="1091"/>
                    </a:lnTo>
                    <a:lnTo>
                      <a:pt x="55" y="1091"/>
                    </a:lnTo>
                    <a:lnTo>
                      <a:pt x="55" y="1091"/>
                    </a:lnTo>
                    <a:lnTo>
                      <a:pt x="55" y="1091"/>
                    </a:lnTo>
                    <a:lnTo>
                      <a:pt x="55" y="1091"/>
                    </a:lnTo>
                    <a:lnTo>
                      <a:pt x="61" y="1091"/>
                    </a:lnTo>
                    <a:lnTo>
                      <a:pt x="61" y="1091"/>
                    </a:lnTo>
                    <a:lnTo>
                      <a:pt x="61" y="1091"/>
                    </a:lnTo>
                    <a:lnTo>
                      <a:pt x="61" y="1091"/>
                    </a:lnTo>
                    <a:lnTo>
                      <a:pt x="66" y="1091"/>
                    </a:lnTo>
                    <a:lnTo>
                      <a:pt x="66" y="1091"/>
                    </a:lnTo>
                    <a:lnTo>
                      <a:pt x="66" y="1091"/>
                    </a:lnTo>
                    <a:lnTo>
                      <a:pt x="66" y="1091"/>
                    </a:lnTo>
                    <a:lnTo>
                      <a:pt x="72" y="1091"/>
                    </a:lnTo>
                    <a:lnTo>
                      <a:pt x="72" y="1091"/>
                    </a:lnTo>
                    <a:lnTo>
                      <a:pt x="72" y="1091"/>
                    </a:lnTo>
                    <a:lnTo>
                      <a:pt x="72" y="1091"/>
                    </a:lnTo>
                    <a:lnTo>
                      <a:pt x="77" y="1091"/>
                    </a:lnTo>
                    <a:lnTo>
                      <a:pt x="77" y="1091"/>
                    </a:lnTo>
                    <a:lnTo>
                      <a:pt x="77" y="1091"/>
                    </a:lnTo>
                    <a:lnTo>
                      <a:pt x="77" y="1091"/>
                    </a:lnTo>
                    <a:lnTo>
                      <a:pt x="83" y="1091"/>
                    </a:lnTo>
                    <a:lnTo>
                      <a:pt x="83" y="1091"/>
                    </a:lnTo>
                    <a:lnTo>
                      <a:pt x="83" y="1091"/>
                    </a:lnTo>
                    <a:lnTo>
                      <a:pt x="83" y="1091"/>
                    </a:lnTo>
                    <a:lnTo>
                      <a:pt x="88" y="1091"/>
                    </a:lnTo>
                    <a:lnTo>
                      <a:pt x="88" y="1091"/>
                    </a:lnTo>
                    <a:lnTo>
                      <a:pt x="88" y="1091"/>
                    </a:lnTo>
                    <a:lnTo>
                      <a:pt x="88" y="1091"/>
                    </a:lnTo>
                    <a:lnTo>
                      <a:pt x="94" y="1091"/>
                    </a:lnTo>
                    <a:lnTo>
                      <a:pt x="94" y="1091"/>
                    </a:lnTo>
                    <a:lnTo>
                      <a:pt x="94" y="1091"/>
                    </a:lnTo>
                    <a:lnTo>
                      <a:pt x="94" y="1091"/>
                    </a:lnTo>
                    <a:lnTo>
                      <a:pt x="99" y="1091"/>
                    </a:lnTo>
                    <a:lnTo>
                      <a:pt x="99" y="1091"/>
                    </a:lnTo>
                    <a:lnTo>
                      <a:pt x="99" y="1091"/>
                    </a:lnTo>
                    <a:lnTo>
                      <a:pt x="99" y="1091"/>
                    </a:lnTo>
                    <a:lnTo>
                      <a:pt x="105" y="1091"/>
                    </a:lnTo>
                    <a:lnTo>
                      <a:pt x="105" y="1091"/>
                    </a:lnTo>
                    <a:lnTo>
                      <a:pt x="105" y="1091"/>
                    </a:lnTo>
                    <a:lnTo>
                      <a:pt x="105" y="1091"/>
                    </a:lnTo>
                    <a:lnTo>
                      <a:pt x="111" y="1091"/>
                    </a:lnTo>
                    <a:lnTo>
                      <a:pt x="111" y="1091"/>
                    </a:lnTo>
                    <a:lnTo>
                      <a:pt x="111" y="1091"/>
                    </a:lnTo>
                    <a:lnTo>
                      <a:pt x="111" y="1091"/>
                    </a:lnTo>
                    <a:lnTo>
                      <a:pt x="116" y="1091"/>
                    </a:lnTo>
                    <a:lnTo>
                      <a:pt x="116" y="1091"/>
                    </a:lnTo>
                    <a:lnTo>
                      <a:pt x="116" y="1091"/>
                    </a:lnTo>
                    <a:lnTo>
                      <a:pt x="116" y="1091"/>
                    </a:lnTo>
                    <a:lnTo>
                      <a:pt x="122" y="1091"/>
                    </a:lnTo>
                    <a:lnTo>
                      <a:pt x="122" y="1091"/>
                    </a:lnTo>
                    <a:lnTo>
                      <a:pt x="122" y="1091"/>
                    </a:lnTo>
                    <a:lnTo>
                      <a:pt x="122" y="1091"/>
                    </a:lnTo>
                    <a:lnTo>
                      <a:pt x="127" y="1091"/>
                    </a:lnTo>
                    <a:lnTo>
                      <a:pt x="127" y="1091"/>
                    </a:lnTo>
                    <a:lnTo>
                      <a:pt x="127" y="1091"/>
                    </a:lnTo>
                    <a:lnTo>
                      <a:pt x="127" y="1091"/>
                    </a:lnTo>
                    <a:lnTo>
                      <a:pt x="133" y="1091"/>
                    </a:lnTo>
                    <a:lnTo>
                      <a:pt x="133" y="1091"/>
                    </a:lnTo>
                    <a:lnTo>
                      <a:pt x="133" y="1091"/>
                    </a:lnTo>
                    <a:lnTo>
                      <a:pt x="133" y="1091"/>
                    </a:lnTo>
                    <a:lnTo>
                      <a:pt x="138" y="1091"/>
                    </a:lnTo>
                    <a:lnTo>
                      <a:pt x="138" y="1091"/>
                    </a:lnTo>
                    <a:lnTo>
                      <a:pt x="138" y="1091"/>
                    </a:lnTo>
                    <a:lnTo>
                      <a:pt x="138" y="1091"/>
                    </a:lnTo>
                    <a:lnTo>
                      <a:pt x="144" y="1091"/>
                    </a:lnTo>
                    <a:lnTo>
                      <a:pt x="144" y="1091"/>
                    </a:lnTo>
                    <a:lnTo>
                      <a:pt x="144" y="1091"/>
                    </a:lnTo>
                    <a:lnTo>
                      <a:pt x="144" y="1091"/>
                    </a:lnTo>
                    <a:lnTo>
                      <a:pt x="149" y="1091"/>
                    </a:lnTo>
                    <a:lnTo>
                      <a:pt x="149" y="1091"/>
                    </a:lnTo>
                    <a:lnTo>
                      <a:pt x="149" y="1091"/>
                    </a:lnTo>
                    <a:lnTo>
                      <a:pt x="149" y="1091"/>
                    </a:lnTo>
                    <a:lnTo>
                      <a:pt x="155" y="1091"/>
                    </a:lnTo>
                    <a:lnTo>
                      <a:pt x="155" y="1091"/>
                    </a:lnTo>
                    <a:lnTo>
                      <a:pt x="155" y="1091"/>
                    </a:lnTo>
                    <a:lnTo>
                      <a:pt x="155" y="1091"/>
                    </a:lnTo>
                    <a:lnTo>
                      <a:pt x="160" y="1091"/>
                    </a:lnTo>
                    <a:lnTo>
                      <a:pt x="160" y="1091"/>
                    </a:lnTo>
                    <a:lnTo>
                      <a:pt x="160" y="1091"/>
                    </a:lnTo>
                    <a:lnTo>
                      <a:pt x="160" y="1091"/>
                    </a:lnTo>
                    <a:lnTo>
                      <a:pt x="166" y="1091"/>
                    </a:lnTo>
                    <a:lnTo>
                      <a:pt x="166" y="1091"/>
                    </a:lnTo>
                    <a:lnTo>
                      <a:pt x="166" y="1091"/>
                    </a:lnTo>
                    <a:lnTo>
                      <a:pt x="166" y="1091"/>
                    </a:lnTo>
                    <a:lnTo>
                      <a:pt x="171" y="1091"/>
                    </a:lnTo>
                    <a:lnTo>
                      <a:pt x="171" y="1091"/>
                    </a:lnTo>
                    <a:lnTo>
                      <a:pt x="171" y="1091"/>
                    </a:lnTo>
                    <a:lnTo>
                      <a:pt x="171" y="1091"/>
                    </a:lnTo>
                    <a:lnTo>
                      <a:pt x="177" y="1091"/>
                    </a:lnTo>
                    <a:lnTo>
                      <a:pt x="177" y="1091"/>
                    </a:lnTo>
                    <a:lnTo>
                      <a:pt x="177" y="1091"/>
                    </a:lnTo>
                    <a:lnTo>
                      <a:pt x="177" y="1091"/>
                    </a:lnTo>
                    <a:lnTo>
                      <a:pt x="183" y="1091"/>
                    </a:lnTo>
                    <a:lnTo>
                      <a:pt x="183" y="1091"/>
                    </a:lnTo>
                    <a:lnTo>
                      <a:pt x="183" y="1091"/>
                    </a:lnTo>
                    <a:lnTo>
                      <a:pt x="183" y="1091"/>
                    </a:lnTo>
                    <a:lnTo>
                      <a:pt x="188" y="1091"/>
                    </a:lnTo>
                    <a:lnTo>
                      <a:pt x="188" y="1091"/>
                    </a:lnTo>
                    <a:lnTo>
                      <a:pt x="188" y="1091"/>
                    </a:lnTo>
                    <a:lnTo>
                      <a:pt x="188" y="1091"/>
                    </a:lnTo>
                    <a:lnTo>
                      <a:pt x="194" y="1091"/>
                    </a:lnTo>
                    <a:lnTo>
                      <a:pt x="194" y="1091"/>
                    </a:lnTo>
                    <a:lnTo>
                      <a:pt x="194" y="1091"/>
                    </a:lnTo>
                    <a:lnTo>
                      <a:pt x="194" y="1091"/>
                    </a:lnTo>
                    <a:lnTo>
                      <a:pt x="199" y="1091"/>
                    </a:lnTo>
                    <a:lnTo>
                      <a:pt x="199" y="1091"/>
                    </a:lnTo>
                    <a:lnTo>
                      <a:pt x="199" y="1091"/>
                    </a:lnTo>
                    <a:lnTo>
                      <a:pt x="199" y="1091"/>
                    </a:lnTo>
                    <a:lnTo>
                      <a:pt x="205" y="1091"/>
                    </a:lnTo>
                    <a:lnTo>
                      <a:pt x="205" y="1091"/>
                    </a:lnTo>
                    <a:lnTo>
                      <a:pt x="205" y="1091"/>
                    </a:lnTo>
                    <a:lnTo>
                      <a:pt x="205" y="1091"/>
                    </a:lnTo>
                    <a:lnTo>
                      <a:pt x="210" y="1091"/>
                    </a:lnTo>
                    <a:lnTo>
                      <a:pt x="210" y="1091"/>
                    </a:lnTo>
                    <a:lnTo>
                      <a:pt x="210" y="1091"/>
                    </a:lnTo>
                    <a:lnTo>
                      <a:pt x="210" y="1091"/>
                    </a:lnTo>
                    <a:lnTo>
                      <a:pt x="216" y="1091"/>
                    </a:lnTo>
                    <a:lnTo>
                      <a:pt x="216" y="1091"/>
                    </a:lnTo>
                    <a:lnTo>
                      <a:pt x="216" y="1091"/>
                    </a:lnTo>
                    <a:lnTo>
                      <a:pt x="216" y="1091"/>
                    </a:lnTo>
                    <a:lnTo>
                      <a:pt x="221" y="1091"/>
                    </a:lnTo>
                    <a:lnTo>
                      <a:pt x="221" y="1091"/>
                    </a:lnTo>
                    <a:lnTo>
                      <a:pt x="221" y="1091"/>
                    </a:lnTo>
                    <a:lnTo>
                      <a:pt x="221" y="1091"/>
                    </a:lnTo>
                    <a:lnTo>
                      <a:pt x="227" y="1091"/>
                    </a:lnTo>
                    <a:lnTo>
                      <a:pt x="227" y="1091"/>
                    </a:lnTo>
                    <a:lnTo>
                      <a:pt x="227" y="1091"/>
                    </a:lnTo>
                    <a:lnTo>
                      <a:pt x="227" y="1091"/>
                    </a:lnTo>
                    <a:lnTo>
                      <a:pt x="232" y="1091"/>
                    </a:lnTo>
                    <a:lnTo>
                      <a:pt x="232" y="1091"/>
                    </a:lnTo>
                    <a:lnTo>
                      <a:pt x="232" y="1091"/>
                    </a:lnTo>
                    <a:lnTo>
                      <a:pt x="232" y="1091"/>
                    </a:lnTo>
                    <a:lnTo>
                      <a:pt x="238" y="1091"/>
                    </a:lnTo>
                    <a:lnTo>
                      <a:pt x="238" y="1091"/>
                    </a:lnTo>
                    <a:lnTo>
                      <a:pt x="238" y="1091"/>
                    </a:lnTo>
                    <a:lnTo>
                      <a:pt x="238" y="1091"/>
                    </a:lnTo>
                    <a:lnTo>
                      <a:pt x="243" y="1091"/>
                    </a:lnTo>
                    <a:lnTo>
                      <a:pt x="243" y="1091"/>
                    </a:lnTo>
                    <a:lnTo>
                      <a:pt x="243" y="1091"/>
                    </a:lnTo>
                    <a:lnTo>
                      <a:pt x="243" y="1091"/>
                    </a:lnTo>
                    <a:lnTo>
                      <a:pt x="249" y="1091"/>
                    </a:lnTo>
                    <a:lnTo>
                      <a:pt x="249" y="1091"/>
                    </a:lnTo>
                    <a:lnTo>
                      <a:pt x="249" y="1091"/>
                    </a:lnTo>
                    <a:lnTo>
                      <a:pt x="249" y="1091"/>
                    </a:lnTo>
                    <a:lnTo>
                      <a:pt x="254" y="1091"/>
                    </a:lnTo>
                    <a:lnTo>
                      <a:pt x="254" y="1091"/>
                    </a:lnTo>
                    <a:lnTo>
                      <a:pt x="254" y="1091"/>
                    </a:lnTo>
                    <a:lnTo>
                      <a:pt x="254" y="1091"/>
                    </a:lnTo>
                    <a:lnTo>
                      <a:pt x="260" y="1091"/>
                    </a:lnTo>
                    <a:lnTo>
                      <a:pt x="260" y="1091"/>
                    </a:lnTo>
                    <a:lnTo>
                      <a:pt x="260" y="1091"/>
                    </a:lnTo>
                    <a:lnTo>
                      <a:pt x="260" y="1091"/>
                    </a:lnTo>
                    <a:lnTo>
                      <a:pt x="266" y="1091"/>
                    </a:lnTo>
                    <a:lnTo>
                      <a:pt x="266" y="1091"/>
                    </a:lnTo>
                    <a:lnTo>
                      <a:pt x="266" y="1091"/>
                    </a:lnTo>
                    <a:lnTo>
                      <a:pt x="266" y="1091"/>
                    </a:lnTo>
                    <a:lnTo>
                      <a:pt x="271" y="1091"/>
                    </a:lnTo>
                    <a:lnTo>
                      <a:pt x="271" y="1091"/>
                    </a:lnTo>
                    <a:lnTo>
                      <a:pt x="271" y="1091"/>
                    </a:lnTo>
                    <a:lnTo>
                      <a:pt x="271" y="1091"/>
                    </a:lnTo>
                    <a:lnTo>
                      <a:pt x="277" y="1091"/>
                    </a:lnTo>
                    <a:lnTo>
                      <a:pt x="277" y="1091"/>
                    </a:lnTo>
                    <a:lnTo>
                      <a:pt x="277" y="1091"/>
                    </a:lnTo>
                    <a:lnTo>
                      <a:pt x="277" y="1091"/>
                    </a:lnTo>
                    <a:lnTo>
                      <a:pt x="282" y="1091"/>
                    </a:lnTo>
                    <a:lnTo>
                      <a:pt x="282" y="1091"/>
                    </a:lnTo>
                    <a:lnTo>
                      <a:pt x="282" y="1091"/>
                    </a:lnTo>
                    <a:lnTo>
                      <a:pt x="282" y="1091"/>
                    </a:lnTo>
                    <a:lnTo>
                      <a:pt x="288" y="1091"/>
                    </a:lnTo>
                    <a:lnTo>
                      <a:pt x="288" y="1091"/>
                    </a:lnTo>
                    <a:lnTo>
                      <a:pt x="288" y="1091"/>
                    </a:lnTo>
                    <a:lnTo>
                      <a:pt x="288" y="1091"/>
                    </a:lnTo>
                    <a:lnTo>
                      <a:pt x="293" y="1091"/>
                    </a:lnTo>
                    <a:lnTo>
                      <a:pt x="293" y="1091"/>
                    </a:lnTo>
                    <a:lnTo>
                      <a:pt x="293" y="1091"/>
                    </a:lnTo>
                    <a:lnTo>
                      <a:pt x="293" y="1091"/>
                    </a:lnTo>
                    <a:lnTo>
                      <a:pt x="299" y="1091"/>
                    </a:lnTo>
                    <a:lnTo>
                      <a:pt x="299" y="1091"/>
                    </a:lnTo>
                    <a:lnTo>
                      <a:pt x="299" y="1091"/>
                    </a:lnTo>
                    <a:lnTo>
                      <a:pt x="299" y="1091"/>
                    </a:lnTo>
                    <a:lnTo>
                      <a:pt x="304" y="1091"/>
                    </a:lnTo>
                    <a:lnTo>
                      <a:pt x="304" y="1091"/>
                    </a:lnTo>
                    <a:lnTo>
                      <a:pt x="304" y="1091"/>
                    </a:lnTo>
                    <a:lnTo>
                      <a:pt x="304" y="1091"/>
                    </a:lnTo>
                    <a:lnTo>
                      <a:pt x="310" y="1091"/>
                    </a:lnTo>
                    <a:lnTo>
                      <a:pt x="310" y="1091"/>
                    </a:lnTo>
                    <a:lnTo>
                      <a:pt x="310" y="1091"/>
                    </a:lnTo>
                    <a:lnTo>
                      <a:pt x="310" y="1091"/>
                    </a:lnTo>
                    <a:lnTo>
                      <a:pt x="315" y="1091"/>
                    </a:lnTo>
                    <a:lnTo>
                      <a:pt x="315" y="1091"/>
                    </a:lnTo>
                    <a:lnTo>
                      <a:pt x="315" y="1091"/>
                    </a:lnTo>
                    <a:lnTo>
                      <a:pt x="315" y="1091"/>
                    </a:lnTo>
                    <a:lnTo>
                      <a:pt x="321" y="1091"/>
                    </a:lnTo>
                    <a:lnTo>
                      <a:pt x="321" y="1091"/>
                    </a:lnTo>
                    <a:lnTo>
                      <a:pt x="321" y="1091"/>
                    </a:lnTo>
                    <a:lnTo>
                      <a:pt x="321" y="1091"/>
                    </a:lnTo>
                    <a:lnTo>
                      <a:pt x="326" y="1091"/>
                    </a:lnTo>
                    <a:lnTo>
                      <a:pt x="326" y="1091"/>
                    </a:lnTo>
                    <a:lnTo>
                      <a:pt x="326" y="1091"/>
                    </a:lnTo>
                    <a:lnTo>
                      <a:pt x="326" y="1091"/>
                    </a:lnTo>
                    <a:lnTo>
                      <a:pt x="332" y="1091"/>
                    </a:lnTo>
                    <a:lnTo>
                      <a:pt x="332" y="1091"/>
                    </a:lnTo>
                    <a:lnTo>
                      <a:pt x="332" y="1091"/>
                    </a:lnTo>
                    <a:lnTo>
                      <a:pt x="332" y="1091"/>
                    </a:lnTo>
                    <a:lnTo>
                      <a:pt x="338" y="1091"/>
                    </a:lnTo>
                    <a:lnTo>
                      <a:pt x="338" y="1091"/>
                    </a:lnTo>
                    <a:lnTo>
                      <a:pt x="338" y="1091"/>
                    </a:lnTo>
                    <a:lnTo>
                      <a:pt x="338" y="1091"/>
                    </a:lnTo>
                    <a:lnTo>
                      <a:pt x="343" y="1091"/>
                    </a:lnTo>
                    <a:lnTo>
                      <a:pt x="343" y="1091"/>
                    </a:lnTo>
                    <a:lnTo>
                      <a:pt x="343" y="1091"/>
                    </a:lnTo>
                    <a:lnTo>
                      <a:pt x="343" y="1091"/>
                    </a:lnTo>
                    <a:lnTo>
                      <a:pt x="349" y="1091"/>
                    </a:lnTo>
                    <a:lnTo>
                      <a:pt x="349" y="1091"/>
                    </a:lnTo>
                    <a:lnTo>
                      <a:pt x="349" y="1091"/>
                    </a:lnTo>
                    <a:lnTo>
                      <a:pt x="349" y="1091"/>
                    </a:lnTo>
                    <a:lnTo>
                      <a:pt x="354" y="1091"/>
                    </a:lnTo>
                    <a:lnTo>
                      <a:pt x="354" y="1091"/>
                    </a:lnTo>
                    <a:lnTo>
                      <a:pt x="354" y="1091"/>
                    </a:lnTo>
                    <a:lnTo>
                      <a:pt x="354" y="1091"/>
                    </a:lnTo>
                    <a:lnTo>
                      <a:pt x="360" y="1091"/>
                    </a:lnTo>
                    <a:lnTo>
                      <a:pt x="360" y="1091"/>
                    </a:lnTo>
                    <a:lnTo>
                      <a:pt x="360" y="1091"/>
                    </a:lnTo>
                    <a:lnTo>
                      <a:pt x="360" y="1091"/>
                    </a:lnTo>
                    <a:lnTo>
                      <a:pt x="365" y="1091"/>
                    </a:lnTo>
                    <a:lnTo>
                      <a:pt x="365" y="1091"/>
                    </a:lnTo>
                    <a:lnTo>
                      <a:pt x="365" y="1091"/>
                    </a:lnTo>
                    <a:lnTo>
                      <a:pt x="365" y="1091"/>
                    </a:lnTo>
                    <a:lnTo>
                      <a:pt x="371" y="1091"/>
                    </a:lnTo>
                    <a:lnTo>
                      <a:pt x="371" y="1091"/>
                    </a:lnTo>
                    <a:lnTo>
                      <a:pt x="371" y="1091"/>
                    </a:lnTo>
                    <a:lnTo>
                      <a:pt x="371" y="1091"/>
                    </a:lnTo>
                    <a:lnTo>
                      <a:pt x="376" y="1091"/>
                    </a:lnTo>
                    <a:lnTo>
                      <a:pt x="376" y="1091"/>
                    </a:lnTo>
                    <a:lnTo>
                      <a:pt x="376" y="1091"/>
                    </a:lnTo>
                    <a:lnTo>
                      <a:pt x="376" y="1091"/>
                    </a:lnTo>
                    <a:lnTo>
                      <a:pt x="382" y="1091"/>
                    </a:lnTo>
                    <a:lnTo>
                      <a:pt x="382" y="1091"/>
                    </a:lnTo>
                    <a:lnTo>
                      <a:pt x="382" y="1091"/>
                    </a:lnTo>
                    <a:lnTo>
                      <a:pt x="382" y="1091"/>
                    </a:lnTo>
                    <a:lnTo>
                      <a:pt x="387" y="1091"/>
                    </a:lnTo>
                    <a:lnTo>
                      <a:pt x="387" y="1091"/>
                    </a:lnTo>
                    <a:lnTo>
                      <a:pt x="387" y="1091"/>
                    </a:lnTo>
                    <a:lnTo>
                      <a:pt x="387" y="1091"/>
                    </a:lnTo>
                    <a:lnTo>
                      <a:pt x="393" y="1091"/>
                    </a:lnTo>
                    <a:lnTo>
                      <a:pt x="393" y="1091"/>
                    </a:lnTo>
                    <a:lnTo>
                      <a:pt x="393" y="1091"/>
                    </a:lnTo>
                    <a:lnTo>
                      <a:pt x="393" y="1091"/>
                    </a:lnTo>
                    <a:lnTo>
                      <a:pt x="398" y="1091"/>
                    </a:lnTo>
                    <a:lnTo>
                      <a:pt x="398" y="1091"/>
                    </a:lnTo>
                    <a:lnTo>
                      <a:pt x="398" y="1091"/>
                    </a:lnTo>
                    <a:lnTo>
                      <a:pt x="398" y="1091"/>
                    </a:lnTo>
                    <a:lnTo>
                      <a:pt x="404" y="1091"/>
                    </a:lnTo>
                    <a:lnTo>
                      <a:pt x="404" y="1091"/>
                    </a:lnTo>
                    <a:lnTo>
                      <a:pt x="404" y="1091"/>
                    </a:lnTo>
                    <a:lnTo>
                      <a:pt x="404" y="1091"/>
                    </a:lnTo>
                    <a:lnTo>
                      <a:pt x="410" y="1091"/>
                    </a:lnTo>
                    <a:lnTo>
                      <a:pt x="410" y="1091"/>
                    </a:lnTo>
                    <a:lnTo>
                      <a:pt x="410" y="1091"/>
                    </a:lnTo>
                    <a:lnTo>
                      <a:pt x="410" y="1091"/>
                    </a:lnTo>
                    <a:lnTo>
                      <a:pt x="415" y="1091"/>
                    </a:lnTo>
                    <a:lnTo>
                      <a:pt x="415" y="1091"/>
                    </a:lnTo>
                    <a:lnTo>
                      <a:pt x="415" y="1091"/>
                    </a:lnTo>
                    <a:lnTo>
                      <a:pt x="415" y="1091"/>
                    </a:lnTo>
                    <a:lnTo>
                      <a:pt x="421" y="1091"/>
                    </a:lnTo>
                    <a:lnTo>
                      <a:pt x="421" y="1091"/>
                    </a:lnTo>
                    <a:lnTo>
                      <a:pt x="421" y="1091"/>
                    </a:lnTo>
                    <a:lnTo>
                      <a:pt x="421" y="1091"/>
                    </a:lnTo>
                    <a:lnTo>
                      <a:pt x="426" y="1091"/>
                    </a:lnTo>
                    <a:lnTo>
                      <a:pt x="426" y="1091"/>
                    </a:lnTo>
                    <a:lnTo>
                      <a:pt x="426" y="1091"/>
                    </a:lnTo>
                    <a:lnTo>
                      <a:pt x="426" y="1091"/>
                    </a:lnTo>
                    <a:lnTo>
                      <a:pt x="432" y="1091"/>
                    </a:lnTo>
                    <a:lnTo>
                      <a:pt x="432" y="1091"/>
                    </a:lnTo>
                    <a:lnTo>
                      <a:pt x="432" y="1091"/>
                    </a:lnTo>
                    <a:lnTo>
                      <a:pt x="432" y="1091"/>
                    </a:lnTo>
                    <a:lnTo>
                      <a:pt x="437" y="1091"/>
                    </a:lnTo>
                    <a:lnTo>
                      <a:pt x="437" y="1091"/>
                    </a:lnTo>
                    <a:lnTo>
                      <a:pt x="437" y="1091"/>
                    </a:lnTo>
                    <a:lnTo>
                      <a:pt x="437" y="1091"/>
                    </a:lnTo>
                    <a:lnTo>
                      <a:pt x="443" y="1091"/>
                    </a:lnTo>
                    <a:lnTo>
                      <a:pt x="443" y="1091"/>
                    </a:lnTo>
                    <a:lnTo>
                      <a:pt x="443" y="1091"/>
                    </a:lnTo>
                    <a:lnTo>
                      <a:pt x="443" y="1091"/>
                    </a:lnTo>
                    <a:lnTo>
                      <a:pt x="448" y="1091"/>
                    </a:lnTo>
                    <a:lnTo>
                      <a:pt x="448" y="1091"/>
                    </a:lnTo>
                    <a:lnTo>
                      <a:pt x="448" y="1091"/>
                    </a:lnTo>
                    <a:lnTo>
                      <a:pt x="448" y="1091"/>
                    </a:lnTo>
                    <a:lnTo>
                      <a:pt x="454" y="1091"/>
                    </a:lnTo>
                    <a:lnTo>
                      <a:pt x="454" y="1091"/>
                    </a:lnTo>
                    <a:lnTo>
                      <a:pt x="454" y="1091"/>
                    </a:lnTo>
                    <a:lnTo>
                      <a:pt x="454" y="1091"/>
                    </a:lnTo>
                    <a:lnTo>
                      <a:pt x="459" y="1091"/>
                    </a:lnTo>
                    <a:lnTo>
                      <a:pt x="459" y="1091"/>
                    </a:lnTo>
                    <a:lnTo>
                      <a:pt x="459" y="1091"/>
                    </a:lnTo>
                    <a:lnTo>
                      <a:pt x="459" y="1091"/>
                    </a:lnTo>
                    <a:lnTo>
                      <a:pt x="465" y="1091"/>
                    </a:lnTo>
                    <a:lnTo>
                      <a:pt x="465" y="1091"/>
                    </a:lnTo>
                    <a:lnTo>
                      <a:pt x="465" y="1091"/>
                    </a:lnTo>
                    <a:lnTo>
                      <a:pt x="465" y="1091"/>
                    </a:lnTo>
                    <a:lnTo>
                      <a:pt x="470" y="1091"/>
                    </a:lnTo>
                    <a:lnTo>
                      <a:pt x="470" y="1091"/>
                    </a:lnTo>
                    <a:lnTo>
                      <a:pt x="470" y="1091"/>
                    </a:lnTo>
                    <a:lnTo>
                      <a:pt x="470" y="1091"/>
                    </a:lnTo>
                    <a:lnTo>
                      <a:pt x="476" y="1091"/>
                    </a:lnTo>
                    <a:lnTo>
                      <a:pt x="476" y="1091"/>
                    </a:lnTo>
                    <a:lnTo>
                      <a:pt x="476" y="1091"/>
                    </a:lnTo>
                    <a:lnTo>
                      <a:pt x="476" y="1091"/>
                    </a:lnTo>
                    <a:lnTo>
                      <a:pt x="481" y="1091"/>
                    </a:lnTo>
                    <a:lnTo>
                      <a:pt x="481" y="1091"/>
                    </a:lnTo>
                    <a:lnTo>
                      <a:pt x="481" y="1091"/>
                    </a:lnTo>
                    <a:lnTo>
                      <a:pt x="481" y="1091"/>
                    </a:lnTo>
                    <a:lnTo>
                      <a:pt x="487" y="1091"/>
                    </a:lnTo>
                    <a:lnTo>
                      <a:pt x="487" y="1091"/>
                    </a:lnTo>
                    <a:lnTo>
                      <a:pt x="487" y="1091"/>
                    </a:lnTo>
                    <a:lnTo>
                      <a:pt x="487" y="1091"/>
                    </a:lnTo>
                    <a:lnTo>
                      <a:pt x="493" y="1091"/>
                    </a:lnTo>
                    <a:lnTo>
                      <a:pt x="493" y="1091"/>
                    </a:lnTo>
                    <a:lnTo>
                      <a:pt x="493" y="1091"/>
                    </a:lnTo>
                    <a:lnTo>
                      <a:pt x="493" y="1091"/>
                    </a:lnTo>
                    <a:lnTo>
                      <a:pt x="498" y="1091"/>
                    </a:lnTo>
                    <a:lnTo>
                      <a:pt x="498" y="1091"/>
                    </a:lnTo>
                    <a:lnTo>
                      <a:pt x="498" y="1091"/>
                    </a:lnTo>
                    <a:lnTo>
                      <a:pt x="498" y="1091"/>
                    </a:lnTo>
                    <a:lnTo>
                      <a:pt x="504" y="1091"/>
                    </a:lnTo>
                    <a:lnTo>
                      <a:pt x="504" y="1091"/>
                    </a:lnTo>
                    <a:lnTo>
                      <a:pt x="504" y="1091"/>
                    </a:lnTo>
                    <a:lnTo>
                      <a:pt x="504" y="1091"/>
                    </a:lnTo>
                    <a:lnTo>
                      <a:pt x="509" y="1091"/>
                    </a:lnTo>
                    <a:lnTo>
                      <a:pt x="509" y="1091"/>
                    </a:lnTo>
                    <a:lnTo>
                      <a:pt x="509" y="1091"/>
                    </a:lnTo>
                    <a:lnTo>
                      <a:pt x="509" y="1091"/>
                    </a:lnTo>
                    <a:lnTo>
                      <a:pt x="515" y="1091"/>
                    </a:lnTo>
                    <a:lnTo>
                      <a:pt x="515" y="1091"/>
                    </a:lnTo>
                    <a:lnTo>
                      <a:pt x="515" y="1091"/>
                    </a:lnTo>
                    <a:lnTo>
                      <a:pt x="515" y="1091"/>
                    </a:lnTo>
                    <a:lnTo>
                      <a:pt x="520" y="1091"/>
                    </a:lnTo>
                    <a:lnTo>
                      <a:pt x="520" y="1091"/>
                    </a:lnTo>
                    <a:lnTo>
                      <a:pt x="520" y="1091"/>
                    </a:lnTo>
                    <a:lnTo>
                      <a:pt x="520" y="1091"/>
                    </a:lnTo>
                    <a:lnTo>
                      <a:pt x="526" y="1091"/>
                    </a:lnTo>
                    <a:lnTo>
                      <a:pt x="526" y="1091"/>
                    </a:lnTo>
                    <a:lnTo>
                      <a:pt x="526" y="1091"/>
                    </a:lnTo>
                    <a:lnTo>
                      <a:pt x="526" y="1091"/>
                    </a:lnTo>
                    <a:lnTo>
                      <a:pt x="531" y="1091"/>
                    </a:lnTo>
                    <a:lnTo>
                      <a:pt x="531" y="1091"/>
                    </a:lnTo>
                    <a:lnTo>
                      <a:pt x="531" y="1091"/>
                    </a:lnTo>
                    <a:lnTo>
                      <a:pt x="531" y="1091"/>
                    </a:lnTo>
                    <a:lnTo>
                      <a:pt x="537" y="1091"/>
                    </a:lnTo>
                    <a:lnTo>
                      <a:pt x="537" y="1091"/>
                    </a:lnTo>
                    <a:lnTo>
                      <a:pt x="537" y="1091"/>
                    </a:lnTo>
                    <a:lnTo>
                      <a:pt x="537" y="1091"/>
                    </a:lnTo>
                    <a:lnTo>
                      <a:pt x="542" y="1091"/>
                    </a:lnTo>
                    <a:lnTo>
                      <a:pt x="542" y="1091"/>
                    </a:lnTo>
                    <a:lnTo>
                      <a:pt x="542" y="1091"/>
                    </a:lnTo>
                    <a:lnTo>
                      <a:pt x="542" y="1091"/>
                    </a:lnTo>
                    <a:lnTo>
                      <a:pt x="548" y="1091"/>
                    </a:lnTo>
                    <a:lnTo>
                      <a:pt x="548" y="1091"/>
                    </a:lnTo>
                    <a:lnTo>
                      <a:pt x="548" y="1091"/>
                    </a:lnTo>
                    <a:lnTo>
                      <a:pt x="548" y="1091"/>
                    </a:lnTo>
                    <a:lnTo>
                      <a:pt x="553" y="1091"/>
                    </a:lnTo>
                    <a:lnTo>
                      <a:pt x="553" y="1091"/>
                    </a:lnTo>
                    <a:lnTo>
                      <a:pt x="553" y="1091"/>
                    </a:lnTo>
                    <a:lnTo>
                      <a:pt x="553" y="1091"/>
                    </a:lnTo>
                    <a:lnTo>
                      <a:pt x="559" y="1091"/>
                    </a:lnTo>
                    <a:lnTo>
                      <a:pt x="559" y="1091"/>
                    </a:lnTo>
                    <a:lnTo>
                      <a:pt x="559" y="1091"/>
                    </a:lnTo>
                    <a:lnTo>
                      <a:pt x="559" y="1091"/>
                    </a:lnTo>
                    <a:lnTo>
                      <a:pt x="565" y="1091"/>
                    </a:lnTo>
                    <a:lnTo>
                      <a:pt x="565" y="1091"/>
                    </a:lnTo>
                    <a:lnTo>
                      <a:pt x="565" y="1091"/>
                    </a:lnTo>
                    <a:lnTo>
                      <a:pt x="565" y="1091"/>
                    </a:lnTo>
                    <a:lnTo>
                      <a:pt x="570" y="1091"/>
                    </a:lnTo>
                    <a:lnTo>
                      <a:pt x="570" y="1091"/>
                    </a:lnTo>
                    <a:lnTo>
                      <a:pt x="570" y="1091"/>
                    </a:lnTo>
                    <a:lnTo>
                      <a:pt x="570" y="1091"/>
                    </a:lnTo>
                    <a:lnTo>
                      <a:pt x="576" y="1091"/>
                    </a:lnTo>
                    <a:lnTo>
                      <a:pt x="576" y="1091"/>
                    </a:lnTo>
                    <a:lnTo>
                      <a:pt x="576" y="1091"/>
                    </a:lnTo>
                    <a:lnTo>
                      <a:pt x="576" y="1091"/>
                    </a:lnTo>
                    <a:lnTo>
                      <a:pt x="581" y="1091"/>
                    </a:lnTo>
                    <a:lnTo>
                      <a:pt x="581" y="1091"/>
                    </a:lnTo>
                    <a:lnTo>
                      <a:pt x="581" y="1091"/>
                    </a:lnTo>
                    <a:lnTo>
                      <a:pt x="581" y="1091"/>
                    </a:lnTo>
                    <a:lnTo>
                      <a:pt x="587" y="1091"/>
                    </a:lnTo>
                    <a:lnTo>
                      <a:pt x="587" y="1091"/>
                    </a:lnTo>
                    <a:lnTo>
                      <a:pt x="587" y="1091"/>
                    </a:lnTo>
                    <a:lnTo>
                      <a:pt x="587" y="1091"/>
                    </a:lnTo>
                    <a:lnTo>
                      <a:pt x="592" y="1091"/>
                    </a:lnTo>
                    <a:lnTo>
                      <a:pt x="592" y="1091"/>
                    </a:lnTo>
                    <a:lnTo>
                      <a:pt x="592" y="1091"/>
                    </a:lnTo>
                    <a:lnTo>
                      <a:pt x="592" y="1091"/>
                    </a:lnTo>
                    <a:lnTo>
                      <a:pt x="598" y="1091"/>
                    </a:lnTo>
                    <a:lnTo>
                      <a:pt x="598" y="1091"/>
                    </a:lnTo>
                    <a:lnTo>
                      <a:pt x="598" y="1091"/>
                    </a:lnTo>
                    <a:lnTo>
                      <a:pt x="598" y="1091"/>
                    </a:lnTo>
                    <a:lnTo>
                      <a:pt x="603" y="1091"/>
                    </a:lnTo>
                    <a:lnTo>
                      <a:pt x="603" y="1091"/>
                    </a:lnTo>
                    <a:lnTo>
                      <a:pt x="603" y="1091"/>
                    </a:lnTo>
                    <a:lnTo>
                      <a:pt x="603" y="1091"/>
                    </a:lnTo>
                    <a:lnTo>
                      <a:pt x="609" y="1091"/>
                    </a:lnTo>
                    <a:lnTo>
                      <a:pt x="609" y="1091"/>
                    </a:lnTo>
                    <a:lnTo>
                      <a:pt x="609" y="1091"/>
                    </a:lnTo>
                    <a:lnTo>
                      <a:pt x="609" y="1091"/>
                    </a:lnTo>
                    <a:lnTo>
                      <a:pt x="614" y="1091"/>
                    </a:lnTo>
                    <a:lnTo>
                      <a:pt x="614" y="1091"/>
                    </a:lnTo>
                    <a:lnTo>
                      <a:pt x="614" y="1091"/>
                    </a:lnTo>
                    <a:lnTo>
                      <a:pt x="614" y="1091"/>
                    </a:lnTo>
                    <a:lnTo>
                      <a:pt x="620" y="1091"/>
                    </a:lnTo>
                    <a:lnTo>
                      <a:pt x="620" y="1091"/>
                    </a:lnTo>
                    <a:lnTo>
                      <a:pt x="620" y="1091"/>
                    </a:lnTo>
                    <a:lnTo>
                      <a:pt x="620" y="1091"/>
                    </a:lnTo>
                    <a:lnTo>
                      <a:pt x="625" y="1091"/>
                    </a:lnTo>
                    <a:lnTo>
                      <a:pt x="625" y="1091"/>
                    </a:lnTo>
                    <a:lnTo>
                      <a:pt x="625" y="1091"/>
                    </a:lnTo>
                    <a:lnTo>
                      <a:pt x="625" y="1091"/>
                    </a:lnTo>
                    <a:lnTo>
                      <a:pt x="631" y="1091"/>
                    </a:lnTo>
                    <a:lnTo>
                      <a:pt x="631" y="1091"/>
                    </a:lnTo>
                    <a:lnTo>
                      <a:pt x="631" y="1091"/>
                    </a:lnTo>
                    <a:lnTo>
                      <a:pt x="631" y="1091"/>
                    </a:lnTo>
                    <a:lnTo>
                      <a:pt x="636" y="1091"/>
                    </a:lnTo>
                    <a:lnTo>
                      <a:pt x="636" y="1091"/>
                    </a:lnTo>
                    <a:lnTo>
                      <a:pt x="636" y="1091"/>
                    </a:lnTo>
                    <a:lnTo>
                      <a:pt x="636" y="1091"/>
                    </a:lnTo>
                    <a:lnTo>
                      <a:pt x="642" y="1091"/>
                    </a:lnTo>
                    <a:lnTo>
                      <a:pt x="642" y="1091"/>
                    </a:lnTo>
                    <a:lnTo>
                      <a:pt x="642" y="1091"/>
                    </a:lnTo>
                    <a:lnTo>
                      <a:pt x="642" y="1091"/>
                    </a:lnTo>
                    <a:lnTo>
                      <a:pt x="648" y="1091"/>
                    </a:lnTo>
                    <a:lnTo>
                      <a:pt x="648" y="1091"/>
                    </a:lnTo>
                    <a:lnTo>
                      <a:pt x="648" y="1091"/>
                    </a:lnTo>
                    <a:lnTo>
                      <a:pt x="648" y="1091"/>
                    </a:lnTo>
                    <a:lnTo>
                      <a:pt x="653" y="1091"/>
                    </a:lnTo>
                    <a:lnTo>
                      <a:pt x="653" y="1091"/>
                    </a:lnTo>
                    <a:lnTo>
                      <a:pt x="653" y="1091"/>
                    </a:lnTo>
                    <a:lnTo>
                      <a:pt x="653" y="1091"/>
                    </a:lnTo>
                    <a:lnTo>
                      <a:pt x="659" y="1091"/>
                    </a:lnTo>
                    <a:lnTo>
                      <a:pt x="659" y="1091"/>
                    </a:lnTo>
                    <a:lnTo>
                      <a:pt x="659" y="1091"/>
                    </a:lnTo>
                    <a:lnTo>
                      <a:pt x="659" y="1091"/>
                    </a:lnTo>
                    <a:lnTo>
                      <a:pt x="664" y="1091"/>
                    </a:lnTo>
                    <a:lnTo>
                      <a:pt x="664" y="1091"/>
                    </a:lnTo>
                    <a:lnTo>
                      <a:pt x="664" y="1091"/>
                    </a:lnTo>
                    <a:lnTo>
                      <a:pt x="664" y="1091"/>
                    </a:lnTo>
                    <a:lnTo>
                      <a:pt x="670" y="1091"/>
                    </a:lnTo>
                    <a:lnTo>
                      <a:pt x="670" y="1091"/>
                    </a:lnTo>
                    <a:lnTo>
                      <a:pt x="670" y="1091"/>
                    </a:lnTo>
                    <a:lnTo>
                      <a:pt x="670" y="1091"/>
                    </a:lnTo>
                    <a:lnTo>
                      <a:pt x="675" y="1091"/>
                    </a:lnTo>
                    <a:lnTo>
                      <a:pt x="675" y="1091"/>
                    </a:lnTo>
                    <a:lnTo>
                      <a:pt x="675" y="1091"/>
                    </a:lnTo>
                    <a:lnTo>
                      <a:pt x="675" y="1091"/>
                    </a:lnTo>
                    <a:lnTo>
                      <a:pt x="681" y="1091"/>
                    </a:lnTo>
                    <a:lnTo>
                      <a:pt x="681" y="1091"/>
                    </a:lnTo>
                    <a:lnTo>
                      <a:pt x="681" y="1091"/>
                    </a:lnTo>
                    <a:lnTo>
                      <a:pt x="681" y="1091"/>
                    </a:lnTo>
                    <a:lnTo>
                      <a:pt x="686" y="1091"/>
                    </a:lnTo>
                    <a:lnTo>
                      <a:pt x="686" y="1091"/>
                    </a:lnTo>
                    <a:lnTo>
                      <a:pt x="686" y="1091"/>
                    </a:lnTo>
                    <a:lnTo>
                      <a:pt x="686" y="1091"/>
                    </a:lnTo>
                    <a:lnTo>
                      <a:pt x="692" y="1091"/>
                    </a:lnTo>
                    <a:lnTo>
                      <a:pt x="692" y="1091"/>
                    </a:lnTo>
                    <a:lnTo>
                      <a:pt x="692" y="1091"/>
                    </a:lnTo>
                    <a:lnTo>
                      <a:pt x="692" y="1091"/>
                    </a:lnTo>
                    <a:lnTo>
                      <a:pt x="697" y="1091"/>
                    </a:lnTo>
                    <a:lnTo>
                      <a:pt x="697" y="1091"/>
                    </a:lnTo>
                    <a:lnTo>
                      <a:pt x="697" y="1091"/>
                    </a:lnTo>
                    <a:lnTo>
                      <a:pt x="697" y="1091"/>
                    </a:lnTo>
                    <a:lnTo>
                      <a:pt x="703" y="1091"/>
                    </a:lnTo>
                    <a:lnTo>
                      <a:pt x="703" y="1091"/>
                    </a:lnTo>
                    <a:lnTo>
                      <a:pt x="703" y="1091"/>
                    </a:lnTo>
                    <a:lnTo>
                      <a:pt x="703" y="1091"/>
                    </a:lnTo>
                    <a:lnTo>
                      <a:pt x="708" y="1091"/>
                    </a:lnTo>
                    <a:lnTo>
                      <a:pt x="708" y="1091"/>
                    </a:lnTo>
                    <a:lnTo>
                      <a:pt x="708" y="1091"/>
                    </a:lnTo>
                    <a:lnTo>
                      <a:pt x="708" y="1091"/>
                    </a:lnTo>
                    <a:lnTo>
                      <a:pt x="714" y="1091"/>
                    </a:lnTo>
                    <a:lnTo>
                      <a:pt x="714" y="1091"/>
                    </a:lnTo>
                    <a:lnTo>
                      <a:pt x="714" y="1091"/>
                    </a:lnTo>
                    <a:lnTo>
                      <a:pt x="714" y="1091"/>
                    </a:lnTo>
                    <a:lnTo>
                      <a:pt x="720" y="1091"/>
                    </a:lnTo>
                    <a:lnTo>
                      <a:pt x="720" y="1091"/>
                    </a:lnTo>
                    <a:lnTo>
                      <a:pt x="720" y="1091"/>
                    </a:lnTo>
                    <a:lnTo>
                      <a:pt x="720" y="1091"/>
                    </a:lnTo>
                    <a:lnTo>
                      <a:pt x="725" y="1091"/>
                    </a:lnTo>
                    <a:lnTo>
                      <a:pt x="725" y="1091"/>
                    </a:lnTo>
                    <a:lnTo>
                      <a:pt x="725" y="1091"/>
                    </a:lnTo>
                    <a:lnTo>
                      <a:pt x="725" y="1091"/>
                    </a:lnTo>
                    <a:lnTo>
                      <a:pt x="731" y="1091"/>
                    </a:lnTo>
                    <a:lnTo>
                      <a:pt x="731" y="1091"/>
                    </a:lnTo>
                    <a:lnTo>
                      <a:pt x="731" y="1091"/>
                    </a:lnTo>
                    <a:lnTo>
                      <a:pt x="731" y="1091"/>
                    </a:lnTo>
                    <a:lnTo>
                      <a:pt x="736" y="1091"/>
                    </a:lnTo>
                    <a:lnTo>
                      <a:pt x="736" y="1091"/>
                    </a:lnTo>
                    <a:lnTo>
                      <a:pt x="736" y="1091"/>
                    </a:lnTo>
                    <a:lnTo>
                      <a:pt x="736" y="1091"/>
                    </a:lnTo>
                    <a:lnTo>
                      <a:pt x="742" y="1091"/>
                    </a:lnTo>
                    <a:lnTo>
                      <a:pt x="742" y="1091"/>
                    </a:lnTo>
                    <a:lnTo>
                      <a:pt x="742" y="1091"/>
                    </a:lnTo>
                    <a:lnTo>
                      <a:pt x="742" y="1091"/>
                    </a:lnTo>
                    <a:lnTo>
                      <a:pt x="747" y="1091"/>
                    </a:lnTo>
                    <a:lnTo>
                      <a:pt x="747" y="1091"/>
                    </a:lnTo>
                    <a:lnTo>
                      <a:pt x="747" y="1091"/>
                    </a:lnTo>
                    <a:lnTo>
                      <a:pt x="747" y="1091"/>
                    </a:lnTo>
                    <a:lnTo>
                      <a:pt x="753" y="1091"/>
                    </a:lnTo>
                    <a:lnTo>
                      <a:pt x="753" y="1091"/>
                    </a:lnTo>
                    <a:lnTo>
                      <a:pt x="753" y="1091"/>
                    </a:lnTo>
                    <a:lnTo>
                      <a:pt x="753" y="1091"/>
                    </a:lnTo>
                    <a:lnTo>
                      <a:pt x="758" y="1091"/>
                    </a:lnTo>
                    <a:lnTo>
                      <a:pt x="758" y="1091"/>
                    </a:lnTo>
                    <a:lnTo>
                      <a:pt x="758" y="1091"/>
                    </a:lnTo>
                    <a:lnTo>
                      <a:pt x="758" y="1091"/>
                    </a:lnTo>
                    <a:lnTo>
                      <a:pt x="764" y="1091"/>
                    </a:lnTo>
                    <a:lnTo>
                      <a:pt x="764" y="1091"/>
                    </a:lnTo>
                    <a:lnTo>
                      <a:pt x="764" y="1091"/>
                    </a:lnTo>
                    <a:lnTo>
                      <a:pt x="764" y="1091"/>
                    </a:lnTo>
                    <a:lnTo>
                      <a:pt x="769" y="1091"/>
                    </a:lnTo>
                    <a:lnTo>
                      <a:pt x="769" y="1091"/>
                    </a:lnTo>
                    <a:lnTo>
                      <a:pt x="769" y="1091"/>
                    </a:lnTo>
                    <a:lnTo>
                      <a:pt x="769" y="1091"/>
                    </a:lnTo>
                    <a:lnTo>
                      <a:pt x="775" y="1091"/>
                    </a:lnTo>
                    <a:lnTo>
                      <a:pt x="775" y="1091"/>
                    </a:lnTo>
                    <a:lnTo>
                      <a:pt x="775" y="1091"/>
                    </a:lnTo>
                    <a:lnTo>
                      <a:pt x="775" y="1091"/>
                    </a:lnTo>
                    <a:lnTo>
                      <a:pt x="780" y="1091"/>
                    </a:lnTo>
                    <a:lnTo>
                      <a:pt x="780" y="1091"/>
                    </a:lnTo>
                    <a:lnTo>
                      <a:pt x="780" y="1091"/>
                    </a:lnTo>
                    <a:lnTo>
                      <a:pt x="780" y="1091"/>
                    </a:lnTo>
                    <a:lnTo>
                      <a:pt x="786" y="1091"/>
                    </a:lnTo>
                    <a:lnTo>
                      <a:pt x="786" y="1091"/>
                    </a:lnTo>
                    <a:lnTo>
                      <a:pt x="786" y="1091"/>
                    </a:lnTo>
                    <a:lnTo>
                      <a:pt x="786" y="1091"/>
                    </a:lnTo>
                    <a:lnTo>
                      <a:pt x="792" y="1091"/>
                    </a:lnTo>
                    <a:lnTo>
                      <a:pt x="792" y="1091"/>
                    </a:lnTo>
                    <a:lnTo>
                      <a:pt x="792" y="1091"/>
                    </a:lnTo>
                    <a:lnTo>
                      <a:pt x="792" y="1091"/>
                    </a:lnTo>
                    <a:lnTo>
                      <a:pt x="797" y="1091"/>
                    </a:lnTo>
                    <a:lnTo>
                      <a:pt x="797" y="1091"/>
                    </a:lnTo>
                    <a:lnTo>
                      <a:pt x="797" y="1091"/>
                    </a:lnTo>
                    <a:lnTo>
                      <a:pt x="797" y="1091"/>
                    </a:lnTo>
                    <a:lnTo>
                      <a:pt x="803" y="1091"/>
                    </a:lnTo>
                    <a:lnTo>
                      <a:pt x="803" y="1091"/>
                    </a:lnTo>
                    <a:lnTo>
                      <a:pt x="803" y="1091"/>
                    </a:lnTo>
                    <a:lnTo>
                      <a:pt x="803" y="1091"/>
                    </a:lnTo>
                    <a:lnTo>
                      <a:pt x="808" y="1091"/>
                    </a:lnTo>
                    <a:lnTo>
                      <a:pt x="808" y="1091"/>
                    </a:lnTo>
                    <a:lnTo>
                      <a:pt x="808" y="1091"/>
                    </a:lnTo>
                    <a:lnTo>
                      <a:pt x="808" y="1091"/>
                    </a:lnTo>
                    <a:lnTo>
                      <a:pt x="814" y="1091"/>
                    </a:lnTo>
                    <a:lnTo>
                      <a:pt x="814" y="1091"/>
                    </a:lnTo>
                    <a:lnTo>
                      <a:pt x="814" y="1091"/>
                    </a:lnTo>
                    <a:lnTo>
                      <a:pt x="814" y="1091"/>
                    </a:lnTo>
                    <a:lnTo>
                      <a:pt x="819" y="1091"/>
                    </a:lnTo>
                    <a:lnTo>
                      <a:pt x="819" y="1091"/>
                    </a:lnTo>
                    <a:lnTo>
                      <a:pt x="819" y="1091"/>
                    </a:lnTo>
                    <a:lnTo>
                      <a:pt x="819" y="1091"/>
                    </a:lnTo>
                    <a:lnTo>
                      <a:pt x="825" y="1091"/>
                    </a:lnTo>
                    <a:lnTo>
                      <a:pt x="825" y="1091"/>
                    </a:lnTo>
                    <a:lnTo>
                      <a:pt x="825" y="1091"/>
                    </a:lnTo>
                    <a:lnTo>
                      <a:pt x="825" y="1091"/>
                    </a:lnTo>
                    <a:lnTo>
                      <a:pt x="830" y="1091"/>
                    </a:lnTo>
                    <a:lnTo>
                      <a:pt x="830" y="1091"/>
                    </a:lnTo>
                    <a:lnTo>
                      <a:pt x="830" y="1091"/>
                    </a:lnTo>
                    <a:lnTo>
                      <a:pt x="830" y="1091"/>
                    </a:lnTo>
                    <a:lnTo>
                      <a:pt x="836" y="1091"/>
                    </a:lnTo>
                    <a:lnTo>
                      <a:pt x="836" y="1091"/>
                    </a:lnTo>
                    <a:lnTo>
                      <a:pt x="836" y="1091"/>
                    </a:lnTo>
                    <a:lnTo>
                      <a:pt x="836" y="1091"/>
                    </a:lnTo>
                    <a:lnTo>
                      <a:pt x="841" y="1091"/>
                    </a:lnTo>
                    <a:lnTo>
                      <a:pt x="841" y="1091"/>
                    </a:lnTo>
                    <a:lnTo>
                      <a:pt x="841" y="1091"/>
                    </a:lnTo>
                    <a:lnTo>
                      <a:pt x="841" y="1091"/>
                    </a:lnTo>
                    <a:lnTo>
                      <a:pt x="847" y="1091"/>
                    </a:lnTo>
                    <a:lnTo>
                      <a:pt x="847" y="1091"/>
                    </a:lnTo>
                    <a:lnTo>
                      <a:pt x="847" y="1091"/>
                    </a:lnTo>
                    <a:lnTo>
                      <a:pt x="847" y="1091"/>
                    </a:lnTo>
                    <a:lnTo>
                      <a:pt x="852" y="1091"/>
                    </a:lnTo>
                    <a:lnTo>
                      <a:pt x="852" y="1091"/>
                    </a:lnTo>
                    <a:lnTo>
                      <a:pt x="852" y="1091"/>
                    </a:lnTo>
                    <a:lnTo>
                      <a:pt x="852" y="1091"/>
                    </a:lnTo>
                    <a:lnTo>
                      <a:pt x="858" y="1091"/>
                    </a:lnTo>
                    <a:lnTo>
                      <a:pt x="858" y="1091"/>
                    </a:lnTo>
                    <a:lnTo>
                      <a:pt x="858" y="1091"/>
                    </a:lnTo>
                    <a:lnTo>
                      <a:pt x="858" y="1091"/>
                    </a:lnTo>
                    <a:lnTo>
                      <a:pt x="863" y="1091"/>
                    </a:lnTo>
                    <a:lnTo>
                      <a:pt x="863" y="1091"/>
                    </a:lnTo>
                    <a:lnTo>
                      <a:pt x="863" y="1091"/>
                    </a:lnTo>
                    <a:lnTo>
                      <a:pt x="863" y="1091"/>
                    </a:lnTo>
                    <a:lnTo>
                      <a:pt x="869" y="1091"/>
                    </a:lnTo>
                    <a:lnTo>
                      <a:pt x="869" y="1091"/>
                    </a:lnTo>
                    <a:lnTo>
                      <a:pt x="869" y="1091"/>
                    </a:lnTo>
                    <a:lnTo>
                      <a:pt x="869" y="1091"/>
                    </a:lnTo>
                    <a:lnTo>
                      <a:pt x="875" y="1091"/>
                    </a:lnTo>
                    <a:lnTo>
                      <a:pt x="875" y="1091"/>
                    </a:lnTo>
                    <a:lnTo>
                      <a:pt x="875" y="1091"/>
                    </a:lnTo>
                    <a:lnTo>
                      <a:pt x="875" y="1091"/>
                    </a:lnTo>
                    <a:lnTo>
                      <a:pt x="880" y="1091"/>
                    </a:lnTo>
                    <a:lnTo>
                      <a:pt x="880" y="1091"/>
                    </a:lnTo>
                    <a:lnTo>
                      <a:pt x="880" y="1091"/>
                    </a:lnTo>
                    <a:lnTo>
                      <a:pt x="880" y="1091"/>
                    </a:lnTo>
                    <a:lnTo>
                      <a:pt x="886" y="1091"/>
                    </a:lnTo>
                    <a:lnTo>
                      <a:pt x="886" y="1091"/>
                    </a:lnTo>
                    <a:lnTo>
                      <a:pt x="886" y="1091"/>
                    </a:lnTo>
                    <a:lnTo>
                      <a:pt x="886" y="1091"/>
                    </a:lnTo>
                    <a:lnTo>
                      <a:pt x="891" y="1091"/>
                    </a:lnTo>
                    <a:lnTo>
                      <a:pt x="891" y="1091"/>
                    </a:lnTo>
                    <a:lnTo>
                      <a:pt x="891" y="1091"/>
                    </a:lnTo>
                    <a:lnTo>
                      <a:pt x="891" y="1091"/>
                    </a:lnTo>
                    <a:lnTo>
                      <a:pt x="897" y="1091"/>
                    </a:lnTo>
                    <a:lnTo>
                      <a:pt x="897" y="1091"/>
                    </a:lnTo>
                    <a:lnTo>
                      <a:pt x="897" y="1091"/>
                    </a:lnTo>
                    <a:lnTo>
                      <a:pt x="897" y="1091"/>
                    </a:lnTo>
                    <a:lnTo>
                      <a:pt x="902" y="1091"/>
                    </a:lnTo>
                    <a:lnTo>
                      <a:pt x="902" y="1091"/>
                    </a:lnTo>
                    <a:lnTo>
                      <a:pt x="902" y="1091"/>
                    </a:lnTo>
                    <a:lnTo>
                      <a:pt x="902" y="1091"/>
                    </a:lnTo>
                    <a:lnTo>
                      <a:pt x="908" y="1091"/>
                    </a:lnTo>
                    <a:lnTo>
                      <a:pt x="908" y="1091"/>
                    </a:lnTo>
                    <a:lnTo>
                      <a:pt x="908" y="1091"/>
                    </a:lnTo>
                    <a:lnTo>
                      <a:pt x="908" y="1091"/>
                    </a:lnTo>
                    <a:lnTo>
                      <a:pt x="913" y="1091"/>
                    </a:lnTo>
                    <a:lnTo>
                      <a:pt x="913" y="1091"/>
                    </a:lnTo>
                    <a:lnTo>
                      <a:pt x="913" y="1091"/>
                    </a:lnTo>
                    <a:lnTo>
                      <a:pt x="913" y="1091"/>
                    </a:lnTo>
                    <a:lnTo>
                      <a:pt x="919" y="1091"/>
                    </a:lnTo>
                    <a:lnTo>
                      <a:pt x="919" y="1091"/>
                    </a:lnTo>
                    <a:lnTo>
                      <a:pt x="919" y="1091"/>
                    </a:lnTo>
                    <a:lnTo>
                      <a:pt x="919" y="1091"/>
                    </a:lnTo>
                    <a:lnTo>
                      <a:pt x="924" y="1091"/>
                    </a:lnTo>
                    <a:lnTo>
                      <a:pt x="924" y="1091"/>
                    </a:lnTo>
                    <a:lnTo>
                      <a:pt x="924" y="1091"/>
                    </a:lnTo>
                    <a:lnTo>
                      <a:pt x="924" y="1091"/>
                    </a:lnTo>
                    <a:lnTo>
                      <a:pt x="930" y="1091"/>
                    </a:lnTo>
                    <a:lnTo>
                      <a:pt x="930" y="1091"/>
                    </a:lnTo>
                    <a:lnTo>
                      <a:pt x="930" y="1091"/>
                    </a:lnTo>
                    <a:lnTo>
                      <a:pt x="930" y="1091"/>
                    </a:lnTo>
                    <a:lnTo>
                      <a:pt x="935" y="1091"/>
                    </a:lnTo>
                    <a:lnTo>
                      <a:pt x="935" y="1091"/>
                    </a:lnTo>
                    <a:lnTo>
                      <a:pt x="935" y="1091"/>
                    </a:lnTo>
                    <a:lnTo>
                      <a:pt x="935" y="1091"/>
                    </a:lnTo>
                    <a:lnTo>
                      <a:pt x="941" y="1091"/>
                    </a:lnTo>
                    <a:lnTo>
                      <a:pt x="941" y="1091"/>
                    </a:lnTo>
                    <a:lnTo>
                      <a:pt x="941" y="1091"/>
                    </a:lnTo>
                    <a:lnTo>
                      <a:pt x="941" y="1091"/>
                    </a:lnTo>
                    <a:lnTo>
                      <a:pt x="947" y="1091"/>
                    </a:lnTo>
                    <a:lnTo>
                      <a:pt x="947" y="1091"/>
                    </a:lnTo>
                    <a:lnTo>
                      <a:pt x="947" y="1091"/>
                    </a:lnTo>
                    <a:lnTo>
                      <a:pt x="947" y="1091"/>
                    </a:lnTo>
                    <a:lnTo>
                      <a:pt x="952" y="1091"/>
                    </a:lnTo>
                    <a:lnTo>
                      <a:pt x="952" y="1091"/>
                    </a:lnTo>
                    <a:lnTo>
                      <a:pt x="952" y="1091"/>
                    </a:lnTo>
                    <a:lnTo>
                      <a:pt x="952" y="1091"/>
                    </a:lnTo>
                    <a:lnTo>
                      <a:pt x="958" y="1091"/>
                    </a:lnTo>
                    <a:lnTo>
                      <a:pt x="958" y="1091"/>
                    </a:lnTo>
                    <a:lnTo>
                      <a:pt x="958" y="1091"/>
                    </a:lnTo>
                    <a:lnTo>
                      <a:pt x="958" y="1091"/>
                    </a:lnTo>
                    <a:lnTo>
                      <a:pt x="963" y="1091"/>
                    </a:lnTo>
                    <a:lnTo>
                      <a:pt x="963" y="1091"/>
                    </a:lnTo>
                    <a:lnTo>
                      <a:pt x="963" y="1091"/>
                    </a:lnTo>
                    <a:lnTo>
                      <a:pt x="963" y="1091"/>
                    </a:lnTo>
                    <a:lnTo>
                      <a:pt x="969" y="1091"/>
                    </a:lnTo>
                    <a:lnTo>
                      <a:pt x="969" y="1091"/>
                    </a:lnTo>
                    <a:lnTo>
                      <a:pt x="969" y="1091"/>
                    </a:lnTo>
                    <a:lnTo>
                      <a:pt x="969" y="1091"/>
                    </a:lnTo>
                    <a:lnTo>
                      <a:pt x="974" y="1091"/>
                    </a:lnTo>
                    <a:lnTo>
                      <a:pt x="974" y="1091"/>
                    </a:lnTo>
                    <a:lnTo>
                      <a:pt x="974" y="1091"/>
                    </a:lnTo>
                    <a:lnTo>
                      <a:pt x="974" y="1091"/>
                    </a:lnTo>
                    <a:lnTo>
                      <a:pt x="980" y="1091"/>
                    </a:lnTo>
                    <a:lnTo>
                      <a:pt x="980" y="1091"/>
                    </a:lnTo>
                    <a:lnTo>
                      <a:pt x="980" y="1091"/>
                    </a:lnTo>
                    <a:lnTo>
                      <a:pt x="980" y="1091"/>
                    </a:lnTo>
                    <a:lnTo>
                      <a:pt x="985" y="1091"/>
                    </a:lnTo>
                    <a:lnTo>
                      <a:pt x="985" y="1091"/>
                    </a:lnTo>
                    <a:lnTo>
                      <a:pt x="985" y="1091"/>
                    </a:lnTo>
                    <a:lnTo>
                      <a:pt x="985" y="1091"/>
                    </a:lnTo>
                    <a:lnTo>
                      <a:pt x="991" y="1091"/>
                    </a:lnTo>
                    <a:lnTo>
                      <a:pt x="991" y="1091"/>
                    </a:lnTo>
                    <a:lnTo>
                      <a:pt x="991" y="1091"/>
                    </a:lnTo>
                    <a:lnTo>
                      <a:pt x="991" y="1091"/>
                    </a:lnTo>
                    <a:lnTo>
                      <a:pt x="996" y="1091"/>
                    </a:lnTo>
                    <a:lnTo>
                      <a:pt x="996" y="1091"/>
                    </a:lnTo>
                    <a:lnTo>
                      <a:pt x="996" y="1091"/>
                    </a:lnTo>
                    <a:lnTo>
                      <a:pt x="996" y="1091"/>
                    </a:lnTo>
                    <a:lnTo>
                      <a:pt x="1002" y="1091"/>
                    </a:lnTo>
                    <a:lnTo>
                      <a:pt x="1002" y="1091"/>
                    </a:lnTo>
                    <a:lnTo>
                      <a:pt x="1002" y="1091"/>
                    </a:lnTo>
                    <a:lnTo>
                      <a:pt x="1002" y="1091"/>
                    </a:lnTo>
                    <a:lnTo>
                      <a:pt x="1007" y="1091"/>
                    </a:lnTo>
                    <a:lnTo>
                      <a:pt x="1007" y="1091"/>
                    </a:lnTo>
                    <a:lnTo>
                      <a:pt x="1007" y="1091"/>
                    </a:lnTo>
                    <a:lnTo>
                      <a:pt x="1007" y="1091"/>
                    </a:lnTo>
                    <a:lnTo>
                      <a:pt x="1013" y="1091"/>
                    </a:lnTo>
                    <a:lnTo>
                      <a:pt x="1013" y="1091"/>
                    </a:lnTo>
                    <a:lnTo>
                      <a:pt x="1013" y="1091"/>
                    </a:lnTo>
                    <a:lnTo>
                      <a:pt x="1013" y="1091"/>
                    </a:lnTo>
                    <a:lnTo>
                      <a:pt x="1019" y="1091"/>
                    </a:lnTo>
                    <a:lnTo>
                      <a:pt x="1019" y="1091"/>
                    </a:lnTo>
                    <a:lnTo>
                      <a:pt x="1019" y="1091"/>
                    </a:lnTo>
                    <a:lnTo>
                      <a:pt x="1019" y="1091"/>
                    </a:lnTo>
                    <a:lnTo>
                      <a:pt x="1024" y="1091"/>
                    </a:lnTo>
                    <a:lnTo>
                      <a:pt x="1024" y="1091"/>
                    </a:lnTo>
                    <a:lnTo>
                      <a:pt x="1024" y="1091"/>
                    </a:lnTo>
                    <a:lnTo>
                      <a:pt x="1024" y="1091"/>
                    </a:lnTo>
                    <a:lnTo>
                      <a:pt x="1030" y="1091"/>
                    </a:lnTo>
                    <a:lnTo>
                      <a:pt x="1030" y="1091"/>
                    </a:lnTo>
                    <a:lnTo>
                      <a:pt x="1030" y="0"/>
                    </a:lnTo>
                    <a:lnTo>
                      <a:pt x="1030" y="1091"/>
                    </a:lnTo>
                    <a:lnTo>
                      <a:pt x="1035" y="1091"/>
                    </a:lnTo>
                    <a:lnTo>
                      <a:pt x="1035" y="1091"/>
                    </a:lnTo>
                    <a:lnTo>
                      <a:pt x="1035" y="1091"/>
                    </a:lnTo>
                    <a:lnTo>
                      <a:pt x="1035" y="1091"/>
                    </a:lnTo>
                    <a:lnTo>
                      <a:pt x="1041" y="1091"/>
                    </a:lnTo>
                    <a:lnTo>
                      <a:pt x="1041" y="1091"/>
                    </a:lnTo>
                    <a:lnTo>
                      <a:pt x="1041" y="1091"/>
                    </a:lnTo>
                    <a:lnTo>
                      <a:pt x="1041" y="1091"/>
                    </a:lnTo>
                    <a:lnTo>
                      <a:pt x="1046" y="1091"/>
                    </a:lnTo>
                    <a:lnTo>
                      <a:pt x="1046" y="1091"/>
                    </a:lnTo>
                    <a:lnTo>
                      <a:pt x="1046" y="1091"/>
                    </a:lnTo>
                    <a:lnTo>
                      <a:pt x="1046" y="1091"/>
                    </a:lnTo>
                    <a:lnTo>
                      <a:pt x="1052" y="1091"/>
                    </a:lnTo>
                    <a:lnTo>
                      <a:pt x="1052" y="1091"/>
                    </a:lnTo>
                    <a:lnTo>
                      <a:pt x="1052" y="1091"/>
                    </a:lnTo>
                    <a:lnTo>
                      <a:pt x="1052" y="1091"/>
                    </a:lnTo>
                    <a:lnTo>
                      <a:pt x="1057" y="1091"/>
                    </a:lnTo>
                    <a:lnTo>
                      <a:pt x="1057" y="1091"/>
                    </a:lnTo>
                    <a:lnTo>
                      <a:pt x="1057" y="1091"/>
                    </a:lnTo>
                    <a:lnTo>
                      <a:pt x="1057" y="1091"/>
                    </a:lnTo>
                    <a:lnTo>
                      <a:pt x="1063" y="1091"/>
                    </a:lnTo>
                    <a:lnTo>
                      <a:pt x="1063" y="1091"/>
                    </a:lnTo>
                    <a:lnTo>
                      <a:pt x="1063" y="1091"/>
                    </a:lnTo>
                    <a:lnTo>
                      <a:pt x="1063" y="1091"/>
                    </a:lnTo>
                    <a:lnTo>
                      <a:pt x="1068" y="1091"/>
                    </a:lnTo>
                    <a:lnTo>
                      <a:pt x="1068" y="1091"/>
                    </a:lnTo>
                    <a:lnTo>
                      <a:pt x="1068" y="1091"/>
                    </a:lnTo>
                    <a:lnTo>
                      <a:pt x="1068" y="1091"/>
                    </a:lnTo>
                    <a:lnTo>
                      <a:pt x="1074" y="1091"/>
                    </a:lnTo>
                    <a:lnTo>
                      <a:pt x="1074" y="1091"/>
                    </a:lnTo>
                    <a:lnTo>
                      <a:pt x="1074" y="1091"/>
                    </a:lnTo>
                    <a:lnTo>
                      <a:pt x="1074" y="1091"/>
                    </a:lnTo>
                    <a:lnTo>
                      <a:pt x="1079" y="1091"/>
                    </a:lnTo>
                    <a:lnTo>
                      <a:pt x="1079" y="1091"/>
                    </a:lnTo>
                    <a:lnTo>
                      <a:pt x="1079" y="1091"/>
                    </a:lnTo>
                    <a:lnTo>
                      <a:pt x="1079" y="1091"/>
                    </a:lnTo>
                    <a:lnTo>
                      <a:pt x="1085" y="1091"/>
                    </a:lnTo>
                    <a:lnTo>
                      <a:pt x="1085" y="1091"/>
                    </a:lnTo>
                    <a:lnTo>
                      <a:pt x="1085" y="1091"/>
                    </a:lnTo>
                    <a:lnTo>
                      <a:pt x="1085" y="1091"/>
                    </a:lnTo>
                    <a:lnTo>
                      <a:pt x="1090" y="1091"/>
                    </a:lnTo>
                    <a:lnTo>
                      <a:pt x="1090" y="1091"/>
                    </a:lnTo>
                    <a:lnTo>
                      <a:pt x="1090" y="1091"/>
                    </a:lnTo>
                    <a:lnTo>
                      <a:pt x="1090" y="1091"/>
                    </a:lnTo>
                    <a:lnTo>
                      <a:pt x="1096" y="1091"/>
                    </a:lnTo>
                    <a:lnTo>
                      <a:pt x="1096" y="1091"/>
                    </a:lnTo>
                    <a:lnTo>
                      <a:pt x="1096" y="1091"/>
                    </a:lnTo>
                    <a:lnTo>
                      <a:pt x="1096" y="1091"/>
                    </a:lnTo>
                    <a:lnTo>
                      <a:pt x="1102" y="1091"/>
                    </a:lnTo>
                    <a:lnTo>
                      <a:pt x="1102" y="1091"/>
                    </a:lnTo>
                    <a:lnTo>
                      <a:pt x="1102" y="1091"/>
                    </a:lnTo>
                    <a:lnTo>
                      <a:pt x="1102" y="1091"/>
                    </a:lnTo>
                    <a:lnTo>
                      <a:pt x="1107" y="1091"/>
                    </a:lnTo>
                    <a:lnTo>
                      <a:pt x="1107" y="1091"/>
                    </a:lnTo>
                    <a:lnTo>
                      <a:pt x="1107" y="1091"/>
                    </a:lnTo>
                    <a:lnTo>
                      <a:pt x="1107" y="1091"/>
                    </a:lnTo>
                    <a:lnTo>
                      <a:pt x="1113" y="1091"/>
                    </a:lnTo>
                    <a:lnTo>
                      <a:pt x="1113" y="1091"/>
                    </a:lnTo>
                    <a:lnTo>
                      <a:pt x="1113" y="1091"/>
                    </a:lnTo>
                    <a:lnTo>
                      <a:pt x="1113" y="1091"/>
                    </a:lnTo>
                    <a:lnTo>
                      <a:pt x="1118" y="1091"/>
                    </a:lnTo>
                    <a:lnTo>
                      <a:pt x="1118" y="1091"/>
                    </a:lnTo>
                    <a:lnTo>
                      <a:pt x="1118" y="1091"/>
                    </a:lnTo>
                    <a:lnTo>
                      <a:pt x="1118" y="1091"/>
                    </a:lnTo>
                    <a:lnTo>
                      <a:pt x="1124" y="1091"/>
                    </a:lnTo>
                    <a:lnTo>
                      <a:pt x="1124" y="1091"/>
                    </a:lnTo>
                    <a:lnTo>
                      <a:pt x="1124" y="1091"/>
                    </a:lnTo>
                    <a:lnTo>
                      <a:pt x="1124" y="1091"/>
                    </a:lnTo>
                    <a:lnTo>
                      <a:pt x="1129" y="1091"/>
                    </a:lnTo>
                    <a:lnTo>
                      <a:pt x="1129" y="1091"/>
                    </a:lnTo>
                    <a:lnTo>
                      <a:pt x="1129" y="1091"/>
                    </a:lnTo>
                    <a:lnTo>
                      <a:pt x="1129" y="1091"/>
                    </a:lnTo>
                    <a:lnTo>
                      <a:pt x="1135" y="1091"/>
                    </a:lnTo>
                    <a:lnTo>
                      <a:pt x="1135" y="1091"/>
                    </a:lnTo>
                    <a:lnTo>
                      <a:pt x="1135" y="1091"/>
                    </a:lnTo>
                    <a:lnTo>
                      <a:pt x="1135" y="1091"/>
                    </a:lnTo>
                    <a:lnTo>
                      <a:pt x="1140" y="1091"/>
                    </a:lnTo>
                    <a:lnTo>
                      <a:pt x="1140" y="1091"/>
                    </a:lnTo>
                    <a:lnTo>
                      <a:pt x="1140" y="1091"/>
                    </a:lnTo>
                    <a:lnTo>
                      <a:pt x="1140" y="1091"/>
                    </a:lnTo>
                    <a:lnTo>
                      <a:pt x="1146" y="1091"/>
                    </a:lnTo>
                    <a:lnTo>
                      <a:pt x="1146" y="1091"/>
                    </a:lnTo>
                    <a:lnTo>
                      <a:pt x="1146" y="1091"/>
                    </a:lnTo>
                    <a:lnTo>
                      <a:pt x="1146" y="1091"/>
                    </a:lnTo>
                    <a:lnTo>
                      <a:pt x="1151" y="997"/>
                    </a:lnTo>
                    <a:lnTo>
                      <a:pt x="1151" y="1091"/>
                    </a:lnTo>
                    <a:lnTo>
                      <a:pt x="1151" y="321"/>
                    </a:lnTo>
                    <a:lnTo>
                      <a:pt x="1151" y="1091"/>
                    </a:lnTo>
                    <a:lnTo>
                      <a:pt x="1157" y="1091"/>
                    </a:lnTo>
                    <a:lnTo>
                      <a:pt x="1157" y="1091"/>
                    </a:lnTo>
                    <a:lnTo>
                      <a:pt x="1157" y="1091"/>
                    </a:lnTo>
                    <a:lnTo>
                      <a:pt x="1157" y="1091"/>
                    </a:lnTo>
                    <a:lnTo>
                      <a:pt x="1162" y="930"/>
                    </a:lnTo>
                    <a:lnTo>
                      <a:pt x="1162" y="1091"/>
                    </a:lnTo>
                    <a:lnTo>
                      <a:pt x="1162" y="720"/>
                    </a:lnTo>
                    <a:lnTo>
                      <a:pt x="1162" y="1091"/>
                    </a:lnTo>
                    <a:lnTo>
                      <a:pt x="1168" y="1091"/>
                    </a:lnTo>
                    <a:lnTo>
                      <a:pt x="1168" y="1091"/>
                    </a:lnTo>
                    <a:lnTo>
                      <a:pt x="1168" y="1091"/>
                    </a:lnTo>
                    <a:lnTo>
                      <a:pt x="1168" y="1091"/>
                    </a:lnTo>
                    <a:lnTo>
                      <a:pt x="1174" y="1091"/>
                    </a:lnTo>
                    <a:lnTo>
                      <a:pt x="1174" y="1091"/>
                    </a:lnTo>
                    <a:lnTo>
                      <a:pt x="1174" y="1091"/>
                    </a:lnTo>
                    <a:lnTo>
                      <a:pt x="1174" y="1091"/>
                    </a:lnTo>
                    <a:lnTo>
                      <a:pt x="1179" y="1091"/>
                    </a:lnTo>
                    <a:lnTo>
                      <a:pt x="1179" y="1091"/>
                    </a:lnTo>
                    <a:lnTo>
                      <a:pt x="1179" y="1091"/>
                    </a:lnTo>
                    <a:lnTo>
                      <a:pt x="1179" y="1091"/>
                    </a:lnTo>
                    <a:lnTo>
                      <a:pt x="1185" y="1091"/>
                    </a:lnTo>
                    <a:lnTo>
                      <a:pt x="1185" y="1091"/>
                    </a:lnTo>
                    <a:lnTo>
                      <a:pt x="1185" y="1091"/>
                    </a:lnTo>
                    <a:lnTo>
                      <a:pt x="1185" y="1091"/>
                    </a:lnTo>
                    <a:lnTo>
                      <a:pt x="1190" y="1091"/>
                    </a:lnTo>
                    <a:lnTo>
                      <a:pt x="1190" y="1091"/>
                    </a:lnTo>
                    <a:lnTo>
                      <a:pt x="1190" y="1091"/>
                    </a:lnTo>
                    <a:lnTo>
                      <a:pt x="1190" y="1091"/>
                    </a:lnTo>
                    <a:lnTo>
                      <a:pt x="1196" y="1091"/>
                    </a:lnTo>
                    <a:lnTo>
                      <a:pt x="1196" y="1091"/>
                    </a:lnTo>
                    <a:lnTo>
                      <a:pt x="1196" y="1091"/>
                    </a:lnTo>
                    <a:lnTo>
                      <a:pt x="1196" y="1091"/>
                    </a:lnTo>
                    <a:lnTo>
                      <a:pt x="1201" y="1091"/>
                    </a:lnTo>
                    <a:lnTo>
                      <a:pt x="1201" y="1091"/>
                    </a:lnTo>
                    <a:lnTo>
                      <a:pt x="1201" y="1091"/>
                    </a:lnTo>
                    <a:lnTo>
                      <a:pt x="1201" y="1091"/>
                    </a:lnTo>
                    <a:lnTo>
                      <a:pt x="1207" y="1091"/>
                    </a:lnTo>
                    <a:lnTo>
                      <a:pt x="1207" y="1091"/>
                    </a:lnTo>
                    <a:lnTo>
                      <a:pt x="1207" y="1091"/>
                    </a:lnTo>
                    <a:lnTo>
                      <a:pt x="1207" y="1091"/>
                    </a:lnTo>
                    <a:lnTo>
                      <a:pt x="1212" y="1091"/>
                    </a:lnTo>
                    <a:lnTo>
                      <a:pt x="1212" y="1091"/>
                    </a:lnTo>
                    <a:lnTo>
                      <a:pt x="1212" y="1091"/>
                    </a:lnTo>
                    <a:lnTo>
                      <a:pt x="1212" y="1091"/>
                    </a:lnTo>
                    <a:lnTo>
                      <a:pt x="1218" y="1091"/>
                    </a:lnTo>
                    <a:lnTo>
                      <a:pt x="1218" y="1091"/>
                    </a:lnTo>
                    <a:lnTo>
                      <a:pt x="1218" y="1091"/>
                    </a:lnTo>
                    <a:lnTo>
                      <a:pt x="1218" y="1091"/>
                    </a:lnTo>
                    <a:lnTo>
                      <a:pt x="1223" y="1091"/>
                    </a:lnTo>
                    <a:lnTo>
                      <a:pt x="1223" y="1091"/>
                    </a:lnTo>
                    <a:lnTo>
                      <a:pt x="1223" y="1091"/>
                    </a:lnTo>
                    <a:lnTo>
                      <a:pt x="1223" y="1091"/>
                    </a:lnTo>
                    <a:lnTo>
                      <a:pt x="1229" y="1091"/>
                    </a:lnTo>
                    <a:lnTo>
                      <a:pt x="1229" y="1091"/>
                    </a:lnTo>
                    <a:lnTo>
                      <a:pt x="1229" y="1091"/>
                    </a:lnTo>
                    <a:lnTo>
                      <a:pt x="1229" y="1091"/>
                    </a:lnTo>
                    <a:lnTo>
                      <a:pt x="1234" y="1091"/>
                    </a:lnTo>
                    <a:lnTo>
                      <a:pt x="1234" y="1091"/>
                    </a:lnTo>
                    <a:lnTo>
                      <a:pt x="1234" y="1091"/>
                    </a:lnTo>
                    <a:lnTo>
                      <a:pt x="1234" y="1091"/>
                    </a:lnTo>
                    <a:lnTo>
                      <a:pt x="1240" y="1091"/>
                    </a:lnTo>
                    <a:lnTo>
                      <a:pt x="1240" y="1091"/>
                    </a:lnTo>
                    <a:lnTo>
                      <a:pt x="1240" y="1091"/>
                    </a:lnTo>
                    <a:lnTo>
                      <a:pt x="1240" y="1091"/>
                    </a:lnTo>
                    <a:lnTo>
                      <a:pt x="1245" y="1091"/>
                    </a:lnTo>
                    <a:lnTo>
                      <a:pt x="1245" y="1091"/>
                    </a:lnTo>
                    <a:lnTo>
                      <a:pt x="1245" y="1091"/>
                    </a:lnTo>
                    <a:lnTo>
                      <a:pt x="1245" y="1091"/>
                    </a:lnTo>
                    <a:lnTo>
                      <a:pt x="1251" y="1091"/>
                    </a:lnTo>
                    <a:lnTo>
                      <a:pt x="1251" y="1091"/>
                    </a:lnTo>
                    <a:lnTo>
                      <a:pt x="1251" y="1091"/>
                    </a:lnTo>
                    <a:lnTo>
                      <a:pt x="1251" y="1091"/>
                    </a:lnTo>
                    <a:lnTo>
                      <a:pt x="1257" y="1091"/>
                    </a:lnTo>
                    <a:lnTo>
                      <a:pt x="1257" y="1091"/>
                    </a:lnTo>
                    <a:lnTo>
                      <a:pt x="1257" y="1091"/>
                    </a:lnTo>
                    <a:lnTo>
                      <a:pt x="1257" y="1091"/>
                    </a:lnTo>
                    <a:lnTo>
                      <a:pt x="1262" y="1091"/>
                    </a:lnTo>
                    <a:lnTo>
                      <a:pt x="1262" y="1091"/>
                    </a:lnTo>
                    <a:lnTo>
                      <a:pt x="1262" y="1091"/>
                    </a:lnTo>
                    <a:lnTo>
                      <a:pt x="1262" y="1091"/>
                    </a:lnTo>
                    <a:lnTo>
                      <a:pt x="1268" y="1091"/>
                    </a:lnTo>
                    <a:lnTo>
                      <a:pt x="1268" y="1091"/>
                    </a:lnTo>
                    <a:lnTo>
                      <a:pt x="1268" y="1091"/>
                    </a:lnTo>
                    <a:lnTo>
                      <a:pt x="1268" y="1091"/>
                    </a:lnTo>
                    <a:lnTo>
                      <a:pt x="1273" y="1091"/>
                    </a:lnTo>
                    <a:lnTo>
                      <a:pt x="1273" y="1091"/>
                    </a:lnTo>
                    <a:lnTo>
                      <a:pt x="1273" y="1091"/>
                    </a:lnTo>
                    <a:lnTo>
                      <a:pt x="1273" y="1091"/>
                    </a:lnTo>
                    <a:lnTo>
                      <a:pt x="1279" y="1091"/>
                    </a:lnTo>
                    <a:lnTo>
                      <a:pt x="1279" y="1091"/>
                    </a:lnTo>
                    <a:lnTo>
                      <a:pt x="1279" y="1091"/>
                    </a:lnTo>
                    <a:lnTo>
                      <a:pt x="1279" y="1091"/>
                    </a:lnTo>
                    <a:lnTo>
                      <a:pt x="1284" y="1091"/>
                    </a:lnTo>
                    <a:lnTo>
                      <a:pt x="1284" y="1091"/>
                    </a:lnTo>
                    <a:lnTo>
                      <a:pt x="1284" y="1091"/>
                    </a:lnTo>
                    <a:lnTo>
                      <a:pt x="1284" y="1091"/>
                    </a:lnTo>
                    <a:lnTo>
                      <a:pt x="1290" y="1091"/>
                    </a:lnTo>
                    <a:lnTo>
                      <a:pt x="1290" y="1091"/>
                    </a:lnTo>
                    <a:lnTo>
                      <a:pt x="1290" y="1091"/>
                    </a:lnTo>
                    <a:lnTo>
                      <a:pt x="1290" y="1091"/>
                    </a:lnTo>
                    <a:lnTo>
                      <a:pt x="1295" y="1091"/>
                    </a:lnTo>
                    <a:lnTo>
                      <a:pt x="1295" y="1091"/>
                    </a:lnTo>
                    <a:lnTo>
                      <a:pt x="1295" y="1091"/>
                    </a:lnTo>
                    <a:lnTo>
                      <a:pt x="1295" y="1091"/>
                    </a:lnTo>
                    <a:lnTo>
                      <a:pt x="1301" y="1091"/>
                    </a:lnTo>
                    <a:lnTo>
                      <a:pt x="1301" y="1091"/>
                    </a:lnTo>
                    <a:lnTo>
                      <a:pt x="1301" y="1091"/>
                    </a:lnTo>
                    <a:lnTo>
                      <a:pt x="1301" y="1091"/>
                    </a:lnTo>
                    <a:lnTo>
                      <a:pt x="1306" y="1091"/>
                    </a:lnTo>
                    <a:lnTo>
                      <a:pt x="1306" y="1091"/>
                    </a:lnTo>
                    <a:lnTo>
                      <a:pt x="1306" y="1091"/>
                    </a:lnTo>
                    <a:lnTo>
                      <a:pt x="1306" y="1091"/>
                    </a:lnTo>
                    <a:lnTo>
                      <a:pt x="1312" y="1091"/>
                    </a:lnTo>
                    <a:lnTo>
                      <a:pt x="1312" y="1091"/>
                    </a:lnTo>
                    <a:lnTo>
                      <a:pt x="1312" y="1091"/>
                    </a:lnTo>
                    <a:lnTo>
                      <a:pt x="1312" y="1091"/>
                    </a:lnTo>
                    <a:lnTo>
                      <a:pt x="1317" y="1091"/>
                    </a:lnTo>
                    <a:lnTo>
                      <a:pt x="1317" y="1091"/>
                    </a:lnTo>
                    <a:lnTo>
                      <a:pt x="1317" y="1091"/>
                    </a:lnTo>
                    <a:lnTo>
                      <a:pt x="1317" y="1091"/>
                    </a:lnTo>
                    <a:lnTo>
                      <a:pt x="1323" y="1091"/>
                    </a:lnTo>
                    <a:lnTo>
                      <a:pt x="1323" y="1091"/>
                    </a:lnTo>
                    <a:lnTo>
                      <a:pt x="1323" y="1091"/>
                    </a:lnTo>
                    <a:lnTo>
                      <a:pt x="1323" y="1091"/>
                    </a:lnTo>
                    <a:lnTo>
                      <a:pt x="1329" y="1091"/>
                    </a:lnTo>
                    <a:lnTo>
                      <a:pt x="1329" y="1091"/>
                    </a:lnTo>
                    <a:lnTo>
                      <a:pt x="1329" y="1091"/>
                    </a:lnTo>
                    <a:lnTo>
                      <a:pt x="1329" y="1091"/>
                    </a:lnTo>
                    <a:lnTo>
                      <a:pt x="1334" y="1091"/>
                    </a:lnTo>
                    <a:lnTo>
                      <a:pt x="1334" y="1091"/>
                    </a:lnTo>
                    <a:lnTo>
                      <a:pt x="1334" y="1091"/>
                    </a:lnTo>
                    <a:lnTo>
                      <a:pt x="1334" y="1091"/>
                    </a:lnTo>
                    <a:lnTo>
                      <a:pt x="1340" y="1091"/>
                    </a:lnTo>
                    <a:lnTo>
                      <a:pt x="1340" y="1091"/>
                    </a:lnTo>
                    <a:lnTo>
                      <a:pt x="1340" y="1091"/>
                    </a:lnTo>
                    <a:lnTo>
                      <a:pt x="1340" y="1091"/>
                    </a:lnTo>
                    <a:lnTo>
                      <a:pt x="1345" y="1091"/>
                    </a:lnTo>
                    <a:lnTo>
                      <a:pt x="1345" y="1091"/>
                    </a:lnTo>
                    <a:lnTo>
                      <a:pt x="1345" y="1091"/>
                    </a:lnTo>
                    <a:lnTo>
                      <a:pt x="1345" y="1091"/>
                    </a:lnTo>
                    <a:lnTo>
                      <a:pt x="1351" y="1091"/>
                    </a:lnTo>
                    <a:lnTo>
                      <a:pt x="1351" y="1091"/>
                    </a:lnTo>
                    <a:lnTo>
                      <a:pt x="1351" y="1091"/>
                    </a:lnTo>
                    <a:lnTo>
                      <a:pt x="1351" y="1091"/>
                    </a:lnTo>
                    <a:lnTo>
                      <a:pt x="1356" y="1091"/>
                    </a:lnTo>
                    <a:lnTo>
                      <a:pt x="1356" y="1091"/>
                    </a:lnTo>
                    <a:lnTo>
                      <a:pt x="1356" y="1091"/>
                    </a:lnTo>
                    <a:lnTo>
                      <a:pt x="1356" y="1091"/>
                    </a:lnTo>
                    <a:lnTo>
                      <a:pt x="1362" y="1091"/>
                    </a:lnTo>
                    <a:lnTo>
                      <a:pt x="1362" y="1091"/>
                    </a:lnTo>
                    <a:lnTo>
                      <a:pt x="1362" y="1091"/>
                    </a:lnTo>
                    <a:lnTo>
                      <a:pt x="1362" y="1091"/>
                    </a:lnTo>
                    <a:lnTo>
                      <a:pt x="1367" y="1091"/>
                    </a:lnTo>
                    <a:lnTo>
                      <a:pt x="1367" y="1091"/>
                    </a:lnTo>
                    <a:lnTo>
                      <a:pt x="1367" y="1091"/>
                    </a:lnTo>
                    <a:lnTo>
                      <a:pt x="1367" y="1091"/>
                    </a:lnTo>
                    <a:lnTo>
                      <a:pt x="1373" y="1091"/>
                    </a:lnTo>
                    <a:lnTo>
                      <a:pt x="1373" y="1091"/>
                    </a:lnTo>
                    <a:lnTo>
                      <a:pt x="1373" y="1091"/>
                    </a:lnTo>
                    <a:lnTo>
                      <a:pt x="1373" y="1091"/>
                    </a:lnTo>
                    <a:lnTo>
                      <a:pt x="1378" y="1091"/>
                    </a:lnTo>
                    <a:lnTo>
                      <a:pt x="1378" y="1091"/>
                    </a:lnTo>
                    <a:lnTo>
                      <a:pt x="1378" y="1091"/>
                    </a:lnTo>
                    <a:lnTo>
                      <a:pt x="1378" y="1091"/>
                    </a:lnTo>
                    <a:lnTo>
                      <a:pt x="1384" y="1091"/>
                    </a:lnTo>
                    <a:lnTo>
                      <a:pt x="1384" y="1091"/>
                    </a:lnTo>
                    <a:lnTo>
                      <a:pt x="1384" y="1091"/>
                    </a:lnTo>
                    <a:lnTo>
                      <a:pt x="1384" y="1091"/>
                    </a:lnTo>
                    <a:lnTo>
                      <a:pt x="1389" y="1091"/>
                    </a:lnTo>
                    <a:lnTo>
                      <a:pt x="1389" y="1091"/>
                    </a:lnTo>
                    <a:lnTo>
                      <a:pt x="1389" y="1091"/>
                    </a:lnTo>
                    <a:lnTo>
                      <a:pt x="1389" y="1091"/>
                    </a:lnTo>
                    <a:lnTo>
                      <a:pt x="1395" y="1091"/>
                    </a:lnTo>
                    <a:lnTo>
                      <a:pt x="1395" y="1091"/>
                    </a:lnTo>
                    <a:lnTo>
                      <a:pt x="1395" y="1091"/>
                    </a:lnTo>
                    <a:lnTo>
                      <a:pt x="1395" y="1091"/>
                    </a:lnTo>
                    <a:lnTo>
                      <a:pt x="1401" y="1091"/>
                    </a:lnTo>
                    <a:lnTo>
                      <a:pt x="1401" y="1091"/>
                    </a:lnTo>
                    <a:lnTo>
                      <a:pt x="1401" y="1091"/>
                    </a:lnTo>
                    <a:lnTo>
                      <a:pt x="1401" y="1091"/>
                    </a:lnTo>
                    <a:lnTo>
                      <a:pt x="1406" y="1091"/>
                    </a:lnTo>
                    <a:lnTo>
                      <a:pt x="1406" y="1091"/>
                    </a:lnTo>
                    <a:lnTo>
                      <a:pt x="1406" y="1091"/>
                    </a:lnTo>
                    <a:lnTo>
                      <a:pt x="1406" y="1091"/>
                    </a:lnTo>
                    <a:lnTo>
                      <a:pt x="1412" y="1091"/>
                    </a:lnTo>
                    <a:lnTo>
                      <a:pt x="1412" y="1091"/>
                    </a:lnTo>
                    <a:lnTo>
                      <a:pt x="1412" y="1091"/>
                    </a:lnTo>
                    <a:lnTo>
                      <a:pt x="1412" y="1091"/>
                    </a:lnTo>
                    <a:lnTo>
                      <a:pt x="1417" y="1091"/>
                    </a:lnTo>
                    <a:lnTo>
                      <a:pt x="1417" y="1091"/>
                    </a:lnTo>
                    <a:lnTo>
                      <a:pt x="1417" y="1091"/>
                    </a:lnTo>
                    <a:lnTo>
                      <a:pt x="1417" y="1091"/>
                    </a:lnTo>
                    <a:lnTo>
                      <a:pt x="1423" y="1091"/>
                    </a:lnTo>
                    <a:lnTo>
                      <a:pt x="1423" y="1091"/>
                    </a:lnTo>
                    <a:lnTo>
                      <a:pt x="1423" y="1091"/>
                    </a:lnTo>
                    <a:lnTo>
                      <a:pt x="1423" y="1091"/>
                    </a:lnTo>
                    <a:lnTo>
                      <a:pt x="1428" y="1091"/>
                    </a:lnTo>
                    <a:lnTo>
                      <a:pt x="1428" y="1091"/>
                    </a:lnTo>
                    <a:lnTo>
                      <a:pt x="1428" y="1091"/>
                    </a:lnTo>
                    <a:lnTo>
                      <a:pt x="1428" y="1091"/>
                    </a:lnTo>
                    <a:lnTo>
                      <a:pt x="1434" y="1091"/>
                    </a:lnTo>
                    <a:lnTo>
                      <a:pt x="1434" y="1091"/>
                    </a:lnTo>
                    <a:lnTo>
                      <a:pt x="1434" y="1091"/>
                    </a:lnTo>
                    <a:lnTo>
                      <a:pt x="1434" y="1091"/>
                    </a:lnTo>
                    <a:lnTo>
                      <a:pt x="1439" y="1091"/>
                    </a:lnTo>
                    <a:lnTo>
                      <a:pt x="1439" y="1091"/>
                    </a:lnTo>
                    <a:lnTo>
                      <a:pt x="1439" y="1091"/>
                    </a:lnTo>
                    <a:lnTo>
                      <a:pt x="1439" y="1091"/>
                    </a:lnTo>
                    <a:lnTo>
                      <a:pt x="1445" y="1091"/>
                    </a:lnTo>
                    <a:lnTo>
                      <a:pt x="1445" y="1091"/>
                    </a:lnTo>
                    <a:lnTo>
                      <a:pt x="1445" y="1091"/>
                    </a:lnTo>
                    <a:lnTo>
                      <a:pt x="1445" y="1091"/>
                    </a:lnTo>
                    <a:lnTo>
                      <a:pt x="1450" y="1091"/>
                    </a:lnTo>
                    <a:lnTo>
                      <a:pt x="1450" y="1091"/>
                    </a:lnTo>
                    <a:lnTo>
                      <a:pt x="1450" y="1091"/>
                    </a:lnTo>
                    <a:lnTo>
                      <a:pt x="1450" y="1091"/>
                    </a:lnTo>
                    <a:lnTo>
                      <a:pt x="1456" y="1091"/>
                    </a:lnTo>
                    <a:lnTo>
                      <a:pt x="1456" y="1091"/>
                    </a:lnTo>
                    <a:lnTo>
                      <a:pt x="1456" y="1091"/>
                    </a:lnTo>
                    <a:lnTo>
                      <a:pt x="1456" y="1091"/>
                    </a:lnTo>
                    <a:lnTo>
                      <a:pt x="1461" y="1091"/>
                    </a:lnTo>
                    <a:lnTo>
                      <a:pt x="1461" y="1091"/>
                    </a:lnTo>
                    <a:lnTo>
                      <a:pt x="1461" y="1091"/>
                    </a:lnTo>
                    <a:lnTo>
                      <a:pt x="1461" y="1091"/>
                    </a:lnTo>
                    <a:lnTo>
                      <a:pt x="1467" y="1091"/>
                    </a:lnTo>
                    <a:lnTo>
                      <a:pt x="1467" y="1091"/>
                    </a:lnTo>
                    <a:lnTo>
                      <a:pt x="1467" y="1091"/>
                    </a:lnTo>
                    <a:lnTo>
                      <a:pt x="1467" y="1091"/>
                    </a:lnTo>
                    <a:lnTo>
                      <a:pt x="1472" y="1091"/>
                    </a:lnTo>
                    <a:lnTo>
                      <a:pt x="1472" y="1091"/>
                    </a:lnTo>
                    <a:lnTo>
                      <a:pt x="1472" y="1091"/>
                    </a:lnTo>
                    <a:lnTo>
                      <a:pt x="1472" y="1091"/>
                    </a:lnTo>
                    <a:lnTo>
                      <a:pt x="1478" y="1091"/>
                    </a:lnTo>
                    <a:lnTo>
                      <a:pt x="1478" y="1091"/>
                    </a:lnTo>
                    <a:lnTo>
                      <a:pt x="1478" y="1091"/>
                    </a:lnTo>
                    <a:lnTo>
                      <a:pt x="1478" y="1091"/>
                    </a:lnTo>
                    <a:lnTo>
                      <a:pt x="1484" y="1091"/>
                    </a:lnTo>
                    <a:lnTo>
                      <a:pt x="1484" y="1091"/>
                    </a:lnTo>
                    <a:lnTo>
                      <a:pt x="1484" y="1091"/>
                    </a:lnTo>
                    <a:lnTo>
                      <a:pt x="1484" y="1091"/>
                    </a:lnTo>
                    <a:lnTo>
                      <a:pt x="1489" y="1091"/>
                    </a:lnTo>
                    <a:lnTo>
                      <a:pt x="1489" y="1091"/>
                    </a:lnTo>
                    <a:lnTo>
                      <a:pt x="1489" y="1091"/>
                    </a:lnTo>
                    <a:lnTo>
                      <a:pt x="1489" y="1091"/>
                    </a:lnTo>
                    <a:lnTo>
                      <a:pt x="1495" y="1091"/>
                    </a:lnTo>
                    <a:lnTo>
                      <a:pt x="1495" y="1091"/>
                    </a:lnTo>
                    <a:lnTo>
                      <a:pt x="1495" y="1091"/>
                    </a:lnTo>
                    <a:lnTo>
                      <a:pt x="1495" y="1091"/>
                    </a:lnTo>
                    <a:lnTo>
                      <a:pt x="1500" y="1091"/>
                    </a:lnTo>
                    <a:lnTo>
                      <a:pt x="1500" y="1091"/>
                    </a:lnTo>
                    <a:lnTo>
                      <a:pt x="1500" y="1091"/>
                    </a:lnTo>
                    <a:lnTo>
                      <a:pt x="1500" y="1091"/>
                    </a:lnTo>
                    <a:lnTo>
                      <a:pt x="1506" y="1091"/>
                    </a:lnTo>
                    <a:lnTo>
                      <a:pt x="1506" y="1091"/>
                    </a:lnTo>
                    <a:lnTo>
                      <a:pt x="1506" y="1091"/>
                    </a:lnTo>
                    <a:lnTo>
                      <a:pt x="1506" y="1091"/>
                    </a:lnTo>
                    <a:lnTo>
                      <a:pt x="1511" y="1091"/>
                    </a:lnTo>
                    <a:lnTo>
                      <a:pt x="1511" y="1091"/>
                    </a:lnTo>
                    <a:lnTo>
                      <a:pt x="1511" y="1091"/>
                    </a:lnTo>
                    <a:lnTo>
                      <a:pt x="1511" y="1091"/>
                    </a:lnTo>
                    <a:lnTo>
                      <a:pt x="1517" y="1091"/>
                    </a:lnTo>
                    <a:lnTo>
                      <a:pt x="1517" y="1091"/>
                    </a:lnTo>
                    <a:lnTo>
                      <a:pt x="1517" y="1091"/>
                    </a:lnTo>
                    <a:lnTo>
                      <a:pt x="1517" y="1091"/>
                    </a:lnTo>
                    <a:lnTo>
                      <a:pt x="1522" y="1091"/>
                    </a:lnTo>
                    <a:lnTo>
                      <a:pt x="1522" y="1091"/>
                    </a:lnTo>
                    <a:lnTo>
                      <a:pt x="1522" y="1091"/>
                    </a:lnTo>
                    <a:lnTo>
                      <a:pt x="1522" y="1091"/>
                    </a:lnTo>
                    <a:lnTo>
                      <a:pt x="1528" y="1091"/>
                    </a:lnTo>
                    <a:lnTo>
                      <a:pt x="1528" y="1091"/>
                    </a:lnTo>
                    <a:lnTo>
                      <a:pt x="1528" y="1091"/>
                    </a:lnTo>
                    <a:lnTo>
                      <a:pt x="1528" y="1091"/>
                    </a:lnTo>
                    <a:lnTo>
                      <a:pt x="1533" y="1091"/>
                    </a:lnTo>
                    <a:lnTo>
                      <a:pt x="1533" y="1091"/>
                    </a:lnTo>
                    <a:lnTo>
                      <a:pt x="1533" y="1091"/>
                    </a:lnTo>
                    <a:lnTo>
                      <a:pt x="1533" y="1091"/>
                    </a:lnTo>
                    <a:lnTo>
                      <a:pt x="1539" y="1091"/>
                    </a:lnTo>
                    <a:lnTo>
                      <a:pt x="1539" y="1091"/>
                    </a:lnTo>
                    <a:lnTo>
                      <a:pt x="1539" y="1091"/>
                    </a:lnTo>
                    <a:lnTo>
                      <a:pt x="1539" y="1091"/>
                    </a:lnTo>
                    <a:lnTo>
                      <a:pt x="1544" y="1091"/>
                    </a:lnTo>
                    <a:lnTo>
                      <a:pt x="1544" y="1091"/>
                    </a:lnTo>
                    <a:lnTo>
                      <a:pt x="1544" y="1091"/>
                    </a:lnTo>
                    <a:lnTo>
                      <a:pt x="1544" y="1091"/>
                    </a:lnTo>
                    <a:lnTo>
                      <a:pt x="1550" y="1091"/>
                    </a:lnTo>
                    <a:lnTo>
                      <a:pt x="1550" y="1091"/>
                    </a:lnTo>
                    <a:lnTo>
                      <a:pt x="1550" y="1091"/>
                    </a:lnTo>
                    <a:lnTo>
                      <a:pt x="1550" y="1091"/>
                    </a:lnTo>
                    <a:lnTo>
                      <a:pt x="1556" y="1091"/>
                    </a:lnTo>
                    <a:lnTo>
                      <a:pt x="1556" y="1091"/>
                    </a:lnTo>
                    <a:lnTo>
                      <a:pt x="1556" y="1091"/>
                    </a:lnTo>
                    <a:lnTo>
                      <a:pt x="1556" y="1091"/>
                    </a:lnTo>
                    <a:lnTo>
                      <a:pt x="1561" y="1091"/>
                    </a:lnTo>
                    <a:lnTo>
                      <a:pt x="1561" y="1091"/>
                    </a:lnTo>
                    <a:lnTo>
                      <a:pt x="1561" y="1091"/>
                    </a:lnTo>
                    <a:lnTo>
                      <a:pt x="1561" y="1091"/>
                    </a:lnTo>
                    <a:lnTo>
                      <a:pt x="1567" y="1091"/>
                    </a:lnTo>
                    <a:lnTo>
                      <a:pt x="1567" y="1091"/>
                    </a:lnTo>
                    <a:lnTo>
                      <a:pt x="1567" y="1091"/>
                    </a:lnTo>
                    <a:lnTo>
                      <a:pt x="1567" y="1091"/>
                    </a:lnTo>
                    <a:lnTo>
                      <a:pt x="1572" y="1091"/>
                    </a:lnTo>
                    <a:lnTo>
                      <a:pt x="1572" y="1091"/>
                    </a:lnTo>
                    <a:lnTo>
                      <a:pt x="1572" y="1091"/>
                    </a:lnTo>
                    <a:lnTo>
                      <a:pt x="1572" y="1091"/>
                    </a:lnTo>
                    <a:lnTo>
                      <a:pt x="1578" y="1091"/>
                    </a:lnTo>
                    <a:lnTo>
                      <a:pt x="1578" y="1091"/>
                    </a:lnTo>
                    <a:lnTo>
                      <a:pt x="1578" y="1091"/>
                    </a:lnTo>
                    <a:lnTo>
                      <a:pt x="1578" y="1091"/>
                    </a:lnTo>
                    <a:lnTo>
                      <a:pt x="1583" y="1091"/>
                    </a:lnTo>
                    <a:lnTo>
                      <a:pt x="1583" y="1091"/>
                    </a:lnTo>
                    <a:lnTo>
                      <a:pt x="1583" y="1091"/>
                    </a:lnTo>
                    <a:lnTo>
                      <a:pt x="1583" y="1091"/>
                    </a:lnTo>
                    <a:lnTo>
                      <a:pt x="1589" y="1091"/>
                    </a:lnTo>
                    <a:lnTo>
                      <a:pt x="1589" y="1091"/>
                    </a:lnTo>
                    <a:lnTo>
                      <a:pt x="1589" y="1091"/>
                    </a:lnTo>
                    <a:lnTo>
                      <a:pt x="1589" y="1091"/>
                    </a:lnTo>
                    <a:lnTo>
                      <a:pt x="1594" y="1091"/>
                    </a:lnTo>
                    <a:lnTo>
                      <a:pt x="1594" y="1091"/>
                    </a:lnTo>
                    <a:lnTo>
                      <a:pt x="1594" y="1091"/>
                    </a:lnTo>
                    <a:lnTo>
                      <a:pt x="1594" y="1091"/>
                    </a:lnTo>
                    <a:lnTo>
                      <a:pt x="1600" y="1091"/>
                    </a:lnTo>
                    <a:lnTo>
                      <a:pt x="1600" y="1091"/>
                    </a:lnTo>
                    <a:lnTo>
                      <a:pt x="1600" y="1091"/>
                    </a:lnTo>
                    <a:lnTo>
                      <a:pt x="1600" y="1091"/>
                    </a:lnTo>
                    <a:lnTo>
                      <a:pt x="1605" y="1091"/>
                    </a:lnTo>
                    <a:lnTo>
                      <a:pt x="1605" y="1091"/>
                    </a:lnTo>
                    <a:lnTo>
                      <a:pt x="1605" y="1091"/>
                    </a:lnTo>
                    <a:lnTo>
                      <a:pt x="1605" y="1091"/>
                    </a:lnTo>
                    <a:lnTo>
                      <a:pt x="1611" y="1091"/>
                    </a:lnTo>
                    <a:lnTo>
                      <a:pt x="1611" y="1091"/>
                    </a:lnTo>
                    <a:lnTo>
                      <a:pt x="1611" y="1091"/>
                    </a:lnTo>
                    <a:lnTo>
                      <a:pt x="1611" y="1091"/>
                    </a:lnTo>
                    <a:lnTo>
                      <a:pt x="1616" y="1091"/>
                    </a:lnTo>
                    <a:lnTo>
                      <a:pt x="1616" y="1091"/>
                    </a:lnTo>
                    <a:lnTo>
                      <a:pt x="1616" y="1091"/>
                    </a:lnTo>
                    <a:lnTo>
                      <a:pt x="1616" y="1091"/>
                    </a:lnTo>
                    <a:lnTo>
                      <a:pt x="1622" y="1091"/>
                    </a:lnTo>
                    <a:lnTo>
                      <a:pt x="1622" y="1091"/>
                    </a:lnTo>
                    <a:lnTo>
                      <a:pt x="1622" y="1091"/>
                    </a:lnTo>
                    <a:lnTo>
                      <a:pt x="1622" y="1091"/>
                    </a:lnTo>
                    <a:lnTo>
                      <a:pt x="1628" y="1091"/>
                    </a:lnTo>
                    <a:lnTo>
                      <a:pt x="1628" y="1091"/>
                    </a:lnTo>
                    <a:lnTo>
                      <a:pt x="1628" y="1091"/>
                    </a:lnTo>
                    <a:lnTo>
                      <a:pt x="1628" y="1091"/>
                    </a:lnTo>
                    <a:lnTo>
                      <a:pt x="1633" y="1091"/>
                    </a:lnTo>
                    <a:lnTo>
                      <a:pt x="1633" y="1091"/>
                    </a:lnTo>
                    <a:lnTo>
                      <a:pt x="1633" y="1091"/>
                    </a:lnTo>
                    <a:lnTo>
                      <a:pt x="1633" y="1091"/>
                    </a:lnTo>
                    <a:lnTo>
                      <a:pt x="1639" y="1091"/>
                    </a:lnTo>
                    <a:lnTo>
                      <a:pt x="1639" y="1091"/>
                    </a:lnTo>
                    <a:lnTo>
                      <a:pt x="1639" y="1091"/>
                    </a:lnTo>
                    <a:lnTo>
                      <a:pt x="1639" y="1091"/>
                    </a:lnTo>
                    <a:lnTo>
                      <a:pt x="1644" y="1091"/>
                    </a:lnTo>
                    <a:lnTo>
                      <a:pt x="1644" y="1091"/>
                    </a:lnTo>
                    <a:lnTo>
                      <a:pt x="1644" y="1091"/>
                    </a:lnTo>
                    <a:lnTo>
                      <a:pt x="1644" y="1091"/>
                    </a:lnTo>
                    <a:lnTo>
                      <a:pt x="1650" y="1091"/>
                    </a:lnTo>
                    <a:lnTo>
                      <a:pt x="1650" y="1091"/>
                    </a:lnTo>
                    <a:lnTo>
                      <a:pt x="1650" y="1091"/>
                    </a:lnTo>
                    <a:lnTo>
                      <a:pt x="1650" y="1091"/>
                    </a:lnTo>
                    <a:lnTo>
                      <a:pt x="1655" y="1091"/>
                    </a:lnTo>
                    <a:lnTo>
                      <a:pt x="1655" y="1091"/>
                    </a:lnTo>
                    <a:lnTo>
                      <a:pt x="1655" y="1091"/>
                    </a:lnTo>
                    <a:lnTo>
                      <a:pt x="1655" y="1091"/>
                    </a:lnTo>
                    <a:lnTo>
                      <a:pt x="1661" y="1091"/>
                    </a:lnTo>
                    <a:lnTo>
                      <a:pt x="1661" y="1091"/>
                    </a:lnTo>
                    <a:lnTo>
                      <a:pt x="1661" y="1091"/>
                    </a:lnTo>
                    <a:lnTo>
                      <a:pt x="1661" y="1091"/>
                    </a:lnTo>
                    <a:lnTo>
                      <a:pt x="1666" y="1091"/>
                    </a:lnTo>
                    <a:lnTo>
                      <a:pt x="1666" y="1091"/>
                    </a:lnTo>
                    <a:lnTo>
                      <a:pt x="1666" y="1091"/>
                    </a:lnTo>
                    <a:lnTo>
                      <a:pt x="1666" y="1091"/>
                    </a:lnTo>
                    <a:lnTo>
                      <a:pt x="1672" y="1091"/>
                    </a:lnTo>
                    <a:lnTo>
                      <a:pt x="1672" y="1091"/>
                    </a:lnTo>
                    <a:lnTo>
                      <a:pt x="1672" y="1091"/>
                    </a:lnTo>
                    <a:lnTo>
                      <a:pt x="1672" y="1091"/>
                    </a:lnTo>
                    <a:lnTo>
                      <a:pt x="1677" y="1091"/>
                    </a:lnTo>
                    <a:lnTo>
                      <a:pt x="1677" y="1091"/>
                    </a:lnTo>
                    <a:lnTo>
                      <a:pt x="1677" y="1091"/>
                    </a:lnTo>
                    <a:lnTo>
                      <a:pt x="1677" y="1091"/>
                    </a:lnTo>
                    <a:lnTo>
                      <a:pt x="1683" y="1091"/>
                    </a:lnTo>
                    <a:lnTo>
                      <a:pt x="1683" y="1091"/>
                    </a:lnTo>
                    <a:lnTo>
                      <a:pt x="1683" y="1091"/>
                    </a:lnTo>
                    <a:lnTo>
                      <a:pt x="1683" y="1091"/>
                    </a:lnTo>
                    <a:lnTo>
                      <a:pt x="1688" y="1091"/>
                    </a:lnTo>
                    <a:lnTo>
                      <a:pt x="1688" y="1091"/>
                    </a:lnTo>
                    <a:lnTo>
                      <a:pt x="1688" y="1091"/>
                    </a:lnTo>
                    <a:lnTo>
                      <a:pt x="1688" y="1091"/>
                    </a:lnTo>
                    <a:lnTo>
                      <a:pt x="1694" y="1091"/>
                    </a:lnTo>
                    <a:lnTo>
                      <a:pt x="1694" y="1091"/>
                    </a:lnTo>
                    <a:lnTo>
                      <a:pt x="1694" y="1091"/>
                    </a:lnTo>
                    <a:lnTo>
                      <a:pt x="1694" y="1091"/>
                    </a:lnTo>
                    <a:lnTo>
                      <a:pt x="1699" y="1091"/>
                    </a:lnTo>
                    <a:lnTo>
                      <a:pt x="1699" y="1091"/>
                    </a:lnTo>
                    <a:lnTo>
                      <a:pt x="1699" y="1091"/>
                    </a:lnTo>
                    <a:lnTo>
                      <a:pt x="1699" y="1091"/>
                    </a:lnTo>
                    <a:lnTo>
                      <a:pt x="1705" y="1091"/>
                    </a:lnTo>
                    <a:lnTo>
                      <a:pt x="1705" y="1091"/>
                    </a:lnTo>
                    <a:lnTo>
                      <a:pt x="1705" y="1091"/>
                    </a:lnTo>
                    <a:lnTo>
                      <a:pt x="1705" y="1091"/>
                    </a:lnTo>
                    <a:lnTo>
                      <a:pt x="1711" y="1091"/>
                    </a:lnTo>
                    <a:lnTo>
                      <a:pt x="1711" y="1091"/>
                    </a:lnTo>
                    <a:lnTo>
                      <a:pt x="1711" y="1091"/>
                    </a:lnTo>
                    <a:lnTo>
                      <a:pt x="1711" y="1091"/>
                    </a:lnTo>
                    <a:lnTo>
                      <a:pt x="1716" y="1091"/>
                    </a:lnTo>
                    <a:lnTo>
                      <a:pt x="1716" y="1091"/>
                    </a:lnTo>
                    <a:lnTo>
                      <a:pt x="1716" y="1091"/>
                    </a:lnTo>
                    <a:lnTo>
                      <a:pt x="1716" y="1091"/>
                    </a:lnTo>
                    <a:lnTo>
                      <a:pt x="1722" y="1091"/>
                    </a:lnTo>
                    <a:lnTo>
                      <a:pt x="1722" y="1091"/>
                    </a:lnTo>
                    <a:lnTo>
                      <a:pt x="1722" y="1091"/>
                    </a:lnTo>
                    <a:lnTo>
                      <a:pt x="1722" y="1091"/>
                    </a:lnTo>
                    <a:lnTo>
                      <a:pt x="1727" y="1091"/>
                    </a:lnTo>
                    <a:lnTo>
                      <a:pt x="1727" y="1091"/>
                    </a:lnTo>
                    <a:lnTo>
                      <a:pt x="1727" y="1091"/>
                    </a:lnTo>
                    <a:lnTo>
                      <a:pt x="1727" y="1091"/>
                    </a:lnTo>
                    <a:lnTo>
                      <a:pt x="1733" y="1091"/>
                    </a:lnTo>
                    <a:lnTo>
                      <a:pt x="1733" y="1091"/>
                    </a:lnTo>
                    <a:lnTo>
                      <a:pt x="1733" y="1091"/>
                    </a:lnTo>
                    <a:lnTo>
                      <a:pt x="1733" y="1091"/>
                    </a:lnTo>
                    <a:lnTo>
                      <a:pt x="1738" y="1091"/>
                    </a:lnTo>
                    <a:lnTo>
                      <a:pt x="1738" y="1091"/>
                    </a:lnTo>
                    <a:lnTo>
                      <a:pt x="1738" y="1091"/>
                    </a:lnTo>
                    <a:lnTo>
                      <a:pt x="1738" y="1091"/>
                    </a:lnTo>
                    <a:lnTo>
                      <a:pt x="1744" y="1091"/>
                    </a:lnTo>
                    <a:lnTo>
                      <a:pt x="1744" y="1091"/>
                    </a:lnTo>
                    <a:lnTo>
                      <a:pt x="1744" y="1091"/>
                    </a:lnTo>
                    <a:lnTo>
                      <a:pt x="1744" y="1091"/>
                    </a:lnTo>
                    <a:lnTo>
                      <a:pt x="1749" y="1091"/>
                    </a:lnTo>
                    <a:lnTo>
                      <a:pt x="1749" y="1091"/>
                    </a:lnTo>
                    <a:lnTo>
                      <a:pt x="1749" y="1091"/>
                    </a:lnTo>
                    <a:lnTo>
                      <a:pt x="1749" y="1091"/>
                    </a:lnTo>
                    <a:lnTo>
                      <a:pt x="1755" y="1091"/>
                    </a:lnTo>
                    <a:lnTo>
                      <a:pt x="1755" y="1091"/>
                    </a:lnTo>
                    <a:lnTo>
                      <a:pt x="1755" y="1091"/>
                    </a:lnTo>
                    <a:lnTo>
                      <a:pt x="1755" y="1091"/>
                    </a:lnTo>
                    <a:lnTo>
                      <a:pt x="1760" y="1091"/>
                    </a:lnTo>
                    <a:lnTo>
                      <a:pt x="1760" y="1091"/>
                    </a:lnTo>
                    <a:lnTo>
                      <a:pt x="1760" y="1091"/>
                    </a:lnTo>
                    <a:lnTo>
                      <a:pt x="1760" y="1091"/>
                    </a:lnTo>
                    <a:lnTo>
                      <a:pt x="1766" y="1091"/>
                    </a:lnTo>
                    <a:lnTo>
                      <a:pt x="1766" y="1091"/>
                    </a:lnTo>
                    <a:lnTo>
                      <a:pt x="1766" y="1091"/>
                    </a:lnTo>
                    <a:lnTo>
                      <a:pt x="1766" y="1091"/>
                    </a:lnTo>
                    <a:lnTo>
                      <a:pt x="1771" y="1091"/>
                    </a:lnTo>
                    <a:lnTo>
                      <a:pt x="1771" y="1091"/>
                    </a:lnTo>
                    <a:lnTo>
                      <a:pt x="1771" y="1091"/>
                    </a:lnTo>
                    <a:lnTo>
                      <a:pt x="1771" y="1091"/>
                    </a:lnTo>
                    <a:lnTo>
                      <a:pt x="1777" y="1091"/>
                    </a:lnTo>
                    <a:lnTo>
                      <a:pt x="1777" y="1091"/>
                    </a:lnTo>
                    <a:lnTo>
                      <a:pt x="1777" y="1091"/>
                    </a:lnTo>
                    <a:lnTo>
                      <a:pt x="1777" y="1091"/>
                    </a:lnTo>
                    <a:lnTo>
                      <a:pt x="1783" y="1091"/>
                    </a:lnTo>
                    <a:lnTo>
                      <a:pt x="1783" y="1091"/>
                    </a:lnTo>
                    <a:lnTo>
                      <a:pt x="1783" y="1091"/>
                    </a:lnTo>
                    <a:lnTo>
                      <a:pt x="1783" y="1091"/>
                    </a:lnTo>
                    <a:lnTo>
                      <a:pt x="1788" y="1091"/>
                    </a:lnTo>
                    <a:lnTo>
                      <a:pt x="1788" y="1091"/>
                    </a:lnTo>
                    <a:lnTo>
                      <a:pt x="1788" y="1091"/>
                    </a:lnTo>
                    <a:lnTo>
                      <a:pt x="1788" y="1091"/>
                    </a:lnTo>
                    <a:lnTo>
                      <a:pt x="1794" y="1091"/>
                    </a:lnTo>
                    <a:lnTo>
                      <a:pt x="1794" y="1091"/>
                    </a:lnTo>
                    <a:lnTo>
                      <a:pt x="1794" y="1091"/>
                    </a:lnTo>
                    <a:lnTo>
                      <a:pt x="1794" y="1091"/>
                    </a:lnTo>
                    <a:lnTo>
                      <a:pt x="1799" y="1091"/>
                    </a:lnTo>
                    <a:lnTo>
                      <a:pt x="1799" y="1091"/>
                    </a:lnTo>
                    <a:lnTo>
                      <a:pt x="1799" y="1091"/>
                    </a:lnTo>
                    <a:lnTo>
                      <a:pt x="1799" y="1091"/>
                    </a:lnTo>
                    <a:lnTo>
                      <a:pt x="1805" y="1091"/>
                    </a:lnTo>
                    <a:lnTo>
                      <a:pt x="1805" y="1091"/>
                    </a:lnTo>
                    <a:lnTo>
                      <a:pt x="1805" y="1091"/>
                    </a:lnTo>
                    <a:lnTo>
                      <a:pt x="1805" y="1091"/>
                    </a:lnTo>
                    <a:lnTo>
                      <a:pt x="1810" y="1091"/>
                    </a:lnTo>
                    <a:lnTo>
                      <a:pt x="1810" y="1091"/>
                    </a:lnTo>
                    <a:lnTo>
                      <a:pt x="1810" y="1091"/>
                    </a:lnTo>
                    <a:lnTo>
                      <a:pt x="1810" y="1091"/>
                    </a:lnTo>
                    <a:lnTo>
                      <a:pt x="1816" y="1091"/>
                    </a:lnTo>
                    <a:lnTo>
                      <a:pt x="1816" y="1091"/>
                    </a:lnTo>
                    <a:lnTo>
                      <a:pt x="1816" y="1091"/>
                    </a:lnTo>
                    <a:lnTo>
                      <a:pt x="1816" y="1091"/>
                    </a:lnTo>
                    <a:lnTo>
                      <a:pt x="1821" y="1091"/>
                    </a:lnTo>
                    <a:lnTo>
                      <a:pt x="1821" y="1091"/>
                    </a:lnTo>
                    <a:lnTo>
                      <a:pt x="1821" y="1091"/>
                    </a:lnTo>
                    <a:lnTo>
                      <a:pt x="1821" y="1091"/>
                    </a:lnTo>
                    <a:lnTo>
                      <a:pt x="1827" y="1091"/>
                    </a:lnTo>
                    <a:lnTo>
                      <a:pt x="1827" y="1091"/>
                    </a:lnTo>
                    <a:lnTo>
                      <a:pt x="1827" y="1091"/>
                    </a:lnTo>
                    <a:lnTo>
                      <a:pt x="1827" y="1091"/>
                    </a:lnTo>
                    <a:lnTo>
                      <a:pt x="1832" y="1091"/>
                    </a:lnTo>
                    <a:lnTo>
                      <a:pt x="1832" y="1091"/>
                    </a:lnTo>
                    <a:lnTo>
                      <a:pt x="1832" y="1091"/>
                    </a:lnTo>
                    <a:lnTo>
                      <a:pt x="1832" y="1091"/>
                    </a:lnTo>
                    <a:lnTo>
                      <a:pt x="1838" y="1091"/>
                    </a:lnTo>
                    <a:lnTo>
                      <a:pt x="1838" y="1091"/>
                    </a:lnTo>
                    <a:lnTo>
                      <a:pt x="1838" y="1091"/>
                    </a:lnTo>
                    <a:lnTo>
                      <a:pt x="1838" y="1091"/>
                    </a:lnTo>
                    <a:lnTo>
                      <a:pt x="1843" y="1091"/>
                    </a:lnTo>
                    <a:lnTo>
                      <a:pt x="1843" y="1091"/>
                    </a:lnTo>
                    <a:lnTo>
                      <a:pt x="1843" y="1091"/>
                    </a:lnTo>
                    <a:lnTo>
                      <a:pt x="1843" y="1091"/>
                    </a:lnTo>
                    <a:lnTo>
                      <a:pt x="1849" y="1091"/>
                    </a:lnTo>
                    <a:lnTo>
                      <a:pt x="1849" y="1091"/>
                    </a:lnTo>
                    <a:lnTo>
                      <a:pt x="1849" y="1091"/>
                    </a:lnTo>
                    <a:lnTo>
                      <a:pt x="1849" y="1091"/>
                    </a:lnTo>
                    <a:lnTo>
                      <a:pt x="1854" y="1091"/>
                    </a:lnTo>
                    <a:lnTo>
                      <a:pt x="1854" y="1091"/>
                    </a:lnTo>
                    <a:lnTo>
                      <a:pt x="1854" y="1091"/>
                    </a:lnTo>
                    <a:lnTo>
                      <a:pt x="1854" y="1091"/>
                    </a:lnTo>
                    <a:lnTo>
                      <a:pt x="1860" y="1091"/>
                    </a:lnTo>
                    <a:lnTo>
                      <a:pt x="1860" y="1091"/>
                    </a:lnTo>
                    <a:lnTo>
                      <a:pt x="1860" y="1091"/>
                    </a:lnTo>
                    <a:lnTo>
                      <a:pt x="1860" y="1091"/>
                    </a:lnTo>
                    <a:lnTo>
                      <a:pt x="1866" y="1091"/>
                    </a:lnTo>
                    <a:lnTo>
                      <a:pt x="1866" y="1091"/>
                    </a:lnTo>
                    <a:lnTo>
                      <a:pt x="1866" y="1091"/>
                    </a:lnTo>
                    <a:lnTo>
                      <a:pt x="1866" y="1091"/>
                    </a:lnTo>
                    <a:lnTo>
                      <a:pt x="1871" y="1091"/>
                    </a:lnTo>
                    <a:lnTo>
                      <a:pt x="1871" y="1091"/>
                    </a:lnTo>
                    <a:lnTo>
                      <a:pt x="1871" y="1091"/>
                    </a:lnTo>
                    <a:lnTo>
                      <a:pt x="1871" y="1091"/>
                    </a:lnTo>
                    <a:lnTo>
                      <a:pt x="1877" y="1091"/>
                    </a:lnTo>
                    <a:lnTo>
                      <a:pt x="1877" y="1091"/>
                    </a:lnTo>
                    <a:lnTo>
                      <a:pt x="1877" y="1091"/>
                    </a:lnTo>
                    <a:lnTo>
                      <a:pt x="1877" y="1091"/>
                    </a:lnTo>
                    <a:lnTo>
                      <a:pt x="1882" y="1091"/>
                    </a:lnTo>
                    <a:lnTo>
                      <a:pt x="1882" y="1091"/>
                    </a:lnTo>
                    <a:lnTo>
                      <a:pt x="1882" y="1091"/>
                    </a:lnTo>
                    <a:lnTo>
                      <a:pt x="1882" y="1091"/>
                    </a:lnTo>
                    <a:lnTo>
                      <a:pt x="1888" y="1091"/>
                    </a:lnTo>
                    <a:lnTo>
                      <a:pt x="1888" y="1091"/>
                    </a:lnTo>
                    <a:lnTo>
                      <a:pt x="1888" y="1091"/>
                    </a:lnTo>
                    <a:lnTo>
                      <a:pt x="1888" y="1091"/>
                    </a:lnTo>
                    <a:lnTo>
                      <a:pt x="1893" y="1091"/>
                    </a:lnTo>
                    <a:lnTo>
                      <a:pt x="1893" y="1091"/>
                    </a:lnTo>
                    <a:lnTo>
                      <a:pt x="1893" y="1091"/>
                    </a:lnTo>
                    <a:lnTo>
                      <a:pt x="1893" y="1091"/>
                    </a:lnTo>
                    <a:lnTo>
                      <a:pt x="1899" y="1091"/>
                    </a:lnTo>
                    <a:lnTo>
                      <a:pt x="1899" y="1091"/>
                    </a:lnTo>
                    <a:lnTo>
                      <a:pt x="1899" y="1091"/>
                    </a:lnTo>
                    <a:lnTo>
                      <a:pt x="1899" y="1091"/>
                    </a:lnTo>
                    <a:lnTo>
                      <a:pt x="1904" y="1091"/>
                    </a:lnTo>
                    <a:lnTo>
                      <a:pt x="1904" y="1091"/>
                    </a:lnTo>
                    <a:lnTo>
                      <a:pt x="1904" y="1091"/>
                    </a:lnTo>
                    <a:lnTo>
                      <a:pt x="1904" y="1091"/>
                    </a:lnTo>
                    <a:lnTo>
                      <a:pt x="1910" y="1091"/>
                    </a:lnTo>
                    <a:lnTo>
                      <a:pt x="1910" y="1091"/>
                    </a:lnTo>
                    <a:lnTo>
                      <a:pt x="1910" y="1091"/>
                    </a:lnTo>
                    <a:lnTo>
                      <a:pt x="1910" y="1091"/>
                    </a:lnTo>
                    <a:lnTo>
                      <a:pt x="1915" y="1091"/>
                    </a:lnTo>
                    <a:lnTo>
                      <a:pt x="1915" y="1091"/>
                    </a:lnTo>
                    <a:lnTo>
                      <a:pt x="1915" y="1091"/>
                    </a:lnTo>
                    <a:lnTo>
                      <a:pt x="1915" y="1091"/>
                    </a:lnTo>
                    <a:lnTo>
                      <a:pt x="1921" y="1091"/>
                    </a:lnTo>
                    <a:lnTo>
                      <a:pt x="1921" y="1091"/>
                    </a:lnTo>
                    <a:lnTo>
                      <a:pt x="1921" y="1091"/>
                    </a:lnTo>
                    <a:lnTo>
                      <a:pt x="1921" y="1091"/>
                    </a:lnTo>
                    <a:lnTo>
                      <a:pt x="1926" y="1091"/>
                    </a:lnTo>
                    <a:lnTo>
                      <a:pt x="1926" y="1091"/>
                    </a:lnTo>
                    <a:lnTo>
                      <a:pt x="1926" y="1091"/>
                    </a:lnTo>
                    <a:lnTo>
                      <a:pt x="1926" y="1091"/>
                    </a:lnTo>
                    <a:lnTo>
                      <a:pt x="1932" y="1091"/>
                    </a:lnTo>
                    <a:lnTo>
                      <a:pt x="1932" y="1091"/>
                    </a:lnTo>
                    <a:lnTo>
                      <a:pt x="1932" y="1091"/>
                    </a:lnTo>
                    <a:lnTo>
                      <a:pt x="1932" y="1091"/>
                    </a:lnTo>
                    <a:lnTo>
                      <a:pt x="1938" y="1091"/>
                    </a:lnTo>
                    <a:lnTo>
                      <a:pt x="1938" y="1091"/>
                    </a:lnTo>
                    <a:lnTo>
                      <a:pt x="1938" y="1091"/>
                    </a:lnTo>
                    <a:lnTo>
                      <a:pt x="1938" y="1091"/>
                    </a:lnTo>
                    <a:lnTo>
                      <a:pt x="1943" y="1091"/>
                    </a:lnTo>
                    <a:lnTo>
                      <a:pt x="1943" y="1091"/>
                    </a:lnTo>
                    <a:lnTo>
                      <a:pt x="1943" y="1091"/>
                    </a:lnTo>
                    <a:lnTo>
                      <a:pt x="1943" y="1091"/>
                    </a:lnTo>
                    <a:lnTo>
                      <a:pt x="1949" y="1091"/>
                    </a:lnTo>
                    <a:lnTo>
                      <a:pt x="1949" y="1091"/>
                    </a:lnTo>
                    <a:lnTo>
                      <a:pt x="1949" y="1091"/>
                    </a:lnTo>
                    <a:lnTo>
                      <a:pt x="1949" y="1091"/>
                    </a:lnTo>
                    <a:lnTo>
                      <a:pt x="1954" y="1091"/>
                    </a:lnTo>
                    <a:lnTo>
                      <a:pt x="1954" y="1091"/>
                    </a:lnTo>
                    <a:lnTo>
                      <a:pt x="1954" y="1091"/>
                    </a:lnTo>
                    <a:lnTo>
                      <a:pt x="1954" y="1091"/>
                    </a:lnTo>
                    <a:lnTo>
                      <a:pt x="1960" y="1091"/>
                    </a:lnTo>
                    <a:lnTo>
                      <a:pt x="1960" y="1091"/>
                    </a:lnTo>
                    <a:lnTo>
                      <a:pt x="1960" y="1091"/>
                    </a:lnTo>
                    <a:lnTo>
                      <a:pt x="1960" y="1091"/>
                    </a:lnTo>
                    <a:lnTo>
                      <a:pt x="1965" y="1091"/>
                    </a:lnTo>
                    <a:lnTo>
                      <a:pt x="1965" y="1091"/>
                    </a:lnTo>
                    <a:lnTo>
                      <a:pt x="1965" y="1091"/>
                    </a:lnTo>
                    <a:lnTo>
                      <a:pt x="1965" y="1091"/>
                    </a:lnTo>
                    <a:lnTo>
                      <a:pt x="1971" y="1091"/>
                    </a:lnTo>
                    <a:lnTo>
                      <a:pt x="1971" y="1091"/>
                    </a:lnTo>
                    <a:lnTo>
                      <a:pt x="1971" y="1091"/>
                    </a:lnTo>
                    <a:lnTo>
                      <a:pt x="1971" y="1091"/>
                    </a:lnTo>
                    <a:lnTo>
                      <a:pt x="1976" y="1091"/>
                    </a:lnTo>
                    <a:lnTo>
                      <a:pt x="1976" y="1091"/>
                    </a:lnTo>
                    <a:lnTo>
                      <a:pt x="1976" y="1091"/>
                    </a:lnTo>
                    <a:lnTo>
                      <a:pt x="1976" y="1091"/>
                    </a:lnTo>
                    <a:lnTo>
                      <a:pt x="1982" y="1091"/>
                    </a:lnTo>
                    <a:lnTo>
                      <a:pt x="1982" y="1091"/>
                    </a:lnTo>
                    <a:lnTo>
                      <a:pt x="1982" y="1091"/>
                    </a:lnTo>
                    <a:lnTo>
                      <a:pt x="1982" y="1091"/>
                    </a:lnTo>
                    <a:lnTo>
                      <a:pt x="1987" y="1091"/>
                    </a:lnTo>
                    <a:lnTo>
                      <a:pt x="1987" y="1091"/>
                    </a:lnTo>
                    <a:lnTo>
                      <a:pt x="1987" y="1091"/>
                    </a:lnTo>
                    <a:lnTo>
                      <a:pt x="1987" y="1091"/>
                    </a:lnTo>
                    <a:lnTo>
                      <a:pt x="1993" y="1091"/>
                    </a:lnTo>
                    <a:lnTo>
                      <a:pt x="1993" y="1091"/>
                    </a:lnTo>
                    <a:lnTo>
                      <a:pt x="1993" y="1091"/>
                    </a:lnTo>
                    <a:lnTo>
                      <a:pt x="1993" y="1091"/>
                    </a:lnTo>
                    <a:lnTo>
                      <a:pt x="1998" y="1091"/>
                    </a:lnTo>
                    <a:lnTo>
                      <a:pt x="1998" y="1091"/>
                    </a:lnTo>
                    <a:lnTo>
                      <a:pt x="1998" y="1091"/>
                    </a:lnTo>
                    <a:lnTo>
                      <a:pt x="1998" y="1091"/>
                    </a:lnTo>
                    <a:lnTo>
                      <a:pt x="2004" y="1091"/>
                    </a:lnTo>
                    <a:lnTo>
                      <a:pt x="2004" y="1091"/>
                    </a:lnTo>
                    <a:lnTo>
                      <a:pt x="2004" y="1091"/>
                    </a:lnTo>
                    <a:lnTo>
                      <a:pt x="2004" y="1091"/>
                    </a:lnTo>
                    <a:lnTo>
                      <a:pt x="2010" y="1091"/>
                    </a:lnTo>
                    <a:lnTo>
                      <a:pt x="2010" y="1091"/>
                    </a:lnTo>
                    <a:lnTo>
                      <a:pt x="2010" y="1091"/>
                    </a:lnTo>
                    <a:lnTo>
                      <a:pt x="2010" y="1091"/>
                    </a:lnTo>
                    <a:lnTo>
                      <a:pt x="2015" y="1091"/>
                    </a:lnTo>
                    <a:lnTo>
                      <a:pt x="2015" y="1091"/>
                    </a:lnTo>
                    <a:lnTo>
                      <a:pt x="2015" y="1091"/>
                    </a:lnTo>
                    <a:lnTo>
                      <a:pt x="2015" y="1091"/>
                    </a:lnTo>
                    <a:lnTo>
                      <a:pt x="2021" y="1091"/>
                    </a:lnTo>
                    <a:lnTo>
                      <a:pt x="2021" y="1091"/>
                    </a:lnTo>
                    <a:lnTo>
                      <a:pt x="2021" y="1091"/>
                    </a:lnTo>
                    <a:lnTo>
                      <a:pt x="2021" y="1091"/>
                    </a:lnTo>
                    <a:lnTo>
                      <a:pt x="2026" y="1091"/>
                    </a:lnTo>
                    <a:lnTo>
                      <a:pt x="2026" y="1091"/>
                    </a:lnTo>
                    <a:lnTo>
                      <a:pt x="2026" y="1091"/>
                    </a:lnTo>
                    <a:lnTo>
                      <a:pt x="2026" y="1091"/>
                    </a:lnTo>
                    <a:lnTo>
                      <a:pt x="2032" y="1091"/>
                    </a:lnTo>
                    <a:lnTo>
                      <a:pt x="2032" y="1091"/>
                    </a:lnTo>
                    <a:lnTo>
                      <a:pt x="2032" y="1091"/>
                    </a:lnTo>
                    <a:lnTo>
                      <a:pt x="2032" y="1091"/>
                    </a:lnTo>
                    <a:lnTo>
                      <a:pt x="2037" y="1091"/>
                    </a:lnTo>
                    <a:lnTo>
                      <a:pt x="2037" y="1091"/>
                    </a:lnTo>
                    <a:lnTo>
                      <a:pt x="2037" y="1091"/>
                    </a:lnTo>
                    <a:lnTo>
                      <a:pt x="2037" y="1091"/>
                    </a:lnTo>
                    <a:lnTo>
                      <a:pt x="2043" y="1091"/>
                    </a:lnTo>
                    <a:lnTo>
                      <a:pt x="2043" y="1091"/>
                    </a:lnTo>
                    <a:lnTo>
                      <a:pt x="2043" y="1091"/>
                    </a:lnTo>
                    <a:lnTo>
                      <a:pt x="2043" y="1091"/>
                    </a:lnTo>
                    <a:lnTo>
                      <a:pt x="2048" y="1091"/>
                    </a:lnTo>
                    <a:lnTo>
                      <a:pt x="2048" y="1091"/>
                    </a:lnTo>
                    <a:lnTo>
                      <a:pt x="2048" y="1091"/>
                    </a:lnTo>
                    <a:lnTo>
                      <a:pt x="2048" y="1091"/>
                    </a:lnTo>
                    <a:lnTo>
                      <a:pt x="2054" y="1091"/>
                    </a:lnTo>
                    <a:lnTo>
                      <a:pt x="2054" y="1091"/>
                    </a:lnTo>
                    <a:lnTo>
                      <a:pt x="2054" y="1091"/>
                    </a:lnTo>
                    <a:lnTo>
                      <a:pt x="2054" y="1091"/>
                    </a:lnTo>
                    <a:lnTo>
                      <a:pt x="2059" y="1091"/>
                    </a:lnTo>
                    <a:lnTo>
                      <a:pt x="2059" y="1091"/>
                    </a:lnTo>
                    <a:lnTo>
                      <a:pt x="2059" y="1091"/>
                    </a:lnTo>
                    <a:lnTo>
                      <a:pt x="2059" y="1091"/>
                    </a:lnTo>
                    <a:lnTo>
                      <a:pt x="2065" y="1091"/>
                    </a:lnTo>
                    <a:lnTo>
                      <a:pt x="2065" y="1091"/>
                    </a:lnTo>
                    <a:lnTo>
                      <a:pt x="2065" y="1091"/>
                    </a:lnTo>
                    <a:lnTo>
                      <a:pt x="2065" y="1091"/>
                    </a:lnTo>
                    <a:lnTo>
                      <a:pt x="2070" y="1091"/>
                    </a:lnTo>
                    <a:lnTo>
                      <a:pt x="2070" y="1091"/>
                    </a:lnTo>
                    <a:lnTo>
                      <a:pt x="2070" y="1091"/>
                    </a:lnTo>
                    <a:lnTo>
                      <a:pt x="2070" y="1091"/>
                    </a:lnTo>
                    <a:lnTo>
                      <a:pt x="2076" y="1091"/>
                    </a:lnTo>
                    <a:lnTo>
                      <a:pt x="2076" y="1091"/>
                    </a:lnTo>
                    <a:lnTo>
                      <a:pt x="2076" y="1091"/>
                    </a:lnTo>
                    <a:lnTo>
                      <a:pt x="2076" y="1091"/>
                    </a:lnTo>
                    <a:lnTo>
                      <a:pt x="2081" y="1091"/>
                    </a:lnTo>
                    <a:lnTo>
                      <a:pt x="2081" y="1091"/>
                    </a:lnTo>
                    <a:lnTo>
                      <a:pt x="2081" y="1091"/>
                    </a:lnTo>
                    <a:lnTo>
                      <a:pt x="2081" y="1091"/>
                    </a:lnTo>
                    <a:lnTo>
                      <a:pt x="2087" y="1091"/>
                    </a:lnTo>
                    <a:lnTo>
                      <a:pt x="2087" y="1091"/>
                    </a:lnTo>
                    <a:lnTo>
                      <a:pt x="2087" y="1091"/>
                    </a:lnTo>
                    <a:lnTo>
                      <a:pt x="2087" y="1091"/>
                    </a:lnTo>
                    <a:lnTo>
                      <a:pt x="2093" y="1091"/>
                    </a:lnTo>
                    <a:lnTo>
                      <a:pt x="2093" y="1091"/>
                    </a:lnTo>
                    <a:lnTo>
                      <a:pt x="2093" y="1091"/>
                    </a:lnTo>
                    <a:lnTo>
                      <a:pt x="2093" y="1091"/>
                    </a:lnTo>
                    <a:lnTo>
                      <a:pt x="2098" y="1091"/>
                    </a:lnTo>
                    <a:lnTo>
                      <a:pt x="2098" y="1091"/>
                    </a:lnTo>
                    <a:lnTo>
                      <a:pt x="2098" y="1091"/>
                    </a:lnTo>
                    <a:lnTo>
                      <a:pt x="2098" y="1091"/>
                    </a:lnTo>
                    <a:lnTo>
                      <a:pt x="2104" y="1091"/>
                    </a:lnTo>
                    <a:lnTo>
                      <a:pt x="2104" y="1091"/>
                    </a:lnTo>
                    <a:lnTo>
                      <a:pt x="2104" y="1091"/>
                    </a:lnTo>
                    <a:lnTo>
                      <a:pt x="2104" y="1091"/>
                    </a:lnTo>
                    <a:lnTo>
                      <a:pt x="2109" y="1091"/>
                    </a:lnTo>
                    <a:lnTo>
                      <a:pt x="2109" y="1091"/>
                    </a:lnTo>
                    <a:lnTo>
                      <a:pt x="2109" y="1091"/>
                    </a:lnTo>
                    <a:lnTo>
                      <a:pt x="2109" y="1091"/>
                    </a:lnTo>
                    <a:lnTo>
                      <a:pt x="2115" y="1091"/>
                    </a:lnTo>
                    <a:lnTo>
                      <a:pt x="2115" y="1091"/>
                    </a:lnTo>
                    <a:lnTo>
                      <a:pt x="2115" y="1091"/>
                    </a:lnTo>
                    <a:lnTo>
                      <a:pt x="2115" y="1091"/>
                    </a:lnTo>
                    <a:lnTo>
                      <a:pt x="2120" y="1091"/>
                    </a:lnTo>
                    <a:lnTo>
                      <a:pt x="2120" y="1091"/>
                    </a:lnTo>
                    <a:lnTo>
                      <a:pt x="2120" y="1091"/>
                    </a:lnTo>
                    <a:lnTo>
                      <a:pt x="2120" y="1091"/>
                    </a:lnTo>
                    <a:lnTo>
                      <a:pt x="2126" y="1091"/>
                    </a:lnTo>
                    <a:lnTo>
                      <a:pt x="2126" y="1091"/>
                    </a:lnTo>
                    <a:lnTo>
                      <a:pt x="2126" y="1091"/>
                    </a:lnTo>
                    <a:lnTo>
                      <a:pt x="2126" y="1091"/>
                    </a:lnTo>
                    <a:lnTo>
                      <a:pt x="2131" y="1091"/>
                    </a:lnTo>
                    <a:lnTo>
                      <a:pt x="2131" y="1091"/>
                    </a:lnTo>
                    <a:lnTo>
                      <a:pt x="2131" y="1091"/>
                    </a:lnTo>
                    <a:lnTo>
                      <a:pt x="2131" y="1091"/>
                    </a:lnTo>
                    <a:lnTo>
                      <a:pt x="2137" y="1091"/>
                    </a:lnTo>
                    <a:lnTo>
                      <a:pt x="2137" y="1091"/>
                    </a:lnTo>
                    <a:lnTo>
                      <a:pt x="2137" y="1091"/>
                    </a:lnTo>
                    <a:lnTo>
                      <a:pt x="2137" y="1091"/>
                    </a:lnTo>
                    <a:lnTo>
                      <a:pt x="2142" y="1091"/>
                    </a:lnTo>
                    <a:lnTo>
                      <a:pt x="2142" y="1091"/>
                    </a:lnTo>
                    <a:lnTo>
                      <a:pt x="2142" y="1091"/>
                    </a:lnTo>
                    <a:lnTo>
                      <a:pt x="2142" y="1091"/>
                    </a:lnTo>
                    <a:lnTo>
                      <a:pt x="2148" y="1091"/>
                    </a:lnTo>
                    <a:lnTo>
                      <a:pt x="2148" y="1091"/>
                    </a:lnTo>
                    <a:lnTo>
                      <a:pt x="2148" y="1091"/>
                    </a:lnTo>
                    <a:lnTo>
                      <a:pt x="2148" y="1091"/>
                    </a:lnTo>
                    <a:lnTo>
                      <a:pt x="2153" y="1091"/>
                    </a:lnTo>
                    <a:lnTo>
                      <a:pt x="2153" y="1091"/>
                    </a:lnTo>
                    <a:lnTo>
                      <a:pt x="2153" y="1091"/>
                    </a:lnTo>
                    <a:lnTo>
                      <a:pt x="2153" y="1091"/>
                    </a:lnTo>
                    <a:lnTo>
                      <a:pt x="2159" y="1091"/>
                    </a:lnTo>
                    <a:lnTo>
                      <a:pt x="2159" y="1091"/>
                    </a:lnTo>
                    <a:lnTo>
                      <a:pt x="2159" y="1091"/>
                    </a:lnTo>
                    <a:lnTo>
                      <a:pt x="2159" y="1091"/>
                    </a:lnTo>
                    <a:lnTo>
                      <a:pt x="2165" y="1091"/>
                    </a:lnTo>
                    <a:lnTo>
                      <a:pt x="2165" y="1091"/>
                    </a:lnTo>
                    <a:lnTo>
                      <a:pt x="2165" y="1091"/>
                    </a:lnTo>
                    <a:lnTo>
                      <a:pt x="2165" y="1091"/>
                    </a:lnTo>
                    <a:lnTo>
                      <a:pt x="2170" y="1091"/>
                    </a:lnTo>
                    <a:lnTo>
                      <a:pt x="2170" y="1091"/>
                    </a:lnTo>
                    <a:lnTo>
                      <a:pt x="2170" y="1091"/>
                    </a:lnTo>
                    <a:lnTo>
                      <a:pt x="2170" y="1091"/>
                    </a:lnTo>
                    <a:lnTo>
                      <a:pt x="2176" y="1091"/>
                    </a:lnTo>
                    <a:lnTo>
                      <a:pt x="2176" y="1091"/>
                    </a:lnTo>
                    <a:lnTo>
                      <a:pt x="2176" y="1091"/>
                    </a:lnTo>
                    <a:lnTo>
                      <a:pt x="2176" y="1091"/>
                    </a:lnTo>
                    <a:lnTo>
                      <a:pt x="2181" y="1091"/>
                    </a:lnTo>
                    <a:lnTo>
                      <a:pt x="2181" y="1091"/>
                    </a:lnTo>
                    <a:lnTo>
                      <a:pt x="2181" y="1091"/>
                    </a:lnTo>
                    <a:lnTo>
                      <a:pt x="2181" y="1091"/>
                    </a:lnTo>
                    <a:lnTo>
                      <a:pt x="2187" y="1091"/>
                    </a:lnTo>
                    <a:lnTo>
                      <a:pt x="2187" y="1091"/>
                    </a:lnTo>
                    <a:lnTo>
                      <a:pt x="2187" y="1091"/>
                    </a:lnTo>
                    <a:lnTo>
                      <a:pt x="2187" y="1091"/>
                    </a:lnTo>
                    <a:lnTo>
                      <a:pt x="2192" y="1091"/>
                    </a:lnTo>
                    <a:lnTo>
                      <a:pt x="2192" y="1091"/>
                    </a:lnTo>
                    <a:lnTo>
                      <a:pt x="2192" y="1091"/>
                    </a:lnTo>
                    <a:lnTo>
                      <a:pt x="2192" y="1091"/>
                    </a:lnTo>
                    <a:lnTo>
                      <a:pt x="2198" y="1091"/>
                    </a:lnTo>
                    <a:lnTo>
                      <a:pt x="2198" y="1091"/>
                    </a:lnTo>
                    <a:lnTo>
                      <a:pt x="2198" y="1091"/>
                    </a:lnTo>
                    <a:lnTo>
                      <a:pt x="2198" y="1091"/>
                    </a:lnTo>
                    <a:lnTo>
                      <a:pt x="2203" y="1091"/>
                    </a:lnTo>
                    <a:lnTo>
                      <a:pt x="2203" y="1091"/>
                    </a:lnTo>
                    <a:lnTo>
                      <a:pt x="2203" y="1091"/>
                    </a:lnTo>
                    <a:lnTo>
                      <a:pt x="2203" y="1091"/>
                    </a:lnTo>
                    <a:lnTo>
                      <a:pt x="2209" y="1091"/>
                    </a:lnTo>
                    <a:lnTo>
                      <a:pt x="2209" y="1091"/>
                    </a:lnTo>
                    <a:lnTo>
                      <a:pt x="2209" y="1091"/>
                    </a:lnTo>
                    <a:lnTo>
                      <a:pt x="2209" y="1091"/>
                    </a:lnTo>
                    <a:lnTo>
                      <a:pt x="2214" y="1091"/>
                    </a:lnTo>
                    <a:lnTo>
                      <a:pt x="2214" y="1091"/>
                    </a:lnTo>
                    <a:lnTo>
                      <a:pt x="2214" y="1091"/>
                    </a:lnTo>
                    <a:lnTo>
                      <a:pt x="2214" y="1091"/>
                    </a:lnTo>
                    <a:lnTo>
                      <a:pt x="2220" y="1091"/>
                    </a:lnTo>
                    <a:lnTo>
                      <a:pt x="2220" y="1091"/>
                    </a:lnTo>
                    <a:lnTo>
                      <a:pt x="2220" y="1091"/>
                    </a:lnTo>
                    <a:lnTo>
                      <a:pt x="2220" y="1091"/>
                    </a:lnTo>
                    <a:lnTo>
                      <a:pt x="2225" y="1091"/>
                    </a:lnTo>
                    <a:lnTo>
                      <a:pt x="2225" y="1091"/>
                    </a:lnTo>
                    <a:lnTo>
                      <a:pt x="2225" y="1091"/>
                    </a:lnTo>
                    <a:lnTo>
                      <a:pt x="2225" y="1091"/>
                    </a:lnTo>
                    <a:lnTo>
                      <a:pt x="2231" y="1091"/>
                    </a:lnTo>
                    <a:lnTo>
                      <a:pt x="2231" y="1091"/>
                    </a:lnTo>
                    <a:lnTo>
                      <a:pt x="2231" y="1091"/>
                    </a:lnTo>
                    <a:lnTo>
                      <a:pt x="2231" y="1091"/>
                    </a:lnTo>
                    <a:lnTo>
                      <a:pt x="2237" y="1091"/>
                    </a:lnTo>
                    <a:lnTo>
                      <a:pt x="2237" y="1091"/>
                    </a:lnTo>
                    <a:lnTo>
                      <a:pt x="2237" y="1091"/>
                    </a:lnTo>
                    <a:lnTo>
                      <a:pt x="2237" y="1091"/>
                    </a:lnTo>
                    <a:lnTo>
                      <a:pt x="2242" y="1091"/>
                    </a:lnTo>
                    <a:lnTo>
                      <a:pt x="2242" y="1091"/>
                    </a:lnTo>
                    <a:lnTo>
                      <a:pt x="2242" y="1091"/>
                    </a:lnTo>
                    <a:lnTo>
                      <a:pt x="2242" y="1091"/>
                    </a:lnTo>
                    <a:lnTo>
                      <a:pt x="2248" y="1091"/>
                    </a:lnTo>
                    <a:lnTo>
                      <a:pt x="2248" y="1091"/>
                    </a:lnTo>
                    <a:lnTo>
                      <a:pt x="2248" y="1091"/>
                    </a:lnTo>
                    <a:lnTo>
                      <a:pt x="2248" y="1091"/>
                    </a:lnTo>
                    <a:lnTo>
                      <a:pt x="2253" y="1091"/>
                    </a:lnTo>
                    <a:lnTo>
                      <a:pt x="2253" y="1091"/>
                    </a:lnTo>
                    <a:lnTo>
                      <a:pt x="2253" y="1091"/>
                    </a:lnTo>
                    <a:lnTo>
                      <a:pt x="2253" y="1091"/>
                    </a:lnTo>
                    <a:lnTo>
                      <a:pt x="2259" y="1091"/>
                    </a:lnTo>
                    <a:lnTo>
                      <a:pt x="2259" y="1091"/>
                    </a:lnTo>
                    <a:lnTo>
                      <a:pt x="2259" y="1091"/>
                    </a:lnTo>
                    <a:lnTo>
                      <a:pt x="2259" y="1091"/>
                    </a:lnTo>
                    <a:lnTo>
                      <a:pt x="2264" y="1091"/>
                    </a:lnTo>
                    <a:lnTo>
                      <a:pt x="2264" y="1091"/>
                    </a:lnTo>
                    <a:lnTo>
                      <a:pt x="2264" y="1091"/>
                    </a:lnTo>
                    <a:lnTo>
                      <a:pt x="2264" y="1091"/>
                    </a:lnTo>
                    <a:lnTo>
                      <a:pt x="2270" y="1091"/>
                    </a:lnTo>
                    <a:lnTo>
                      <a:pt x="2270" y="1091"/>
                    </a:lnTo>
                    <a:lnTo>
                      <a:pt x="2270" y="1091"/>
                    </a:lnTo>
                    <a:lnTo>
                      <a:pt x="2270" y="1091"/>
                    </a:lnTo>
                    <a:lnTo>
                      <a:pt x="2275" y="1091"/>
                    </a:lnTo>
                    <a:lnTo>
                      <a:pt x="2275" y="1091"/>
                    </a:lnTo>
                    <a:lnTo>
                      <a:pt x="2275" y="1091"/>
                    </a:lnTo>
                    <a:lnTo>
                      <a:pt x="2275" y="1091"/>
                    </a:lnTo>
                    <a:lnTo>
                      <a:pt x="2281" y="1091"/>
                    </a:lnTo>
                    <a:lnTo>
                      <a:pt x="2281" y="1091"/>
                    </a:lnTo>
                    <a:lnTo>
                      <a:pt x="2281" y="1091"/>
                    </a:lnTo>
                    <a:lnTo>
                      <a:pt x="2281" y="1091"/>
                    </a:lnTo>
                    <a:lnTo>
                      <a:pt x="2286" y="1091"/>
                    </a:lnTo>
                    <a:lnTo>
                      <a:pt x="2286" y="1091"/>
                    </a:lnTo>
                    <a:lnTo>
                      <a:pt x="2286" y="1091"/>
                    </a:lnTo>
                    <a:lnTo>
                      <a:pt x="2286" y="1091"/>
                    </a:lnTo>
                    <a:lnTo>
                      <a:pt x="2292" y="1091"/>
                    </a:lnTo>
                    <a:lnTo>
                      <a:pt x="2292" y="1091"/>
                    </a:lnTo>
                    <a:lnTo>
                      <a:pt x="2292" y="1091"/>
                    </a:lnTo>
                    <a:lnTo>
                      <a:pt x="2292" y="1091"/>
                    </a:lnTo>
                    <a:lnTo>
                      <a:pt x="2297" y="1091"/>
                    </a:lnTo>
                    <a:lnTo>
                      <a:pt x="2297" y="1091"/>
                    </a:lnTo>
                    <a:lnTo>
                      <a:pt x="2297" y="1091"/>
                    </a:lnTo>
                    <a:lnTo>
                      <a:pt x="2297" y="1091"/>
                    </a:lnTo>
                    <a:lnTo>
                      <a:pt x="2303" y="1091"/>
                    </a:lnTo>
                    <a:lnTo>
                      <a:pt x="2303" y="1091"/>
                    </a:lnTo>
                    <a:lnTo>
                      <a:pt x="2303" y="1091"/>
                    </a:lnTo>
                    <a:lnTo>
                      <a:pt x="2303" y="1091"/>
                    </a:lnTo>
                    <a:lnTo>
                      <a:pt x="2308" y="1091"/>
                    </a:lnTo>
                    <a:lnTo>
                      <a:pt x="2308" y="1091"/>
                    </a:lnTo>
                    <a:lnTo>
                      <a:pt x="2308" y="1091"/>
                    </a:lnTo>
                    <a:lnTo>
                      <a:pt x="2308" y="1091"/>
                    </a:lnTo>
                    <a:lnTo>
                      <a:pt x="2314" y="1091"/>
                    </a:lnTo>
                    <a:lnTo>
                      <a:pt x="2314" y="1091"/>
                    </a:lnTo>
                    <a:lnTo>
                      <a:pt x="2314" y="1091"/>
                    </a:lnTo>
                    <a:lnTo>
                      <a:pt x="2314" y="1091"/>
                    </a:lnTo>
                    <a:lnTo>
                      <a:pt x="2320" y="1091"/>
                    </a:lnTo>
                    <a:lnTo>
                      <a:pt x="2320" y="1091"/>
                    </a:lnTo>
                    <a:lnTo>
                      <a:pt x="2320" y="1091"/>
                    </a:lnTo>
                    <a:lnTo>
                      <a:pt x="2320" y="1091"/>
                    </a:lnTo>
                    <a:lnTo>
                      <a:pt x="2325" y="1091"/>
                    </a:lnTo>
                    <a:lnTo>
                      <a:pt x="2325" y="1091"/>
                    </a:lnTo>
                    <a:lnTo>
                      <a:pt x="2325" y="1091"/>
                    </a:lnTo>
                    <a:lnTo>
                      <a:pt x="2325" y="1091"/>
                    </a:lnTo>
                    <a:lnTo>
                      <a:pt x="2331" y="1091"/>
                    </a:lnTo>
                    <a:lnTo>
                      <a:pt x="2331" y="1091"/>
                    </a:lnTo>
                    <a:lnTo>
                      <a:pt x="2331" y="1091"/>
                    </a:lnTo>
                    <a:lnTo>
                      <a:pt x="2331" y="1091"/>
                    </a:lnTo>
                    <a:lnTo>
                      <a:pt x="2336" y="1091"/>
                    </a:lnTo>
                    <a:lnTo>
                      <a:pt x="2336" y="1091"/>
                    </a:lnTo>
                    <a:lnTo>
                      <a:pt x="2336" y="1091"/>
                    </a:lnTo>
                    <a:lnTo>
                      <a:pt x="2336" y="1091"/>
                    </a:lnTo>
                    <a:lnTo>
                      <a:pt x="2342" y="1091"/>
                    </a:lnTo>
                    <a:lnTo>
                      <a:pt x="2342" y="1091"/>
                    </a:lnTo>
                    <a:lnTo>
                      <a:pt x="2342" y="1091"/>
                    </a:lnTo>
                    <a:lnTo>
                      <a:pt x="2342" y="1091"/>
                    </a:lnTo>
                    <a:lnTo>
                      <a:pt x="2347" y="1091"/>
                    </a:lnTo>
                    <a:lnTo>
                      <a:pt x="2347" y="1091"/>
                    </a:lnTo>
                    <a:lnTo>
                      <a:pt x="2347" y="1091"/>
                    </a:lnTo>
                    <a:lnTo>
                      <a:pt x="2347" y="1091"/>
                    </a:lnTo>
                    <a:lnTo>
                      <a:pt x="2353" y="1091"/>
                    </a:lnTo>
                    <a:lnTo>
                      <a:pt x="2353" y="1091"/>
                    </a:lnTo>
                    <a:lnTo>
                      <a:pt x="2353" y="1091"/>
                    </a:lnTo>
                    <a:lnTo>
                      <a:pt x="2353" y="1091"/>
                    </a:lnTo>
                    <a:lnTo>
                      <a:pt x="2358" y="1091"/>
                    </a:lnTo>
                    <a:lnTo>
                      <a:pt x="2358" y="1091"/>
                    </a:lnTo>
                    <a:lnTo>
                      <a:pt x="2358" y="1091"/>
                    </a:lnTo>
                    <a:lnTo>
                      <a:pt x="2358" y="1091"/>
                    </a:lnTo>
                    <a:lnTo>
                      <a:pt x="2364" y="1091"/>
                    </a:lnTo>
                    <a:lnTo>
                      <a:pt x="2364" y="1091"/>
                    </a:lnTo>
                    <a:lnTo>
                      <a:pt x="2364" y="1091"/>
                    </a:lnTo>
                    <a:lnTo>
                      <a:pt x="2364" y="1091"/>
                    </a:lnTo>
                    <a:lnTo>
                      <a:pt x="2369" y="1091"/>
                    </a:lnTo>
                    <a:lnTo>
                      <a:pt x="2369" y="1091"/>
                    </a:lnTo>
                    <a:lnTo>
                      <a:pt x="2369" y="1091"/>
                    </a:lnTo>
                    <a:lnTo>
                      <a:pt x="2369" y="1091"/>
                    </a:lnTo>
                    <a:lnTo>
                      <a:pt x="2375" y="1091"/>
                    </a:lnTo>
                    <a:lnTo>
                      <a:pt x="2375" y="1091"/>
                    </a:lnTo>
                    <a:lnTo>
                      <a:pt x="2375" y="1091"/>
                    </a:lnTo>
                    <a:lnTo>
                      <a:pt x="2375" y="1091"/>
                    </a:lnTo>
                    <a:lnTo>
                      <a:pt x="2380" y="1091"/>
                    </a:lnTo>
                    <a:lnTo>
                      <a:pt x="2380" y="1091"/>
                    </a:lnTo>
                    <a:lnTo>
                      <a:pt x="2380" y="1091"/>
                    </a:lnTo>
                    <a:lnTo>
                      <a:pt x="2380" y="1091"/>
                    </a:lnTo>
                    <a:lnTo>
                      <a:pt x="2386" y="1091"/>
                    </a:lnTo>
                    <a:lnTo>
                      <a:pt x="2386" y="1091"/>
                    </a:lnTo>
                    <a:lnTo>
                      <a:pt x="2386" y="1091"/>
                    </a:lnTo>
                    <a:lnTo>
                      <a:pt x="2386" y="1091"/>
                    </a:lnTo>
                    <a:lnTo>
                      <a:pt x="2392" y="1091"/>
                    </a:lnTo>
                    <a:lnTo>
                      <a:pt x="2392" y="1091"/>
                    </a:lnTo>
                    <a:lnTo>
                      <a:pt x="2392" y="1091"/>
                    </a:lnTo>
                    <a:lnTo>
                      <a:pt x="2392" y="1091"/>
                    </a:lnTo>
                    <a:lnTo>
                      <a:pt x="2397" y="1091"/>
                    </a:lnTo>
                    <a:lnTo>
                      <a:pt x="2397" y="1091"/>
                    </a:lnTo>
                    <a:lnTo>
                      <a:pt x="2397" y="1091"/>
                    </a:lnTo>
                    <a:lnTo>
                      <a:pt x="2397" y="1091"/>
                    </a:lnTo>
                    <a:lnTo>
                      <a:pt x="2403" y="1091"/>
                    </a:lnTo>
                    <a:lnTo>
                      <a:pt x="2403" y="1091"/>
                    </a:lnTo>
                    <a:lnTo>
                      <a:pt x="2403" y="1091"/>
                    </a:lnTo>
                    <a:lnTo>
                      <a:pt x="2403" y="1091"/>
                    </a:lnTo>
                    <a:lnTo>
                      <a:pt x="2408" y="1091"/>
                    </a:lnTo>
                    <a:lnTo>
                      <a:pt x="2408" y="1091"/>
                    </a:lnTo>
                    <a:lnTo>
                      <a:pt x="2408" y="1091"/>
                    </a:lnTo>
                    <a:lnTo>
                      <a:pt x="2408" y="1091"/>
                    </a:lnTo>
                    <a:lnTo>
                      <a:pt x="2414" y="1091"/>
                    </a:lnTo>
                    <a:lnTo>
                      <a:pt x="2414" y="1091"/>
                    </a:lnTo>
                    <a:lnTo>
                      <a:pt x="2414" y="1091"/>
                    </a:lnTo>
                    <a:lnTo>
                      <a:pt x="2414" y="1091"/>
                    </a:lnTo>
                    <a:lnTo>
                      <a:pt x="2419" y="1091"/>
                    </a:lnTo>
                    <a:lnTo>
                      <a:pt x="2419" y="1091"/>
                    </a:lnTo>
                    <a:lnTo>
                      <a:pt x="2419" y="150"/>
                    </a:lnTo>
                    <a:lnTo>
                      <a:pt x="2419" y="554"/>
                    </a:lnTo>
                    <a:lnTo>
                      <a:pt x="2425" y="969"/>
                    </a:lnTo>
                    <a:lnTo>
                      <a:pt x="2425" y="1091"/>
                    </a:lnTo>
                    <a:lnTo>
                      <a:pt x="2425" y="969"/>
                    </a:lnTo>
                    <a:lnTo>
                      <a:pt x="2425" y="1091"/>
                    </a:lnTo>
                    <a:lnTo>
                      <a:pt x="2430" y="1091"/>
                    </a:lnTo>
                    <a:lnTo>
                      <a:pt x="2430" y="1091"/>
                    </a:lnTo>
                    <a:lnTo>
                      <a:pt x="2430" y="947"/>
                    </a:lnTo>
                    <a:lnTo>
                      <a:pt x="2430" y="1091"/>
                    </a:lnTo>
                    <a:lnTo>
                      <a:pt x="2436" y="1091"/>
                    </a:lnTo>
                    <a:lnTo>
                      <a:pt x="2436" y="1091"/>
                    </a:lnTo>
                    <a:lnTo>
                      <a:pt x="2436" y="1091"/>
                    </a:lnTo>
                    <a:lnTo>
                      <a:pt x="2436" y="1091"/>
                    </a:lnTo>
                    <a:lnTo>
                      <a:pt x="2441" y="1091"/>
                    </a:lnTo>
                    <a:lnTo>
                      <a:pt x="2441" y="1091"/>
                    </a:lnTo>
                    <a:lnTo>
                      <a:pt x="2441" y="1091"/>
                    </a:lnTo>
                    <a:lnTo>
                      <a:pt x="2441" y="1091"/>
                    </a:lnTo>
                    <a:lnTo>
                      <a:pt x="2447" y="1091"/>
                    </a:lnTo>
                    <a:lnTo>
                      <a:pt x="2447" y="1091"/>
                    </a:lnTo>
                    <a:lnTo>
                      <a:pt x="2447" y="1091"/>
                    </a:lnTo>
                    <a:lnTo>
                      <a:pt x="2447" y="1091"/>
                    </a:lnTo>
                    <a:lnTo>
                      <a:pt x="2452" y="1091"/>
                    </a:lnTo>
                    <a:lnTo>
                      <a:pt x="2452" y="1091"/>
                    </a:lnTo>
                    <a:lnTo>
                      <a:pt x="2452" y="1091"/>
                    </a:lnTo>
                    <a:lnTo>
                      <a:pt x="2452" y="1091"/>
                    </a:lnTo>
                    <a:lnTo>
                      <a:pt x="2458" y="1091"/>
                    </a:lnTo>
                    <a:lnTo>
                      <a:pt x="2458" y="1091"/>
                    </a:lnTo>
                    <a:lnTo>
                      <a:pt x="2458" y="1091"/>
                    </a:lnTo>
                    <a:lnTo>
                      <a:pt x="2458" y="1091"/>
                    </a:lnTo>
                    <a:lnTo>
                      <a:pt x="2463" y="1091"/>
                    </a:lnTo>
                    <a:lnTo>
                      <a:pt x="2463" y="1091"/>
                    </a:lnTo>
                    <a:lnTo>
                      <a:pt x="2463" y="1091"/>
                    </a:lnTo>
                    <a:lnTo>
                      <a:pt x="2463" y="1091"/>
                    </a:lnTo>
                    <a:lnTo>
                      <a:pt x="2469" y="1091"/>
                    </a:lnTo>
                    <a:lnTo>
                      <a:pt x="2469" y="1091"/>
                    </a:lnTo>
                    <a:lnTo>
                      <a:pt x="2469" y="1091"/>
                    </a:lnTo>
                    <a:lnTo>
                      <a:pt x="2469" y="1091"/>
                    </a:lnTo>
                    <a:lnTo>
                      <a:pt x="2475" y="1091"/>
                    </a:lnTo>
                    <a:lnTo>
                      <a:pt x="2475" y="1091"/>
                    </a:lnTo>
                    <a:lnTo>
                      <a:pt x="2475" y="1091"/>
                    </a:lnTo>
                    <a:lnTo>
                      <a:pt x="2475" y="1091"/>
                    </a:lnTo>
                    <a:lnTo>
                      <a:pt x="2480" y="1091"/>
                    </a:lnTo>
                    <a:lnTo>
                      <a:pt x="2480" y="1091"/>
                    </a:lnTo>
                    <a:lnTo>
                      <a:pt x="2480" y="1091"/>
                    </a:lnTo>
                    <a:lnTo>
                      <a:pt x="2480" y="1091"/>
                    </a:lnTo>
                    <a:lnTo>
                      <a:pt x="2486" y="1091"/>
                    </a:lnTo>
                    <a:lnTo>
                      <a:pt x="2486" y="1091"/>
                    </a:lnTo>
                    <a:lnTo>
                      <a:pt x="2486" y="1091"/>
                    </a:lnTo>
                    <a:lnTo>
                      <a:pt x="2486" y="1091"/>
                    </a:lnTo>
                    <a:lnTo>
                      <a:pt x="2491" y="1091"/>
                    </a:lnTo>
                    <a:lnTo>
                      <a:pt x="2491" y="1091"/>
                    </a:lnTo>
                    <a:lnTo>
                      <a:pt x="2491" y="1091"/>
                    </a:lnTo>
                    <a:lnTo>
                      <a:pt x="2491" y="1091"/>
                    </a:lnTo>
                    <a:lnTo>
                      <a:pt x="2497" y="1091"/>
                    </a:lnTo>
                    <a:lnTo>
                      <a:pt x="2497" y="1091"/>
                    </a:lnTo>
                    <a:lnTo>
                      <a:pt x="2497" y="1091"/>
                    </a:lnTo>
                    <a:lnTo>
                      <a:pt x="2497" y="1091"/>
                    </a:lnTo>
                    <a:lnTo>
                      <a:pt x="2502" y="1091"/>
                    </a:lnTo>
                    <a:lnTo>
                      <a:pt x="2502" y="1091"/>
                    </a:lnTo>
                    <a:lnTo>
                      <a:pt x="2502" y="1091"/>
                    </a:lnTo>
                    <a:lnTo>
                      <a:pt x="2502" y="1091"/>
                    </a:lnTo>
                    <a:lnTo>
                      <a:pt x="2508" y="1091"/>
                    </a:lnTo>
                    <a:lnTo>
                      <a:pt x="2508" y="1091"/>
                    </a:lnTo>
                    <a:lnTo>
                      <a:pt x="2508" y="1091"/>
                    </a:lnTo>
                    <a:lnTo>
                      <a:pt x="2508" y="1091"/>
                    </a:lnTo>
                    <a:lnTo>
                      <a:pt x="2513" y="1091"/>
                    </a:lnTo>
                    <a:lnTo>
                      <a:pt x="2513" y="1091"/>
                    </a:lnTo>
                    <a:lnTo>
                      <a:pt x="2513" y="1091"/>
                    </a:lnTo>
                    <a:lnTo>
                      <a:pt x="2513" y="1091"/>
                    </a:lnTo>
                    <a:lnTo>
                      <a:pt x="2519" y="1091"/>
                    </a:lnTo>
                    <a:lnTo>
                      <a:pt x="2519" y="1091"/>
                    </a:lnTo>
                    <a:lnTo>
                      <a:pt x="2519" y="1091"/>
                    </a:lnTo>
                    <a:lnTo>
                      <a:pt x="2519" y="1091"/>
                    </a:lnTo>
                    <a:lnTo>
                      <a:pt x="2524" y="1091"/>
                    </a:lnTo>
                    <a:lnTo>
                      <a:pt x="2524" y="1091"/>
                    </a:lnTo>
                    <a:lnTo>
                      <a:pt x="2524" y="1091"/>
                    </a:lnTo>
                    <a:lnTo>
                      <a:pt x="2524" y="1091"/>
                    </a:lnTo>
                    <a:lnTo>
                      <a:pt x="2530" y="1091"/>
                    </a:lnTo>
                    <a:lnTo>
                      <a:pt x="2530" y="1091"/>
                    </a:lnTo>
                    <a:lnTo>
                      <a:pt x="2530" y="1091"/>
                    </a:lnTo>
                    <a:lnTo>
                      <a:pt x="2530" y="1091"/>
                    </a:lnTo>
                    <a:lnTo>
                      <a:pt x="2535" y="1091"/>
                    </a:lnTo>
                    <a:lnTo>
                      <a:pt x="2535" y="1091"/>
                    </a:lnTo>
                    <a:lnTo>
                      <a:pt x="2535" y="1091"/>
                    </a:lnTo>
                    <a:lnTo>
                      <a:pt x="2535" y="1091"/>
                    </a:lnTo>
                    <a:lnTo>
                      <a:pt x="2541" y="1091"/>
                    </a:lnTo>
                    <a:lnTo>
                      <a:pt x="2541" y="1091"/>
                    </a:lnTo>
                    <a:lnTo>
                      <a:pt x="2541" y="1091"/>
                    </a:lnTo>
                    <a:lnTo>
                      <a:pt x="2541" y="1091"/>
                    </a:lnTo>
                    <a:lnTo>
                      <a:pt x="2547" y="1091"/>
                    </a:lnTo>
                    <a:lnTo>
                      <a:pt x="2547" y="1091"/>
                    </a:lnTo>
                    <a:lnTo>
                      <a:pt x="2547" y="1091"/>
                    </a:lnTo>
                    <a:lnTo>
                      <a:pt x="2547" y="1091"/>
                    </a:lnTo>
                    <a:lnTo>
                      <a:pt x="2552" y="1091"/>
                    </a:lnTo>
                    <a:lnTo>
                      <a:pt x="2552" y="1091"/>
                    </a:lnTo>
                    <a:lnTo>
                      <a:pt x="2552" y="1091"/>
                    </a:lnTo>
                    <a:lnTo>
                      <a:pt x="2552" y="1091"/>
                    </a:lnTo>
                    <a:lnTo>
                      <a:pt x="2558" y="1091"/>
                    </a:lnTo>
                    <a:lnTo>
                      <a:pt x="2558" y="1091"/>
                    </a:lnTo>
                    <a:lnTo>
                      <a:pt x="2558" y="1091"/>
                    </a:lnTo>
                    <a:lnTo>
                      <a:pt x="2558" y="1091"/>
                    </a:lnTo>
                    <a:lnTo>
                      <a:pt x="2563" y="1091"/>
                    </a:lnTo>
                    <a:lnTo>
                      <a:pt x="2563" y="1091"/>
                    </a:lnTo>
                    <a:lnTo>
                      <a:pt x="2563" y="1091"/>
                    </a:lnTo>
                    <a:lnTo>
                      <a:pt x="2563" y="1091"/>
                    </a:lnTo>
                    <a:lnTo>
                      <a:pt x="2569" y="1091"/>
                    </a:lnTo>
                    <a:lnTo>
                      <a:pt x="2569" y="1091"/>
                    </a:lnTo>
                    <a:lnTo>
                      <a:pt x="2569" y="1091"/>
                    </a:lnTo>
                    <a:lnTo>
                      <a:pt x="2569" y="1091"/>
                    </a:lnTo>
                    <a:lnTo>
                      <a:pt x="2574" y="1091"/>
                    </a:lnTo>
                    <a:lnTo>
                      <a:pt x="2574" y="1091"/>
                    </a:lnTo>
                    <a:lnTo>
                      <a:pt x="2574" y="1091"/>
                    </a:lnTo>
                    <a:lnTo>
                      <a:pt x="2574" y="1091"/>
                    </a:lnTo>
                    <a:lnTo>
                      <a:pt x="2580" y="1091"/>
                    </a:lnTo>
                    <a:lnTo>
                      <a:pt x="2580" y="1091"/>
                    </a:lnTo>
                    <a:lnTo>
                      <a:pt x="2580" y="1091"/>
                    </a:lnTo>
                    <a:lnTo>
                      <a:pt x="2580" y="1091"/>
                    </a:lnTo>
                    <a:lnTo>
                      <a:pt x="2585" y="1091"/>
                    </a:lnTo>
                    <a:lnTo>
                      <a:pt x="2585" y="1091"/>
                    </a:lnTo>
                    <a:lnTo>
                      <a:pt x="2585" y="1091"/>
                    </a:lnTo>
                    <a:lnTo>
                      <a:pt x="2585" y="1091"/>
                    </a:lnTo>
                    <a:lnTo>
                      <a:pt x="2591" y="1091"/>
                    </a:lnTo>
                    <a:lnTo>
                      <a:pt x="2591" y="1091"/>
                    </a:lnTo>
                    <a:lnTo>
                      <a:pt x="2591" y="1091"/>
                    </a:lnTo>
                    <a:lnTo>
                      <a:pt x="2591" y="1091"/>
                    </a:lnTo>
                    <a:lnTo>
                      <a:pt x="2596" y="1091"/>
                    </a:lnTo>
                    <a:lnTo>
                      <a:pt x="2596" y="1091"/>
                    </a:lnTo>
                    <a:lnTo>
                      <a:pt x="2596" y="487"/>
                    </a:lnTo>
                    <a:lnTo>
                      <a:pt x="2596" y="487"/>
                    </a:lnTo>
                    <a:lnTo>
                      <a:pt x="2602" y="554"/>
                    </a:lnTo>
                    <a:lnTo>
                      <a:pt x="2602" y="1091"/>
                    </a:lnTo>
                    <a:lnTo>
                      <a:pt x="2602" y="554"/>
                    </a:lnTo>
                    <a:lnTo>
                      <a:pt x="2602" y="1091"/>
                    </a:lnTo>
                    <a:lnTo>
                      <a:pt x="2607" y="1091"/>
                    </a:lnTo>
                    <a:lnTo>
                      <a:pt x="2607" y="1091"/>
                    </a:lnTo>
                    <a:lnTo>
                      <a:pt x="2607" y="1046"/>
                    </a:lnTo>
                    <a:lnTo>
                      <a:pt x="2607" y="1046"/>
                    </a:lnTo>
                    <a:lnTo>
                      <a:pt x="2613" y="974"/>
                    </a:lnTo>
                    <a:lnTo>
                      <a:pt x="2613" y="1091"/>
                    </a:lnTo>
                    <a:lnTo>
                      <a:pt x="2613" y="974"/>
                    </a:lnTo>
                    <a:lnTo>
                      <a:pt x="2613" y="1091"/>
                    </a:lnTo>
                    <a:lnTo>
                      <a:pt x="2619" y="1091"/>
                    </a:lnTo>
                    <a:lnTo>
                      <a:pt x="2619" y="1091"/>
                    </a:lnTo>
                    <a:lnTo>
                      <a:pt x="2619" y="1041"/>
                    </a:lnTo>
                    <a:lnTo>
                      <a:pt x="2619" y="1091"/>
                    </a:lnTo>
                    <a:lnTo>
                      <a:pt x="2624" y="1091"/>
                    </a:lnTo>
                    <a:lnTo>
                      <a:pt x="2624" y="1091"/>
                    </a:lnTo>
                    <a:lnTo>
                      <a:pt x="2624" y="1091"/>
                    </a:lnTo>
                    <a:lnTo>
                      <a:pt x="2624" y="1091"/>
                    </a:lnTo>
                    <a:lnTo>
                      <a:pt x="2630" y="1091"/>
                    </a:lnTo>
                    <a:lnTo>
                      <a:pt x="2630" y="1091"/>
                    </a:lnTo>
                    <a:lnTo>
                      <a:pt x="2630" y="1091"/>
                    </a:lnTo>
                    <a:lnTo>
                      <a:pt x="2630" y="1091"/>
                    </a:lnTo>
                    <a:lnTo>
                      <a:pt x="2635" y="1091"/>
                    </a:lnTo>
                    <a:lnTo>
                      <a:pt x="2635" y="1091"/>
                    </a:lnTo>
                    <a:lnTo>
                      <a:pt x="2635" y="1091"/>
                    </a:lnTo>
                    <a:lnTo>
                      <a:pt x="2635" y="1091"/>
                    </a:lnTo>
                    <a:lnTo>
                      <a:pt x="2641" y="1091"/>
                    </a:lnTo>
                    <a:lnTo>
                      <a:pt x="2641" y="1091"/>
                    </a:lnTo>
                    <a:lnTo>
                      <a:pt x="2641" y="1091"/>
                    </a:lnTo>
                    <a:lnTo>
                      <a:pt x="2641" y="1091"/>
                    </a:lnTo>
                    <a:lnTo>
                      <a:pt x="2646" y="1091"/>
                    </a:lnTo>
                    <a:lnTo>
                      <a:pt x="2646" y="1091"/>
                    </a:lnTo>
                    <a:lnTo>
                      <a:pt x="2646" y="1091"/>
                    </a:lnTo>
                    <a:lnTo>
                      <a:pt x="2646" y="1091"/>
                    </a:lnTo>
                    <a:lnTo>
                      <a:pt x="2652" y="1091"/>
                    </a:lnTo>
                    <a:lnTo>
                      <a:pt x="2652" y="1091"/>
                    </a:lnTo>
                    <a:lnTo>
                      <a:pt x="2652" y="1091"/>
                    </a:lnTo>
                    <a:lnTo>
                      <a:pt x="2652" y="1091"/>
                    </a:lnTo>
                    <a:lnTo>
                      <a:pt x="2657" y="1091"/>
                    </a:lnTo>
                    <a:lnTo>
                      <a:pt x="2657" y="1091"/>
                    </a:lnTo>
                    <a:lnTo>
                      <a:pt x="2657" y="1091"/>
                    </a:lnTo>
                    <a:lnTo>
                      <a:pt x="2657" y="1091"/>
                    </a:lnTo>
                    <a:lnTo>
                      <a:pt x="2663" y="1091"/>
                    </a:lnTo>
                    <a:lnTo>
                      <a:pt x="2663" y="1091"/>
                    </a:lnTo>
                    <a:lnTo>
                      <a:pt x="2663" y="1091"/>
                    </a:lnTo>
                    <a:lnTo>
                      <a:pt x="2663" y="1091"/>
                    </a:lnTo>
                    <a:lnTo>
                      <a:pt x="2668" y="1091"/>
                    </a:lnTo>
                    <a:lnTo>
                      <a:pt x="2668" y="1091"/>
                    </a:lnTo>
                    <a:lnTo>
                      <a:pt x="2668" y="1091"/>
                    </a:lnTo>
                    <a:lnTo>
                      <a:pt x="2668" y="1091"/>
                    </a:lnTo>
                    <a:lnTo>
                      <a:pt x="2674" y="1091"/>
                    </a:lnTo>
                    <a:lnTo>
                      <a:pt x="2674" y="1091"/>
                    </a:lnTo>
                    <a:lnTo>
                      <a:pt x="2674" y="1091"/>
                    </a:lnTo>
                    <a:lnTo>
                      <a:pt x="2674" y="1091"/>
                    </a:lnTo>
                    <a:lnTo>
                      <a:pt x="2679" y="1091"/>
                    </a:lnTo>
                    <a:lnTo>
                      <a:pt x="2679" y="1091"/>
                    </a:lnTo>
                    <a:lnTo>
                      <a:pt x="2679" y="1091"/>
                    </a:lnTo>
                    <a:lnTo>
                      <a:pt x="2679" y="1091"/>
                    </a:lnTo>
                    <a:lnTo>
                      <a:pt x="2685" y="1091"/>
                    </a:lnTo>
                    <a:lnTo>
                      <a:pt x="2685" y="1091"/>
                    </a:lnTo>
                    <a:lnTo>
                      <a:pt x="2685" y="1091"/>
                    </a:lnTo>
                    <a:lnTo>
                      <a:pt x="2685" y="1091"/>
                    </a:lnTo>
                    <a:lnTo>
                      <a:pt x="2690" y="1091"/>
                    </a:lnTo>
                    <a:lnTo>
                      <a:pt x="2690" y="1091"/>
                    </a:lnTo>
                    <a:lnTo>
                      <a:pt x="2690" y="1091"/>
                    </a:lnTo>
                    <a:lnTo>
                      <a:pt x="2690" y="1091"/>
                    </a:lnTo>
                    <a:lnTo>
                      <a:pt x="2696" y="1091"/>
                    </a:lnTo>
                    <a:lnTo>
                      <a:pt x="2696" y="1091"/>
                    </a:lnTo>
                    <a:lnTo>
                      <a:pt x="2696" y="1091"/>
                    </a:lnTo>
                    <a:lnTo>
                      <a:pt x="2696" y="1091"/>
                    </a:lnTo>
                    <a:lnTo>
                      <a:pt x="2702" y="1091"/>
                    </a:lnTo>
                    <a:lnTo>
                      <a:pt x="2702" y="1091"/>
                    </a:lnTo>
                    <a:lnTo>
                      <a:pt x="2702" y="1091"/>
                    </a:lnTo>
                    <a:lnTo>
                      <a:pt x="2702" y="1091"/>
                    </a:lnTo>
                    <a:lnTo>
                      <a:pt x="2707" y="1091"/>
                    </a:lnTo>
                    <a:lnTo>
                      <a:pt x="2707" y="1091"/>
                    </a:lnTo>
                    <a:lnTo>
                      <a:pt x="2707" y="1091"/>
                    </a:lnTo>
                    <a:lnTo>
                      <a:pt x="2707" y="1091"/>
                    </a:lnTo>
                    <a:lnTo>
                      <a:pt x="2713" y="1091"/>
                    </a:lnTo>
                    <a:lnTo>
                      <a:pt x="2713" y="1091"/>
                    </a:lnTo>
                    <a:lnTo>
                      <a:pt x="2713" y="1091"/>
                    </a:lnTo>
                    <a:lnTo>
                      <a:pt x="2713" y="1091"/>
                    </a:lnTo>
                    <a:lnTo>
                      <a:pt x="2718" y="1091"/>
                    </a:lnTo>
                    <a:lnTo>
                      <a:pt x="2718" y="1091"/>
                    </a:lnTo>
                    <a:lnTo>
                      <a:pt x="2718" y="1091"/>
                    </a:lnTo>
                    <a:lnTo>
                      <a:pt x="2718" y="1091"/>
                    </a:lnTo>
                    <a:lnTo>
                      <a:pt x="2724" y="1091"/>
                    </a:lnTo>
                    <a:lnTo>
                      <a:pt x="2724" y="1091"/>
                    </a:lnTo>
                    <a:lnTo>
                      <a:pt x="2724" y="1091"/>
                    </a:lnTo>
                    <a:lnTo>
                      <a:pt x="2724" y="1091"/>
                    </a:lnTo>
                    <a:lnTo>
                      <a:pt x="2729" y="1091"/>
                    </a:lnTo>
                    <a:lnTo>
                      <a:pt x="2729" y="1091"/>
                    </a:lnTo>
                    <a:lnTo>
                      <a:pt x="2729" y="1091"/>
                    </a:lnTo>
                    <a:lnTo>
                      <a:pt x="2729" y="1091"/>
                    </a:lnTo>
                    <a:lnTo>
                      <a:pt x="2735" y="1091"/>
                    </a:lnTo>
                    <a:lnTo>
                      <a:pt x="2735" y="1091"/>
                    </a:lnTo>
                    <a:lnTo>
                      <a:pt x="2735" y="1091"/>
                    </a:lnTo>
                    <a:lnTo>
                      <a:pt x="2735" y="1091"/>
                    </a:lnTo>
                    <a:lnTo>
                      <a:pt x="2740" y="1091"/>
                    </a:lnTo>
                    <a:lnTo>
                      <a:pt x="2740" y="1091"/>
                    </a:lnTo>
                    <a:lnTo>
                      <a:pt x="2740" y="1091"/>
                    </a:lnTo>
                    <a:lnTo>
                      <a:pt x="2740" y="1091"/>
                    </a:lnTo>
                    <a:lnTo>
                      <a:pt x="2746" y="1091"/>
                    </a:lnTo>
                    <a:lnTo>
                      <a:pt x="2746" y="1091"/>
                    </a:lnTo>
                    <a:lnTo>
                      <a:pt x="2746" y="1091"/>
                    </a:lnTo>
                    <a:lnTo>
                      <a:pt x="2746" y="1091"/>
                    </a:lnTo>
                    <a:lnTo>
                      <a:pt x="2751" y="1091"/>
                    </a:lnTo>
                    <a:lnTo>
                      <a:pt x="2751" y="1091"/>
                    </a:lnTo>
                    <a:lnTo>
                      <a:pt x="2751" y="1091"/>
                    </a:lnTo>
                    <a:lnTo>
                      <a:pt x="2751" y="1091"/>
                    </a:lnTo>
                    <a:lnTo>
                      <a:pt x="2757" y="1091"/>
                    </a:lnTo>
                    <a:lnTo>
                      <a:pt x="2757" y="1091"/>
                    </a:lnTo>
                    <a:lnTo>
                      <a:pt x="2757" y="1091"/>
                    </a:lnTo>
                    <a:lnTo>
                      <a:pt x="2757" y="1091"/>
                    </a:lnTo>
                    <a:lnTo>
                      <a:pt x="2762" y="1091"/>
                    </a:lnTo>
                    <a:lnTo>
                      <a:pt x="2762" y="1091"/>
                    </a:lnTo>
                    <a:lnTo>
                      <a:pt x="2762" y="1091"/>
                    </a:lnTo>
                    <a:lnTo>
                      <a:pt x="2762" y="1091"/>
                    </a:lnTo>
                    <a:lnTo>
                      <a:pt x="2768" y="1091"/>
                    </a:lnTo>
                    <a:lnTo>
                      <a:pt x="2768" y="1091"/>
                    </a:lnTo>
                    <a:lnTo>
                      <a:pt x="2768" y="1091"/>
                    </a:lnTo>
                    <a:lnTo>
                      <a:pt x="2768" y="1091"/>
                    </a:lnTo>
                    <a:lnTo>
                      <a:pt x="2774" y="1091"/>
                    </a:lnTo>
                    <a:lnTo>
                      <a:pt x="2774" y="1091"/>
                    </a:lnTo>
                    <a:lnTo>
                      <a:pt x="2774" y="1091"/>
                    </a:lnTo>
                    <a:lnTo>
                      <a:pt x="2774" y="1091"/>
                    </a:lnTo>
                    <a:lnTo>
                      <a:pt x="2779" y="1091"/>
                    </a:lnTo>
                    <a:lnTo>
                      <a:pt x="2779" y="1091"/>
                    </a:lnTo>
                    <a:lnTo>
                      <a:pt x="2779" y="1091"/>
                    </a:lnTo>
                    <a:lnTo>
                      <a:pt x="2779" y="1091"/>
                    </a:lnTo>
                    <a:lnTo>
                      <a:pt x="2785" y="1091"/>
                    </a:lnTo>
                    <a:lnTo>
                      <a:pt x="2785" y="1091"/>
                    </a:lnTo>
                    <a:lnTo>
                      <a:pt x="2785" y="1091"/>
                    </a:lnTo>
                    <a:lnTo>
                      <a:pt x="2785" y="1091"/>
                    </a:lnTo>
                    <a:lnTo>
                      <a:pt x="2790" y="1091"/>
                    </a:lnTo>
                    <a:lnTo>
                      <a:pt x="2790" y="1091"/>
                    </a:lnTo>
                    <a:lnTo>
                      <a:pt x="2790" y="1091"/>
                    </a:lnTo>
                    <a:lnTo>
                      <a:pt x="2790" y="1091"/>
                    </a:lnTo>
                    <a:lnTo>
                      <a:pt x="2796" y="1091"/>
                    </a:lnTo>
                    <a:lnTo>
                      <a:pt x="2796" y="1091"/>
                    </a:lnTo>
                    <a:lnTo>
                      <a:pt x="2796" y="1091"/>
                    </a:lnTo>
                    <a:lnTo>
                      <a:pt x="2796" y="1091"/>
                    </a:lnTo>
                    <a:lnTo>
                      <a:pt x="2801" y="1091"/>
                    </a:lnTo>
                    <a:lnTo>
                      <a:pt x="2801" y="1091"/>
                    </a:lnTo>
                    <a:lnTo>
                      <a:pt x="2801" y="1091"/>
                    </a:lnTo>
                    <a:lnTo>
                      <a:pt x="2801" y="1091"/>
                    </a:lnTo>
                    <a:lnTo>
                      <a:pt x="2807" y="1091"/>
                    </a:lnTo>
                    <a:lnTo>
                      <a:pt x="2807" y="1091"/>
                    </a:lnTo>
                    <a:lnTo>
                      <a:pt x="2807" y="1091"/>
                    </a:lnTo>
                    <a:lnTo>
                      <a:pt x="2807" y="1091"/>
                    </a:lnTo>
                    <a:lnTo>
                      <a:pt x="2812" y="1091"/>
                    </a:lnTo>
                    <a:lnTo>
                      <a:pt x="2812" y="1091"/>
                    </a:lnTo>
                    <a:lnTo>
                      <a:pt x="2812" y="1091"/>
                    </a:lnTo>
                    <a:lnTo>
                      <a:pt x="2812" y="1091"/>
                    </a:lnTo>
                    <a:lnTo>
                      <a:pt x="2818" y="1091"/>
                    </a:lnTo>
                    <a:lnTo>
                      <a:pt x="2818" y="1091"/>
                    </a:lnTo>
                    <a:lnTo>
                      <a:pt x="2818" y="1091"/>
                    </a:lnTo>
                    <a:lnTo>
                      <a:pt x="2818" y="1091"/>
                    </a:lnTo>
                    <a:lnTo>
                      <a:pt x="2823" y="1091"/>
                    </a:lnTo>
                    <a:lnTo>
                      <a:pt x="2823" y="1091"/>
                    </a:lnTo>
                    <a:lnTo>
                      <a:pt x="2823" y="1091"/>
                    </a:lnTo>
                    <a:lnTo>
                      <a:pt x="2823" y="1091"/>
                    </a:lnTo>
                    <a:lnTo>
                      <a:pt x="2829" y="1091"/>
                    </a:lnTo>
                    <a:lnTo>
                      <a:pt x="2829" y="1091"/>
                    </a:lnTo>
                    <a:lnTo>
                      <a:pt x="2829" y="1091"/>
                    </a:lnTo>
                    <a:lnTo>
                      <a:pt x="2829" y="1091"/>
                    </a:lnTo>
                    <a:lnTo>
                      <a:pt x="2834" y="1091"/>
                    </a:lnTo>
                    <a:lnTo>
                      <a:pt x="2834" y="1091"/>
                    </a:lnTo>
                    <a:lnTo>
                      <a:pt x="2834" y="1091"/>
                    </a:lnTo>
                    <a:lnTo>
                      <a:pt x="2834" y="1091"/>
                    </a:lnTo>
                    <a:lnTo>
                      <a:pt x="2840" y="1091"/>
                    </a:lnTo>
                    <a:lnTo>
                      <a:pt x="2840" y="1091"/>
                    </a:lnTo>
                    <a:lnTo>
                      <a:pt x="2840" y="1091"/>
                    </a:lnTo>
                    <a:lnTo>
                      <a:pt x="2840" y="1091"/>
                    </a:lnTo>
                    <a:lnTo>
                      <a:pt x="2846" y="1091"/>
                    </a:lnTo>
                    <a:lnTo>
                      <a:pt x="2846" y="1091"/>
                    </a:lnTo>
                    <a:lnTo>
                      <a:pt x="2846" y="1091"/>
                    </a:lnTo>
                    <a:lnTo>
                      <a:pt x="2846" y="1091"/>
                    </a:lnTo>
                    <a:lnTo>
                      <a:pt x="2851" y="1091"/>
                    </a:lnTo>
                    <a:lnTo>
                      <a:pt x="2851" y="1091"/>
                    </a:lnTo>
                    <a:lnTo>
                      <a:pt x="2851" y="1091"/>
                    </a:lnTo>
                    <a:lnTo>
                      <a:pt x="2851" y="1091"/>
                    </a:lnTo>
                    <a:lnTo>
                      <a:pt x="2857" y="1091"/>
                    </a:lnTo>
                    <a:lnTo>
                      <a:pt x="2857" y="1091"/>
                    </a:lnTo>
                    <a:lnTo>
                      <a:pt x="2857" y="1091"/>
                    </a:lnTo>
                    <a:lnTo>
                      <a:pt x="2857" y="1091"/>
                    </a:lnTo>
                    <a:lnTo>
                      <a:pt x="2862" y="1091"/>
                    </a:lnTo>
                    <a:lnTo>
                      <a:pt x="2862" y="1091"/>
                    </a:lnTo>
                    <a:lnTo>
                      <a:pt x="2862" y="1091"/>
                    </a:lnTo>
                    <a:lnTo>
                      <a:pt x="2862" y="1091"/>
                    </a:lnTo>
                    <a:lnTo>
                      <a:pt x="2868" y="1091"/>
                    </a:lnTo>
                    <a:lnTo>
                      <a:pt x="2868" y="1091"/>
                    </a:lnTo>
                    <a:lnTo>
                      <a:pt x="2868" y="1091"/>
                    </a:lnTo>
                    <a:lnTo>
                      <a:pt x="2868" y="1091"/>
                    </a:lnTo>
                    <a:lnTo>
                      <a:pt x="2873" y="1091"/>
                    </a:lnTo>
                    <a:lnTo>
                      <a:pt x="2873" y="1091"/>
                    </a:lnTo>
                    <a:lnTo>
                      <a:pt x="2873" y="1091"/>
                    </a:lnTo>
                    <a:lnTo>
                      <a:pt x="2873" y="1091"/>
                    </a:lnTo>
                    <a:lnTo>
                      <a:pt x="2879" y="1091"/>
                    </a:lnTo>
                    <a:lnTo>
                      <a:pt x="2879" y="1091"/>
                    </a:lnTo>
                    <a:lnTo>
                      <a:pt x="2879" y="1091"/>
                    </a:lnTo>
                    <a:lnTo>
                      <a:pt x="2879" y="1091"/>
                    </a:lnTo>
                    <a:lnTo>
                      <a:pt x="2884" y="1091"/>
                    </a:lnTo>
                    <a:lnTo>
                      <a:pt x="2884" y="1091"/>
                    </a:lnTo>
                    <a:lnTo>
                      <a:pt x="2884" y="1091"/>
                    </a:lnTo>
                    <a:lnTo>
                      <a:pt x="2884" y="1091"/>
                    </a:lnTo>
                    <a:lnTo>
                      <a:pt x="2890" y="1091"/>
                    </a:lnTo>
                    <a:lnTo>
                      <a:pt x="2890" y="1091"/>
                    </a:lnTo>
                    <a:lnTo>
                      <a:pt x="2890" y="1091"/>
                    </a:lnTo>
                    <a:lnTo>
                      <a:pt x="2890" y="1091"/>
                    </a:lnTo>
                    <a:lnTo>
                      <a:pt x="2895" y="1091"/>
                    </a:lnTo>
                    <a:lnTo>
                      <a:pt x="2895" y="1091"/>
                    </a:lnTo>
                    <a:lnTo>
                      <a:pt x="2895" y="1091"/>
                    </a:lnTo>
                    <a:lnTo>
                      <a:pt x="2895" y="1091"/>
                    </a:lnTo>
                    <a:lnTo>
                      <a:pt x="2901" y="1091"/>
                    </a:lnTo>
                    <a:lnTo>
                      <a:pt x="2901" y="1091"/>
                    </a:lnTo>
                    <a:lnTo>
                      <a:pt x="2901" y="1091"/>
                    </a:lnTo>
                    <a:lnTo>
                      <a:pt x="2901" y="1091"/>
                    </a:lnTo>
                    <a:lnTo>
                      <a:pt x="2906" y="1091"/>
                    </a:lnTo>
                    <a:lnTo>
                      <a:pt x="2906" y="1091"/>
                    </a:lnTo>
                    <a:lnTo>
                      <a:pt x="2906" y="1091"/>
                    </a:lnTo>
                    <a:lnTo>
                      <a:pt x="2906" y="1091"/>
                    </a:lnTo>
                    <a:lnTo>
                      <a:pt x="2912" y="1091"/>
                    </a:lnTo>
                    <a:lnTo>
                      <a:pt x="2912" y="1091"/>
                    </a:lnTo>
                    <a:lnTo>
                      <a:pt x="2912" y="1091"/>
                    </a:lnTo>
                    <a:lnTo>
                      <a:pt x="2912" y="1091"/>
                    </a:lnTo>
                    <a:lnTo>
                      <a:pt x="2917" y="1091"/>
                    </a:lnTo>
                    <a:lnTo>
                      <a:pt x="2917" y="1091"/>
                    </a:lnTo>
                    <a:lnTo>
                      <a:pt x="2917" y="1091"/>
                    </a:lnTo>
                    <a:lnTo>
                      <a:pt x="2917" y="1091"/>
                    </a:lnTo>
                    <a:lnTo>
                      <a:pt x="2923" y="1091"/>
                    </a:lnTo>
                    <a:lnTo>
                      <a:pt x="2923" y="1091"/>
                    </a:lnTo>
                    <a:lnTo>
                      <a:pt x="2923" y="1091"/>
                    </a:lnTo>
                    <a:lnTo>
                      <a:pt x="2923" y="1091"/>
                    </a:lnTo>
                    <a:lnTo>
                      <a:pt x="2929" y="1091"/>
                    </a:lnTo>
                    <a:lnTo>
                      <a:pt x="2929" y="1091"/>
                    </a:lnTo>
                    <a:lnTo>
                      <a:pt x="2929" y="1091"/>
                    </a:lnTo>
                    <a:lnTo>
                      <a:pt x="2929" y="1091"/>
                    </a:lnTo>
                    <a:lnTo>
                      <a:pt x="2934" y="1091"/>
                    </a:lnTo>
                    <a:lnTo>
                      <a:pt x="2934" y="1091"/>
                    </a:lnTo>
                    <a:lnTo>
                      <a:pt x="2934" y="1091"/>
                    </a:lnTo>
                    <a:lnTo>
                      <a:pt x="2934" y="1091"/>
                    </a:lnTo>
                    <a:lnTo>
                      <a:pt x="2940" y="1091"/>
                    </a:lnTo>
                    <a:lnTo>
                      <a:pt x="2940" y="1091"/>
                    </a:lnTo>
                    <a:lnTo>
                      <a:pt x="2940" y="1091"/>
                    </a:lnTo>
                    <a:lnTo>
                      <a:pt x="2940" y="1091"/>
                    </a:lnTo>
                    <a:lnTo>
                      <a:pt x="2945" y="1091"/>
                    </a:lnTo>
                    <a:lnTo>
                      <a:pt x="2945" y="1091"/>
                    </a:lnTo>
                    <a:lnTo>
                      <a:pt x="2945" y="1091"/>
                    </a:lnTo>
                    <a:lnTo>
                      <a:pt x="2945" y="1091"/>
                    </a:lnTo>
                    <a:lnTo>
                      <a:pt x="2951" y="1091"/>
                    </a:lnTo>
                    <a:lnTo>
                      <a:pt x="2951" y="1091"/>
                    </a:lnTo>
                    <a:lnTo>
                      <a:pt x="2951" y="1091"/>
                    </a:lnTo>
                    <a:lnTo>
                      <a:pt x="2951" y="1091"/>
                    </a:lnTo>
                    <a:lnTo>
                      <a:pt x="2956" y="1091"/>
                    </a:lnTo>
                    <a:lnTo>
                      <a:pt x="2956" y="1091"/>
                    </a:lnTo>
                    <a:lnTo>
                      <a:pt x="2956" y="1091"/>
                    </a:lnTo>
                    <a:lnTo>
                      <a:pt x="2956" y="1091"/>
                    </a:lnTo>
                    <a:lnTo>
                      <a:pt x="2962" y="1091"/>
                    </a:lnTo>
                    <a:lnTo>
                      <a:pt x="2962" y="1091"/>
                    </a:lnTo>
                    <a:lnTo>
                      <a:pt x="2962" y="1091"/>
                    </a:lnTo>
                    <a:lnTo>
                      <a:pt x="2962" y="1091"/>
                    </a:lnTo>
                    <a:lnTo>
                      <a:pt x="2967" y="1091"/>
                    </a:lnTo>
                    <a:lnTo>
                      <a:pt x="2967" y="1091"/>
                    </a:lnTo>
                    <a:lnTo>
                      <a:pt x="2967" y="1091"/>
                    </a:lnTo>
                    <a:lnTo>
                      <a:pt x="2967" y="1091"/>
                    </a:lnTo>
                    <a:lnTo>
                      <a:pt x="2973" y="1091"/>
                    </a:lnTo>
                    <a:lnTo>
                      <a:pt x="2973" y="1091"/>
                    </a:lnTo>
                    <a:lnTo>
                      <a:pt x="2973" y="1091"/>
                    </a:lnTo>
                    <a:lnTo>
                      <a:pt x="2973" y="1091"/>
                    </a:lnTo>
                    <a:lnTo>
                      <a:pt x="2978" y="1091"/>
                    </a:lnTo>
                    <a:lnTo>
                      <a:pt x="2978" y="1091"/>
                    </a:lnTo>
                    <a:lnTo>
                      <a:pt x="2978" y="1091"/>
                    </a:lnTo>
                    <a:lnTo>
                      <a:pt x="2978" y="1091"/>
                    </a:lnTo>
                    <a:lnTo>
                      <a:pt x="2984" y="1091"/>
                    </a:lnTo>
                    <a:lnTo>
                      <a:pt x="2984" y="1091"/>
                    </a:lnTo>
                    <a:lnTo>
                      <a:pt x="2984" y="1091"/>
                    </a:lnTo>
                    <a:lnTo>
                      <a:pt x="2984" y="1091"/>
                    </a:lnTo>
                    <a:lnTo>
                      <a:pt x="2989" y="1091"/>
                    </a:lnTo>
                    <a:lnTo>
                      <a:pt x="2989" y="1091"/>
                    </a:lnTo>
                    <a:lnTo>
                      <a:pt x="2989" y="1091"/>
                    </a:lnTo>
                    <a:lnTo>
                      <a:pt x="2989" y="1091"/>
                    </a:lnTo>
                    <a:lnTo>
                      <a:pt x="2995" y="1091"/>
                    </a:lnTo>
                    <a:lnTo>
                      <a:pt x="2995" y="1091"/>
                    </a:lnTo>
                    <a:lnTo>
                      <a:pt x="2995" y="1091"/>
                    </a:lnTo>
                    <a:lnTo>
                      <a:pt x="2995" y="1091"/>
                    </a:lnTo>
                    <a:lnTo>
                      <a:pt x="3001" y="1091"/>
                    </a:lnTo>
                    <a:lnTo>
                      <a:pt x="3001" y="1091"/>
                    </a:lnTo>
                    <a:lnTo>
                      <a:pt x="3001" y="1091"/>
                    </a:lnTo>
                    <a:lnTo>
                      <a:pt x="3001" y="1091"/>
                    </a:lnTo>
                    <a:lnTo>
                      <a:pt x="3006" y="1091"/>
                    </a:lnTo>
                    <a:lnTo>
                      <a:pt x="3006" y="1091"/>
                    </a:lnTo>
                    <a:lnTo>
                      <a:pt x="3006" y="1091"/>
                    </a:lnTo>
                    <a:lnTo>
                      <a:pt x="3006" y="1091"/>
                    </a:lnTo>
                    <a:lnTo>
                      <a:pt x="3012" y="1091"/>
                    </a:lnTo>
                    <a:lnTo>
                      <a:pt x="3012" y="1091"/>
                    </a:lnTo>
                    <a:lnTo>
                      <a:pt x="3012" y="1091"/>
                    </a:lnTo>
                    <a:lnTo>
                      <a:pt x="3012" y="1091"/>
                    </a:lnTo>
                    <a:lnTo>
                      <a:pt x="3017" y="1091"/>
                    </a:lnTo>
                    <a:lnTo>
                      <a:pt x="3017" y="1091"/>
                    </a:lnTo>
                    <a:lnTo>
                      <a:pt x="3017" y="1091"/>
                    </a:lnTo>
                    <a:lnTo>
                      <a:pt x="3017" y="1091"/>
                    </a:lnTo>
                    <a:lnTo>
                      <a:pt x="3023" y="1091"/>
                    </a:lnTo>
                    <a:lnTo>
                      <a:pt x="3023" y="1091"/>
                    </a:lnTo>
                    <a:lnTo>
                      <a:pt x="3023" y="1091"/>
                    </a:lnTo>
                    <a:lnTo>
                      <a:pt x="3023" y="1091"/>
                    </a:lnTo>
                    <a:lnTo>
                      <a:pt x="3028" y="1091"/>
                    </a:lnTo>
                    <a:lnTo>
                      <a:pt x="3028" y="1091"/>
                    </a:lnTo>
                    <a:lnTo>
                      <a:pt x="3028" y="1091"/>
                    </a:lnTo>
                    <a:lnTo>
                      <a:pt x="3028" y="1091"/>
                    </a:lnTo>
                    <a:lnTo>
                      <a:pt x="3034" y="1091"/>
                    </a:lnTo>
                    <a:lnTo>
                      <a:pt x="3034" y="1091"/>
                    </a:lnTo>
                    <a:lnTo>
                      <a:pt x="3034" y="1091"/>
                    </a:lnTo>
                    <a:lnTo>
                      <a:pt x="3034" y="1091"/>
                    </a:lnTo>
                    <a:lnTo>
                      <a:pt x="3039" y="1091"/>
                    </a:lnTo>
                    <a:lnTo>
                      <a:pt x="3039" y="1091"/>
                    </a:lnTo>
                    <a:lnTo>
                      <a:pt x="3039" y="1091"/>
                    </a:lnTo>
                    <a:lnTo>
                      <a:pt x="3039" y="1091"/>
                    </a:lnTo>
                    <a:lnTo>
                      <a:pt x="3045" y="1091"/>
                    </a:lnTo>
                    <a:lnTo>
                      <a:pt x="3045" y="1091"/>
                    </a:lnTo>
                    <a:lnTo>
                      <a:pt x="3045" y="1091"/>
                    </a:lnTo>
                    <a:lnTo>
                      <a:pt x="3045" y="1091"/>
                    </a:lnTo>
                    <a:lnTo>
                      <a:pt x="3050" y="1091"/>
                    </a:lnTo>
                    <a:lnTo>
                      <a:pt x="3050" y="1091"/>
                    </a:lnTo>
                    <a:lnTo>
                      <a:pt x="3050" y="1091"/>
                    </a:lnTo>
                    <a:lnTo>
                      <a:pt x="3050" y="1091"/>
                    </a:lnTo>
                    <a:lnTo>
                      <a:pt x="3056" y="1091"/>
                    </a:lnTo>
                    <a:lnTo>
                      <a:pt x="3056" y="1091"/>
                    </a:lnTo>
                    <a:lnTo>
                      <a:pt x="3056" y="1091"/>
                    </a:lnTo>
                    <a:lnTo>
                      <a:pt x="3056" y="1091"/>
                    </a:lnTo>
                    <a:lnTo>
                      <a:pt x="3061" y="1091"/>
                    </a:lnTo>
                    <a:lnTo>
                      <a:pt x="3061" y="1091"/>
                    </a:lnTo>
                    <a:lnTo>
                      <a:pt x="3061" y="1091"/>
                    </a:lnTo>
                    <a:lnTo>
                      <a:pt x="3061" y="1091"/>
                    </a:lnTo>
                    <a:lnTo>
                      <a:pt x="3067" y="1091"/>
                    </a:lnTo>
                    <a:lnTo>
                      <a:pt x="3067" y="1091"/>
                    </a:lnTo>
                    <a:lnTo>
                      <a:pt x="3067" y="1091"/>
                    </a:lnTo>
                    <a:lnTo>
                      <a:pt x="3067" y="1091"/>
                    </a:lnTo>
                    <a:lnTo>
                      <a:pt x="3072" y="1091"/>
                    </a:lnTo>
                    <a:lnTo>
                      <a:pt x="3072" y="1091"/>
                    </a:lnTo>
                    <a:lnTo>
                      <a:pt x="3072" y="1091"/>
                    </a:lnTo>
                    <a:lnTo>
                      <a:pt x="3072" y="1091"/>
                    </a:lnTo>
                    <a:lnTo>
                      <a:pt x="3078" y="1091"/>
                    </a:lnTo>
                    <a:lnTo>
                      <a:pt x="3078" y="1091"/>
                    </a:lnTo>
                    <a:lnTo>
                      <a:pt x="3078" y="1091"/>
                    </a:lnTo>
                    <a:lnTo>
                      <a:pt x="3078" y="1091"/>
                    </a:lnTo>
                    <a:lnTo>
                      <a:pt x="3084" y="1091"/>
                    </a:lnTo>
                    <a:lnTo>
                      <a:pt x="3084" y="1091"/>
                    </a:lnTo>
                    <a:lnTo>
                      <a:pt x="3084" y="1091"/>
                    </a:lnTo>
                    <a:lnTo>
                      <a:pt x="3084" y="1091"/>
                    </a:lnTo>
                    <a:lnTo>
                      <a:pt x="3089" y="1091"/>
                    </a:lnTo>
                    <a:lnTo>
                      <a:pt x="3089" y="1091"/>
                    </a:lnTo>
                    <a:lnTo>
                      <a:pt x="3089" y="1091"/>
                    </a:lnTo>
                    <a:lnTo>
                      <a:pt x="3089" y="1091"/>
                    </a:lnTo>
                    <a:lnTo>
                      <a:pt x="3095" y="1091"/>
                    </a:lnTo>
                    <a:lnTo>
                      <a:pt x="3095" y="1091"/>
                    </a:lnTo>
                    <a:lnTo>
                      <a:pt x="3095" y="1091"/>
                    </a:lnTo>
                    <a:lnTo>
                      <a:pt x="3095" y="1091"/>
                    </a:lnTo>
                    <a:lnTo>
                      <a:pt x="3100" y="1091"/>
                    </a:lnTo>
                    <a:lnTo>
                      <a:pt x="3100" y="1091"/>
                    </a:lnTo>
                    <a:lnTo>
                      <a:pt x="3100" y="1091"/>
                    </a:lnTo>
                    <a:lnTo>
                      <a:pt x="3100" y="1091"/>
                    </a:lnTo>
                    <a:lnTo>
                      <a:pt x="3106" y="1091"/>
                    </a:lnTo>
                    <a:lnTo>
                      <a:pt x="3106" y="1091"/>
                    </a:lnTo>
                    <a:lnTo>
                      <a:pt x="3106" y="1091"/>
                    </a:lnTo>
                    <a:lnTo>
                      <a:pt x="3106" y="1091"/>
                    </a:lnTo>
                    <a:lnTo>
                      <a:pt x="3111" y="1091"/>
                    </a:lnTo>
                    <a:lnTo>
                      <a:pt x="3111" y="1091"/>
                    </a:lnTo>
                    <a:lnTo>
                      <a:pt x="3111" y="1091"/>
                    </a:lnTo>
                    <a:lnTo>
                      <a:pt x="3111" y="1091"/>
                    </a:lnTo>
                    <a:lnTo>
                      <a:pt x="3117" y="1091"/>
                    </a:lnTo>
                    <a:lnTo>
                      <a:pt x="3117" y="1091"/>
                    </a:lnTo>
                    <a:lnTo>
                      <a:pt x="3117" y="1091"/>
                    </a:lnTo>
                    <a:lnTo>
                      <a:pt x="3117" y="1091"/>
                    </a:lnTo>
                    <a:lnTo>
                      <a:pt x="3122" y="1091"/>
                    </a:lnTo>
                    <a:lnTo>
                      <a:pt x="3122" y="1091"/>
                    </a:lnTo>
                    <a:lnTo>
                      <a:pt x="3122" y="1091"/>
                    </a:lnTo>
                    <a:lnTo>
                      <a:pt x="3122" y="1091"/>
                    </a:lnTo>
                    <a:lnTo>
                      <a:pt x="3128" y="1091"/>
                    </a:lnTo>
                    <a:lnTo>
                      <a:pt x="3128" y="1091"/>
                    </a:lnTo>
                    <a:lnTo>
                      <a:pt x="3128" y="1091"/>
                    </a:lnTo>
                    <a:lnTo>
                      <a:pt x="3128" y="1091"/>
                    </a:lnTo>
                    <a:lnTo>
                      <a:pt x="3133" y="1091"/>
                    </a:lnTo>
                    <a:lnTo>
                      <a:pt x="3133" y="1091"/>
                    </a:lnTo>
                    <a:lnTo>
                      <a:pt x="3133" y="1091"/>
                    </a:lnTo>
                    <a:lnTo>
                      <a:pt x="3133" y="1091"/>
                    </a:lnTo>
                    <a:lnTo>
                      <a:pt x="3139" y="1091"/>
                    </a:lnTo>
                    <a:lnTo>
                      <a:pt x="3139" y="1091"/>
                    </a:lnTo>
                    <a:lnTo>
                      <a:pt x="3139" y="1091"/>
                    </a:lnTo>
                    <a:lnTo>
                      <a:pt x="3139" y="1091"/>
                    </a:lnTo>
                    <a:lnTo>
                      <a:pt x="3144" y="1091"/>
                    </a:lnTo>
                    <a:lnTo>
                      <a:pt x="3144" y="1091"/>
                    </a:lnTo>
                    <a:lnTo>
                      <a:pt x="3144" y="1091"/>
                    </a:lnTo>
                    <a:lnTo>
                      <a:pt x="3144" y="1091"/>
                    </a:lnTo>
                    <a:lnTo>
                      <a:pt x="3150" y="1091"/>
                    </a:lnTo>
                    <a:lnTo>
                      <a:pt x="3150" y="1091"/>
                    </a:lnTo>
                    <a:lnTo>
                      <a:pt x="3150" y="1091"/>
                    </a:lnTo>
                    <a:lnTo>
                      <a:pt x="3150" y="1091"/>
                    </a:lnTo>
                    <a:lnTo>
                      <a:pt x="3156" y="1091"/>
                    </a:lnTo>
                    <a:lnTo>
                      <a:pt x="3156" y="1091"/>
                    </a:lnTo>
                    <a:lnTo>
                      <a:pt x="3156" y="1091"/>
                    </a:lnTo>
                    <a:lnTo>
                      <a:pt x="3156" y="1091"/>
                    </a:lnTo>
                    <a:lnTo>
                      <a:pt x="3161" y="1091"/>
                    </a:lnTo>
                    <a:lnTo>
                      <a:pt x="3161" y="1091"/>
                    </a:lnTo>
                    <a:lnTo>
                      <a:pt x="3161" y="1091"/>
                    </a:lnTo>
                    <a:lnTo>
                      <a:pt x="3161" y="1091"/>
                    </a:lnTo>
                    <a:lnTo>
                      <a:pt x="3167" y="1091"/>
                    </a:lnTo>
                    <a:lnTo>
                      <a:pt x="3167" y="1091"/>
                    </a:lnTo>
                    <a:lnTo>
                      <a:pt x="3167" y="1091"/>
                    </a:lnTo>
                    <a:lnTo>
                      <a:pt x="3167" y="1091"/>
                    </a:lnTo>
                    <a:lnTo>
                      <a:pt x="3172" y="1091"/>
                    </a:lnTo>
                    <a:lnTo>
                      <a:pt x="3172" y="1091"/>
                    </a:lnTo>
                    <a:lnTo>
                      <a:pt x="3172" y="1091"/>
                    </a:lnTo>
                    <a:lnTo>
                      <a:pt x="3172" y="1091"/>
                    </a:lnTo>
                    <a:lnTo>
                      <a:pt x="3178" y="1091"/>
                    </a:lnTo>
                    <a:lnTo>
                      <a:pt x="3178" y="1091"/>
                    </a:lnTo>
                    <a:lnTo>
                      <a:pt x="3178" y="1091"/>
                    </a:lnTo>
                    <a:lnTo>
                      <a:pt x="3178" y="1091"/>
                    </a:lnTo>
                    <a:lnTo>
                      <a:pt x="3183" y="1091"/>
                    </a:lnTo>
                    <a:lnTo>
                      <a:pt x="3183" y="1091"/>
                    </a:lnTo>
                    <a:lnTo>
                      <a:pt x="3183" y="1091"/>
                    </a:lnTo>
                    <a:lnTo>
                      <a:pt x="3183" y="1091"/>
                    </a:lnTo>
                    <a:lnTo>
                      <a:pt x="3189" y="1091"/>
                    </a:lnTo>
                    <a:lnTo>
                      <a:pt x="3189" y="1091"/>
                    </a:lnTo>
                    <a:lnTo>
                      <a:pt x="3189" y="1091"/>
                    </a:lnTo>
                    <a:lnTo>
                      <a:pt x="3189" y="1091"/>
                    </a:lnTo>
                    <a:lnTo>
                      <a:pt x="3194" y="1091"/>
                    </a:lnTo>
                    <a:lnTo>
                      <a:pt x="3194" y="1091"/>
                    </a:lnTo>
                    <a:lnTo>
                      <a:pt x="3194" y="1091"/>
                    </a:lnTo>
                    <a:lnTo>
                      <a:pt x="3194" y="1091"/>
                    </a:lnTo>
                    <a:lnTo>
                      <a:pt x="3200" y="1091"/>
                    </a:lnTo>
                    <a:lnTo>
                      <a:pt x="3200" y="1091"/>
                    </a:lnTo>
                    <a:lnTo>
                      <a:pt x="3200" y="1091"/>
                    </a:lnTo>
                    <a:lnTo>
                      <a:pt x="3200" y="1091"/>
                    </a:lnTo>
                    <a:lnTo>
                      <a:pt x="3205" y="1091"/>
                    </a:lnTo>
                    <a:lnTo>
                      <a:pt x="3205" y="1091"/>
                    </a:lnTo>
                    <a:lnTo>
                      <a:pt x="3205" y="1091"/>
                    </a:lnTo>
                    <a:lnTo>
                      <a:pt x="3205" y="1091"/>
                    </a:lnTo>
                    <a:lnTo>
                      <a:pt x="3211" y="1091"/>
                    </a:lnTo>
                    <a:lnTo>
                      <a:pt x="3211" y="1091"/>
                    </a:lnTo>
                    <a:lnTo>
                      <a:pt x="3211" y="1091"/>
                    </a:lnTo>
                    <a:lnTo>
                      <a:pt x="3211" y="1091"/>
                    </a:lnTo>
                    <a:lnTo>
                      <a:pt x="3216" y="1091"/>
                    </a:lnTo>
                    <a:lnTo>
                      <a:pt x="3216" y="1091"/>
                    </a:lnTo>
                    <a:lnTo>
                      <a:pt x="3216" y="1091"/>
                    </a:lnTo>
                    <a:lnTo>
                      <a:pt x="3216" y="1091"/>
                    </a:lnTo>
                    <a:lnTo>
                      <a:pt x="3222" y="1091"/>
                    </a:lnTo>
                    <a:lnTo>
                      <a:pt x="3222" y="1091"/>
                    </a:lnTo>
                    <a:lnTo>
                      <a:pt x="3222" y="1091"/>
                    </a:lnTo>
                    <a:lnTo>
                      <a:pt x="3222" y="1091"/>
                    </a:lnTo>
                    <a:lnTo>
                      <a:pt x="3228" y="1091"/>
                    </a:lnTo>
                    <a:lnTo>
                      <a:pt x="3228" y="1091"/>
                    </a:lnTo>
                    <a:lnTo>
                      <a:pt x="3228" y="1091"/>
                    </a:lnTo>
                    <a:lnTo>
                      <a:pt x="3228" y="1091"/>
                    </a:lnTo>
                    <a:lnTo>
                      <a:pt x="3233" y="1091"/>
                    </a:lnTo>
                    <a:lnTo>
                      <a:pt x="3233" y="1091"/>
                    </a:lnTo>
                    <a:lnTo>
                      <a:pt x="3233" y="1091"/>
                    </a:lnTo>
                    <a:lnTo>
                      <a:pt x="3233" y="1091"/>
                    </a:lnTo>
                    <a:lnTo>
                      <a:pt x="3239" y="1091"/>
                    </a:lnTo>
                    <a:lnTo>
                      <a:pt x="3239" y="1091"/>
                    </a:lnTo>
                    <a:lnTo>
                      <a:pt x="3239" y="1091"/>
                    </a:lnTo>
                    <a:lnTo>
                      <a:pt x="3239" y="1091"/>
                    </a:lnTo>
                    <a:lnTo>
                      <a:pt x="3244" y="1091"/>
                    </a:lnTo>
                    <a:lnTo>
                      <a:pt x="3244" y="1091"/>
                    </a:lnTo>
                    <a:lnTo>
                      <a:pt x="3244" y="1091"/>
                    </a:lnTo>
                    <a:lnTo>
                      <a:pt x="3244" y="1091"/>
                    </a:lnTo>
                    <a:lnTo>
                      <a:pt x="3250" y="1091"/>
                    </a:lnTo>
                    <a:lnTo>
                      <a:pt x="3250" y="1091"/>
                    </a:lnTo>
                    <a:lnTo>
                      <a:pt x="3250" y="1091"/>
                    </a:lnTo>
                    <a:lnTo>
                      <a:pt x="3250" y="1091"/>
                    </a:lnTo>
                    <a:lnTo>
                      <a:pt x="3255" y="1091"/>
                    </a:lnTo>
                    <a:lnTo>
                      <a:pt x="3255" y="1091"/>
                    </a:lnTo>
                    <a:lnTo>
                      <a:pt x="3255" y="1091"/>
                    </a:lnTo>
                    <a:lnTo>
                      <a:pt x="3255" y="1091"/>
                    </a:lnTo>
                    <a:lnTo>
                      <a:pt x="3261" y="1091"/>
                    </a:lnTo>
                    <a:lnTo>
                      <a:pt x="3261" y="1091"/>
                    </a:lnTo>
                    <a:lnTo>
                      <a:pt x="3261" y="1091"/>
                    </a:lnTo>
                    <a:lnTo>
                      <a:pt x="3261" y="1091"/>
                    </a:lnTo>
                    <a:lnTo>
                      <a:pt x="3266" y="1091"/>
                    </a:lnTo>
                    <a:lnTo>
                      <a:pt x="3266" y="1091"/>
                    </a:lnTo>
                    <a:lnTo>
                      <a:pt x="3266" y="1091"/>
                    </a:lnTo>
                    <a:lnTo>
                      <a:pt x="3266" y="1091"/>
                    </a:lnTo>
                    <a:lnTo>
                      <a:pt x="3272" y="1091"/>
                    </a:lnTo>
                    <a:lnTo>
                      <a:pt x="3272" y="1091"/>
                    </a:lnTo>
                    <a:lnTo>
                      <a:pt x="3272" y="1091"/>
                    </a:lnTo>
                    <a:lnTo>
                      <a:pt x="3272" y="1091"/>
                    </a:lnTo>
                    <a:lnTo>
                      <a:pt x="3277" y="1091"/>
                    </a:lnTo>
                    <a:lnTo>
                      <a:pt x="3277" y="1091"/>
                    </a:lnTo>
                    <a:lnTo>
                      <a:pt x="3277" y="1091"/>
                    </a:lnTo>
                    <a:lnTo>
                      <a:pt x="3277" y="1091"/>
                    </a:lnTo>
                    <a:lnTo>
                      <a:pt x="3283" y="1091"/>
                    </a:lnTo>
                    <a:lnTo>
                      <a:pt x="3283" y="1091"/>
                    </a:lnTo>
                    <a:lnTo>
                      <a:pt x="3283" y="1091"/>
                    </a:lnTo>
                    <a:lnTo>
                      <a:pt x="3283" y="1091"/>
                    </a:lnTo>
                    <a:lnTo>
                      <a:pt x="3288" y="1091"/>
                    </a:lnTo>
                    <a:lnTo>
                      <a:pt x="3288" y="1091"/>
                    </a:lnTo>
                    <a:lnTo>
                      <a:pt x="3288" y="1091"/>
                    </a:lnTo>
                    <a:lnTo>
                      <a:pt x="3288" y="1091"/>
                    </a:lnTo>
                    <a:lnTo>
                      <a:pt x="3294" y="1091"/>
                    </a:lnTo>
                    <a:lnTo>
                      <a:pt x="3294" y="1091"/>
                    </a:lnTo>
                    <a:lnTo>
                      <a:pt x="3294" y="1091"/>
                    </a:lnTo>
                    <a:lnTo>
                      <a:pt x="3294" y="1091"/>
                    </a:lnTo>
                    <a:lnTo>
                      <a:pt x="3299" y="1091"/>
                    </a:lnTo>
                    <a:lnTo>
                      <a:pt x="3299" y="1091"/>
                    </a:lnTo>
                    <a:lnTo>
                      <a:pt x="3299" y="1091"/>
                    </a:lnTo>
                    <a:lnTo>
                      <a:pt x="3299" y="1091"/>
                    </a:lnTo>
                    <a:lnTo>
                      <a:pt x="3305" y="1091"/>
                    </a:lnTo>
                    <a:lnTo>
                      <a:pt x="3305" y="1091"/>
                    </a:lnTo>
                    <a:lnTo>
                      <a:pt x="3305" y="1091"/>
                    </a:lnTo>
                    <a:lnTo>
                      <a:pt x="3305" y="1091"/>
                    </a:lnTo>
                    <a:lnTo>
                      <a:pt x="3311" y="1091"/>
                    </a:lnTo>
                    <a:lnTo>
                      <a:pt x="3311" y="1091"/>
                    </a:lnTo>
                    <a:lnTo>
                      <a:pt x="3311" y="1091"/>
                    </a:lnTo>
                    <a:lnTo>
                      <a:pt x="3311" y="1091"/>
                    </a:lnTo>
                    <a:lnTo>
                      <a:pt x="3316" y="1091"/>
                    </a:lnTo>
                    <a:lnTo>
                      <a:pt x="3316" y="1091"/>
                    </a:lnTo>
                    <a:lnTo>
                      <a:pt x="3316" y="1091"/>
                    </a:lnTo>
                    <a:lnTo>
                      <a:pt x="3316" y="1091"/>
                    </a:lnTo>
                    <a:lnTo>
                      <a:pt x="3322" y="1091"/>
                    </a:lnTo>
                    <a:lnTo>
                      <a:pt x="3322" y="1091"/>
                    </a:lnTo>
                    <a:lnTo>
                      <a:pt x="3322" y="1091"/>
                    </a:lnTo>
                    <a:lnTo>
                      <a:pt x="3322" y="1091"/>
                    </a:lnTo>
                    <a:lnTo>
                      <a:pt x="3327" y="1091"/>
                    </a:lnTo>
                    <a:lnTo>
                      <a:pt x="3327" y="1091"/>
                    </a:lnTo>
                    <a:lnTo>
                      <a:pt x="3327" y="1091"/>
                    </a:lnTo>
                    <a:lnTo>
                      <a:pt x="3327" y="1091"/>
                    </a:lnTo>
                    <a:lnTo>
                      <a:pt x="3333" y="1091"/>
                    </a:lnTo>
                    <a:lnTo>
                      <a:pt x="3333" y="1091"/>
                    </a:lnTo>
                    <a:lnTo>
                      <a:pt x="3333" y="1091"/>
                    </a:lnTo>
                    <a:lnTo>
                      <a:pt x="3333" y="1091"/>
                    </a:lnTo>
                    <a:lnTo>
                      <a:pt x="3338" y="1091"/>
                    </a:lnTo>
                    <a:lnTo>
                      <a:pt x="3338" y="1091"/>
                    </a:lnTo>
                    <a:lnTo>
                      <a:pt x="3338" y="1091"/>
                    </a:lnTo>
                    <a:lnTo>
                      <a:pt x="3338" y="1091"/>
                    </a:lnTo>
                    <a:lnTo>
                      <a:pt x="3344" y="1091"/>
                    </a:lnTo>
                    <a:lnTo>
                      <a:pt x="3344" y="1091"/>
                    </a:lnTo>
                    <a:lnTo>
                      <a:pt x="3344" y="1091"/>
                    </a:lnTo>
                    <a:lnTo>
                      <a:pt x="3344" y="1091"/>
                    </a:lnTo>
                    <a:lnTo>
                      <a:pt x="3349" y="1091"/>
                    </a:lnTo>
                    <a:lnTo>
                      <a:pt x="3349" y="1091"/>
                    </a:lnTo>
                    <a:lnTo>
                      <a:pt x="3349" y="1091"/>
                    </a:lnTo>
                    <a:lnTo>
                      <a:pt x="3349" y="1091"/>
                    </a:lnTo>
                    <a:lnTo>
                      <a:pt x="3355" y="1091"/>
                    </a:lnTo>
                    <a:lnTo>
                      <a:pt x="3355" y="1091"/>
                    </a:lnTo>
                    <a:lnTo>
                      <a:pt x="3355" y="1091"/>
                    </a:lnTo>
                    <a:lnTo>
                      <a:pt x="3355" y="1091"/>
                    </a:lnTo>
                    <a:lnTo>
                      <a:pt x="3360" y="1091"/>
                    </a:lnTo>
                    <a:lnTo>
                      <a:pt x="3360" y="1091"/>
                    </a:lnTo>
                    <a:lnTo>
                      <a:pt x="3360" y="1091"/>
                    </a:lnTo>
                    <a:lnTo>
                      <a:pt x="3360" y="1091"/>
                    </a:lnTo>
                    <a:lnTo>
                      <a:pt x="3366" y="1091"/>
                    </a:lnTo>
                    <a:lnTo>
                      <a:pt x="3366" y="1091"/>
                    </a:lnTo>
                    <a:lnTo>
                      <a:pt x="3366" y="1091"/>
                    </a:lnTo>
                    <a:lnTo>
                      <a:pt x="3366" y="1091"/>
                    </a:lnTo>
                    <a:lnTo>
                      <a:pt x="3371" y="1091"/>
                    </a:lnTo>
                    <a:lnTo>
                      <a:pt x="3371" y="1091"/>
                    </a:lnTo>
                    <a:lnTo>
                      <a:pt x="3371" y="1091"/>
                    </a:lnTo>
                    <a:lnTo>
                      <a:pt x="3371" y="1091"/>
                    </a:lnTo>
                    <a:lnTo>
                      <a:pt x="3377" y="1091"/>
                    </a:lnTo>
                    <a:lnTo>
                      <a:pt x="3377" y="1091"/>
                    </a:lnTo>
                    <a:lnTo>
                      <a:pt x="3377" y="1091"/>
                    </a:lnTo>
                    <a:lnTo>
                      <a:pt x="3377" y="1091"/>
                    </a:lnTo>
                    <a:lnTo>
                      <a:pt x="3383" y="1091"/>
                    </a:lnTo>
                    <a:lnTo>
                      <a:pt x="3383" y="1091"/>
                    </a:lnTo>
                    <a:lnTo>
                      <a:pt x="3383" y="1091"/>
                    </a:lnTo>
                    <a:lnTo>
                      <a:pt x="3383" y="1091"/>
                    </a:lnTo>
                    <a:lnTo>
                      <a:pt x="3388" y="1091"/>
                    </a:lnTo>
                    <a:lnTo>
                      <a:pt x="3388" y="1091"/>
                    </a:lnTo>
                    <a:lnTo>
                      <a:pt x="3388" y="1091"/>
                    </a:lnTo>
                    <a:lnTo>
                      <a:pt x="3388" y="1091"/>
                    </a:lnTo>
                    <a:lnTo>
                      <a:pt x="3394" y="1091"/>
                    </a:lnTo>
                    <a:lnTo>
                      <a:pt x="3394" y="1091"/>
                    </a:lnTo>
                    <a:lnTo>
                      <a:pt x="3394" y="1091"/>
                    </a:lnTo>
                    <a:lnTo>
                      <a:pt x="3394" y="1091"/>
                    </a:lnTo>
                    <a:lnTo>
                      <a:pt x="3399" y="1091"/>
                    </a:lnTo>
                    <a:lnTo>
                      <a:pt x="3399" y="1091"/>
                    </a:lnTo>
                    <a:lnTo>
                      <a:pt x="3399" y="1091"/>
                    </a:lnTo>
                    <a:lnTo>
                      <a:pt x="3399" y="1091"/>
                    </a:lnTo>
                    <a:lnTo>
                      <a:pt x="3405" y="1091"/>
                    </a:lnTo>
                    <a:lnTo>
                      <a:pt x="3405" y="1091"/>
                    </a:lnTo>
                    <a:lnTo>
                      <a:pt x="3405" y="1091"/>
                    </a:lnTo>
                    <a:lnTo>
                      <a:pt x="3405" y="1091"/>
                    </a:lnTo>
                    <a:lnTo>
                      <a:pt x="3410" y="1091"/>
                    </a:lnTo>
                    <a:lnTo>
                      <a:pt x="3410" y="1091"/>
                    </a:lnTo>
                    <a:lnTo>
                      <a:pt x="3410" y="1091"/>
                    </a:lnTo>
                    <a:lnTo>
                      <a:pt x="3410" y="1091"/>
                    </a:lnTo>
                    <a:lnTo>
                      <a:pt x="3416" y="1091"/>
                    </a:lnTo>
                    <a:lnTo>
                      <a:pt x="3416" y="1091"/>
                    </a:lnTo>
                    <a:lnTo>
                      <a:pt x="3416" y="1091"/>
                    </a:lnTo>
                    <a:lnTo>
                      <a:pt x="3416" y="1091"/>
                    </a:lnTo>
                    <a:lnTo>
                      <a:pt x="3421" y="1091"/>
                    </a:lnTo>
                    <a:lnTo>
                      <a:pt x="3421" y="1091"/>
                    </a:lnTo>
                    <a:lnTo>
                      <a:pt x="3421" y="1091"/>
                    </a:lnTo>
                    <a:lnTo>
                      <a:pt x="3421" y="1091"/>
                    </a:lnTo>
                    <a:lnTo>
                      <a:pt x="3427" y="1091"/>
                    </a:lnTo>
                    <a:lnTo>
                      <a:pt x="3427" y="1091"/>
                    </a:lnTo>
                    <a:lnTo>
                      <a:pt x="3427" y="1091"/>
                    </a:lnTo>
                    <a:lnTo>
                      <a:pt x="3427" y="1091"/>
                    </a:lnTo>
                    <a:lnTo>
                      <a:pt x="3432" y="1091"/>
                    </a:lnTo>
                    <a:lnTo>
                      <a:pt x="3432" y="1091"/>
                    </a:lnTo>
                    <a:lnTo>
                      <a:pt x="3432" y="1091"/>
                    </a:lnTo>
                    <a:lnTo>
                      <a:pt x="3432" y="1091"/>
                    </a:lnTo>
                    <a:lnTo>
                      <a:pt x="3438" y="1091"/>
                    </a:lnTo>
                    <a:lnTo>
                      <a:pt x="3438" y="1091"/>
                    </a:lnTo>
                    <a:lnTo>
                      <a:pt x="3438" y="1091"/>
                    </a:lnTo>
                    <a:lnTo>
                      <a:pt x="3438" y="1091"/>
                    </a:lnTo>
                    <a:lnTo>
                      <a:pt x="3443" y="1091"/>
                    </a:lnTo>
                    <a:lnTo>
                      <a:pt x="3443" y="1091"/>
                    </a:lnTo>
                    <a:lnTo>
                      <a:pt x="3443" y="1091"/>
                    </a:lnTo>
                    <a:lnTo>
                      <a:pt x="3443" y="1091"/>
                    </a:lnTo>
                    <a:lnTo>
                      <a:pt x="3449" y="1091"/>
                    </a:lnTo>
                    <a:lnTo>
                      <a:pt x="3449" y="1091"/>
                    </a:lnTo>
                    <a:lnTo>
                      <a:pt x="3449" y="1091"/>
                    </a:lnTo>
                    <a:lnTo>
                      <a:pt x="3449" y="1091"/>
                    </a:lnTo>
                    <a:lnTo>
                      <a:pt x="3455" y="1091"/>
                    </a:lnTo>
                    <a:lnTo>
                      <a:pt x="3455" y="1091"/>
                    </a:lnTo>
                    <a:lnTo>
                      <a:pt x="3455" y="1091"/>
                    </a:lnTo>
                    <a:lnTo>
                      <a:pt x="3455" y="1091"/>
                    </a:lnTo>
                    <a:lnTo>
                      <a:pt x="3460" y="1091"/>
                    </a:lnTo>
                    <a:lnTo>
                      <a:pt x="3460" y="1091"/>
                    </a:lnTo>
                    <a:lnTo>
                      <a:pt x="3460" y="1091"/>
                    </a:lnTo>
                    <a:lnTo>
                      <a:pt x="3460" y="1091"/>
                    </a:lnTo>
                    <a:lnTo>
                      <a:pt x="3466" y="1091"/>
                    </a:lnTo>
                    <a:lnTo>
                      <a:pt x="3466" y="1091"/>
                    </a:lnTo>
                    <a:lnTo>
                      <a:pt x="3466" y="1091"/>
                    </a:lnTo>
                    <a:lnTo>
                      <a:pt x="3466" y="1091"/>
                    </a:lnTo>
                    <a:lnTo>
                      <a:pt x="3471" y="1091"/>
                    </a:lnTo>
                    <a:lnTo>
                      <a:pt x="3471" y="1091"/>
                    </a:lnTo>
                    <a:lnTo>
                      <a:pt x="3471" y="1091"/>
                    </a:lnTo>
                    <a:lnTo>
                      <a:pt x="3471" y="1091"/>
                    </a:lnTo>
                    <a:lnTo>
                      <a:pt x="3477" y="1091"/>
                    </a:lnTo>
                    <a:lnTo>
                      <a:pt x="3477" y="1091"/>
                    </a:lnTo>
                    <a:lnTo>
                      <a:pt x="3477" y="1091"/>
                    </a:lnTo>
                    <a:lnTo>
                      <a:pt x="3477" y="1091"/>
                    </a:lnTo>
                    <a:lnTo>
                      <a:pt x="3482" y="1091"/>
                    </a:lnTo>
                    <a:lnTo>
                      <a:pt x="3482" y="1091"/>
                    </a:lnTo>
                    <a:lnTo>
                      <a:pt x="3482" y="1091"/>
                    </a:lnTo>
                    <a:lnTo>
                      <a:pt x="3482" y="1091"/>
                    </a:lnTo>
                    <a:lnTo>
                      <a:pt x="3488" y="1091"/>
                    </a:lnTo>
                    <a:lnTo>
                      <a:pt x="3488" y="1091"/>
                    </a:lnTo>
                    <a:lnTo>
                      <a:pt x="3488" y="1091"/>
                    </a:lnTo>
                    <a:lnTo>
                      <a:pt x="3488" y="1091"/>
                    </a:lnTo>
                    <a:lnTo>
                      <a:pt x="3493" y="1091"/>
                    </a:lnTo>
                    <a:lnTo>
                      <a:pt x="3493" y="1091"/>
                    </a:lnTo>
                    <a:lnTo>
                      <a:pt x="3493" y="1091"/>
                    </a:lnTo>
                    <a:lnTo>
                      <a:pt x="3493" y="1091"/>
                    </a:lnTo>
                    <a:lnTo>
                      <a:pt x="3499" y="1091"/>
                    </a:lnTo>
                    <a:lnTo>
                      <a:pt x="3499" y="1091"/>
                    </a:lnTo>
                    <a:lnTo>
                      <a:pt x="3499" y="1091"/>
                    </a:lnTo>
                    <a:lnTo>
                      <a:pt x="3499" y="1091"/>
                    </a:lnTo>
                    <a:lnTo>
                      <a:pt x="3504" y="1091"/>
                    </a:lnTo>
                    <a:lnTo>
                      <a:pt x="3504" y="1091"/>
                    </a:lnTo>
                    <a:lnTo>
                      <a:pt x="3504" y="1091"/>
                    </a:lnTo>
                    <a:lnTo>
                      <a:pt x="3504" y="1091"/>
                    </a:lnTo>
                    <a:lnTo>
                      <a:pt x="3510" y="1091"/>
                    </a:lnTo>
                    <a:lnTo>
                      <a:pt x="3510" y="1091"/>
                    </a:lnTo>
                    <a:lnTo>
                      <a:pt x="3510" y="1091"/>
                    </a:lnTo>
                    <a:lnTo>
                      <a:pt x="3510" y="1091"/>
                    </a:lnTo>
                    <a:lnTo>
                      <a:pt x="3515" y="1091"/>
                    </a:lnTo>
                    <a:lnTo>
                      <a:pt x="3515" y="1091"/>
                    </a:lnTo>
                    <a:lnTo>
                      <a:pt x="3515" y="1091"/>
                    </a:lnTo>
                    <a:lnTo>
                      <a:pt x="3515" y="1091"/>
                    </a:lnTo>
                    <a:lnTo>
                      <a:pt x="3521" y="1091"/>
                    </a:lnTo>
                    <a:lnTo>
                      <a:pt x="3521" y="1091"/>
                    </a:lnTo>
                    <a:lnTo>
                      <a:pt x="3521" y="1091"/>
                    </a:lnTo>
                    <a:lnTo>
                      <a:pt x="3521" y="1091"/>
                    </a:lnTo>
                    <a:lnTo>
                      <a:pt x="3526" y="1091"/>
                    </a:lnTo>
                    <a:lnTo>
                      <a:pt x="3526" y="1091"/>
                    </a:lnTo>
                    <a:lnTo>
                      <a:pt x="3526" y="1091"/>
                    </a:lnTo>
                    <a:lnTo>
                      <a:pt x="3526" y="1091"/>
                    </a:lnTo>
                    <a:lnTo>
                      <a:pt x="3532" y="1091"/>
                    </a:lnTo>
                    <a:lnTo>
                      <a:pt x="3532" y="1091"/>
                    </a:lnTo>
                    <a:lnTo>
                      <a:pt x="3532" y="1091"/>
                    </a:lnTo>
                    <a:lnTo>
                      <a:pt x="3532" y="1091"/>
                    </a:lnTo>
                    <a:lnTo>
                      <a:pt x="3538" y="1091"/>
                    </a:lnTo>
                    <a:lnTo>
                      <a:pt x="3538" y="1091"/>
                    </a:lnTo>
                    <a:lnTo>
                      <a:pt x="3538" y="1091"/>
                    </a:lnTo>
                    <a:lnTo>
                      <a:pt x="3538" y="1091"/>
                    </a:lnTo>
                    <a:lnTo>
                      <a:pt x="3543" y="1091"/>
                    </a:lnTo>
                    <a:lnTo>
                      <a:pt x="3543" y="1091"/>
                    </a:lnTo>
                    <a:lnTo>
                      <a:pt x="3543" y="1091"/>
                    </a:lnTo>
                    <a:lnTo>
                      <a:pt x="3543" y="1091"/>
                    </a:lnTo>
                    <a:lnTo>
                      <a:pt x="3549" y="1091"/>
                    </a:lnTo>
                    <a:lnTo>
                      <a:pt x="3549" y="1091"/>
                    </a:lnTo>
                    <a:lnTo>
                      <a:pt x="3549" y="1091"/>
                    </a:lnTo>
                    <a:lnTo>
                      <a:pt x="3549" y="1091"/>
                    </a:lnTo>
                    <a:lnTo>
                      <a:pt x="3554" y="1091"/>
                    </a:lnTo>
                    <a:lnTo>
                      <a:pt x="3554" y="1091"/>
                    </a:lnTo>
                    <a:lnTo>
                      <a:pt x="3554" y="1091"/>
                    </a:lnTo>
                    <a:lnTo>
                      <a:pt x="3554" y="1091"/>
                    </a:lnTo>
                    <a:lnTo>
                      <a:pt x="3560" y="1091"/>
                    </a:lnTo>
                    <a:lnTo>
                      <a:pt x="3560" y="1091"/>
                    </a:lnTo>
                    <a:lnTo>
                      <a:pt x="3560" y="1091"/>
                    </a:lnTo>
                    <a:lnTo>
                      <a:pt x="3560" y="1091"/>
                    </a:lnTo>
                    <a:lnTo>
                      <a:pt x="3565" y="1091"/>
                    </a:lnTo>
                    <a:lnTo>
                      <a:pt x="3565" y="1091"/>
                    </a:lnTo>
                    <a:lnTo>
                      <a:pt x="3565" y="1091"/>
                    </a:lnTo>
                    <a:lnTo>
                      <a:pt x="3565" y="1091"/>
                    </a:lnTo>
                    <a:lnTo>
                      <a:pt x="3571" y="1091"/>
                    </a:lnTo>
                    <a:lnTo>
                      <a:pt x="3571" y="1091"/>
                    </a:lnTo>
                    <a:lnTo>
                      <a:pt x="3571" y="1091"/>
                    </a:lnTo>
                    <a:lnTo>
                      <a:pt x="3571" y="1091"/>
                    </a:lnTo>
                    <a:lnTo>
                      <a:pt x="3576" y="1091"/>
                    </a:lnTo>
                    <a:lnTo>
                      <a:pt x="3576" y="1091"/>
                    </a:lnTo>
                    <a:lnTo>
                      <a:pt x="3576" y="1091"/>
                    </a:lnTo>
                    <a:lnTo>
                      <a:pt x="3576" y="1091"/>
                    </a:lnTo>
                    <a:lnTo>
                      <a:pt x="3582" y="1091"/>
                    </a:lnTo>
                    <a:lnTo>
                      <a:pt x="3582" y="1091"/>
                    </a:lnTo>
                    <a:lnTo>
                      <a:pt x="3582" y="1091"/>
                    </a:lnTo>
                    <a:lnTo>
                      <a:pt x="3582" y="1091"/>
                    </a:lnTo>
                    <a:lnTo>
                      <a:pt x="3587" y="1091"/>
                    </a:lnTo>
                    <a:lnTo>
                      <a:pt x="3587" y="1091"/>
                    </a:lnTo>
                    <a:lnTo>
                      <a:pt x="3587" y="1091"/>
                    </a:lnTo>
                    <a:lnTo>
                      <a:pt x="3587" y="1091"/>
                    </a:lnTo>
                    <a:lnTo>
                      <a:pt x="3593" y="1091"/>
                    </a:lnTo>
                    <a:lnTo>
                      <a:pt x="3593" y="1091"/>
                    </a:lnTo>
                    <a:lnTo>
                      <a:pt x="3593" y="1091"/>
                    </a:lnTo>
                    <a:lnTo>
                      <a:pt x="3593" y="1091"/>
                    </a:lnTo>
                    <a:lnTo>
                      <a:pt x="3598" y="1091"/>
                    </a:lnTo>
                    <a:lnTo>
                      <a:pt x="3598" y="1091"/>
                    </a:lnTo>
                    <a:lnTo>
                      <a:pt x="3598" y="1091"/>
                    </a:lnTo>
                    <a:lnTo>
                      <a:pt x="3598" y="1091"/>
                    </a:lnTo>
                    <a:lnTo>
                      <a:pt x="3604" y="1091"/>
                    </a:lnTo>
                    <a:lnTo>
                      <a:pt x="3604" y="1091"/>
                    </a:lnTo>
                    <a:lnTo>
                      <a:pt x="3604" y="1091"/>
                    </a:lnTo>
                    <a:lnTo>
                      <a:pt x="3604" y="1091"/>
                    </a:lnTo>
                    <a:lnTo>
                      <a:pt x="3610" y="1091"/>
                    </a:lnTo>
                    <a:lnTo>
                      <a:pt x="3610" y="1091"/>
                    </a:lnTo>
                    <a:lnTo>
                      <a:pt x="3610" y="1091"/>
                    </a:lnTo>
                    <a:lnTo>
                      <a:pt x="3610" y="1091"/>
                    </a:lnTo>
                    <a:lnTo>
                      <a:pt x="3615" y="1091"/>
                    </a:lnTo>
                    <a:lnTo>
                      <a:pt x="3615" y="1091"/>
                    </a:lnTo>
                    <a:lnTo>
                      <a:pt x="3615" y="1091"/>
                    </a:lnTo>
                    <a:lnTo>
                      <a:pt x="3615" y="1091"/>
                    </a:lnTo>
                    <a:lnTo>
                      <a:pt x="3621" y="1091"/>
                    </a:lnTo>
                    <a:lnTo>
                      <a:pt x="3621" y="1091"/>
                    </a:lnTo>
                    <a:lnTo>
                      <a:pt x="3621" y="1091"/>
                    </a:lnTo>
                    <a:lnTo>
                      <a:pt x="3621" y="1091"/>
                    </a:lnTo>
                    <a:lnTo>
                      <a:pt x="3626" y="1091"/>
                    </a:lnTo>
                    <a:lnTo>
                      <a:pt x="3626" y="1091"/>
                    </a:lnTo>
                    <a:lnTo>
                      <a:pt x="3626" y="1091"/>
                    </a:lnTo>
                    <a:lnTo>
                      <a:pt x="3626" y="1091"/>
                    </a:lnTo>
                    <a:lnTo>
                      <a:pt x="3632" y="1091"/>
                    </a:lnTo>
                    <a:lnTo>
                      <a:pt x="3632" y="1091"/>
                    </a:lnTo>
                    <a:lnTo>
                      <a:pt x="3632" y="1091"/>
                    </a:lnTo>
                    <a:lnTo>
                      <a:pt x="3632" y="1091"/>
                    </a:lnTo>
                    <a:lnTo>
                      <a:pt x="3637" y="1091"/>
                    </a:lnTo>
                    <a:lnTo>
                      <a:pt x="3637" y="1091"/>
                    </a:lnTo>
                    <a:lnTo>
                      <a:pt x="3637" y="1091"/>
                    </a:lnTo>
                    <a:lnTo>
                      <a:pt x="3637" y="1091"/>
                    </a:lnTo>
                    <a:lnTo>
                      <a:pt x="3643" y="1091"/>
                    </a:lnTo>
                    <a:lnTo>
                      <a:pt x="3643" y="1091"/>
                    </a:lnTo>
                    <a:lnTo>
                      <a:pt x="3643" y="1091"/>
                    </a:lnTo>
                    <a:lnTo>
                      <a:pt x="3643" y="1091"/>
                    </a:lnTo>
                    <a:lnTo>
                      <a:pt x="3648" y="1091"/>
                    </a:lnTo>
                    <a:lnTo>
                      <a:pt x="3648" y="1091"/>
                    </a:lnTo>
                    <a:lnTo>
                      <a:pt x="3648" y="1091"/>
                    </a:lnTo>
                    <a:lnTo>
                      <a:pt x="3648" y="1091"/>
                    </a:lnTo>
                    <a:lnTo>
                      <a:pt x="3654" y="1091"/>
                    </a:lnTo>
                    <a:lnTo>
                      <a:pt x="3654" y="1091"/>
                    </a:lnTo>
                    <a:lnTo>
                      <a:pt x="3654" y="1091"/>
                    </a:lnTo>
                    <a:lnTo>
                      <a:pt x="3654" y="1091"/>
                    </a:lnTo>
                    <a:lnTo>
                      <a:pt x="3659" y="1091"/>
                    </a:lnTo>
                    <a:lnTo>
                      <a:pt x="3659" y="1091"/>
                    </a:lnTo>
                    <a:lnTo>
                      <a:pt x="3659" y="1091"/>
                    </a:lnTo>
                    <a:lnTo>
                      <a:pt x="3659" y="1091"/>
                    </a:lnTo>
                    <a:lnTo>
                      <a:pt x="3665" y="1091"/>
                    </a:lnTo>
                    <a:lnTo>
                      <a:pt x="3665" y="1091"/>
                    </a:lnTo>
                    <a:lnTo>
                      <a:pt x="3665" y="1091"/>
                    </a:lnTo>
                    <a:lnTo>
                      <a:pt x="3665" y="1091"/>
                    </a:lnTo>
                    <a:lnTo>
                      <a:pt x="3670" y="1091"/>
                    </a:lnTo>
                    <a:lnTo>
                      <a:pt x="3670" y="1091"/>
                    </a:lnTo>
                    <a:lnTo>
                      <a:pt x="3670" y="1091"/>
                    </a:lnTo>
                    <a:lnTo>
                      <a:pt x="3670" y="1091"/>
                    </a:lnTo>
                    <a:lnTo>
                      <a:pt x="3676" y="1091"/>
                    </a:lnTo>
                    <a:lnTo>
                      <a:pt x="3676" y="1091"/>
                    </a:lnTo>
                    <a:lnTo>
                      <a:pt x="3676" y="1091"/>
                    </a:lnTo>
                    <a:lnTo>
                      <a:pt x="3676" y="1091"/>
                    </a:lnTo>
                    <a:lnTo>
                      <a:pt x="3681" y="1091"/>
                    </a:lnTo>
                    <a:lnTo>
                      <a:pt x="3681" y="1091"/>
                    </a:lnTo>
                    <a:lnTo>
                      <a:pt x="3681" y="1091"/>
                    </a:lnTo>
                    <a:lnTo>
                      <a:pt x="3681" y="1091"/>
                    </a:lnTo>
                    <a:lnTo>
                      <a:pt x="3687" y="1091"/>
                    </a:lnTo>
                    <a:lnTo>
                      <a:pt x="3687" y="1091"/>
                    </a:lnTo>
                    <a:lnTo>
                      <a:pt x="3687" y="1091"/>
                    </a:lnTo>
                    <a:lnTo>
                      <a:pt x="3687" y="1091"/>
                    </a:lnTo>
                    <a:lnTo>
                      <a:pt x="3693" y="1091"/>
                    </a:lnTo>
                    <a:lnTo>
                      <a:pt x="3693" y="1091"/>
                    </a:lnTo>
                    <a:lnTo>
                      <a:pt x="3693" y="1091"/>
                    </a:lnTo>
                    <a:lnTo>
                      <a:pt x="3693" y="1091"/>
                    </a:lnTo>
                    <a:lnTo>
                      <a:pt x="3698" y="1091"/>
                    </a:lnTo>
                    <a:lnTo>
                      <a:pt x="3698" y="1091"/>
                    </a:lnTo>
                    <a:lnTo>
                      <a:pt x="3698" y="1091"/>
                    </a:lnTo>
                    <a:lnTo>
                      <a:pt x="3698" y="1091"/>
                    </a:lnTo>
                    <a:lnTo>
                      <a:pt x="3704" y="1091"/>
                    </a:lnTo>
                    <a:lnTo>
                      <a:pt x="3704" y="1091"/>
                    </a:lnTo>
                    <a:lnTo>
                      <a:pt x="3704" y="1091"/>
                    </a:lnTo>
                    <a:lnTo>
                      <a:pt x="3704" y="1091"/>
                    </a:lnTo>
                    <a:lnTo>
                      <a:pt x="3709" y="1091"/>
                    </a:lnTo>
                    <a:lnTo>
                      <a:pt x="3709" y="1091"/>
                    </a:lnTo>
                    <a:lnTo>
                      <a:pt x="3709" y="1091"/>
                    </a:lnTo>
                    <a:lnTo>
                      <a:pt x="3709" y="1091"/>
                    </a:lnTo>
                    <a:lnTo>
                      <a:pt x="3715" y="1091"/>
                    </a:lnTo>
                    <a:lnTo>
                      <a:pt x="3715" y="1091"/>
                    </a:lnTo>
                    <a:lnTo>
                      <a:pt x="3715" y="1091"/>
                    </a:lnTo>
                    <a:lnTo>
                      <a:pt x="3715" y="1091"/>
                    </a:lnTo>
                    <a:lnTo>
                      <a:pt x="3720" y="1091"/>
                    </a:lnTo>
                    <a:lnTo>
                      <a:pt x="3720" y="1091"/>
                    </a:lnTo>
                    <a:lnTo>
                      <a:pt x="3720" y="1091"/>
                    </a:lnTo>
                    <a:lnTo>
                      <a:pt x="3720" y="1091"/>
                    </a:lnTo>
                    <a:lnTo>
                      <a:pt x="3726" y="1091"/>
                    </a:lnTo>
                    <a:lnTo>
                      <a:pt x="3726" y="1091"/>
                    </a:lnTo>
                    <a:lnTo>
                      <a:pt x="3726" y="1091"/>
                    </a:lnTo>
                    <a:lnTo>
                      <a:pt x="3726" y="1091"/>
                    </a:lnTo>
                    <a:lnTo>
                      <a:pt x="3731" y="1091"/>
                    </a:lnTo>
                    <a:lnTo>
                      <a:pt x="3731" y="1091"/>
                    </a:lnTo>
                    <a:lnTo>
                      <a:pt x="3731" y="1091"/>
                    </a:lnTo>
                    <a:lnTo>
                      <a:pt x="3731" y="1091"/>
                    </a:lnTo>
                    <a:lnTo>
                      <a:pt x="3737" y="1091"/>
                    </a:lnTo>
                    <a:lnTo>
                      <a:pt x="3737" y="1091"/>
                    </a:lnTo>
                    <a:lnTo>
                      <a:pt x="3737" y="1091"/>
                    </a:lnTo>
                    <a:lnTo>
                      <a:pt x="3737" y="1091"/>
                    </a:lnTo>
                    <a:lnTo>
                      <a:pt x="3742" y="1091"/>
                    </a:lnTo>
                    <a:lnTo>
                      <a:pt x="3742" y="1091"/>
                    </a:lnTo>
                    <a:lnTo>
                      <a:pt x="3742" y="1091"/>
                    </a:lnTo>
                    <a:lnTo>
                      <a:pt x="3742" y="1091"/>
                    </a:lnTo>
                    <a:lnTo>
                      <a:pt x="3748" y="1091"/>
                    </a:lnTo>
                    <a:lnTo>
                      <a:pt x="3748" y="1091"/>
                    </a:lnTo>
                    <a:lnTo>
                      <a:pt x="3748" y="1091"/>
                    </a:lnTo>
                    <a:lnTo>
                      <a:pt x="3748" y="1091"/>
                    </a:lnTo>
                    <a:lnTo>
                      <a:pt x="3753" y="1091"/>
                    </a:lnTo>
                    <a:lnTo>
                      <a:pt x="3753" y="1091"/>
                    </a:lnTo>
                    <a:lnTo>
                      <a:pt x="3753" y="1091"/>
                    </a:lnTo>
                    <a:lnTo>
                      <a:pt x="3753" y="1091"/>
                    </a:lnTo>
                    <a:lnTo>
                      <a:pt x="3759" y="1091"/>
                    </a:lnTo>
                    <a:lnTo>
                      <a:pt x="3759" y="1091"/>
                    </a:lnTo>
                    <a:lnTo>
                      <a:pt x="3759" y="1091"/>
                    </a:lnTo>
                    <a:lnTo>
                      <a:pt x="3759" y="1091"/>
                    </a:lnTo>
                    <a:lnTo>
                      <a:pt x="3765" y="1091"/>
                    </a:lnTo>
                    <a:lnTo>
                      <a:pt x="3765" y="1091"/>
                    </a:lnTo>
                    <a:lnTo>
                      <a:pt x="3765" y="1091"/>
                    </a:lnTo>
                    <a:lnTo>
                      <a:pt x="3765" y="1091"/>
                    </a:lnTo>
                    <a:lnTo>
                      <a:pt x="3770" y="1091"/>
                    </a:lnTo>
                    <a:lnTo>
                      <a:pt x="3770" y="1091"/>
                    </a:lnTo>
                    <a:lnTo>
                      <a:pt x="3770" y="1091"/>
                    </a:lnTo>
                    <a:lnTo>
                      <a:pt x="3770" y="1091"/>
                    </a:lnTo>
                    <a:lnTo>
                      <a:pt x="3776" y="1091"/>
                    </a:lnTo>
                    <a:lnTo>
                      <a:pt x="3776" y="1091"/>
                    </a:lnTo>
                    <a:lnTo>
                      <a:pt x="3776" y="1091"/>
                    </a:lnTo>
                    <a:lnTo>
                      <a:pt x="3776" y="1091"/>
                    </a:lnTo>
                    <a:lnTo>
                      <a:pt x="3781" y="1091"/>
                    </a:lnTo>
                    <a:lnTo>
                      <a:pt x="3781" y="1091"/>
                    </a:lnTo>
                    <a:lnTo>
                      <a:pt x="3781" y="1091"/>
                    </a:lnTo>
                    <a:lnTo>
                      <a:pt x="3781" y="1091"/>
                    </a:lnTo>
                    <a:lnTo>
                      <a:pt x="3787" y="1091"/>
                    </a:lnTo>
                    <a:lnTo>
                      <a:pt x="3787" y="1091"/>
                    </a:lnTo>
                    <a:lnTo>
                      <a:pt x="3787" y="1091"/>
                    </a:lnTo>
                    <a:lnTo>
                      <a:pt x="3787" y="1091"/>
                    </a:lnTo>
                    <a:lnTo>
                      <a:pt x="3792" y="1091"/>
                    </a:lnTo>
                    <a:lnTo>
                      <a:pt x="3792" y="1091"/>
                    </a:lnTo>
                    <a:lnTo>
                      <a:pt x="3792" y="1091"/>
                    </a:lnTo>
                    <a:lnTo>
                      <a:pt x="3792" y="1091"/>
                    </a:lnTo>
                    <a:lnTo>
                      <a:pt x="3798" y="1091"/>
                    </a:lnTo>
                    <a:lnTo>
                      <a:pt x="3798" y="1091"/>
                    </a:lnTo>
                    <a:lnTo>
                      <a:pt x="3798" y="1091"/>
                    </a:lnTo>
                    <a:lnTo>
                      <a:pt x="3798" y="1091"/>
                    </a:lnTo>
                    <a:lnTo>
                      <a:pt x="3803" y="1091"/>
                    </a:lnTo>
                    <a:lnTo>
                      <a:pt x="3803" y="1091"/>
                    </a:lnTo>
                    <a:lnTo>
                      <a:pt x="3803" y="1091"/>
                    </a:lnTo>
                    <a:lnTo>
                      <a:pt x="3803" y="1091"/>
                    </a:lnTo>
                    <a:lnTo>
                      <a:pt x="3809" y="1091"/>
                    </a:lnTo>
                    <a:lnTo>
                      <a:pt x="3809" y="1091"/>
                    </a:lnTo>
                    <a:lnTo>
                      <a:pt x="3809" y="1091"/>
                    </a:lnTo>
                    <a:lnTo>
                      <a:pt x="3809" y="1091"/>
                    </a:lnTo>
                    <a:lnTo>
                      <a:pt x="3814" y="1091"/>
                    </a:lnTo>
                    <a:lnTo>
                      <a:pt x="3814" y="1091"/>
                    </a:lnTo>
                    <a:lnTo>
                      <a:pt x="3814" y="1091"/>
                    </a:lnTo>
                    <a:lnTo>
                      <a:pt x="3814" y="1091"/>
                    </a:lnTo>
                    <a:lnTo>
                      <a:pt x="3820" y="1091"/>
                    </a:lnTo>
                    <a:lnTo>
                      <a:pt x="3820" y="1091"/>
                    </a:lnTo>
                    <a:lnTo>
                      <a:pt x="3820" y="1091"/>
                    </a:lnTo>
                    <a:lnTo>
                      <a:pt x="3820" y="1091"/>
                    </a:lnTo>
                    <a:lnTo>
                      <a:pt x="3825" y="1091"/>
                    </a:lnTo>
                    <a:lnTo>
                      <a:pt x="3825" y="1091"/>
                    </a:lnTo>
                    <a:lnTo>
                      <a:pt x="3825" y="1091"/>
                    </a:lnTo>
                    <a:lnTo>
                      <a:pt x="3825" y="1091"/>
                    </a:lnTo>
                    <a:lnTo>
                      <a:pt x="3831" y="1091"/>
                    </a:lnTo>
                    <a:lnTo>
                      <a:pt x="3831" y="1091"/>
                    </a:lnTo>
                    <a:lnTo>
                      <a:pt x="3831" y="1091"/>
                    </a:lnTo>
                    <a:lnTo>
                      <a:pt x="3831" y="1091"/>
                    </a:lnTo>
                    <a:lnTo>
                      <a:pt x="3837" y="1091"/>
                    </a:lnTo>
                    <a:lnTo>
                      <a:pt x="3837" y="1091"/>
                    </a:lnTo>
                    <a:lnTo>
                      <a:pt x="3837" y="1091"/>
                    </a:lnTo>
                    <a:lnTo>
                      <a:pt x="3837" y="1091"/>
                    </a:lnTo>
                    <a:lnTo>
                      <a:pt x="3842" y="1091"/>
                    </a:lnTo>
                    <a:lnTo>
                      <a:pt x="3842" y="1091"/>
                    </a:lnTo>
                    <a:lnTo>
                      <a:pt x="3842" y="1091"/>
                    </a:lnTo>
                    <a:lnTo>
                      <a:pt x="3842" y="1091"/>
                    </a:lnTo>
                    <a:lnTo>
                      <a:pt x="3848" y="1091"/>
                    </a:lnTo>
                    <a:lnTo>
                      <a:pt x="3848" y="1091"/>
                    </a:lnTo>
                    <a:lnTo>
                      <a:pt x="3848" y="1091"/>
                    </a:lnTo>
                    <a:lnTo>
                      <a:pt x="3848" y="1091"/>
                    </a:lnTo>
                    <a:lnTo>
                      <a:pt x="3853" y="1091"/>
                    </a:lnTo>
                    <a:lnTo>
                      <a:pt x="3853" y="1091"/>
                    </a:lnTo>
                    <a:lnTo>
                      <a:pt x="3853" y="1091"/>
                    </a:lnTo>
                    <a:lnTo>
                      <a:pt x="3853" y="1091"/>
                    </a:lnTo>
                    <a:lnTo>
                      <a:pt x="3859" y="1091"/>
                    </a:lnTo>
                    <a:lnTo>
                      <a:pt x="3859" y="1091"/>
                    </a:lnTo>
                    <a:lnTo>
                      <a:pt x="3859" y="1091"/>
                    </a:lnTo>
                    <a:lnTo>
                      <a:pt x="3859" y="1091"/>
                    </a:lnTo>
                    <a:lnTo>
                      <a:pt x="3864" y="1091"/>
                    </a:lnTo>
                    <a:lnTo>
                      <a:pt x="3864" y="1091"/>
                    </a:lnTo>
                    <a:lnTo>
                      <a:pt x="3864" y="1091"/>
                    </a:lnTo>
                    <a:lnTo>
                      <a:pt x="3864" y="1091"/>
                    </a:lnTo>
                    <a:lnTo>
                      <a:pt x="3870" y="1091"/>
                    </a:lnTo>
                    <a:lnTo>
                      <a:pt x="3870" y="1091"/>
                    </a:lnTo>
                    <a:lnTo>
                      <a:pt x="3870" y="1091"/>
                    </a:lnTo>
                    <a:lnTo>
                      <a:pt x="3870" y="1091"/>
                    </a:lnTo>
                    <a:lnTo>
                      <a:pt x="3875" y="1091"/>
                    </a:lnTo>
                    <a:lnTo>
                      <a:pt x="3875" y="1091"/>
                    </a:lnTo>
                    <a:lnTo>
                      <a:pt x="3875" y="1091"/>
                    </a:lnTo>
                    <a:lnTo>
                      <a:pt x="3875" y="1091"/>
                    </a:lnTo>
                    <a:lnTo>
                      <a:pt x="3881" y="1091"/>
                    </a:lnTo>
                    <a:lnTo>
                      <a:pt x="3881" y="1091"/>
                    </a:lnTo>
                    <a:lnTo>
                      <a:pt x="3881" y="1091"/>
                    </a:lnTo>
                    <a:lnTo>
                      <a:pt x="3881" y="1091"/>
                    </a:lnTo>
                    <a:lnTo>
                      <a:pt x="3886" y="1091"/>
                    </a:lnTo>
                    <a:lnTo>
                      <a:pt x="3886" y="1091"/>
                    </a:lnTo>
                    <a:lnTo>
                      <a:pt x="3886" y="1091"/>
                    </a:lnTo>
                    <a:lnTo>
                      <a:pt x="3886" y="1091"/>
                    </a:lnTo>
                    <a:lnTo>
                      <a:pt x="3892" y="1091"/>
                    </a:lnTo>
                    <a:lnTo>
                      <a:pt x="3892" y="1091"/>
                    </a:lnTo>
                    <a:lnTo>
                      <a:pt x="3892" y="1091"/>
                    </a:lnTo>
                    <a:lnTo>
                      <a:pt x="3892" y="1091"/>
                    </a:lnTo>
                    <a:lnTo>
                      <a:pt x="3897" y="1091"/>
                    </a:lnTo>
                    <a:lnTo>
                      <a:pt x="3897" y="1091"/>
                    </a:lnTo>
                    <a:lnTo>
                      <a:pt x="3897" y="1091"/>
                    </a:lnTo>
                    <a:lnTo>
                      <a:pt x="3897" y="1091"/>
                    </a:lnTo>
                    <a:lnTo>
                      <a:pt x="3903" y="1091"/>
                    </a:lnTo>
                    <a:lnTo>
                      <a:pt x="3903" y="1091"/>
                    </a:lnTo>
                    <a:lnTo>
                      <a:pt x="3903" y="1091"/>
                    </a:lnTo>
                    <a:lnTo>
                      <a:pt x="3903" y="1091"/>
                    </a:lnTo>
                    <a:lnTo>
                      <a:pt x="3908" y="1091"/>
                    </a:lnTo>
                    <a:lnTo>
                      <a:pt x="3908" y="1091"/>
                    </a:lnTo>
                    <a:lnTo>
                      <a:pt x="3908" y="1091"/>
                    </a:lnTo>
                    <a:lnTo>
                      <a:pt x="3908" y="1091"/>
                    </a:lnTo>
                    <a:lnTo>
                      <a:pt x="3914" y="1091"/>
                    </a:lnTo>
                    <a:lnTo>
                      <a:pt x="3914" y="1091"/>
                    </a:lnTo>
                    <a:lnTo>
                      <a:pt x="3914" y="1091"/>
                    </a:lnTo>
                    <a:lnTo>
                      <a:pt x="3914" y="1091"/>
                    </a:lnTo>
                    <a:lnTo>
                      <a:pt x="3920" y="1091"/>
                    </a:lnTo>
                    <a:lnTo>
                      <a:pt x="3920" y="1091"/>
                    </a:lnTo>
                    <a:lnTo>
                      <a:pt x="3920" y="1091"/>
                    </a:lnTo>
                    <a:lnTo>
                      <a:pt x="3920" y="1091"/>
                    </a:lnTo>
                    <a:lnTo>
                      <a:pt x="3925" y="1091"/>
                    </a:lnTo>
                    <a:lnTo>
                      <a:pt x="3925" y="1091"/>
                    </a:lnTo>
                    <a:lnTo>
                      <a:pt x="3925" y="1091"/>
                    </a:lnTo>
                    <a:lnTo>
                      <a:pt x="3925" y="1091"/>
                    </a:lnTo>
                    <a:lnTo>
                      <a:pt x="3931" y="1091"/>
                    </a:lnTo>
                    <a:lnTo>
                      <a:pt x="3931" y="1091"/>
                    </a:lnTo>
                    <a:lnTo>
                      <a:pt x="3931" y="1091"/>
                    </a:lnTo>
                    <a:lnTo>
                      <a:pt x="3931" y="1091"/>
                    </a:lnTo>
                    <a:lnTo>
                      <a:pt x="3936" y="1091"/>
                    </a:lnTo>
                    <a:lnTo>
                      <a:pt x="3936" y="1091"/>
                    </a:lnTo>
                    <a:lnTo>
                      <a:pt x="3936" y="1091"/>
                    </a:lnTo>
                    <a:lnTo>
                      <a:pt x="3936" y="1091"/>
                    </a:lnTo>
                    <a:lnTo>
                      <a:pt x="3942" y="1091"/>
                    </a:lnTo>
                    <a:lnTo>
                      <a:pt x="3942" y="1091"/>
                    </a:lnTo>
                    <a:lnTo>
                      <a:pt x="3942" y="1091"/>
                    </a:lnTo>
                    <a:lnTo>
                      <a:pt x="3942" y="1091"/>
                    </a:lnTo>
                    <a:lnTo>
                      <a:pt x="3947" y="1091"/>
                    </a:lnTo>
                    <a:lnTo>
                      <a:pt x="3947" y="1091"/>
                    </a:lnTo>
                    <a:lnTo>
                      <a:pt x="3947" y="1091"/>
                    </a:lnTo>
                    <a:lnTo>
                      <a:pt x="3947" y="1091"/>
                    </a:lnTo>
                    <a:lnTo>
                      <a:pt x="3953" y="1091"/>
                    </a:lnTo>
                    <a:lnTo>
                      <a:pt x="3953" y="1091"/>
                    </a:lnTo>
                    <a:lnTo>
                      <a:pt x="3953" y="1091"/>
                    </a:lnTo>
                    <a:lnTo>
                      <a:pt x="3953" y="1091"/>
                    </a:lnTo>
                    <a:lnTo>
                      <a:pt x="3958" y="1091"/>
                    </a:lnTo>
                    <a:lnTo>
                      <a:pt x="3958" y="1091"/>
                    </a:lnTo>
                    <a:lnTo>
                      <a:pt x="3958" y="1091"/>
                    </a:lnTo>
                    <a:lnTo>
                      <a:pt x="3958" y="1091"/>
                    </a:lnTo>
                    <a:lnTo>
                      <a:pt x="3964" y="1091"/>
                    </a:lnTo>
                    <a:lnTo>
                      <a:pt x="3964" y="1091"/>
                    </a:lnTo>
                    <a:lnTo>
                      <a:pt x="3964" y="1091"/>
                    </a:lnTo>
                    <a:lnTo>
                      <a:pt x="3964" y="1091"/>
                    </a:lnTo>
                    <a:lnTo>
                      <a:pt x="3969" y="1091"/>
                    </a:lnTo>
                    <a:lnTo>
                      <a:pt x="3969" y="1091"/>
                    </a:lnTo>
                    <a:lnTo>
                      <a:pt x="3969" y="1091"/>
                    </a:lnTo>
                    <a:lnTo>
                      <a:pt x="3969" y="1091"/>
                    </a:lnTo>
                    <a:lnTo>
                      <a:pt x="3975" y="1091"/>
                    </a:lnTo>
                    <a:lnTo>
                      <a:pt x="3975" y="1091"/>
                    </a:lnTo>
                    <a:lnTo>
                      <a:pt x="3975" y="1091"/>
                    </a:lnTo>
                    <a:lnTo>
                      <a:pt x="3975" y="1091"/>
                    </a:lnTo>
                    <a:lnTo>
                      <a:pt x="3980" y="1091"/>
                    </a:lnTo>
                    <a:lnTo>
                      <a:pt x="3980" y="1091"/>
                    </a:lnTo>
                    <a:lnTo>
                      <a:pt x="3980" y="1091"/>
                    </a:lnTo>
                    <a:lnTo>
                      <a:pt x="3980" y="1091"/>
                    </a:lnTo>
                    <a:lnTo>
                      <a:pt x="3986" y="1091"/>
                    </a:lnTo>
                    <a:lnTo>
                      <a:pt x="3986" y="1091"/>
                    </a:lnTo>
                    <a:lnTo>
                      <a:pt x="3986" y="1091"/>
                    </a:lnTo>
                    <a:lnTo>
                      <a:pt x="3986" y="1091"/>
                    </a:lnTo>
                    <a:lnTo>
                      <a:pt x="3992" y="1091"/>
                    </a:lnTo>
                    <a:lnTo>
                      <a:pt x="3992" y="1091"/>
                    </a:lnTo>
                    <a:lnTo>
                      <a:pt x="3992" y="1091"/>
                    </a:lnTo>
                    <a:lnTo>
                      <a:pt x="3992" y="1091"/>
                    </a:lnTo>
                    <a:lnTo>
                      <a:pt x="3997" y="1091"/>
                    </a:lnTo>
                    <a:lnTo>
                      <a:pt x="3997" y="1091"/>
                    </a:lnTo>
                    <a:lnTo>
                      <a:pt x="3997" y="1091"/>
                    </a:lnTo>
                    <a:lnTo>
                      <a:pt x="3997" y="1091"/>
                    </a:lnTo>
                    <a:lnTo>
                      <a:pt x="4003" y="1091"/>
                    </a:lnTo>
                    <a:lnTo>
                      <a:pt x="4003" y="1091"/>
                    </a:lnTo>
                    <a:lnTo>
                      <a:pt x="4003" y="1091"/>
                    </a:lnTo>
                    <a:lnTo>
                      <a:pt x="4003" y="1091"/>
                    </a:lnTo>
                    <a:lnTo>
                      <a:pt x="4008" y="1091"/>
                    </a:lnTo>
                    <a:lnTo>
                      <a:pt x="4008" y="1091"/>
                    </a:lnTo>
                    <a:lnTo>
                      <a:pt x="4008" y="1091"/>
                    </a:lnTo>
                    <a:lnTo>
                      <a:pt x="4008" y="1091"/>
                    </a:lnTo>
                    <a:lnTo>
                      <a:pt x="4014" y="1091"/>
                    </a:lnTo>
                    <a:lnTo>
                      <a:pt x="4014" y="1091"/>
                    </a:lnTo>
                    <a:lnTo>
                      <a:pt x="4014" y="1091"/>
                    </a:lnTo>
                    <a:lnTo>
                      <a:pt x="4014" y="1091"/>
                    </a:lnTo>
                    <a:lnTo>
                      <a:pt x="4019" y="1091"/>
                    </a:lnTo>
                    <a:lnTo>
                      <a:pt x="4019" y="1091"/>
                    </a:lnTo>
                    <a:lnTo>
                      <a:pt x="4019" y="1091"/>
                    </a:lnTo>
                    <a:lnTo>
                      <a:pt x="4019" y="1091"/>
                    </a:lnTo>
                    <a:lnTo>
                      <a:pt x="4025" y="1091"/>
                    </a:lnTo>
                    <a:lnTo>
                      <a:pt x="4025" y="1091"/>
                    </a:lnTo>
                    <a:lnTo>
                      <a:pt x="4025" y="1091"/>
                    </a:lnTo>
                    <a:lnTo>
                      <a:pt x="4025" y="1091"/>
                    </a:lnTo>
                    <a:lnTo>
                      <a:pt x="4030" y="1091"/>
                    </a:lnTo>
                    <a:lnTo>
                      <a:pt x="4030" y="1091"/>
                    </a:lnTo>
                    <a:lnTo>
                      <a:pt x="4030" y="1091"/>
                    </a:lnTo>
                    <a:lnTo>
                      <a:pt x="4030" y="1091"/>
                    </a:lnTo>
                    <a:lnTo>
                      <a:pt x="4036" y="1091"/>
                    </a:lnTo>
                    <a:lnTo>
                      <a:pt x="4036" y="1091"/>
                    </a:lnTo>
                    <a:lnTo>
                      <a:pt x="4036" y="1091"/>
                    </a:lnTo>
                    <a:lnTo>
                      <a:pt x="4036" y="1091"/>
                    </a:lnTo>
                    <a:lnTo>
                      <a:pt x="4041" y="1091"/>
                    </a:lnTo>
                    <a:lnTo>
                      <a:pt x="4041" y="1091"/>
                    </a:lnTo>
                    <a:lnTo>
                      <a:pt x="4041" y="1091"/>
                    </a:lnTo>
                    <a:lnTo>
                      <a:pt x="4041" y="1091"/>
                    </a:lnTo>
                    <a:lnTo>
                      <a:pt x="4047" y="1091"/>
                    </a:lnTo>
                    <a:lnTo>
                      <a:pt x="4047" y="1091"/>
                    </a:lnTo>
                    <a:lnTo>
                      <a:pt x="4047" y="1091"/>
                    </a:lnTo>
                    <a:lnTo>
                      <a:pt x="4047" y="1091"/>
                    </a:lnTo>
                    <a:lnTo>
                      <a:pt x="4052" y="1091"/>
                    </a:lnTo>
                    <a:lnTo>
                      <a:pt x="4052" y="1091"/>
                    </a:lnTo>
                    <a:lnTo>
                      <a:pt x="4052" y="1091"/>
                    </a:lnTo>
                    <a:lnTo>
                      <a:pt x="4052" y="1091"/>
                    </a:lnTo>
                    <a:lnTo>
                      <a:pt x="4058" y="1091"/>
                    </a:lnTo>
                    <a:lnTo>
                      <a:pt x="4058" y="1091"/>
                    </a:lnTo>
                    <a:lnTo>
                      <a:pt x="4058" y="1091"/>
                    </a:lnTo>
                    <a:lnTo>
                      <a:pt x="4058" y="1091"/>
                    </a:lnTo>
                    <a:lnTo>
                      <a:pt x="4064" y="1091"/>
                    </a:lnTo>
                    <a:lnTo>
                      <a:pt x="4064" y="1091"/>
                    </a:lnTo>
                    <a:lnTo>
                      <a:pt x="4064" y="1091"/>
                    </a:lnTo>
                    <a:lnTo>
                      <a:pt x="4064" y="1091"/>
                    </a:lnTo>
                    <a:lnTo>
                      <a:pt x="4069" y="1091"/>
                    </a:lnTo>
                    <a:lnTo>
                      <a:pt x="4069" y="1091"/>
                    </a:lnTo>
                    <a:lnTo>
                      <a:pt x="4069" y="1091"/>
                    </a:lnTo>
                    <a:lnTo>
                      <a:pt x="4069" y="1091"/>
                    </a:lnTo>
                    <a:lnTo>
                      <a:pt x="4075" y="1091"/>
                    </a:lnTo>
                    <a:lnTo>
                      <a:pt x="4075" y="1091"/>
                    </a:lnTo>
                    <a:lnTo>
                      <a:pt x="4075" y="1091"/>
                    </a:lnTo>
                    <a:lnTo>
                      <a:pt x="4075" y="1091"/>
                    </a:lnTo>
                    <a:lnTo>
                      <a:pt x="4080" y="1091"/>
                    </a:lnTo>
                    <a:lnTo>
                      <a:pt x="4080" y="1091"/>
                    </a:lnTo>
                    <a:lnTo>
                      <a:pt x="4080" y="1091"/>
                    </a:lnTo>
                    <a:lnTo>
                      <a:pt x="4080" y="1091"/>
                    </a:lnTo>
                    <a:lnTo>
                      <a:pt x="4086" y="1091"/>
                    </a:lnTo>
                    <a:lnTo>
                      <a:pt x="4086" y="1091"/>
                    </a:lnTo>
                    <a:lnTo>
                      <a:pt x="4086" y="1091"/>
                    </a:lnTo>
                    <a:lnTo>
                      <a:pt x="4086" y="1091"/>
                    </a:lnTo>
                    <a:lnTo>
                      <a:pt x="4091" y="1091"/>
                    </a:lnTo>
                    <a:lnTo>
                      <a:pt x="4091" y="1091"/>
                    </a:lnTo>
                    <a:lnTo>
                      <a:pt x="4091" y="1091"/>
                    </a:lnTo>
                    <a:lnTo>
                      <a:pt x="4091" y="1091"/>
                    </a:lnTo>
                    <a:lnTo>
                      <a:pt x="4097" y="1091"/>
                    </a:lnTo>
                    <a:lnTo>
                      <a:pt x="4097" y="1091"/>
                    </a:lnTo>
                    <a:lnTo>
                      <a:pt x="4097" y="1091"/>
                    </a:lnTo>
                    <a:lnTo>
                      <a:pt x="4097" y="1091"/>
                    </a:lnTo>
                    <a:lnTo>
                      <a:pt x="4102" y="1091"/>
                    </a:lnTo>
                    <a:lnTo>
                      <a:pt x="4102" y="1091"/>
                    </a:lnTo>
                    <a:lnTo>
                      <a:pt x="4102" y="1091"/>
                    </a:lnTo>
                    <a:lnTo>
                      <a:pt x="4102" y="1091"/>
                    </a:lnTo>
                    <a:lnTo>
                      <a:pt x="4108" y="1091"/>
                    </a:lnTo>
                    <a:lnTo>
                      <a:pt x="4108" y="1091"/>
                    </a:lnTo>
                    <a:lnTo>
                      <a:pt x="4108" y="1091"/>
                    </a:lnTo>
                    <a:lnTo>
                      <a:pt x="4108" y="1091"/>
                    </a:lnTo>
                    <a:lnTo>
                      <a:pt x="4113" y="1091"/>
                    </a:lnTo>
                    <a:lnTo>
                      <a:pt x="4113" y="1091"/>
                    </a:lnTo>
                    <a:lnTo>
                      <a:pt x="4113" y="1091"/>
                    </a:lnTo>
                    <a:lnTo>
                      <a:pt x="4113" y="1091"/>
                    </a:lnTo>
                    <a:lnTo>
                      <a:pt x="4119" y="1091"/>
                    </a:lnTo>
                    <a:lnTo>
                      <a:pt x="4119" y="1091"/>
                    </a:lnTo>
                    <a:lnTo>
                      <a:pt x="4119" y="1091"/>
                    </a:lnTo>
                    <a:lnTo>
                      <a:pt x="4119" y="1091"/>
                    </a:lnTo>
                    <a:lnTo>
                      <a:pt x="4124" y="1091"/>
                    </a:lnTo>
                    <a:lnTo>
                      <a:pt x="4124" y="1091"/>
                    </a:lnTo>
                    <a:lnTo>
                      <a:pt x="4124" y="1091"/>
                    </a:lnTo>
                    <a:lnTo>
                      <a:pt x="4124" y="1091"/>
                    </a:lnTo>
                    <a:lnTo>
                      <a:pt x="4130" y="1091"/>
                    </a:lnTo>
                    <a:lnTo>
                      <a:pt x="4130" y="1091"/>
                    </a:lnTo>
                    <a:lnTo>
                      <a:pt x="4130" y="1091"/>
                    </a:lnTo>
                    <a:lnTo>
                      <a:pt x="4130" y="1091"/>
                    </a:lnTo>
                    <a:lnTo>
                      <a:pt x="4135" y="1091"/>
                    </a:lnTo>
                    <a:lnTo>
                      <a:pt x="4135" y="1091"/>
                    </a:lnTo>
                    <a:lnTo>
                      <a:pt x="4135" y="1091"/>
                    </a:lnTo>
                    <a:lnTo>
                      <a:pt x="4135" y="1091"/>
                    </a:lnTo>
                    <a:lnTo>
                      <a:pt x="4141" y="1091"/>
                    </a:lnTo>
                    <a:lnTo>
                      <a:pt x="4141" y="1091"/>
                    </a:lnTo>
                    <a:lnTo>
                      <a:pt x="4141" y="1091"/>
                    </a:lnTo>
                    <a:lnTo>
                      <a:pt x="4141" y="1091"/>
                    </a:lnTo>
                    <a:lnTo>
                      <a:pt x="4147" y="1091"/>
                    </a:lnTo>
                    <a:lnTo>
                      <a:pt x="4147" y="1091"/>
                    </a:lnTo>
                    <a:lnTo>
                      <a:pt x="4147" y="1091"/>
                    </a:lnTo>
                    <a:lnTo>
                      <a:pt x="4147" y="1091"/>
                    </a:lnTo>
                    <a:lnTo>
                      <a:pt x="4152" y="1091"/>
                    </a:lnTo>
                    <a:lnTo>
                      <a:pt x="4152" y="1091"/>
                    </a:lnTo>
                    <a:lnTo>
                      <a:pt x="4152" y="1091"/>
                    </a:lnTo>
                    <a:lnTo>
                      <a:pt x="4152" y="1091"/>
                    </a:lnTo>
                    <a:lnTo>
                      <a:pt x="4158" y="1091"/>
                    </a:lnTo>
                    <a:lnTo>
                      <a:pt x="4158" y="1091"/>
                    </a:lnTo>
                    <a:lnTo>
                      <a:pt x="4158" y="1091"/>
                    </a:lnTo>
                    <a:lnTo>
                      <a:pt x="4158" y="1091"/>
                    </a:lnTo>
                    <a:lnTo>
                      <a:pt x="4163" y="1091"/>
                    </a:lnTo>
                    <a:lnTo>
                      <a:pt x="4163" y="1091"/>
                    </a:lnTo>
                    <a:lnTo>
                      <a:pt x="4163" y="1091"/>
                    </a:lnTo>
                    <a:lnTo>
                      <a:pt x="4163" y="1091"/>
                    </a:lnTo>
                    <a:lnTo>
                      <a:pt x="4169" y="1091"/>
                    </a:lnTo>
                    <a:lnTo>
                      <a:pt x="4169" y="1091"/>
                    </a:lnTo>
                    <a:lnTo>
                      <a:pt x="4169" y="1091"/>
                    </a:lnTo>
                    <a:lnTo>
                      <a:pt x="4169" y="1091"/>
                    </a:lnTo>
                    <a:lnTo>
                      <a:pt x="4174" y="1091"/>
                    </a:lnTo>
                    <a:lnTo>
                      <a:pt x="4174" y="1091"/>
                    </a:lnTo>
                    <a:lnTo>
                      <a:pt x="4174" y="1091"/>
                    </a:lnTo>
                    <a:lnTo>
                      <a:pt x="4174" y="1091"/>
                    </a:lnTo>
                    <a:lnTo>
                      <a:pt x="4180" y="1091"/>
                    </a:lnTo>
                    <a:lnTo>
                      <a:pt x="4180" y="1091"/>
                    </a:lnTo>
                    <a:lnTo>
                      <a:pt x="4180" y="1091"/>
                    </a:lnTo>
                    <a:lnTo>
                      <a:pt x="4180" y="1091"/>
                    </a:lnTo>
                    <a:lnTo>
                      <a:pt x="4185" y="1091"/>
                    </a:lnTo>
                    <a:lnTo>
                      <a:pt x="4185" y="1091"/>
                    </a:lnTo>
                    <a:lnTo>
                      <a:pt x="4185" y="1091"/>
                    </a:lnTo>
                    <a:lnTo>
                      <a:pt x="4185" y="1091"/>
                    </a:lnTo>
                    <a:lnTo>
                      <a:pt x="4191" y="1091"/>
                    </a:lnTo>
                    <a:lnTo>
                      <a:pt x="4191" y="1091"/>
                    </a:lnTo>
                    <a:lnTo>
                      <a:pt x="4191" y="1091"/>
                    </a:lnTo>
                    <a:lnTo>
                      <a:pt x="4191" y="1091"/>
                    </a:lnTo>
                    <a:lnTo>
                      <a:pt x="4196" y="1091"/>
                    </a:lnTo>
                    <a:lnTo>
                      <a:pt x="4196" y="1091"/>
                    </a:lnTo>
                    <a:lnTo>
                      <a:pt x="4196" y="1091"/>
                    </a:lnTo>
                    <a:lnTo>
                      <a:pt x="4196" y="1091"/>
                    </a:lnTo>
                    <a:lnTo>
                      <a:pt x="4202" y="1091"/>
                    </a:lnTo>
                    <a:lnTo>
                      <a:pt x="4202" y="1091"/>
                    </a:lnTo>
                    <a:lnTo>
                      <a:pt x="4202" y="1091"/>
                    </a:lnTo>
                    <a:lnTo>
                      <a:pt x="4202" y="1091"/>
                    </a:lnTo>
                    <a:lnTo>
                      <a:pt x="4207" y="1091"/>
                    </a:lnTo>
                    <a:lnTo>
                      <a:pt x="4207" y="1091"/>
                    </a:lnTo>
                    <a:lnTo>
                      <a:pt x="4207" y="1091"/>
                    </a:lnTo>
                    <a:lnTo>
                      <a:pt x="4207" y="1091"/>
                    </a:lnTo>
                    <a:lnTo>
                      <a:pt x="4213" y="1091"/>
                    </a:lnTo>
                    <a:lnTo>
                      <a:pt x="4213" y="1091"/>
                    </a:lnTo>
                    <a:lnTo>
                      <a:pt x="4213" y="1091"/>
                    </a:lnTo>
                    <a:lnTo>
                      <a:pt x="4213" y="1091"/>
                    </a:lnTo>
                    <a:lnTo>
                      <a:pt x="4219" y="1091"/>
                    </a:lnTo>
                    <a:lnTo>
                      <a:pt x="4219" y="1091"/>
                    </a:lnTo>
                    <a:lnTo>
                      <a:pt x="4219" y="1091"/>
                    </a:lnTo>
                    <a:lnTo>
                      <a:pt x="4219" y="1091"/>
                    </a:lnTo>
                    <a:lnTo>
                      <a:pt x="4224" y="1091"/>
                    </a:lnTo>
                    <a:lnTo>
                      <a:pt x="4224" y="1091"/>
                    </a:lnTo>
                    <a:lnTo>
                      <a:pt x="4224" y="1091"/>
                    </a:lnTo>
                    <a:lnTo>
                      <a:pt x="4224" y="1091"/>
                    </a:lnTo>
                    <a:lnTo>
                      <a:pt x="4230" y="1091"/>
                    </a:lnTo>
                    <a:lnTo>
                      <a:pt x="4230" y="1091"/>
                    </a:lnTo>
                    <a:lnTo>
                      <a:pt x="4230" y="1091"/>
                    </a:lnTo>
                    <a:lnTo>
                      <a:pt x="4230" y="1091"/>
                    </a:lnTo>
                    <a:lnTo>
                      <a:pt x="4235" y="1091"/>
                    </a:lnTo>
                    <a:lnTo>
                      <a:pt x="4235" y="1091"/>
                    </a:lnTo>
                    <a:lnTo>
                      <a:pt x="4235" y="1091"/>
                    </a:lnTo>
                    <a:lnTo>
                      <a:pt x="4235" y="1091"/>
                    </a:lnTo>
                    <a:lnTo>
                      <a:pt x="4241" y="1091"/>
                    </a:lnTo>
                    <a:lnTo>
                      <a:pt x="4241" y="1091"/>
                    </a:lnTo>
                    <a:lnTo>
                      <a:pt x="4241" y="1091"/>
                    </a:lnTo>
                    <a:lnTo>
                      <a:pt x="4241" y="1091"/>
                    </a:lnTo>
                    <a:lnTo>
                      <a:pt x="4246" y="1091"/>
                    </a:lnTo>
                    <a:lnTo>
                      <a:pt x="4246" y="1091"/>
                    </a:lnTo>
                    <a:lnTo>
                      <a:pt x="4246" y="1091"/>
                    </a:lnTo>
                    <a:lnTo>
                      <a:pt x="4246" y="1091"/>
                    </a:lnTo>
                    <a:lnTo>
                      <a:pt x="4252" y="1091"/>
                    </a:lnTo>
                    <a:lnTo>
                      <a:pt x="4252" y="1091"/>
                    </a:lnTo>
                    <a:lnTo>
                      <a:pt x="4252" y="1091"/>
                    </a:lnTo>
                    <a:lnTo>
                      <a:pt x="4252" y="1091"/>
                    </a:lnTo>
                    <a:lnTo>
                      <a:pt x="4257" y="1091"/>
                    </a:lnTo>
                    <a:lnTo>
                      <a:pt x="4257" y="1091"/>
                    </a:lnTo>
                    <a:lnTo>
                      <a:pt x="4257" y="1091"/>
                    </a:lnTo>
                    <a:lnTo>
                      <a:pt x="4257" y="1091"/>
                    </a:lnTo>
                    <a:lnTo>
                      <a:pt x="4263" y="1091"/>
                    </a:lnTo>
                    <a:lnTo>
                      <a:pt x="4263" y="1091"/>
                    </a:lnTo>
                    <a:lnTo>
                      <a:pt x="4263" y="1091"/>
                    </a:lnTo>
                    <a:lnTo>
                      <a:pt x="4263" y="1091"/>
                    </a:lnTo>
                    <a:lnTo>
                      <a:pt x="4268" y="1091"/>
                    </a:lnTo>
                    <a:lnTo>
                      <a:pt x="4268" y="1091"/>
                    </a:lnTo>
                    <a:lnTo>
                      <a:pt x="4268" y="1091"/>
                    </a:lnTo>
                    <a:lnTo>
                      <a:pt x="4268" y="1091"/>
                    </a:lnTo>
                    <a:lnTo>
                      <a:pt x="4274" y="1091"/>
                    </a:lnTo>
                    <a:lnTo>
                      <a:pt x="4274" y="1091"/>
                    </a:lnTo>
                    <a:lnTo>
                      <a:pt x="4274" y="1091"/>
                    </a:lnTo>
                    <a:lnTo>
                      <a:pt x="4274" y="1091"/>
                    </a:lnTo>
                    <a:lnTo>
                      <a:pt x="4279" y="1091"/>
                    </a:lnTo>
                    <a:lnTo>
                      <a:pt x="4279" y="1091"/>
                    </a:lnTo>
                    <a:lnTo>
                      <a:pt x="4279" y="1091"/>
                    </a:lnTo>
                    <a:lnTo>
                      <a:pt x="4279" y="1091"/>
                    </a:lnTo>
                    <a:lnTo>
                      <a:pt x="4285" y="1091"/>
                    </a:lnTo>
                    <a:lnTo>
                      <a:pt x="4285" y="1091"/>
                    </a:lnTo>
                    <a:lnTo>
                      <a:pt x="4285" y="1091"/>
                    </a:lnTo>
                    <a:lnTo>
                      <a:pt x="4285" y="1091"/>
                    </a:lnTo>
                    <a:lnTo>
                      <a:pt x="4290" y="1091"/>
                    </a:lnTo>
                    <a:lnTo>
                      <a:pt x="4290" y="1091"/>
                    </a:lnTo>
                    <a:lnTo>
                      <a:pt x="4290" y="1091"/>
                    </a:lnTo>
                    <a:lnTo>
                      <a:pt x="4290" y="1091"/>
                    </a:lnTo>
                    <a:lnTo>
                      <a:pt x="4296" y="1091"/>
                    </a:lnTo>
                    <a:lnTo>
                      <a:pt x="4296" y="1091"/>
                    </a:lnTo>
                    <a:lnTo>
                      <a:pt x="4296" y="1091"/>
                    </a:lnTo>
                    <a:lnTo>
                      <a:pt x="4296" y="1091"/>
                    </a:lnTo>
                    <a:lnTo>
                      <a:pt x="4302" y="1091"/>
                    </a:lnTo>
                    <a:lnTo>
                      <a:pt x="4302" y="1091"/>
                    </a:lnTo>
                    <a:lnTo>
                      <a:pt x="4302" y="1091"/>
                    </a:lnTo>
                    <a:lnTo>
                      <a:pt x="4302" y="1091"/>
                    </a:lnTo>
                    <a:lnTo>
                      <a:pt x="4307" y="1091"/>
                    </a:lnTo>
                    <a:lnTo>
                      <a:pt x="4307" y="1091"/>
                    </a:lnTo>
                    <a:lnTo>
                      <a:pt x="4307" y="1091"/>
                    </a:lnTo>
                    <a:lnTo>
                      <a:pt x="4307" y="1091"/>
                    </a:lnTo>
                    <a:lnTo>
                      <a:pt x="4313" y="1091"/>
                    </a:lnTo>
                    <a:lnTo>
                      <a:pt x="4313" y="1091"/>
                    </a:lnTo>
                    <a:lnTo>
                      <a:pt x="4313" y="1091"/>
                    </a:lnTo>
                    <a:lnTo>
                      <a:pt x="4313" y="1091"/>
                    </a:lnTo>
                    <a:lnTo>
                      <a:pt x="4318" y="1091"/>
                    </a:lnTo>
                    <a:lnTo>
                      <a:pt x="4318" y="1091"/>
                    </a:lnTo>
                    <a:lnTo>
                      <a:pt x="4318" y="1091"/>
                    </a:lnTo>
                    <a:lnTo>
                      <a:pt x="4318" y="1091"/>
                    </a:lnTo>
                    <a:lnTo>
                      <a:pt x="4324" y="1091"/>
                    </a:lnTo>
                    <a:lnTo>
                      <a:pt x="4324" y="1091"/>
                    </a:lnTo>
                    <a:lnTo>
                      <a:pt x="4324" y="1091"/>
                    </a:lnTo>
                    <a:lnTo>
                      <a:pt x="4324" y="1091"/>
                    </a:lnTo>
                    <a:lnTo>
                      <a:pt x="4329" y="1091"/>
                    </a:lnTo>
                    <a:lnTo>
                      <a:pt x="4329" y="1091"/>
                    </a:lnTo>
                    <a:lnTo>
                      <a:pt x="4329" y="1091"/>
                    </a:lnTo>
                    <a:lnTo>
                      <a:pt x="4329" y="1091"/>
                    </a:lnTo>
                    <a:lnTo>
                      <a:pt x="4335" y="1091"/>
                    </a:lnTo>
                    <a:lnTo>
                      <a:pt x="4335" y="1091"/>
                    </a:lnTo>
                    <a:lnTo>
                      <a:pt x="4335" y="1091"/>
                    </a:lnTo>
                    <a:lnTo>
                      <a:pt x="4335" y="1091"/>
                    </a:lnTo>
                    <a:lnTo>
                      <a:pt x="4340" y="1091"/>
                    </a:lnTo>
                    <a:lnTo>
                      <a:pt x="4340" y="1091"/>
                    </a:lnTo>
                    <a:lnTo>
                      <a:pt x="4340" y="1091"/>
                    </a:lnTo>
                    <a:lnTo>
                      <a:pt x="4340" y="1091"/>
                    </a:lnTo>
                    <a:lnTo>
                      <a:pt x="4346" y="1091"/>
                    </a:lnTo>
                    <a:lnTo>
                      <a:pt x="4346" y="1091"/>
                    </a:lnTo>
                    <a:lnTo>
                      <a:pt x="4346" y="1091"/>
                    </a:lnTo>
                    <a:lnTo>
                      <a:pt x="4346" y="1091"/>
                    </a:lnTo>
                    <a:lnTo>
                      <a:pt x="4351" y="1091"/>
                    </a:lnTo>
                    <a:lnTo>
                      <a:pt x="4351" y="1091"/>
                    </a:lnTo>
                    <a:lnTo>
                      <a:pt x="4351" y="1091"/>
                    </a:lnTo>
                    <a:lnTo>
                      <a:pt x="4351" y="1091"/>
                    </a:lnTo>
                    <a:lnTo>
                      <a:pt x="4357" y="1091"/>
                    </a:lnTo>
                    <a:lnTo>
                      <a:pt x="4357" y="1091"/>
                    </a:lnTo>
                    <a:lnTo>
                      <a:pt x="4357" y="1091"/>
                    </a:lnTo>
                    <a:lnTo>
                      <a:pt x="4357" y="1091"/>
                    </a:lnTo>
                    <a:lnTo>
                      <a:pt x="4362" y="1091"/>
                    </a:lnTo>
                    <a:lnTo>
                      <a:pt x="4362" y="1091"/>
                    </a:lnTo>
                    <a:lnTo>
                      <a:pt x="4362" y="1091"/>
                    </a:lnTo>
                    <a:lnTo>
                      <a:pt x="4362" y="1091"/>
                    </a:lnTo>
                    <a:lnTo>
                      <a:pt x="4368" y="1091"/>
                    </a:lnTo>
                    <a:lnTo>
                      <a:pt x="4368" y="1091"/>
                    </a:lnTo>
                    <a:lnTo>
                      <a:pt x="4368" y="1091"/>
                    </a:lnTo>
                    <a:lnTo>
                      <a:pt x="4368" y="1091"/>
                    </a:lnTo>
                    <a:lnTo>
                      <a:pt x="4374" y="1091"/>
                    </a:lnTo>
                    <a:lnTo>
                      <a:pt x="4374" y="1091"/>
                    </a:lnTo>
                    <a:lnTo>
                      <a:pt x="4374" y="1091"/>
                    </a:lnTo>
                    <a:lnTo>
                      <a:pt x="4374" y="1091"/>
                    </a:lnTo>
                    <a:lnTo>
                      <a:pt x="4379" y="1091"/>
                    </a:lnTo>
                    <a:lnTo>
                      <a:pt x="4379" y="1091"/>
                    </a:lnTo>
                    <a:lnTo>
                      <a:pt x="4379" y="1091"/>
                    </a:lnTo>
                    <a:lnTo>
                      <a:pt x="4379" y="1091"/>
                    </a:lnTo>
                    <a:lnTo>
                      <a:pt x="4385" y="1091"/>
                    </a:lnTo>
                    <a:lnTo>
                      <a:pt x="4385" y="1091"/>
                    </a:lnTo>
                    <a:lnTo>
                      <a:pt x="4385" y="1091"/>
                    </a:lnTo>
                    <a:lnTo>
                      <a:pt x="4385" y="1091"/>
                    </a:lnTo>
                    <a:lnTo>
                      <a:pt x="4390" y="1091"/>
                    </a:lnTo>
                    <a:lnTo>
                      <a:pt x="4390" y="1091"/>
                    </a:lnTo>
                    <a:lnTo>
                      <a:pt x="4390" y="1091"/>
                    </a:lnTo>
                    <a:lnTo>
                      <a:pt x="4390" y="1091"/>
                    </a:lnTo>
                    <a:lnTo>
                      <a:pt x="4396" y="1091"/>
                    </a:lnTo>
                    <a:lnTo>
                      <a:pt x="4396" y="1091"/>
                    </a:lnTo>
                    <a:lnTo>
                      <a:pt x="4396" y="1091"/>
                    </a:lnTo>
                    <a:lnTo>
                      <a:pt x="4396" y="1091"/>
                    </a:lnTo>
                    <a:lnTo>
                      <a:pt x="4401" y="1091"/>
                    </a:lnTo>
                    <a:lnTo>
                      <a:pt x="4401" y="1091"/>
                    </a:lnTo>
                    <a:lnTo>
                      <a:pt x="4401" y="1091"/>
                    </a:lnTo>
                    <a:lnTo>
                      <a:pt x="4401" y="1091"/>
                    </a:lnTo>
                    <a:lnTo>
                      <a:pt x="4407" y="1091"/>
                    </a:lnTo>
                    <a:lnTo>
                      <a:pt x="4407" y="1091"/>
                    </a:lnTo>
                    <a:lnTo>
                      <a:pt x="4407" y="1091"/>
                    </a:lnTo>
                    <a:lnTo>
                      <a:pt x="4407" y="1091"/>
                    </a:lnTo>
                    <a:lnTo>
                      <a:pt x="4412" y="1091"/>
                    </a:lnTo>
                    <a:lnTo>
                      <a:pt x="4412" y="1091"/>
                    </a:lnTo>
                    <a:lnTo>
                      <a:pt x="4412" y="1091"/>
                    </a:lnTo>
                    <a:lnTo>
                      <a:pt x="4412" y="1091"/>
                    </a:lnTo>
                    <a:lnTo>
                      <a:pt x="4418" y="1091"/>
                    </a:lnTo>
                    <a:lnTo>
                      <a:pt x="4418" y="1091"/>
                    </a:lnTo>
                    <a:lnTo>
                      <a:pt x="4418" y="1091"/>
                    </a:lnTo>
                    <a:lnTo>
                      <a:pt x="4418" y="1091"/>
                    </a:lnTo>
                    <a:lnTo>
                      <a:pt x="4423" y="1091"/>
                    </a:lnTo>
                    <a:lnTo>
                      <a:pt x="4423" y="1091"/>
                    </a:lnTo>
                    <a:lnTo>
                      <a:pt x="4423" y="1091"/>
                    </a:lnTo>
                    <a:lnTo>
                      <a:pt x="4423" y="1091"/>
                    </a:lnTo>
                    <a:lnTo>
                      <a:pt x="4429" y="1091"/>
                    </a:lnTo>
                    <a:lnTo>
                      <a:pt x="4429" y="1091"/>
                    </a:lnTo>
                    <a:lnTo>
                      <a:pt x="4429" y="1091"/>
                    </a:lnTo>
                    <a:lnTo>
                      <a:pt x="4429" y="1091"/>
                    </a:lnTo>
                    <a:lnTo>
                      <a:pt x="4434" y="1091"/>
                    </a:lnTo>
                    <a:lnTo>
                      <a:pt x="4434" y="1091"/>
                    </a:lnTo>
                    <a:lnTo>
                      <a:pt x="4434" y="1091"/>
                    </a:lnTo>
                    <a:lnTo>
                      <a:pt x="4434" y="1091"/>
                    </a:lnTo>
                    <a:lnTo>
                      <a:pt x="4440" y="1091"/>
                    </a:lnTo>
                    <a:lnTo>
                      <a:pt x="4440" y="1091"/>
                    </a:lnTo>
                    <a:lnTo>
                      <a:pt x="4440" y="1091"/>
                    </a:lnTo>
                    <a:lnTo>
                      <a:pt x="4440" y="1091"/>
                    </a:lnTo>
                    <a:lnTo>
                      <a:pt x="4446" y="1091"/>
                    </a:lnTo>
                    <a:lnTo>
                      <a:pt x="4446" y="1091"/>
                    </a:lnTo>
                    <a:lnTo>
                      <a:pt x="4446" y="1091"/>
                    </a:lnTo>
                    <a:lnTo>
                      <a:pt x="4446" y="1091"/>
                    </a:lnTo>
                    <a:lnTo>
                      <a:pt x="4451" y="1091"/>
                    </a:lnTo>
                    <a:lnTo>
                      <a:pt x="4451" y="1091"/>
                    </a:lnTo>
                    <a:lnTo>
                      <a:pt x="4451" y="1091"/>
                    </a:lnTo>
                    <a:lnTo>
                      <a:pt x="4451" y="1091"/>
                    </a:lnTo>
                    <a:lnTo>
                      <a:pt x="4457" y="1091"/>
                    </a:lnTo>
                    <a:lnTo>
                      <a:pt x="4457" y="1091"/>
                    </a:lnTo>
                    <a:lnTo>
                      <a:pt x="4457" y="1091"/>
                    </a:lnTo>
                    <a:lnTo>
                      <a:pt x="4457" y="1091"/>
                    </a:lnTo>
                    <a:lnTo>
                      <a:pt x="4462" y="1091"/>
                    </a:lnTo>
                    <a:lnTo>
                      <a:pt x="4462" y="1091"/>
                    </a:lnTo>
                    <a:lnTo>
                      <a:pt x="4462" y="1091"/>
                    </a:lnTo>
                    <a:lnTo>
                      <a:pt x="4462" y="1091"/>
                    </a:lnTo>
                    <a:lnTo>
                      <a:pt x="4468" y="1091"/>
                    </a:lnTo>
                    <a:lnTo>
                      <a:pt x="4468" y="1091"/>
                    </a:lnTo>
                    <a:lnTo>
                      <a:pt x="4468" y="1091"/>
                    </a:lnTo>
                    <a:lnTo>
                      <a:pt x="4468" y="1091"/>
                    </a:lnTo>
                    <a:lnTo>
                      <a:pt x="4473" y="1091"/>
                    </a:lnTo>
                    <a:lnTo>
                      <a:pt x="4473" y="1091"/>
                    </a:lnTo>
                    <a:lnTo>
                      <a:pt x="4473" y="1091"/>
                    </a:lnTo>
                    <a:lnTo>
                      <a:pt x="4473" y="1091"/>
                    </a:lnTo>
                    <a:lnTo>
                      <a:pt x="4479" y="1091"/>
                    </a:lnTo>
                    <a:lnTo>
                      <a:pt x="4479" y="1091"/>
                    </a:lnTo>
                    <a:lnTo>
                      <a:pt x="4479" y="1091"/>
                    </a:lnTo>
                    <a:lnTo>
                      <a:pt x="4479" y="1091"/>
                    </a:lnTo>
                    <a:lnTo>
                      <a:pt x="4484" y="1091"/>
                    </a:lnTo>
                    <a:lnTo>
                      <a:pt x="4484" y="1091"/>
                    </a:lnTo>
                    <a:lnTo>
                      <a:pt x="4484" y="1091"/>
                    </a:lnTo>
                    <a:lnTo>
                      <a:pt x="4484" y="1091"/>
                    </a:lnTo>
                    <a:lnTo>
                      <a:pt x="4490" y="1091"/>
                    </a:lnTo>
                    <a:lnTo>
                      <a:pt x="4490" y="1091"/>
                    </a:lnTo>
                    <a:lnTo>
                      <a:pt x="4490" y="1091"/>
                    </a:lnTo>
                    <a:lnTo>
                      <a:pt x="4490" y="1091"/>
                    </a:lnTo>
                    <a:lnTo>
                      <a:pt x="4495" y="1091"/>
                    </a:lnTo>
                    <a:lnTo>
                      <a:pt x="4495" y="1091"/>
                    </a:lnTo>
                    <a:lnTo>
                      <a:pt x="4495" y="1091"/>
                    </a:lnTo>
                    <a:lnTo>
                      <a:pt x="4495" y="1091"/>
                    </a:lnTo>
                    <a:lnTo>
                      <a:pt x="4501" y="1091"/>
                    </a:lnTo>
                    <a:lnTo>
                      <a:pt x="4501" y="1091"/>
                    </a:lnTo>
                    <a:lnTo>
                      <a:pt x="4501" y="1091"/>
                    </a:lnTo>
                    <a:lnTo>
                      <a:pt x="4501" y="1091"/>
                    </a:lnTo>
                    <a:lnTo>
                      <a:pt x="4506" y="1091"/>
                    </a:lnTo>
                    <a:lnTo>
                      <a:pt x="4506" y="1091"/>
                    </a:lnTo>
                    <a:lnTo>
                      <a:pt x="4506" y="1091"/>
                    </a:lnTo>
                    <a:lnTo>
                      <a:pt x="4506" y="1091"/>
                    </a:lnTo>
                    <a:lnTo>
                      <a:pt x="4512" y="1091"/>
                    </a:lnTo>
                    <a:lnTo>
                      <a:pt x="4512" y="1091"/>
                    </a:lnTo>
                    <a:lnTo>
                      <a:pt x="4512" y="1091"/>
                    </a:lnTo>
                    <a:lnTo>
                      <a:pt x="4512" y="1091"/>
                    </a:lnTo>
                    <a:lnTo>
                      <a:pt x="4517" y="1091"/>
                    </a:lnTo>
                    <a:lnTo>
                      <a:pt x="4517" y="1091"/>
                    </a:lnTo>
                    <a:lnTo>
                      <a:pt x="4517" y="1091"/>
                    </a:lnTo>
                    <a:lnTo>
                      <a:pt x="4517" y="1091"/>
                    </a:lnTo>
                    <a:lnTo>
                      <a:pt x="4523" y="1091"/>
                    </a:lnTo>
                    <a:lnTo>
                      <a:pt x="4523" y="1091"/>
                    </a:lnTo>
                    <a:lnTo>
                      <a:pt x="4523" y="1091"/>
                    </a:lnTo>
                    <a:lnTo>
                      <a:pt x="4523" y="1091"/>
                    </a:lnTo>
                    <a:lnTo>
                      <a:pt x="4529" y="1091"/>
                    </a:lnTo>
                    <a:lnTo>
                      <a:pt x="4529" y="1091"/>
                    </a:lnTo>
                    <a:lnTo>
                      <a:pt x="4529" y="1091"/>
                    </a:lnTo>
                    <a:lnTo>
                      <a:pt x="4529" y="1091"/>
                    </a:lnTo>
                    <a:lnTo>
                      <a:pt x="4534" y="1091"/>
                    </a:lnTo>
                    <a:lnTo>
                      <a:pt x="4534" y="1091"/>
                    </a:lnTo>
                    <a:lnTo>
                      <a:pt x="4534" y="1091"/>
                    </a:lnTo>
                    <a:lnTo>
                      <a:pt x="4534" y="1091"/>
                    </a:lnTo>
                    <a:lnTo>
                      <a:pt x="4540" y="1091"/>
                    </a:lnTo>
                    <a:lnTo>
                      <a:pt x="4540" y="1091"/>
                    </a:lnTo>
                    <a:lnTo>
                      <a:pt x="4540" y="1091"/>
                    </a:lnTo>
                    <a:lnTo>
                      <a:pt x="4540" y="1091"/>
                    </a:lnTo>
                    <a:lnTo>
                      <a:pt x="4545" y="1091"/>
                    </a:lnTo>
                    <a:lnTo>
                      <a:pt x="4545" y="1091"/>
                    </a:lnTo>
                    <a:lnTo>
                      <a:pt x="4545" y="1091"/>
                    </a:lnTo>
                    <a:lnTo>
                      <a:pt x="4545" y="1091"/>
                    </a:lnTo>
                    <a:lnTo>
                      <a:pt x="4551" y="1091"/>
                    </a:lnTo>
                    <a:lnTo>
                      <a:pt x="4551" y="1091"/>
                    </a:lnTo>
                    <a:lnTo>
                      <a:pt x="4551" y="1091"/>
                    </a:lnTo>
                    <a:lnTo>
                      <a:pt x="4551" y="1091"/>
                    </a:lnTo>
                    <a:lnTo>
                      <a:pt x="4556" y="1091"/>
                    </a:lnTo>
                    <a:lnTo>
                      <a:pt x="4556" y="1091"/>
                    </a:lnTo>
                    <a:lnTo>
                      <a:pt x="4556" y="1091"/>
                    </a:lnTo>
                    <a:lnTo>
                      <a:pt x="4556" y="1091"/>
                    </a:lnTo>
                    <a:lnTo>
                      <a:pt x="4562" y="1091"/>
                    </a:lnTo>
                    <a:lnTo>
                      <a:pt x="4562" y="1091"/>
                    </a:lnTo>
                    <a:lnTo>
                      <a:pt x="4562" y="1091"/>
                    </a:lnTo>
                    <a:lnTo>
                      <a:pt x="4562" y="1091"/>
                    </a:lnTo>
                    <a:lnTo>
                      <a:pt x="4567" y="1091"/>
                    </a:lnTo>
                    <a:lnTo>
                      <a:pt x="4567" y="1091"/>
                    </a:lnTo>
                    <a:lnTo>
                      <a:pt x="4567" y="1091"/>
                    </a:lnTo>
                    <a:lnTo>
                      <a:pt x="4567" y="1091"/>
                    </a:lnTo>
                    <a:lnTo>
                      <a:pt x="4573" y="1091"/>
                    </a:lnTo>
                    <a:lnTo>
                      <a:pt x="4573" y="1091"/>
                    </a:lnTo>
                    <a:lnTo>
                      <a:pt x="4573" y="1091"/>
                    </a:lnTo>
                    <a:lnTo>
                      <a:pt x="4573" y="1091"/>
                    </a:lnTo>
                    <a:lnTo>
                      <a:pt x="4578" y="1091"/>
                    </a:lnTo>
                    <a:lnTo>
                      <a:pt x="4578" y="1091"/>
                    </a:lnTo>
                    <a:lnTo>
                      <a:pt x="4578" y="1091"/>
                    </a:lnTo>
                    <a:lnTo>
                      <a:pt x="4578" y="1091"/>
                    </a:lnTo>
                    <a:lnTo>
                      <a:pt x="4584" y="1091"/>
                    </a:lnTo>
                    <a:lnTo>
                      <a:pt x="4584" y="1091"/>
                    </a:lnTo>
                    <a:lnTo>
                      <a:pt x="4584" y="1091"/>
                    </a:lnTo>
                    <a:lnTo>
                      <a:pt x="4584" y="1091"/>
                    </a:lnTo>
                    <a:lnTo>
                      <a:pt x="4589" y="1091"/>
                    </a:lnTo>
                    <a:lnTo>
                      <a:pt x="4589" y="1091"/>
                    </a:lnTo>
                    <a:lnTo>
                      <a:pt x="4589" y="1091"/>
                    </a:lnTo>
                    <a:lnTo>
                      <a:pt x="4589" y="1091"/>
                    </a:lnTo>
                    <a:lnTo>
                      <a:pt x="4595" y="1091"/>
                    </a:lnTo>
                    <a:lnTo>
                      <a:pt x="4595" y="1091"/>
                    </a:lnTo>
                    <a:lnTo>
                      <a:pt x="4595" y="1091"/>
                    </a:lnTo>
                    <a:lnTo>
                      <a:pt x="4595" y="1091"/>
                    </a:lnTo>
                    <a:lnTo>
                      <a:pt x="4601" y="1091"/>
                    </a:lnTo>
                    <a:lnTo>
                      <a:pt x="4601" y="1091"/>
                    </a:lnTo>
                    <a:lnTo>
                      <a:pt x="4601" y="1091"/>
                    </a:lnTo>
                    <a:lnTo>
                      <a:pt x="4601" y="1091"/>
                    </a:lnTo>
                    <a:lnTo>
                      <a:pt x="4606" y="1091"/>
                    </a:lnTo>
                    <a:lnTo>
                      <a:pt x="4606" y="1091"/>
                    </a:lnTo>
                    <a:lnTo>
                      <a:pt x="4606" y="1091"/>
                    </a:lnTo>
                    <a:lnTo>
                      <a:pt x="4606" y="1091"/>
                    </a:lnTo>
                    <a:lnTo>
                      <a:pt x="4612" y="1091"/>
                    </a:lnTo>
                    <a:lnTo>
                      <a:pt x="4612" y="1091"/>
                    </a:lnTo>
                    <a:lnTo>
                      <a:pt x="4612" y="1091"/>
                    </a:lnTo>
                    <a:lnTo>
                      <a:pt x="4612" y="1091"/>
                    </a:lnTo>
                    <a:lnTo>
                      <a:pt x="4617" y="1091"/>
                    </a:lnTo>
                    <a:lnTo>
                      <a:pt x="4617" y="1091"/>
                    </a:lnTo>
                    <a:lnTo>
                      <a:pt x="4617" y="1091"/>
                    </a:lnTo>
                    <a:lnTo>
                      <a:pt x="4617" y="1091"/>
                    </a:lnTo>
                    <a:lnTo>
                      <a:pt x="4623" y="1091"/>
                    </a:lnTo>
                    <a:lnTo>
                      <a:pt x="4623" y="1091"/>
                    </a:lnTo>
                    <a:lnTo>
                      <a:pt x="4623" y="1091"/>
                    </a:lnTo>
                    <a:lnTo>
                      <a:pt x="4623" y="1091"/>
                    </a:lnTo>
                    <a:lnTo>
                      <a:pt x="4628" y="1091"/>
                    </a:lnTo>
                    <a:lnTo>
                      <a:pt x="4628" y="1091"/>
                    </a:lnTo>
                    <a:lnTo>
                      <a:pt x="4628" y="1091"/>
                    </a:lnTo>
                    <a:lnTo>
                      <a:pt x="4628" y="1091"/>
                    </a:lnTo>
                    <a:lnTo>
                      <a:pt x="4634" y="1091"/>
                    </a:lnTo>
                    <a:lnTo>
                      <a:pt x="4634" y="1091"/>
                    </a:lnTo>
                    <a:lnTo>
                      <a:pt x="4634" y="1091"/>
                    </a:lnTo>
                    <a:lnTo>
                      <a:pt x="4634" y="1091"/>
                    </a:lnTo>
                    <a:lnTo>
                      <a:pt x="4639" y="1091"/>
                    </a:lnTo>
                    <a:lnTo>
                      <a:pt x="4639" y="1091"/>
                    </a:lnTo>
                    <a:lnTo>
                      <a:pt x="4639" y="1091"/>
                    </a:lnTo>
                    <a:lnTo>
                      <a:pt x="4639" y="1091"/>
                    </a:lnTo>
                    <a:lnTo>
                      <a:pt x="4645" y="1091"/>
                    </a:lnTo>
                    <a:lnTo>
                      <a:pt x="4645" y="1091"/>
                    </a:lnTo>
                    <a:lnTo>
                      <a:pt x="4645" y="1091"/>
                    </a:lnTo>
                    <a:lnTo>
                      <a:pt x="4645" y="1091"/>
                    </a:lnTo>
                    <a:lnTo>
                      <a:pt x="4650" y="1091"/>
                    </a:lnTo>
                    <a:lnTo>
                      <a:pt x="4650" y="1091"/>
                    </a:lnTo>
                    <a:lnTo>
                      <a:pt x="4650" y="1091"/>
                    </a:lnTo>
                    <a:lnTo>
                      <a:pt x="4650" y="1091"/>
                    </a:lnTo>
                    <a:lnTo>
                      <a:pt x="4656" y="1091"/>
                    </a:lnTo>
                    <a:lnTo>
                      <a:pt x="4656" y="1091"/>
                    </a:lnTo>
                    <a:lnTo>
                      <a:pt x="4656" y="1091"/>
                    </a:lnTo>
                    <a:lnTo>
                      <a:pt x="4656" y="1091"/>
                    </a:lnTo>
                    <a:lnTo>
                      <a:pt x="4661" y="1091"/>
                    </a:lnTo>
                    <a:lnTo>
                      <a:pt x="4661" y="1091"/>
                    </a:lnTo>
                    <a:lnTo>
                      <a:pt x="4661" y="1091"/>
                    </a:lnTo>
                    <a:lnTo>
                      <a:pt x="4661" y="1091"/>
                    </a:lnTo>
                    <a:lnTo>
                      <a:pt x="4667" y="1091"/>
                    </a:lnTo>
                    <a:lnTo>
                      <a:pt x="4667" y="1091"/>
                    </a:lnTo>
                    <a:lnTo>
                      <a:pt x="4667" y="1091"/>
                    </a:lnTo>
                    <a:lnTo>
                      <a:pt x="4667" y="1091"/>
                    </a:lnTo>
                    <a:lnTo>
                      <a:pt x="4673" y="1091"/>
                    </a:lnTo>
                    <a:lnTo>
                      <a:pt x="4673" y="1091"/>
                    </a:lnTo>
                    <a:lnTo>
                      <a:pt x="4673" y="1091"/>
                    </a:lnTo>
                    <a:lnTo>
                      <a:pt x="4673" y="1091"/>
                    </a:lnTo>
                    <a:lnTo>
                      <a:pt x="4678" y="1091"/>
                    </a:lnTo>
                    <a:lnTo>
                      <a:pt x="4678" y="1091"/>
                    </a:lnTo>
                    <a:lnTo>
                      <a:pt x="4678" y="1091"/>
                    </a:lnTo>
                    <a:lnTo>
                      <a:pt x="4678" y="1091"/>
                    </a:lnTo>
                    <a:lnTo>
                      <a:pt x="4684" y="1091"/>
                    </a:lnTo>
                    <a:lnTo>
                      <a:pt x="4684" y="1091"/>
                    </a:lnTo>
                    <a:lnTo>
                      <a:pt x="4684" y="1091"/>
                    </a:lnTo>
                    <a:lnTo>
                      <a:pt x="4684" y="1091"/>
                    </a:lnTo>
                    <a:lnTo>
                      <a:pt x="4689" y="1091"/>
                    </a:lnTo>
                    <a:lnTo>
                      <a:pt x="4689" y="1091"/>
                    </a:lnTo>
                    <a:lnTo>
                      <a:pt x="4689" y="1091"/>
                    </a:lnTo>
                    <a:lnTo>
                      <a:pt x="4689" y="1091"/>
                    </a:lnTo>
                    <a:lnTo>
                      <a:pt x="4695" y="1091"/>
                    </a:lnTo>
                    <a:lnTo>
                      <a:pt x="4695" y="1091"/>
                    </a:lnTo>
                    <a:lnTo>
                      <a:pt x="4695" y="1091"/>
                    </a:lnTo>
                    <a:lnTo>
                      <a:pt x="4695" y="1091"/>
                    </a:lnTo>
                    <a:lnTo>
                      <a:pt x="4700" y="1091"/>
                    </a:lnTo>
                    <a:lnTo>
                      <a:pt x="4700" y="1091"/>
                    </a:lnTo>
                    <a:lnTo>
                      <a:pt x="4700" y="1091"/>
                    </a:lnTo>
                    <a:lnTo>
                      <a:pt x="4700" y="1091"/>
                    </a:lnTo>
                    <a:lnTo>
                      <a:pt x="4706" y="1091"/>
                    </a:lnTo>
                    <a:lnTo>
                      <a:pt x="4706" y="1091"/>
                    </a:lnTo>
                    <a:lnTo>
                      <a:pt x="4706" y="1091"/>
                    </a:lnTo>
                    <a:lnTo>
                      <a:pt x="4706" y="1091"/>
                    </a:lnTo>
                    <a:lnTo>
                      <a:pt x="4711" y="1091"/>
                    </a:lnTo>
                    <a:lnTo>
                      <a:pt x="4711" y="1091"/>
                    </a:lnTo>
                    <a:lnTo>
                      <a:pt x="4711" y="1091"/>
                    </a:lnTo>
                    <a:lnTo>
                      <a:pt x="4711" y="1091"/>
                    </a:lnTo>
                    <a:lnTo>
                      <a:pt x="4717" y="1091"/>
                    </a:lnTo>
                    <a:lnTo>
                      <a:pt x="4717" y="1091"/>
                    </a:lnTo>
                    <a:lnTo>
                      <a:pt x="4717" y="1091"/>
                    </a:lnTo>
                    <a:lnTo>
                      <a:pt x="4717" y="1091"/>
                    </a:lnTo>
                    <a:lnTo>
                      <a:pt x="4722" y="1091"/>
                    </a:lnTo>
                    <a:lnTo>
                      <a:pt x="4722" y="1091"/>
                    </a:lnTo>
                    <a:lnTo>
                      <a:pt x="4722" y="1091"/>
                    </a:lnTo>
                    <a:lnTo>
                      <a:pt x="4722" y="1091"/>
                    </a:lnTo>
                    <a:lnTo>
                      <a:pt x="4728" y="1091"/>
                    </a:lnTo>
                    <a:lnTo>
                      <a:pt x="4728" y="1091"/>
                    </a:lnTo>
                    <a:lnTo>
                      <a:pt x="4728" y="1091"/>
                    </a:lnTo>
                    <a:lnTo>
                      <a:pt x="4728" y="1091"/>
                    </a:lnTo>
                    <a:lnTo>
                      <a:pt x="4733" y="1091"/>
                    </a:lnTo>
                    <a:lnTo>
                      <a:pt x="4733" y="1091"/>
                    </a:lnTo>
                    <a:lnTo>
                      <a:pt x="4733" y="1091"/>
                    </a:lnTo>
                    <a:lnTo>
                      <a:pt x="4733" y="1091"/>
                    </a:lnTo>
                    <a:lnTo>
                      <a:pt x="4739" y="1091"/>
                    </a:lnTo>
                    <a:lnTo>
                      <a:pt x="4739" y="1091"/>
                    </a:lnTo>
                    <a:lnTo>
                      <a:pt x="4739" y="1091"/>
                    </a:lnTo>
                    <a:lnTo>
                      <a:pt x="4739" y="1091"/>
                    </a:lnTo>
                    <a:lnTo>
                      <a:pt x="4744" y="1091"/>
                    </a:lnTo>
                    <a:lnTo>
                      <a:pt x="4744" y="1091"/>
                    </a:lnTo>
                    <a:lnTo>
                      <a:pt x="4744" y="1091"/>
                    </a:lnTo>
                    <a:lnTo>
                      <a:pt x="4744" y="1091"/>
                    </a:lnTo>
                    <a:lnTo>
                      <a:pt x="4750" y="1091"/>
                    </a:lnTo>
                    <a:lnTo>
                      <a:pt x="4750" y="1091"/>
                    </a:lnTo>
                    <a:lnTo>
                      <a:pt x="4750" y="1091"/>
                    </a:lnTo>
                    <a:lnTo>
                      <a:pt x="4750" y="1091"/>
                    </a:lnTo>
                    <a:lnTo>
                      <a:pt x="4756" y="1091"/>
                    </a:lnTo>
                    <a:lnTo>
                      <a:pt x="4756" y="1091"/>
                    </a:lnTo>
                    <a:lnTo>
                      <a:pt x="4756" y="1091"/>
                    </a:lnTo>
                    <a:lnTo>
                      <a:pt x="4756" y="1091"/>
                    </a:lnTo>
                    <a:lnTo>
                      <a:pt x="4761" y="1091"/>
                    </a:lnTo>
                    <a:lnTo>
                      <a:pt x="4761" y="1091"/>
                    </a:lnTo>
                    <a:lnTo>
                      <a:pt x="4761" y="1091"/>
                    </a:lnTo>
                    <a:lnTo>
                      <a:pt x="4761" y="1091"/>
                    </a:lnTo>
                    <a:lnTo>
                      <a:pt x="4767" y="1091"/>
                    </a:lnTo>
                    <a:lnTo>
                      <a:pt x="4767" y="1091"/>
                    </a:lnTo>
                    <a:lnTo>
                      <a:pt x="4767" y="1091"/>
                    </a:lnTo>
                    <a:lnTo>
                      <a:pt x="4767" y="1091"/>
                    </a:lnTo>
                    <a:lnTo>
                      <a:pt x="4772" y="1091"/>
                    </a:lnTo>
                    <a:lnTo>
                      <a:pt x="4772" y="1091"/>
                    </a:lnTo>
                    <a:lnTo>
                      <a:pt x="4772" y="1091"/>
                    </a:lnTo>
                    <a:lnTo>
                      <a:pt x="4772" y="1091"/>
                    </a:lnTo>
                    <a:lnTo>
                      <a:pt x="4778" y="1091"/>
                    </a:lnTo>
                    <a:lnTo>
                      <a:pt x="4778" y="1091"/>
                    </a:lnTo>
                    <a:lnTo>
                      <a:pt x="4778" y="1091"/>
                    </a:lnTo>
                    <a:lnTo>
                      <a:pt x="4778" y="1091"/>
                    </a:lnTo>
                    <a:lnTo>
                      <a:pt x="4783" y="1091"/>
                    </a:lnTo>
                    <a:lnTo>
                      <a:pt x="4783" y="1091"/>
                    </a:lnTo>
                    <a:lnTo>
                      <a:pt x="4783" y="1091"/>
                    </a:lnTo>
                    <a:lnTo>
                      <a:pt x="4783" y="1091"/>
                    </a:lnTo>
                    <a:lnTo>
                      <a:pt x="4789" y="1091"/>
                    </a:lnTo>
                    <a:lnTo>
                      <a:pt x="4789" y="1091"/>
                    </a:lnTo>
                    <a:lnTo>
                      <a:pt x="4789" y="1091"/>
                    </a:lnTo>
                    <a:lnTo>
                      <a:pt x="4789" y="1091"/>
                    </a:lnTo>
                    <a:lnTo>
                      <a:pt x="4794" y="1091"/>
                    </a:lnTo>
                    <a:lnTo>
                      <a:pt x="4794" y="1091"/>
                    </a:lnTo>
                    <a:lnTo>
                      <a:pt x="4794" y="1091"/>
                    </a:lnTo>
                    <a:lnTo>
                      <a:pt x="4794" y="1091"/>
                    </a:lnTo>
                    <a:lnTo>
                      <a:pt x="4800" y="1091"/>
                    </a:lnTo>
                    <a:lnTo>
                      <a:pt x="4800" y="1091"/>
                    </a:lnTo>
                    <a:lnTo>
                      <a:pt x="4800" y="1091"/>
                    </a:lnTo>
                    <a:lnTo>
                      <a:pt x="4800" y="1091"/>
                    </a:lnTo>
                    <a:lnTo>
                      <a:pt x="4805" y="1091"/>
                    </a:lnTo>
                    <a:lnTo>
                      <a:pt x="4805" y="1091"/>
                    </a:lnTo>
                    <a:lnTo>
                      <a:pt x="4805" y="1091"/>
                    </a:lnTo>
                    <a:lnTo>
                      <a:pt x="4805" y="1091"/>
                    </a:lnTo>
                    <a:lnTo>
                      <a:pt x="4811" y="1091"/>
                    </a:lnTo>
                    <a:lnTo>
                      <a:pt x="4811" y="1091"/>
                    </a:lnTo>
                    <a:lnTo>
                      <a:pt x="4811" y="1091"/>
                    </a:lnTo>
                    <a:lnTo>
                      <a:pt x="4811" y="1091"/>
                    </a:lnTo>
                    <a:lnTo>
                      <a:pt x="4816" y="1091"/>
                    </a:lnTo>
                    <a:lnTo>
                      <a:pt x="4816" y="1091"/>
                    </a:lnTo>
                    <a:lnTo>
                      <a:pt x="4816" y="1091"/>
                    </a:lnTo>
                    <a:lnTo>
                      <a:pt x="4816" y="1091"/>
                    </a:lnTo>
                    <a:lnTo>
                      <a:pt x="4822" y="1091"/>
                    </a:lnTo>
                    <a:lnTo>
                      <a:pt x="4822" y="1091"/>
                    </a:lnTo>
                    <a:lnTo>
                      <a:pt x="4822" y="1091"/>
                    </a:lnTo>
                    <a:lnTo>
                      <a:pt x="4822" y="1091"/>
                    </a:lnTo>
                    <a:lnTo>
                      <a:pt x="4828" y="1091"/>
                    </a:lnTo>
                    <a:lnTo>
                      <a:pt x="4828" y="1091"/>
                    </a:lnTo>
                    <a:lnTo>
                      <a:pt x="4828" y="1091"/>
                    </a:lnTo>
                    <a:lnTo>
                      <a:pt x="4828" y="1091"/>
                    </a:lnTo>
                    <a:lnTo>
                      <a:pt x="4833" y="1091"/>
                    </a:lnTo>
                    <a:lnTo>
                      <a:pt x="4833" y="1091"/>
                    </a:lnTo>
                    <a:lnTo>
                      <a:pt x="4833" y="1091"/>
                    </a:lnTo>
                    <a:lnTo>
                      <a:pt x="4833" y="1091"/>
                    </a:lnTo>
                    <a:lnTo>
                      <a:pt x="4839" y="1091"/>
                    </a:lnTo>
                    <a:lnTo>
                      <a:pt x="4839" y="1091"/>
                    </a:lnTo>
                    <a:lnTo>
                      <a:pt x="4839" y="1091"/>
                    </a:lnTo>
                    <a:lnTo>
                      <a:pt x="4839" y="1091"/>
                    </a:lnTo>
                    <a:lnTo>
                      <a:pt x="4844" y="1091"/>
                    </a:lnTo>
                    <a:lnTo>
                      <a:pt x="4844" y="1091"/>
                    </a:lnTo>
                    <a:lnTo>
                      <a:pt x="4844" y="1091"/>
                    </a:lnTo>
                    <a:lnTo>
                      <a:pt x="4844" y="1091"/>
                    </a:lnTo>
                    <a:lnTo>
                      <a:pt x="4850" y="1091"/>
                    </a:lnTo>
                    <a:lnTo>
                      <a:pt x="4850" y="1091"/>
                    </a:lnTo>
                    <a:lnTo>
                      <a:pt x="4850" y="1091"/>
                    </a:lnTo>
                    <a:lnTo>
                      <a:pt x="4850" y="1091"/>
                    </a:lnTo>
                    <a:lnTo>
                      <a:pt x="4855" y="1091"/>
                    </a:lnTo>
                    <a:lnTo>
                      <a:pt x="4855" y="1091"/>
                    </a:lnTo>
                    <a:lnTo>
                      <a:pt x="4855" y="1091"/>
                    </a:lnTo>
                    <a:lnTo>
                      <a:pt x="4855" y="1091"/>
                    </a:lnTo>
                  </a:path>
                </a:pathLst>
              </a:cu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1" name="Freeform 96"/>
              <p:cNvSpPr>
                <a:spLocks/>
              </p:cNvSpPr>
              <p:nvPr/>
            </p:nvSpPr>
            <p:spPr bwMode="auto">
              <a:xfrm>
                <a:off x="5443886" y="8026147"/>
                <a:ext cx="31759" cy="49352"/>
              </a:xfrm>
              <a:custGeom>
                <a:avLst/>
                <a:gdLst>
                  <a:gd name="T0" fmla="*/ 0 w 33"/>
                  <a:gd name="T1" fmla="*/ 23 h 39"/>
                  <a:gd name="T2" fmla="*/ 17 w 33"/>
                  <a:gd name="T3" fmla="*/ 39 h 39"/>
                  <a:gd name="T4" fmla="*/ 33 w 33"/>
                  <a:gd name="T5" fmla="*/ 23 h 39"/>
                  <a:gd name="T6" fmla="*/ 17 w 33"/>
                  <a:gd name="T7" fmla="*/ 0 h 39"/>
                  <a:gd name="T8" fmla="*/ 0 w 33"/>
                  <a:gd name="T9" fmla="*/ 23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" h="39">
                    <a:moveTo>
                      <a:pt x="0" y="23"/>
                    </a:moveTo>
                    <a:lnTo>
                      <a:pt x="17" y="39"/>
                    </a:lnTo>
                    <a:lnTo>
                      <a:pt x="33" y="23"/>
                    </a:lnTo>
                    <a:lnTo>
                      <a:pt x="17" y="0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0000FF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2" name="Rectangle 97"/>
              <p:cNvSpPr>
                <a:spLocks noChangeArrowheads="1"/>
              </p:cNvSpPr>
              <p:nvPr/>
            </p:nvSpPr>
            <p:spPr bwMode="auto">
              <a:xfrm>
                <a:off x="1011077" y="6191250"/>
                <a:ext cx="1375377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+MS3(871.5-&gt;697.0), 7.6min #412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3" name="Line 98"/>
              <p:cNvSpPr>
                <a:spLocks noChangeShapeType="1"/>
              </p:cNvSpPr>
              <p:nvPr/>
            </p:nvSpPr>
            <p:spPr bwMode="auto">
              <a:xfrm>
                <a:off x="1250714" y="8069172"/>
                <a:ext cx="26947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4" name="Rectangle 99"/>
              <p:cNvSpPr>
                <a:spLocks noChangeArrowheads="1"/>
              </p:cNvSpPr>
              <p:nvPr/>
            </p:nvSpPr>
            <p:spPr bwMode="auto">
              <a:xfrm>
                <a:off x="1181422" y="8026147"/>
                <a:ext cx="49694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15" name="Line 100"/>
              <p:cNvSpPr>
                <a:spLocks noChangeShapeType="1"/>
              </p:cNvSpPr>
              <p:nvPr/>
            </p:nvSpPr>
            <p:spPr bwMode="auto">
              <a:xfrm>
                <a:off x="1261301" y="7970467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6" name="Line 101"/>
              <p:cNvSpPr>
                <a:spLocks noChangeShapeType="1"/>
              </p:cNvSpPr>
              <p:nvPr/>
            </p:nvSpPr>
            <p:spPr bwMode="auto">
              <a:xfrm>
                <a:off x="1261301" y="7865435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7" name="Line 102"/>
              <p:cNvSpPr>
                <a:spLocks noChangeShapeType="1"/>
              </p:cNvSpPr>
              <p:nvPr/>
            </p:nvSpPr>
            <p:spPr bwMode="auto">
              <a:xfrm>
                <a:off x="1261301" y="7760403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8" name="Line 103"/>
              <p:cNvSpPr>
                <a:spLocks noChangeShapeType="1"/>
              </p:cNvSpPr>
              <p:nvPr/>
            </p:nvSpPr>
            <p:spPr bwMode="auto">
              <a:xfrm>
                <a:off x="1261301" y="7655371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19" name="Line 104"/>
              <p:cNvSpPr>
                <a:spLocks noChangeShapeType="1"/>
              </p:cNvSpPr>
              <p:nvPr/>
            </p:nvSpPr>
            <p:spPr bwMode="auto">
              <a:xfrm>
                <a:off x="1250714" y="7550339"/>
                <a:ext cx="26947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95" name="Rectangle 105"/>
              <p:cNvSpPr>
                <a:spLocks noChangeArrowheads="1"/>
              </p:cNvSpPr>
              <p:nvPr/>
            </p:nvSpPr>
            <p:spPr bwMode="auto">
              <a:xfrm>
                <a:off x="1122715" y="7508579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100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0" name="Line 106"/>
              <p:cNvSpPr>
                <a:spLocks noChangeShapeType="1"/>
              </p:cNvSpPr>
              <p:nvPr/>
            </p:nvSpPr>
            <p:spPr bwMode="auto">
              <a:xfrm>
                <a:off x="1261301" y="7451634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1" name="Line 107"/>
              <p:cNvSpPr>
                <a:spLocks noChangeShapeType="1"/>
              </p:cNvSpPr>
              <p:nvPr/>
            </p:nvSpPr>
            <p:spPr bwMode="auto">
              <a:xfrm>
                <a:off x="1261301" y="7346602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6" name="Line 108"/>
              <p:cNvSpPr>
                <a:spLocks noChangeShapeType="1"/>
              </p:cNvSpPr>
              <p:nvPr/>
            </p:nvSpPr>
            <p:spPr bwMode="auto">
              <a:xfrm>
                <a:off x="1261301" y="7241570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3" name="Line 109"/>
              <p:cNvSpPr>
                <a:spLocks noChangeShapeType="1"/>
              </p:cNvSpPr>
              <p:nvPr/>
            </p:nvSpPr>
            <p:spPr bwMode="auto">
              <a:xfrm>
                <a:off x="1261301" y="7136538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9" name="Line 110"/>
              <p:cNvSpPr>
                <a:spLocks noChangeShapeType="1"/>
              </p:cNvSpPr>
              <p:nvPr/>
            </p:nvSpPr>
            <p:spPr bwMode="auto">
              <a:xfrm>
                <a:off x="1250714" y="7031506"/>
                <a:ext cx="26947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0" name="Rectangle 111"/>
              <p:cNvSpPr>
                <a:spLocks noChangeArrowheads="1"/>
              </p:cNvSpPr>
              <p:nvPr/>
            </p:nvSpPr>
            <p:spPr bwMode="auto">
              <a:xfrm>
                <a:off x="1122715" y="6989746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200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5" name="Line 112"/>
              <p:cNvSpPr>
                <a:spLocks noChangeShapeType="1"/>
              </p:cNvSpPr>
              <p:nvPr/>
            </p:nvSpPr>
            <p:spPr bwMode="auto">
              <a:xfrm>
                <a:off x="1261301" y="6934067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1" name="Line 113"/>
              <p:cNvSpPr>
                <a:spLocks noChangeShapeType="1"/>
              </p:cNvSpPr>
              <p:nvPr/>
            </p:nvSpPr>
            <p:spPr bwMode="auto">
              <a:xfrm>
                <a:off x="1261301" y="6829035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8" name="Line 114"/>
              <p:cNvSpPr>
                <a:spLocks noChangeShapeType="1"/>
              </p:cNvSpPr>
              <p:nvPr/>
            </p:nvSpPr>
            <p:spPr bwMode="auto">
              <a:xfrm>
                <a:off x="1261301" y="6724003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0" name="Line 115"/>
              <p:cNvSpPr>
                <a:spLocks noChangeShapeType="1"/>
              </p:cNvSpPr>
              <p:nvPr/>
            </p:nvSpPr>
            <p:spPr bwMode="auto">
              <a:xfrm>
                <a:off x="1261301" y="6618971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2" name="Line 116"/>
              <p:cNvSpPr>
                <a:spLocks noChangeShapeType="1"/>
              </p:cNvSpPr>
              <p:nvPr/>
            </p:nvSpPr>
            <p:spPr bwMode="auto">
              <a:xfrm>
                <a:off x="1250714" y="6513939"/>
                <a:ext cx="26947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4" name="Rectangle 117"/>
              <p:cNvSpPr>
                <a:spLocks noChangeArrowheads="1"/>
              </p:cNvSpPr>
              <p:nvPr/>
            </p:nvSpPr>
            <p:spPr bwMode="auto">
              <a:xfrm>
                <a:off x="1122715" y="647091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5" name="Line 118"/>
              <p:cNvSpPr>
                <a:spLocks noChangeShapeType="1"/>
              </p:cNvSpPr>
              <p:nvPr/>
            </p:nvSpPr>
            <p:spPr bwMode="auto">
              <a:xfrm>
                <a:off x="1261301" y="6415234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0" name="Line 119"/>
              <p:cNvSpPr>
                <a:spLocks noChangeShapeType="1"/>
              </p:cNvSpPr>
              <p:nvPr/>
            </p:nvSpPr>
            <p:spPr bwMode="auto">
              <a:xfrm>
                <a:off x="1261301" y="6310202"/>
                <a:ext cx="16361" cy="0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1" name="Rectangle 120"/>
              <p:cNvSpPr>
                <a:spLocks noChangeArrowheads="1"/>
              </p:cNvSpPr>
              <p:nvPr/>
            </p:nvSpPr>
            <p:spPr bwMode="auto">
              <a:xfrm>
                <a:off x="1064009" y="6191250"/>
                <a:ext cx="270908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Intens.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62" name="Line 121"/>
              <p:cNvSpPr>
                <a:spLocks noChangeShapeType="1"/>
              </p:cNvSpPr>
              <p:nvPr/>
            </p:nvSpPr>
            <p:spPr bwMode="auto">
              <a:xfrm>
                <a:off x="1282473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3" name="Line 122"/>
              <p:cNvSpPr>
                <a:spLocks noChangeShapeType="1"/>
              </p:cNvSpPr>
              <p:nvPr/>
            </p:nvSpPr>
            <p:spPr bwMode="auto">
              <a:xfrm>
                <a:off x="1378713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8" name="Line 123"/>
              <p:cNvSpPr>
                <a:spLocks noChangeShapeType="1"/>
              </p:cNvSpPr>
              <p:nvPr/>
            </p:nvSpPr>
            <p:spPr bwMode="auto">
              <a:xfrm>
                <a:off x="1474953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4" name="Line 124"/>
              <p:cNvSpPr>
                <a:spLocks noChangeShapeType="1"/>
              </p:cNvSpPr>
              <p:nvPr/>
            </p:nvSpPr>
            <p:spPr bwMode="auto">
              <a:xfrm>
                <a:off x="1570231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0" name="Line 125"/>
              <p:cNvSpPr>
                <a:spLocks noChangeShapeType="1"/>
              </p:cNvSpPr>
              <p:nvPr/>
            </p:nvSpPr>
            <p:spPr bwMode="auto">
              <a:xfrm>
                <a:off x="1666471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1" name="Rectangle 126"/>
              <p:cNvSpPr>
                <a:spLocks noChangeArrowheads="1"/>
              </p:cNvSpPr>
              <p:nvPr/>
            </p:nvSpPr>
            <p:spPr bwMode="auto">
              <a:xfrm>
                <a:off x="1610651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83" name="Line 127"/>
              <p:cNvSpPr>
                <a:spLocks noChangeShapeType="1"/>
              </p:cNvSpPr>
              <p:nvPr/>
            </p:nvSpPr>
            <p:spPr bwMode="auto">
              <a:xfrm>
                <a:off x="1762710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4" name="Line 128"/>
              <p:cNvSpPr>
                <a:spLocks noChangeShapeType="1"/>
              </p:cNvSpPr>
              <p:nvPr/>
            </p:nvSpPr>
            <p:spPr bwMode="auto">
              <a:xfrm>
                <a:off x="185798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5" name="Line 129"/>
              <p:cNvSpPr>
                <a:spLocks noChangeShapeType="1"/>
              </p:cNvSpPr>
              <p:nvPr/>
            </p:nvSpPr>
            <p:spPr bwMode="auto">
              <a:xfrm>
                <a:off x="195422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6" name="Line 130"/>
              <p:cNvSpPr>
                <a:spLocks noChangeShapeType="1"/>
              </p:cNvSpPr>
              <p:nvPr/>
            </p:nvSpPr>
            <p:spPr bwMode="auto">
              <a:xfrm>
                <a:off x="205046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7" name="Line 131"/>
              <p:cNvSpPr>
                <a:spLocks noChangeShapeType="1"/>
              </p:cNvSpPr>
              <p:nvPr/>
            </p:nvSpPr>
            <p:spPr bwMode="auto">
              <a:xfrm>
                <a:off x="2140933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1" name="Rectangle 132"/>
              <p:cNvSpPr>
                <a:spLocks noChangeArrowheads="1"/>
              </p:cNvSpPr>
              <p:nvPr/>
            </p:nvSpPr>
            <p:spPr bwMode="auto">
              <a:xfrm>
                <a:off x="2085114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350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3" name="Line 133"/>
              <p:cNvSpPr>
                <a:spLocks noChangeShapeType="1"/>
              </p:cNvSpPr>
              <p:nvPr/>
            </p:nvSpPr>
            <p:spPr bwMode="auto">
              <a:xfrm>
                <a:off x="2236211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5" name="Line 134"/>
              <p:cNvSpPr>
                <a:spLocks noChangeShapeType="1"/>
              </p:cNvSpPr>
              <p:nvPr/>
            </p:nvSpPr>
            <p:spPr bwMode="auto">
              <a:xfrm>
                <a:off x="2332450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6" name="Line 135"/>
              <p:cNvSpPr>
                <a:spLocks noChangeShapeType="1"/>
              </p:cNvSpPr>
              <p:nvPr/>
            </p:nvSpPr>
            <p:spPr bwMode="auto">
              <a:xfrm>
                <a:off x="2428690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7" name="Line 136"/>
              <p:cNvSpPr>
                <a:spLocks noChangeShapeType="1"/>
              </p:cNvSpPr>
              <p:nvPr/>
            </p:nvSpPr>
            <p:spPr bwMode="auto">
              <a:xfrm>
                <a:off x="252396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9" name="Line 137"/>
              <p:cNvSpPr>
                <a:spLocks noChangeShapeType="1"/>
              </p:cNvSpPr>
              <p:nvPr/>
            </p:nvSpPr>
            <p:spPr bwMode="auto">
              <a:xfrm>
                <a:off x="2620208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8" name="Rectangle 138"/>
              <p:cNvSpPr>
                <a:spLocks noChangeArrowheads="1"/>
              </p:cNvSpPr>
              <p:nvPr/>
            </p:nvSpPr>
            <p:spPr bwMode="auto">
              <a:xfrm>
                <a:off x="2564389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19" name="Line 139"/>
              <p:cNvSpPr>
                <a:spLocks noChangeShapeType="1"/>
              </p:cNvSpPr>
              <p:nvPr/>
            </p:nvSpPr>
            <p:spPr bwMode="auto">
              <a:xfrm>
                <a:off x="271644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7" name="Line 140"/>
              <p:cNvSpPr>
                <a:spLocks noChangeShapeType="1"/>
              </p:cNvSpPr>
              <p:nvPr/>
            </p:nvSpPr>
            <p:spPr bwMode="auto">
              <a:xfrm>
                <a:off x="281172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8" name="Line 141"/>
              <p:cNvSpPr>
                <a:spLocks noChangeShapeType="1"/>
              </p:cNvSpPr>
              <p:nvPr/>
            </p:nvSpPr>
            <p:spPr bwMode="auto">
              <a:xfrm>
                <a:off x="290796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9" name="Line 142"/>
              <p:cNvSpPr>
                <a:spLocks noChangeShapeType="1"/>
              </p:cNvSpPr>
              <p:nvPr/>
            </p:nvSpPr>
            <p:spPr bwMode="auto">
              <a:xfrm>
                <a:off x="300420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0" name="Line 143"/>
              <p:cNvSpPr>
                <a:spLocks noChangeShapeType="1"/>
              </p:cNvSpPr>
              <p:nvPr/>
            </p:nvSpPr>
            <p:spPr bwMode="auto">
              <a:xfrm>
                <a:off x="3099482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1" name="Rectangle 144"/>
              <p:cNvSpPr>
                <a:spLocks noChangeArrowheads="1"/>
              </p:cNvSpPr>
              <p:nvPr/>
            </p:nvSpPr>
            <p:spPr bwMode="auto">
              <a:xfrm>
                <a:off x="3043663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450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2" name="Line 145"/>
              <p:cNvSpPr>
                <a:spLocks noChangeShapeType="1"/>
              </p:cNvSpPr>
              <p:nvPr/>
            </p:nvSpPr>
            <p:spPr bwMode="auto">
              <a:xfrm>
                <a:off x="318994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3" name="Line 146"/>
              <p:cNvSpPr>
                <a:spLocks noChangeShapeType="1"/>
              </p:cNvSpPr>
              <p:nvPr/>
            </p:nvSpPr>
            <p:spPr bwMode="auto">
              <a:xfrm>
                <a:off x="3286188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4" name="Line 147"/>
              <p:cNvSpPr>
                <a:spLocks noChangeShapeType="1"/>
              </p:cNvSpPr>
              <p:nvPr/>
            </p:nvSpPr>
            <p:spPr bwMode="auto">
              <a:xfrm>
                <a:off x="3382427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5" name="Line 148"/>
              <p:cNvSpPr>
                <a:spLocks noChangeShapeType="1"/>
              </p:cNvSpPr>
              <p:nvPr/>
            </p:nvSpPr>
            <p:spPr bwMode="auto">
              <a:xfrm>
                <a:off x="347770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6" name="Line 149"/>
              <p:cNvSpPr>
                <a:spLocks noChangeShapeType="1"/>
              </p:cNvSpPr>
              <p:nvPr/>
            </p:nvSpPr>
            <p:spPr bwMode="auto">
              <a:xfrm>
                <a:off x="3573945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7" name="Rectangle 150"/>
              <p:cNvSpPr>
                <a:spLocks noChangeArrowheads="1"/>
              </p:cNvSpPr>
              <p:nvPr/>
            </p:nvSpPr>
            <p:spPr bwMode="auto">
              <a:xfrm>
                <a:off x="3518126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38" name="Line 151"/>
              <p:cNvSpPr>
                <a:spLocks noChangeShapeType="1"/>
              </p:cNvSpPr>
              <p:nvPr/>
            </p:nvSpPr>
            <p:spPr bwMode="auto">
              <a:xfrm>
                <a:off x="367018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9" name="Line 152"/>
              <p:cNvSpPr>
                <a:spLocks noChangeShapeType="1"/>
              </p:cNvSpPr>
              <p:nvPr/>
            </p:nvSpPr>
            <p:spPr bwMode="auto">
              <a:xfrm>
                <a:off x="376546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0" name="Line 153"/>
              <p:cNvSpPr>
                <a:spLocks noChangeShapeType="1"/>
              </p:cNvSpPr>
              <p:nvPr/>
            </p:nvSpPr>
            <p:spPr bwMode="auto">
              <a:xfrm>
                <a:off x="386170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1" name="Line 154"/>
              <p:cNvSpPr>
                <a:spLocks noChangeShapeType="1"/>
              </p:cNvSpPr>
              <p:nvPr/>
            </p:nvSpPr>
            <p:spPr bwMode="auto">
              <a:xfrm>
                <a:off x="395794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2" name="Line 155"/>
              <p:cNvSpPr>
                <a:spLocks noChangeShapeType="1"/>
              </p:cNvSpPr>
              <p:nvPr/>
            </p:nvSpPr>
            <p:spPr bwMode="auto">
              <a:xfrm>
                <a:off x="4053219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3" name="Rectangle 156"/>
              <p:cNvSpPr>
                <a:spLocks noChangeArrowheads="1"/>
              </p:cNvSpPr>
              <p:nvPr/>
            </p:nvSpPr>
            <p:spPr bwMode="auto">
              <a:xfrm>
                <a:off x="3997400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550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44" name="Line 157"/>
              <p:cNvSpPr>
                <a:spLocks noChangeShapeType="1"/>
              </p:cNvSpPr>
              <p:nvPr/>
            </p:nvSpPr>
            <p:spPr bwMode="auto">
              <a:xfrm>
                <a:off x="414945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5" name="Line 158"/>
              <p:cNvSpPr>
                <a:spLocks noChangeShapeType="1"/>
              </p:cNvSpPr>
              <p:nvPr/>
            </p:nvSpPr>
            <p:spPr bwMode="auto">
              <a:xfrm>
                <a:off x="423992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6" name="Line 159"/>
              <p:cNvSpPr>
                <a:spLocks noChangeShapeType="1"/>
              </p:cNvSpPr>
              <p:nvPr/>
            </p:nvSpPr>
            <p:spPr bwMode="auto">
              <a:xfrm>
                <a:off x="4336165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7" name="Line 160"/>
              <p:cNvSpPr>
                <a:spLocks noChangeShapeType="1"/>
              </p:cNvSpPr>
              <p:nvPr/>
            </p:nvSpPr>
            <p:spPr bwMode="auto">
              <a:xfrm>
                <a:off x="443144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8" name="Line 161"/>
              <p:cNvSpPr>
                <a:spLocks noChangeShapeType="1"/>
              </p:cNvSpPr>
              <p:nvPr/>
            </p:nvSpPr>
            <p:spPr bwMode="auto">
              <a:xfrm>
                <a:off x="4527682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9" name="Rectangle 162"/>
              <p:cNvSpPr>
                <a:spLocks noChangeArrowheads="1"/>
              </p:cNvSpPr>
              <p:nvPr/>
            </p:nvSpPr>
            <p:spPr bwMode="auto">
              <a:xfrm>
                <a:off x="4471863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50" name="Line 163"/>
              <p:cNvSpPr>
                <a:spLocks noChangeShapeType="1"/>
              </p:cNvSpPr>
              <p:nvPr/>
            </p:nvSpPr>
            <p:spPr bwMode="auto">
              <a:xfrm>
                <a:off x="462392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1" name="Line 164"/>
              <p:cNvSpPr>
                <a:spLocks noChangeShapeType="1"/>
              </p:cNvSpPr>
              <p:nvPr/>
            </p:nvSpPr>
            <p:spPr bwMode="auto">
              <a:xfrm>
                <a:off x="471919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0" name="Line 165"/>
              <p:cNvSpPr>
                <a:spLocks noChangeShapeType="1"/>
              </p:cNvSpPr>
              <p:nvPr/>
            </p:nvSpPr>
            <p:spPr bwMode="auto">
              <a:xfrm>
                <a:off x="481543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1" name="Line 166"/>
              <p:cNvSpPr>
                <a:spLocks noChangeShapeType="1"/>
              </p:cNvSpPr>
              <p:nvPr/>
            </p:nvSpPr>
            <p:spPr bwMode="auto">
              <a:xfrm>
                <a:off x="491167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2" name="Line 167"/>
              <p:cNvSpPr>
                <a:spLocks noChangeShapeType="1"/>
              </p:cNvSpPr>
              <p:nvPr/>
            </p:nvSpPr>
            <p:spPr bwMode="auto">
              <a:xfrm>
                <a:off x="5006956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3" name="Rectangle 168"/>
              <p:cNvSpPr>
                <a:spLocks noChangeArrowheads="1"/>
              </p:cNvSpPr>
              <p:nvPr/>
            </p:nvSpPr>
            <p:spPr bwMode="auto">
              <a:xfrm>
                <a:off x="4951137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650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24" name="Line 169"/>
              <p:cNvSpPr>
                <a:spLocks noChangeShapeType="1"/>
              </p:cNvSpPr>
              <p:nvPr/>
            </p:nvSpPr>
            <p:spPr bwMode="auto">
              <a:xfrm>
                <a:off x="5103196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5" name="Line 170"/>
              <p:cNvSpPr>
                <a:spLocks noChangeShapeType="1"/>
              </p:cNvSpPr>
              <p:nvPr/>
            </p:nvSpPr>
            <p:spPr bwMode="auto">
              <a:xfrm>
                <a:off x="5199436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6" name="Line 171"/>
              <p:cNvSpPr>
                <a:spLocks noChangeShapeType="1"/>
              </p:cNvSpPr>
              <p:nvPr/>
            </p:nvSpPr>
            <p:spPr bwMode="auto">
              <a:xfrm>
                <a:off x="5289902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7" name="Line 172"/>
              <p:cNvSpPr>
                <a:spLocks noChangeShapeType="1"/>
              </p:cNvSpPr>
              <p:nvPr/>
            </p:nvSpPr>
            <p:spPr bwMode="auto">
              <a:xfrm>
                <a:off x="538517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8" name="Line 173"/>
              <p:cNvSpPr>
                <a:spLocks noChangeShapeType="1"/>
              </p:cNvSpPr>
              <p:nvPr/>
            </p:nvSpPr>
            <p:spPr bwMode="auto">
              <a:xfrm>
                <a:off x="5481419" y="8124851"/>
                <a:ext cx="0" cy="35432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29" name="Rectangle 174"/>
              <p:cNvSpPr>
                <a:spLocks noChangeArrowheads="1"/>
              </p:cNvSpPr>
              <p:nvPr/>
            </p:nvSpPr>
            <p:spPr bwMode="auto">
              <a:xfrm>
                <a:off x="5425600" y="8160284"/>
                <a:ext cx="149080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700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0" name="Line 175"/>
              <p:cNvSpPr>
                <a:spLocks noChangeShapeType="1"/>
              </p:cNvSpPr>
              <p:nvPr/>
            </p:nvSpPr>
            <p:spPr bwMode="auto">
              <a:xfrm>
                <a:off x="5577659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31" name="Line 176"/>
              <p:cNvSpPr>
                <a:spLocks noChangeShapeType="1"/>
              </p:cNvSpPr>
              <p:nvPr/>
            </p:nvSpPr>
            <p:spPr bwMode="auto">
              <a:xfrm>
                <a:off x="5672936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32" name="Line 177"/>
              <p:cNvSpPr>
                <a:spLocks noChangeShapeType="1"/>
              </p:cNvSpPr>
              <p:nvPr/>
            </p:nvSpPr>
            <p:spPr bwMode="auto">
              <a:xfrm>
                <a:off x="5769176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33" name="Line 178"/>
              <p:cNvSpPr>
                <a:spLocks noChangeShapeType="1"/>
              </p:cNvSpPr>
              <p:nvPr/>
            </p:nvSpPr>
            <p:spPr bwMode="auto">
              <a:xfrm>
                <a:off x="5865416" y="8124851"/>
                <a:ext cx="0" cy="21513"/>
              </a:xfrm>
              <a:prstGeom prst="line">
                <a:avLst/>
              </a:prstGeom>
              <a:noFill/>
              <a:ln w="6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134" name="Rectangle 179"/>
              <p:cNvSpPr>
                <a:spLocks noChangeArrowheads="1"/>
              </p:cNvSpPr>
              <p:nvPr/>
            </p:nvSpPr>
            <p:spPr bwMode="auto">
              <a:xfrm>
                <a:off x="5838469" y="8160284"/>
                <a:ext cx="145874" cy="1077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7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m/z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378" name="TextBox 377"/>
            <p:cNvSpPr txBox="1"/>
            <p:nvPr/>
          </p:nvSpPr>
          <p:spPr>
            <a:xfrm>
              <a:off x="2279581" y="7210761"/>
              <a:ext cx="423821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363</a:t>
              </a:r>
              <a:endParaRPr lang="en-AU" sz="7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9" name="TextBox 378"/>
            <p:cNvSpPr txBox="1"/>
            <p:nvPr/>
          </p:nvSpPr>
          <p:spPr>
            <a:xfrm>
              <a:off x="2459639" y="7560263"/>
              <a:ext cx="399245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377</a:t>
              </a:r>
              <a:endParaRPr lang="en-AU" sz="7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0" name="TextBox 379"/>
            <p:cNvSpPr txBox="1"/>
            <p:nvPr/>
          </p:nvSpPr>
          <p:spPr>
            <a:xfrm>
              <a:off x="3638026" y="7355450"/>
              <a:ext cx="4025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700" dirty="0" smtClean="0">
                  <a:latin typeface="Arial" pitchFamily="34" charset="0"/>
                  <a:cs typeface="Arial" pitchFamily="34" charset="0"/>
                </a:rPr>
                <a:t>503</a:t>
              </a:r>
              <a:endParaRPr lang="en-AU" sz="7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1" name="TextBox 380"/>
            <p:cNvSpPr txBox="1"/>
            <p:nvPr/>
          </p:nvSpPr>
          <p:spPr>
            <a:xfrm>
              <a:off x="3865793" y="7802499"/>
              <a:ext cx="459464" cy="2000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7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523</a:t>
              </a:r>
              <a:endParaRPr lang="en-AU" sz="7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8513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143</Words>
  <Application>Microsoft Office PowerPoint</Application>
  <PresentationFormat>On-screen Show (4:3)</PresentationFormat>
  <Paragraphs>127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Sunil Ratnayake</dc:creator>
  <cp:lastModifiedBy>Sunil Ratnayake</cp:lastModifiedBy>
  <cp:revision>12</cp:revision>
  <dcterms:created xsi:type="dcterms:W3CDTF">2006-08-16T00:00:00Z</dcterms:created>
  <dcterms:modified xsi:type="dcterms:W3CDTF">2015-09-17T00:40:02Z</dcterms:modified>
</cp:coreProperties>
</file>