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2238" y="5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230868"/>
            <a:ext cx="24130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53748_Bacic_Figure 2C </a:t>
            </a:r>
            <a:endParaRPr lang="en-AU" dirty="0"/>
          </a:p>
        </p:txBody>
      </p:sp>
      <p:grpSp>
        <p:nvGrpSpPr>
          <p:cNvPr id="2" name="Group 1"/>
          <p:cNvGrpSpPr/>
          <p:nvPr/>
        </p:nvGrpSpPr>
        <p:grpSpPr>
          <a:xfrm>
            <a:off x="1708263" y="2179663"/>
            <a:ext cx="3733800" cy="4297337"/>
            <a:chOff x="1708263" y="2179663"/>
            <a:chExt cx="3733800" cy="4297337"/>
          </a:xfrm>
        </p:grpSpPr>
        <p:pic>
          <p:nvPicPr>
            <p:cNvPr id="5" name="Picture 4"/>
            <p:cNvPicPr/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08263" y="2590800"/>
              <a:ext cx="3733800" cy="3886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5"/>
            <p:cNvSpPr txBox="1"/>
            <p:nvPr/>
          </p:nvSpPr>
          <p:spPr>
            <a:xfrm>
              <a:off x="1905000" y="2179663"/>
              <a:ext cx="314865" cy="4111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dirty="0" smtClean="0"/>
                <a:t>C</a:t>
              </a:r>
              <a:endParaRPr lang="en-AU" dirty="0"/>
            </a:p>
          </p:txBody>
        </p:sp>
      </p:grpSp>
    </p:spTree>
    <p:extLst>
      <p:ext uri="{BB962C8B-B14F-4D97-AF65-F5344CB8AC3E}">
        <p14:creationId xmlns:p14="http://schemas.microsoft.com/office/powerpoint/2010/main" val="1427928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Sunil Ratnayake</dc:creator>
  <cp:lastModifiedBy>Sunil Ratnayake</cp:lastModifiedBy>
  <cp:revision>2</cp:revision>
  <dcterms:created xsi:type="dcterms:W3CDTF">2006-08-16T00:00:00Z</dcterms:created>
  <dcterms:modified xsi:type="dcterms:W3CDTF">2015-12-11T01:33:26Z</dcterms:modified>
</cp:coreProperties>
</file>