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-2040" y="-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Rectangle 161"/>
          <p:cNvSpPr/>
          <p:nvPr/>
        </p:nvSpPr>
        <p:spPr>
          <a:xfrm>
            <a:off x="360661" y="609600"/>
            <a:ext cx="2414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53748_Bacic_Figure 2B </a:t>
            </a:r>
            <a:endParaRPr lang="en-AU" dirty="0"/>
          </a:p>
        </p:txBody>
      </p:sp>
      <p:grpSp>
        <p:nvGrpSpPr>
          <p:cNvPr id="2" name="Group 1"/>
          <p:cNvGrpSpPr/>
          <p:nvPr/>
        </p:nvGrpSpPr>
        <p:grpSpPr>
          <a:xfrm>
            <a:off x="1729159" y="1282435"/>
            <a:ext cx="2986951" cy="3851154"/>
            <a:chOff x="1729159" y="1282435"/>
            <a:chExt cx="2986951" cy="3851154"/>
          </a:xfrm>
        </p:grpSpPr>
        <p:grpSp>
          <p:nvGrpSpPr>
            <p:cNvPr id="5" name="Group 4"/>
            <p:cNvGrpSpPr/>
            <p:nvPr/>
          </p:nvGrpSpPr>
          <p:grpSpPr>
            <a:xfrm>
              <a:off x="1729159" y="1561966"/>
              <a:ext cx="2986951" cy="3571623"/>
              <a:chOff x="233870" y="1517962"/>
              <a:chExt cx="3723694" cy="4260162"/>
            </a:xfrm>
          </p:grpSpPr>
          <p:sp>
            <p:nvSpPr>
              <p:cNvPr id="7" name="Rectangle 3"/>
              <p:cNvSpPr>
                <a:spLocks noChangeArrowheads="1"/>
              </p:cNvSpPr>
              <p:nvPr/>
            </p:nvSpPr>
            <p:spPr bwMode="auto">
              <a:xfrm>
                <a:off x="762000" y="2635479"/>
                <a:ext cx="207108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AU" sz="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Times New Roman" pitchFamily="18" charset="0"/>
                    <a:cs typeface="Times New Roman" pitchFamily="18" charset="0"/>
                  </a:rPr>
                  <a:t> </a:t>
                </a:r>
                <a:endParaRPr kumimoji="0" lang="en-A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233870" y="1517962"/>
                <a:ext cx="3657600" cy="42169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9" name="Line 5"/>
              <p:cNvSpPr>
                <a:spLocks noChangeShapeType="1"/>
              </p:cNvSpPr>
              <p:nvPr/>
            </p:nvSpPr>
            <p:spPr bwMode="auto">
              <a:xfrm flipV="1">
                <a:off x="489336" y="1675312"/>
                <a:ext cx="1530" cy="501901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431207" y="1593006"/>
                <a:ext cx="34345" cy="819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Rectangle 10"/>
              <p:cNvSpPr>
                <a:spLocks noChangeArrowheads="1"/>
              </p:cNvSpPr>
              <p:nvPr/>
            </p:nvSpPr>
            <p:spPr bwMode="auto">
              <a:xfrm>
                <a:off x="252743" y="1729747"/>
                <a:ext cx="122117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x10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" name="Line 8"/>
              <p:cNvSpPr>
                <a:spLocks noChangeShapeType="1"/>
              </p:cNvSpPr>
              <p:nvPr/>
            </p:nvSpPr>
            <p:spPr bwMode="auto">
              <a:xfrm flipH="1">
                <a:off x="472510" y="2177212"/>
                <a:ext cx="16828" cy="1614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3" name="Rectangle 12"/>
              <p:cNvSpPr>
                <a:spLocks noChangeArrowheads="1"/>
              </p:cNvSpPr>
              <p:nvPr/>
            </p:nvSpPr>
            <p:spPr bwMode="auto">
              <a:xfrm>
                <a:off x="423559" y="2136867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Line 10"/>
              <p:cNvSpPr>
                <a:spLocks noChangeShapeType="1"/>
              </p:cNvSpPr>
              <p:nvPr/>
            </p:nvSpPr>
            <p:spPr bwMode="auto">
              <a:xfrm flipH="1">
                <a:off x="472510" y="1962573"/>
                <a:ext cx="16828" cy="1614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370017" y="1923842"/>
                <a:ext cx="104945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0.5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" name="Line 12"/>
              <p:cNvSpPr>
                <a:spLocks noChangeShapeType="1"/>
              </p:cNvSpPr>
              <p:nvPr/>
            </p:nvSpPr>
            <p:spPr bwMode="auto">
              <a:xfrm flipH="1">
                <a:off x="472510" y="1744706"/>
                <a:ext cx="16828" cy="1614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7" name="Rectangle 16"/>
              <p:cNvSpPr>
                <a:spLocks noChangeArrowheads="1"/>
              </p:cNvSpPr>
              <p:nvPr/>
            </p:nvSpPr>
            <p:spPr bwMode="auto">
              <a:xfrm>
                <a:off x="423559" y="1704361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Rectangle 17"/>
              <p:cNvSpPr>
                <a:spLocks noChangeArrowheads="1"/>
              </p:cNvSpPr>
              <p:nvPr/>
            </p:nvSpPr>
            <p:spPr bwMode="auto">
              <a:xfrm>
                <a:off x="493926" y="1593006"/>
                <a:ext cx="3400604" cy="610027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9" name="Rectangle 18"/>
              <p:cNvSpPr>
                <a:spLocks noChangeArrowheads="1"/>
              </p:cNvSpPr>
              <p:nvPr/>
            </p:nvSpPr>
            <p:spPr bwMode="auto">
              <a:xfrm>
                <a:off x="576847" y="1704361"/>
                <a:ext cx="3380717" cy="47285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0" name="Rectangle 19"/>
              <p:cNvSpPr>
                <a:spLocks noChangeArrowheads="1"/>
              </p:cNvSpPr>
              <p:nvPr/>
            </p:nvSpPr>
            <p:spPr bwMode="auto">
              <a:xfrm>
                <a:off x="2438207" y="1679392"/>
                <a:ext cx="1184133" cy="1413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+ </a:t>
                </a:r>
                <a:r>
                  <a:rPr kumimoji="0" 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EIC(696.2561) W</a:t>
                </a:r>
                <a:r>
                  <a:rPr lang="en-US" sz="600" dirty="0" smtClean="0">
                    <a:solidFill>
                      <a:srgbClr val="000000"/>
                    </a:solidFill>
                    <a:latin typeface="Microsoft Sans Serif" pitchFamily="34" charset="0"/>
                    <a:cs typeface="Arial" pitchFamily="34" charset="0"/>
                  </a:rPr>
                  <a:t>-sol</a:t>
                </a:r>
                <a:r>
                  <a:rPr kumimoji="0" 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  </a:t>
                </a:r>
                <a:endParaRPr kumimoji="0" lang="en-US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501574" y="1718884"/>
                <a:ext cx="3380717" cy="458327"/>
              </a:xfrm>
              <a:custGeom>
                <a:avLst/>
                <a:gdLst/>
                <a:ahLst/>
                <a:cxnLst>
                  <a:cxn ang="0">
                    <a:pos x="35" y="284"/>
                  </a:cxn>
                  <a:cxn ang="0">
                    <a:pos x="73" y="284"/>
                  </a:cxn>
                  <a:cxn ang="0">
                    <a:pos x="100" y="273"/>
                  </a:cxn>
                  <a:cxn ang="0">
                    <a:pos x="113" y="57"/>
                  </a:cxn>
                  <a:cxn ang="0">
                    <a:pos x="130" y="235"/>
                  </a:cxn>
                  <a:cxn ang="0">
                    <a:pos x="140" y="178"/>
                  </a:cxn>
                  <a:cxn ang="0">
                    <a:pos x="165" y="281"/>
                  </a:cxn>
                  <a:cxn ang="0">
                    <a:pos x="186" y="281"/>
                  </a:cxn>
                  <a:cxn ang="0">
                    <a:pos x="208" y="281"/>
                  </a:cxn>
                  <a:cxn ang="0">
                    <a:pos x="243" y="284"/>
                  </a:cxn>
                  <a:cxn ang="0">
                    <a:pos x="281" y="284"/>
                  </a:cxn>
                  <a:cxn ang="0">
                    <a:pos x="318" y="284"/>
                  </a:cxn>
                  <a:cxn ang="0">
                    <a:pos x="351" y="284"/>
                  </a:cxn>
                  <a:cxn ang="0">
                    <a:pos x="389" y="284"/>
                  </a:cxn>
                  <a:cxn ang="0">
                    <a:pos x="426" y="284"/>
                  </a:cxn>
                  <a:cxn ang="0">
                    <a:pos x="464" y="284"/>
                  </a:cxn>
                  <a:cxn ang="0">
                    <a:pos x="502" y="284"/>
                  </a:cxn>
                  <a:cxn ang="0">
                    <a:pos x="540" y="284"/>
                  </a:cxn>
                  <a:cxn ang="0">
                    <a:pos x="578" y="284"/>
                  </a:cxn>
                  <a:cxn ang="0">
                    <a:pos x="615" y="284"/>
                  </a:cxn>
                  <a:cxn ang="0">
                    <a:pos x="653" y="284"/>
                  </a:cxn>
                  <a:cxn ang="0">
                    <a:pos x="691" y="284"/>
                  </a:cxn>
                  <a:cxn ang="0">
                    <a:pos x="729" y="284"/>
                  </a:cxn>
                  <a:cxn ang="0">
                    <a:pos x="766" y="284"/>
                  </a:cxn>
                  <a:cxn ang="0">
                    <a:pos x="804" y="284"/>
                  </a:cxn>
                  <a:cxn ang="0">
                    <a:pos x="842" y="284"/>
                  </a:cxn>
                  <a:cxn ang="0">
                    <a:pos x="880" y="284"/>
                  </a:cxn>
                  <a:cxn ang="0">
                    <a:pos x="918" y="284"/>
                  </a:cxn>
                  <a:cxn ang="0">
                    <a:pos x="955" y="284"/>
                  </a:cxn>
                  <a:cxn ang="0">
                    <a:pos x="993" y="284"/>
                  </a:cxn>
                  <a:cxn ang="0">
                    <a:pos x="1031" y="284"/>
                  </a:cxn>
                  <a:cxn ang="0">
                    <a:pos x="1069" y="284"/>
                  </a:cxn>
                  <a:cxn ang="0">
                    <a:pos x="1106" y="284"/>
                  </a:cxn>
                  <a:cxn ang="0">
                    <a:pos x="1144" y="284"/>
                  </a:cxn>
                  <a:cxn ang="0">
                    <a:pos x="1182" y="284"/>
                  </a:cxn>
                  <a:cxn ang="0">
                    <a:pos x="1220" y="284"/>
                  </a:cxn>
                  <a:cxn ang="0">
                    <a:pos x="1258" y="284"/>
                  </a:cxn>
                  <a:cxn ang="0">
                    <a:pos x="1295" y="284"/>
                  </a:cxn>
                  <a:cxn ang="0">
                    <a:pos x="1333" y="284"/>
                  </a:cxn>
                  <a:cxn ang="0">
                    <a:pos x="1371" y="284"/>
                  </a:cxn>
                  <a:cxn ang="0">
                    <a:pos x="1409" y="284"/>
                  </a:cxn>
                  <a:cxn ang="0">
                    <a:pos x="1446" y="284"/>
                  </a:cxn>
                  <a:cxn ang="0">
                    <a:pos x="1484" y="284"/>
                  </a:cxn>
                  <a:cxn ang="0">
                    <a:pos x="1522" y="284"/>
                  </a:cxn>
                  <a:cxn ang="0">
                    <a:pos x="1560" y="284"/>
                  </a:cxn>
                  <a:cxn ang="0">
                    <a:pos x="1598" y="284"/>
                  </a:cxn>
                  <a:cxn ang="0">
                    <a:pos x="1635" y="284"/>
                  </a:cxn>
                  <a:cxn ang="0">
                    <a:pos x="1673" y="284"/>
                  </a:cxn>
                  <a:cxn ang="0">
                    <a:pos x="1711" y="284"/>
                  </a:cxn>
                  <a:cxn ang="0">
                    <a:pos x="1749" y="284"/>
                  </a:cxn>
                  <a:cxn ang="0">
                    <a:pos x="1787" y="284"/>
                  </a:cxn>
                  <a:cxn ang="0">
                    <a:pos x="1824" y="284"/>
                  </a:cxn>
                  <a:cxn ang="0">
                    <a:pos x="1862" y="284"/>
                  </a:cxn>
                  <a:cxn ang="0">
                    <a:pos x="1900" y="284"/>
                  </a:cxn>
                  <a:cxn ang="0">
                    <a:pos x="1938" y="284"/>
                  </a:cxn>
                  <a:cxn ang="0">
                    <a:pos x="1975" y="284"/>
                  </a:cxn>
                  <a:cxn ang="0">
                    <a:pos x="2013" y="284"/>
                  </a:cxn>
                  <a:cxn ang="0">
                    <a:pos x="2051" y="284"/>
                  </a:cxn>
                  <a:cxn ang="0">
                    <a:pos x="2089" y="284"/>
                  </a:cxn>
                  <a:cxn ang="0">
                    <a:pos x="2127" y="284"/>
                  </a:cxn>
                  <a:cxn ang="0">
                    <a:pos x="2164" y="284"/>
                  </a:cxn>
                  <a:cxn ang="0">
                    <a:pos x="2202" y="284"/>
                  </a:cxn>
                </a:cxnLst>
                <a:rect l="0" t="0" r="r" b="b"/>
                <a:pathLst>
                  <a:path w="2210" h="284">
                    <a:moveTo>
                      <a:pt x="0" y="284"/>
                    </a:moveTo>
                    <a:lnTo>
                      <a:pt x="3" y="284"/>
                    </a:lnTo>
                    <a:lnTo>
                      <a:pt x="5" y="284"/>
                    </a:lnTo>
                    <a:lnTo>
                      <a:pt x="8" y="284"/>
                    </a:lnTo>
                    <a:lnTo>
                      <a:pt x="11" y="284"/>
                    </a:lnTo>
                    <a:lnTo>
                      <a:pt x="14" y="284"/>
                    </a:lnTo>
                    <a:lnTo>
                      <a:pt x="16" y="284"/>
                    </a:lnTo>
                    <a:lnTo>
                      <a:pt x="19" y="284"/>
                    </a:lnTo>
                    <a:lnTo>
                      <a:pt x="22" y="284"/>
                    </a:lnTo>
                    <a:lnTo>
                      <a:pt x="24" y="284"/>
                    </a:lnTo>
                    <a:lnTo>
                      <a:pt x="27" y="284"/>
                    </a:lnTo>
                    <a:lnTo>
                      <a:pt x="30" y="284"/>
                    </a:lnTo>
                    <a:lnTo>
                      <a:pt x="32" y="284"/>
                    </a:lnTo>
                    <a:lnTo>
                      <a:pt x="35" y="284"/>
                    </a:lnTo>
                    <a:lnTo>
                      <a:pt x="38" y="284"/>
                    </a:lnTo>
                    <a:lnTo>
                      <a:pt x="40" y="284"/>
                    </a:lnTo>
                    <a:lnTo>
                      <a:pt x="43" y="284"/>
                    </a:lnTo>
                    <a:lnTo>
                      <a:pt x="46" y="284"/>
                    </a:lnTo>
                    <a:lnTo>
                      <a:pt x="49" y="284"/>
                    </a:lnTo>
                    <a:lnTo>
                      <a:pt x="51" y="284"/>
                    </a:lnTo>
                    <a:lnTo>
                      <a:pt x="54" y="284"/>
                    </a:lnTo>
                    <a:lnTo>
                      <a:pt x="57" y="284"/>
                    </a:lnTo>
                    <a:lnTo>
                      <a:pt x="59" y="284"/>
                    </a:lnTo>
                    <a:lnTo>
                      <a:pt x="62" y="284"/>
                    </a:lnTo>
                    <a:lnTo>
                      <a:pt x="65" y="284"/>
                    </a:lnTo>
                    <a:lnTo>
                      <a:pt x="67" y="284"/>
                    </a:lnTo>
                    <a:lnTo>
                      <a:pt x="70" y="284"/>
                    </a:lnTo>
                    <a:lnTo>
                      <a:pt x="73" y="284"/>
                    </a:lnTo>
                    <a:lnTo>
                      <a:pt x="76" y="284"/>
                    </a:lnTo>
                    <a:lnTo>
                      <a:pt x="78" y="284"/>
                    </a:lnTo>
                    <a:lnTo>
                      <a:pt x="81" y="284"/>
                    </a:lnTo>
                    <a:lnTo>
                      <a:pt x="84" y="284"/>
                    </a:lnTo>
                    <a:lnTo>
                      <a:pt x="86" y="284"/>
                    </a:lnTo>
                    <a:lnTo>
                      <a:pt x="89" y="284"/>
                    </a:lnTo>
                    <a:lnTo>
                      <a:pt x="92" y="284"/>
                    </a:lnTo>
                    <a:lnTo>
                      <a:pt x="94" y="284"/>
                    </a:lnTo>
                    <a:lnTo>
                      <a:pt x="97" y="284"/>
                    </a:lnTo>
                    <a:lnTo>
                      <a:pt x="97" y="281"/>
                    </a:lnTo>
                    <a:lnTo>
                      <a:pt x="97" y="284"/>
                    </a:lnTo>
                    <a:lnTo>
                      <a:pt x="97" y="281"/>
                    </a:lnTo>
                    <a:lnTo>
                      <a:pt x="100" y="276"/>
                    </a:lnTo>
                    <a:lnTo>
                      <a:pt x="100" y="273"/>
                    </a:lnTo>
                    <a:lnTo>
                      <a:pt x="100" y="276"/>
                    </a:lnTo>
                    <a:lnTo>
                      <a:pt x="100" y="273"/>
                    </a:lnTo>
                    <a:lnTo>
                      <a:pt x="103" y="271"/>
                    </a:lnTo>
                    <a:lnTo>
                      <a:pt x="105" y="262"/>
                    </a:lnTo>
                    <a:lnTo>
                      <a:pt x="105" y="243"/>
                    </a:lnTo>
                    <a:lnTo>
                      <a:pt x="105" y="262"/>
                    </a:lnTo>
                    <a:lnTo>
                      <a:pt x="105" y="243"/>
                    </a:lnTo>
                    <a:lnTo>
                      <a:pt x="108" y="176"/>
                    </a:lnTo>
                    <a:lnTo>
                      <a:pt x="108" y="108"/>
                    </a:lnTo>
                    <a:lnTo>
                      <a:pt x="108" y="176"/>
                    </a:lnTo>
                    <a:lnTo>
                      <a:pt x="108" y="108"/>
                    </a:lnTo>
                    <a:lnTo>
                      <a:pt x="111" y="51"/>
                    </a:lnTo>
                    <a:lnTo>
                      <a:pt x="111" y="78"/>
                    </a:lnTo>
                    <a:lnTo>
                      <a:pt x="113" y="57"/>
                    </a:lnTo>
                    <a:lnTo>
                      <a:pt x="113" y="46"/>
                    </a:lnTo>
                    <a:lnTo>
                      <a:pt x="113" y="84"/>
                    </a:lnTo>
                    <a:lnTo>
                      <a:pt x="116" y="154"/>
                    </a:lnTo>
                    <a:lnTo>
                      <a:pt x="116" y="203"/>
                    </a:lnTo>
                    <a:lnTo>
                      <a:pt x="119" y="214"/>
                    </a:lnTo>
                    <a:lnTo>
                      <a:pt x="119" y="230"/>
                    </a:lnTo>
                    <a:lnTo>
                      <a:pt x="121" y="241"/>
                    </a:lnTo>
                    <a:lnTo>
                      <a:pt x="121" y="254"/>
                    </a:lnTo>
                    <a:lnTo>
                      <a:pt x="124" y="249"/>
                    </a:lnTo>
                    <a:lnTo>
                      <a:pt x="127" y="249"/>
                    </a:lnTo>
                    <a:lnTo>
                      <a:pt x="127" y="254"/>
                    </a:lnTo>
                    <a:lnTo>
                      <a:pt x="127" y="252"/>
                    </a:lnTo>
                    <a:lnTo>
                      <a:pt x="130" y="246"/>
                    </a:lnTo>
                    <a:lnTo>
                      <a:pt x="130" y="235"/>
                    </a:lnTo>
                    <a:lnTo>
                      <a:pt x="130" y="246"/>
                    </a:lnTo>
                    <a:lnTo>
                      <a:pt x="130" y="235"/>
                    </a:lnTo>
                    <a:lnTo>
                      <a:pt x="132" y="208"/>
                    </a:lnTo>
                    <a:lnTo>
                      <a:pt x="132" y="151"/>
                    </a:lnTo>
                    <a:lnTo>
                      <a:pt x="132" y="208"/>
                    </a:lnTo>
                    <a:lnTo>
                      <a:pt x="132" y="151"/>
                    </a:lnTo>
                    <a:lnTo>
                      <a:pt x="135" y="46"/>
                    </a:lnTo>
                    <a:lnTo>
                      <a:pt x="135" y="5"/>
                    </a:lnTo>
                    <a:lnTo>
                      <a:pt x="135" y="46"/>
                    </a:lnTo>
                    <a:lnTo>
                      <a:pt x="135" y="5"/>
                    </a:lnTo>
                    <a:lnTo>
                      <a:pt x="138" y="0"/>
                    </a:lnTo>
                    <a:lnTo>
                      <a:pt x="138" y="92"/>
                    </a:lnTo>
                    <a:lnTo>
                      <a:pt x="140" y="73"/>
                    </a:lnTo>
                    <a:lnTo>
                      <a:pt x="140" y="178"/>
                    </a:lnTo>
                    <a:lnTo>
                      <a:pt x="143" y="224"/>
                    </a:lnTo>
                    <a:lnTo>
                      <a:pt x="143" y="241"/>
                    </a:lnTo>
                    <a:lnTo>
                      <a:pt x="146" y="249"/>
                    </a:lnTo>
                    <a:lnTo>
                      <a:pt x="146" y="257"/>
                    </a:lnTo>
                    <a:lnTo>
                      <a:pt x="148" y="265"/>
                    </a:lnTo>
                    <a:lnTo>
                      <a:pt x="148" y="271"/>
                    </a:lnTo>
                    <a:lnTo>
                      <a:pt x="151" y="271"/>
                    </a:lnTo>
                    <a:lnTo>
                      <a:pt x="151" y="273"/>
                    </a:lnTo>
                    <a:lnTo>
                      <a:pt x="154" y="276"/>
                    </a:lnTo>
                    <a:lnTo>
                      <a:pt x="154" y="279"/>
                    </a:lnTo>
                    <a:lnTo>
                      <a:pt x="157" y="279"/>
                    </a:lnTo>
                    <a:lnTo>
                      <a:pt x="159" y="281"/>
                    </a:lnTo>
                    <a:lnTo>
                      <a:pt x="162" y="281"/>
                    </a:lnTo>
                    <a:lnTo>
                      <a:pt x="165" y="281"/>
                    </a:lnTo>
                    <a:lnTo>
                      <a:pt x="167" y="281"/>
                    </a:lnTo>
                    <a:lnTo>
                      <a:pt x="170" y="281"/>
                    </a:lnTo>
                    <a:lnTo>
                      <a:pt x="173" y="281"/>
                    </a:lnTo>
                    <a:lnTo>
                      <a:pt x="175" y="281"/>
                    </a:lnTo>
                    <a:lnTo>
                      <a:pt x="178" y="281"/>
                    </a:lnTo>
                    <a:lnTo>
                      <a:pt x="181" y="284"/>
                    </a:lnTo>
                    <a:lnTo>
                      <a:pt x="181" y="281"/>
                    </a:lnTo>
                    <a:lnTo>
                      <a:pt x="181" y="284"/>
                    </a:lnTo>
                    <a:lnTo>
                      <a:pt x="181" y="281"/>
                    </a:lnTo>
                    <a:lnTo>
                      <a:pt x="184" y="281"/>
                    </a:lnTo>
                    <a:lnTo>
                      <a:pt x="186" y="284"/>
                    </a:lnTo>
                    <a:lnTo>
                      <a:pt x="186" y="281"/>
                    </a:lnTo>
                    <a:lnTo>
                      <a:pt x="186" y="284"/>
                    </a:lnTo>
                    <a:lnTo>
                      <a:pt x="186" y="281"/>
                    </a:lnTo>
                    <a:lnTo>
                      <a:pt x="189" y="281"/>
                    </a:lnTo>
                    <a:lnTo>
                      <a:pt x="192" y="284"/>
                    </a:lnTo>
                    <a:lnTo>
                      <a:pt x="192" y="281"/>
                    </a:lnTo>
                    <a:lnTo>
                      <a:pt x="192" y="284"/>
                    </a:lnTo>
                    <a:lnTo>
                      <a:pt x="192" y="281"/>
                    </a:lnTo>
                    <a:lnTo>
                      <a:pt x="194" y="281"/>
                    </a:lnTo>
                    <a:lnTo>
                      <a:pt x="197" y="279"/>
                    </a:lnTo>
                    <a:lnTo>
                      <a:pt x="197" y="276"/>
                    </a:lnTo>
                    <a:lnTo>
                      <a:pt x="197" y="279"/>
                    </a:lnTo>
                    <a:lnTo>
                      <a:pt x="197" y="276"/>
                    </a:lnTo>
                    <a:lnTo>
                      <a:pt x="200" y="276"/>
                    </a:lnTo>
                    <a:lnTo>
                      <a:pt x="202" y="281"/>
                    </a:lnTo>
                    <a:lnTo>
                      <a:pt x="205" y="281"/>
                    </a:lnTo>
                    <a:lnTo>
                      <a:pt x="208" y="281"/>
                    </a:lnTo>
                    <a:lnTo>
                      <a:pt x="208" y="284"/>
                    </a:lnTo>
                    <a:lnTo>
                      <a:pt x="211" y="281"/>
                    </a:lnTo>
                    <a:lnTo>
                      <a:pt x="213" y="284"/>
                    </a:lnTo>
                    <a:lnTo>
                      <a:pt x="216" y="284"/>
                    </a:lnTo>
                    <a:lnTo>
                      <a:pt x="219" y="284"/>
                    </a:lnTo>
                    <a:lnTo>
                      <a:pt x="221" y="284"/>
                    </a:lnTo>
                    <a:lnTo>
                      <a:pt x="224" y="284"/>
                    </a:lnTo>
                    <a:lnTo>
                      <a:pt x="227" y="284"/>
                    </a:lnTo>
                    <a:lnTo>
                      <a:pt x="229" y="284"/>
                    </a:lnTo>
                    <a:lnTo>
                      <a:pt x="232" y="284"/>
                    </a:lnTo>
                    <a:lnTo>
                      <a:pt x="235" y="284"/>
                    </a:lnTo>
                    <a:lnTo>
                      <a:pt x="237" y="284"/>
                    </a:lnTo>
                    <a:lnTo>
                      <a:pt x="240" y="284"/>
                    </a:lnTo>
                    <a:lnTo>
                      <a:pt x="243" y="284"/>
                    </a:lnTo>
                    <a:lnTo>
                      <a:pt x="246" y="284"/>
                    </a:lnTo>
                    <a:lnTo>
                      <a:pt x="248" y="284"/>
                    </a:lnTo>
                    <a:lnTo>
                      <a:pt x="251" y="284"/>
                    </a:lnTo>
                    <a:lnTo>
                      <a:pt x="254" y="284"/>
                    </a:lnTo>
                    <a:lnTo>
                      <a:pt x="256" y="284"/>
                    </a:lnTo>
                    <a:lnTo>
                      <a:pt x="259" y="284"/>
                    </a:lnTo>
                    <a:lnTo>
                      <a:pt x="262" y="284"/>
                    </a:lnTo>
                    <a:lnTo>
                      <a:pt x="264" y="284"/>
                    </a:lnTo>
                    <a:lnTo>
                      <a:pt x="267" y="284"/>
                    </a:lnTo>
                    <a:lnTo>
                      <a:pt x="270" y="284"/>
                    </a:lnTo>
                    <a:lnTo>
                      <a:pt x="273" y="284"/>
                    </a:lnTo>
                    <a:lnTo>
                      <a:pt x="275" y="284"/>
                    </a:lnTo>
                    <a:lnTo>
                      <a:pt x="278" y="284"/>
                    </a:lnTo>
                    <a:lnTo>
                      <a:pt x="281" y="284"/>
                    </a:lnTo>
                    <a:lnTo>
                      <a:pt x="283" y="284"/>
                    </a:lnTo>
                    <a:lnTo>
                      <a:pt x="286" y="284"/>
                    </a:lnTo>
                    <a:lnTo>
                      <a:pt x="289" y="284"/>
                    </a:lnTo>
                    <a:lnTo>
                      <a:pt x="291" y="284"/>
                    </a:lnTo>
                    <a:lnTo>
                      <a:pt x="294" y="284"/>
                    </a:lnTo>
                    <a:lnTo>
                      <a:pt x="297" y="284"/>
                    </a:lnTo>
                    <a:lnTo>
                      <a:pt x="300" y="284"/>
                    </a:lnTo>
                    <a:lnTo>
                      <a:pt x="302" y="284"/>
                    </a:lnTo>
                    <a:lnTo>
                      <a:pt x="305" y="284"/>
                    </a:lnTo>
                    <a:lnTo>
                      <a:pt x="308" y="284"/>
                    </a:lnTo>
                    <a:lnTo>
                      <a:pt x="310" y="284"/>
                    </a:lnTo>
                    <a:lnTo>
                      <a:pt x="313" y="284"/>
                    </a:lnTo>
                    <a:lnTo>
                      <a:pt x="316" y="284"/>
                    </a:lnTo>
                    <a:lnTo>
                      <a:pt x="318" y="284"/>
                    </a:lnTo>
                    <a:lnTo>
                      <a:pt x="321" y="284"/>
                    </a:lnTo>
                    <a:lnTo>
                      <a:pt x="324" y="284"/>
                    </a:lnTo>
                    <a:lnTo>
                      <a:pt x="327" y="284"/>
                    </a:lnTo>
                    <a:lnTo>
                      <a:pt x="329" y="281"/>
                    </a:lnTo>
                    <a:lnTo>
                      <a:pt x="329" y="284"/>
                    </a:lnTo>
                    <a:lnTo>
                      <a:pt x="332" y="281"/>
                    </a:lnTo>
                    <a:lnTo>
                      <a:pt x="335" y="281"/>
                    </a:lnTo>
                    <a:lnTo>
                      <a:pt x="335" y="284"/>
                    </a:lnTo>
                    <a:lnTo>
                      <a:pt x="337" y="284"/>
                    </a:lnTo>
                    <a:lnTo>
                      <a:pt x="340" y="284"/>
                    </a:lnTo>
                    <a:lnTo>
                      <a:pt x="343" y="284"/>
                    </a:lnTo>
                    <a:lnTo>
                      <a:pt x="345" y="284"/>
                    </a:lnTo>
                    <a:lnTo>
                      <a:pt x="348" y="284"/>
                    </a:lnTo>
                    <a:lnTo>
                      <a:pt x="351" y="284"/>
                    </a:lnTo>
                    <a:lnTo>
                      <a:pt x="354" y="284"/>
                    </a:lnTo>
                    <a:lnTo>
                      <a:pt x="356" y="284"/>
                    </a:lnTo>
                    <a:lnTo>
                      <a:pt x="359" y="284"/>
                    </a:lnTo>
                    <a:lnTo>
                      <a:pt x="362" y="284"/>
                    </a:lnTo>
                    <a:lnTo>
                      <a:pt x="364" y="284"/>
                    </a:lnTo>
                    <a:lnTo>
                      <a:pt x="367" y="284"/>
                    </a:lnTo>
                    <a:lnTo>
                      <a:pt x="370" y="284"/>
                    </a:lnTo>
                    <a:lnTo>
                      <a:pt x="372" y="284"/>
                    </a:lnTo>
                    <a:lnTo>
                      <a:pt x="375" y="284"/>
                    </a:lnTo>
                    <a:lnTo>
                      <a:pt x="378" y="284"/>
                    </a:lnTo>
                    <a:lnTo>
                      <a:pt x="381" y="284"/>
                    </a:lnTo>
                    <a:lnTo>
                      <a:pt x="383" y="284"/>
                    </a:lnTo>
                    <a:lnTo>
                      <a:pt x="386" y="284"/>
                    </a:lnTo>
                    <a:lnTo>
                      <a:pt x="389" y="284"/>
                    </a:lnTo>
                    <a:lnTo>
                      <a:pt x="391" y="284"/>
                    </a:lnTo>
                    <a:lnTo>
                      <a:pt x="394" y="284"/>
                    </a:lnTo>
                    <a:lnTo>
                      <a:pt x="397" y="284"/>
                    </a:lnTo>
                    <a:lnTo>
                      <a:pt x="399" y="284"/>
                    </a:lnTo>
                    <a:lnTo>
                      <a:pt x="402" y="284"/>
                    </a:lnTo>
                    <a:lnTo>
                      <a:pt x="405" y="284"/>
                    </a:lnTo>
                    <a:lnTo>
                      <a:pt x="408" y="284"/>
                    </a:lnTo>
                    <a:lnTo>
                      <a:pt x="410" y="284"/>
                    </a:lnTo>
                    <a:lnTo>
                      <a:pt x="413" y="284"/>
                    </a:lnTo>
                    <a:lnTo>
                      <a:pt x="416" y="284"/>
                    </a:lnTo>
                    <a:lnTo>
                      <a:pt x="418" y="284"/>
                    </a:lnTo>
                    <a:lnTo>
                      <a:pt x="421" y="284"/>
                    </a:lnTo>
                    <a:lnTo>
                      <a:pt x="424" y="284"/>
                    </a:lnTo>
                    <a:lnTo>
                      <a:pt x="426" y="284"/>
                    </a:lnTo>
                    <a:lnTo>
                      <a:pt x="429" y="284"/>
                    </a:lnTo>
                    <a:lnTo>
                      <a:pt x="432" y="284"/>
                    </a:lnTo>
                    <a:lnTo>
                      <a:pt x="434" y="284"/>
                    </a:lnTo>
                    <a:lnTo>
                      <a:pt x="437" y="284"/>
                    </a:lnTo>
                    <a:lnTo>
                      <a:pt x="440" y="284"/>
                    </a:lnTo>
                    <a:lnTo>
                      <a:pt x="443" y="284"/>
                    </a:lnTo>
                    <a:lnTo>
                      <a:pt x="445" y="284"/>
                    </a:lnTo>
                    <a:lnTo>
                      <a:pt x="448" y="284"/>
                    </a:lnTo>
                    <a:lnTo>
                      <a:pt x="451" y="284"/>
                    </a:lnTo>
                    <a:lnTo>
                      <a:pt x="453" y="284"/>
                    </a:lnTo>
                    <a:lnTo>
                      <a:pt x="456" y="284"/>
                    </a:lnTo>
                    <a:lnTo>
                      <a:pt x="459" y="284"/>
                    </a:lnTo>
                    <a:lnTo>
                      <a:pt x="461" y="284"/>
                    </a:lnTo>
                    <a:lnTo>
                      <a:pt x="464" y="284"/>
                    </a:lnTo>
                    <a:lnTo>
                      <a:pt x="467" y="284"/>
                    </a:lnTo>
                    <a:lnTo>
                      <a:pt x="470" y="284"/>
                    </a:lnTo>
                    <a:lnTo>
                      <a:pt x="472" y="284"/>
                    </a:lnTo>
                    <a:lnTo>
                      <a:pt x="475" y="284"/>
                    </a:lnTo>
                    <a:lnTo>
                      <a:pt x="478" y="284"/>
                    </a:lnTo>
                    <a:lnTo>
                      <a:pt x="480" y="284"/>
                    </a:lnTo>
                    <a:lnTo>
                      <a:pt x="483" y="284"/>
                    </a:lnTo>
                    <a:lnTo>
                      <a:pt x="486" y="284"/>
                    </a:lnTo>
                    <a:lnTo>
                      <a:pt x="488" y="284"/>
                    </a:lnTo>
                    <a:lnTo>
                      <a:pt x="491" y="284"/>
                    </a:lnTo>
                    <a:lnTo>
                      <a:pt x="494" y="284"/>
                    </a:lnTo>
                    <a:lnTo>
                      <a:pt x="497" y="284"/>
                    </a:lnTo>
                    <a:lnTo>
                      <a:pt x="499" y="284"/>
                    </a:lnTo>
                    <a:lnTo>
                      <a:pt x="502" y="284"/>
                    </a:lnTo>
                    <a:lnTo>
                      <a:pt x="505" y="284"/>
                    </a:lnTo>
                    <a:lnTo>
                      <a:pt x="507" y="284"/>
                    </a:lnTo>
                    <a:lnTo>
                      <a:pt x="510" y="284"/>
                    </a:lnTo>
                    <a:lnTo>
                      <a:pt x="513" y="284"/>
                    </a:lnTo>
                    <a:lnTo>
                      <a:pt x="515" y="284"/>
                    </a:lnTo>
                    <a:lnTo>
                      <a:pt x="518" y="284"/>
                    </a:lnTo>
                    <a:lnTo>
                      <a:pt x="521" y="284"/>
                    </a:lnTo>
                    <a:lnTo>
                      <a:pt x="524" y="284"/>
                    </a:lnTo>
                    <a:lnTo>
                      <a:pt x="526" y="284"/>
                    </a:lnTo>
                    <a:lnTo>
                      <a:pt x="529" y="284"/>
                    </a:lnTo>
                    <a:lnTo>
                      <a:pt x="532" y="284"/>
                    </a:lnTo>
                    <a:lnTo>
                      <a:pt x="534" y="284"/>
                    </a:lnTo>
                    <a:lnTo>
                      <a:pt x="537" y="284"/>
                    </a:lnTo>
                    <a:lnTo>
                      <a:pt x="540" y="284"/>
                    </a:lnTo>
                    <a:lnTo>
                      <a:pt x="542" y="284"/>
                    </a:lnTo>
                    <a:lnTo>
                      <a:pt x="545" y="284"/>
                    </a:lnTo>
                    <a:lnTo>
                      <a:pt x="548" y="284"/>
                    </a:lnTo>
                    <a:lnTo>
                      <a:pt x="551" y="284"/>
                    </a:lnTo>
                    <a:lnTo>
                      <a:pt x="553" y="284"/>
                    </a:lnTo>
                    <a:lnTo>
                      <a:pt x="556" y="284"/>
                    </a:lnTo>
                    <a:lnTo>
                      <a:pt x="559" y="284"/>
                    </a:lnTo>
                    <a:lnTo>
                      <a:pt x="561" y="284"/>
                    </a:lnTo>
                    <a:lnTo>
                      <a:pt x="564" y="284"/>
                    </a:lnTo>
                    <a:lnTo>
                      <a:pt x="567" y="284"/>
                    </a:lnTo>
                    <a:lnTo>
                      <a:pt x="569" y="284"/>
                    </a:lnTo>
                    <a:lnTo>
                      <a:pt x="572" y="284"/>
                    </a:lnTo>
                    <a:lnTo>
                      <a:pt x="575" y="284"/>
                    </a:lnTo>
                    <a:lnTo>
                      <a:pt x="578" y="284"/>
                    </a:lnTo>
                    <a:lnTo>
                      <a:pt x="580" y="284"/>
                    </a:lnTo>
                    <a:lnTo>
                      <a:pt x="583" y="284"/>
                    </a:lnTo>
                    <a:lnTo>
                      <a:pt x="586" y="284"/>
                    </a:lnTo>
                    <a:lnTo>
                      <a:pt x="588" y="284"/>
                    </a:lnTo>
                    <a:lnTo>
                      <a:pt x="591" y="284"/>
                    </a:lnTo>
                    <a:lnTo>
                      <a:pt x="594" y="284"/>
                    </a:lnTo>
                    <a:lnTo>
                      <a:pt x="596" y="284"/>
                    </a:lnTo>
                    <a:lnTo>
                      <a:pt x="599" y="284"/>
                    </a:lnTo>
                    <a:lnTo>
                      <a:pt x="602" y="284"/>
                    </a:lnTo>
                    <a:lnTo>
                      <a:pt x="605" y="284"/>
                    </a:lnTo>
                    <a:lnTo>
                      <a:pt x="607" y="284"/>
                    </a:lnTo>
                    <a:lnTo>
                      <a:pt x="610" y="284"/>
                    </a:lnTo>
                    <a:lnTo>
                      <a:pt x="613" y="284"/>
                    </a:lnTo>
                    <a:lnTo>
                      <a:pt x="615" y="284"/>
                    </a:lnTo>
                    <a:lnTo>
                      <a:pt x="618" y="284"/>
                    </a:lnTo>
                    <a:lnTo>
                      <a:pt x="621" y="284"/>
                    </a:lnTo>
                    <a:lnTo>
                      <a:pt x="623" y="284"/>
                    </a:lnTo>
                    <a:lnTo>
                      <a:pt x="626" y="284"/>
                    </a:lnTo>
                    <a:lnTo>
                      <a:pt x="629" y="284"/>
                    </a:lnTo>
                    <a:lnTo>
                      <a:pt x="631" y="284"/>
                    </a:lnTo>
                    <a:lnTo>
                      <a:pt x="634" y="284"/>
                    </a:lnTo>
                    <a:lnTo>
                      <a:pt x="637" y="284"/>
                    </a:lnTo>
                    <a:lnTo>
                      <a:pt x="640" y="284"/>
                    </a:lnTo>
                    <a:lnTo>
                      <a:pt x="642" y="284"/>
                    </a:lnTo>
                    <a:lnTo>
                      <a:pt x="645" y="284"/>
                    </a:lnTo>
                    <a:lnTo>
                      <a:pt x="648" y="284"/>
                    </a:lnTo>
                    <a:lnTo>
                      <a:pt x="650" y="284"/>
                    </a:lnTo>
                    <a:lnTo>
                      <a:pt x="653" y="284"/>
                    </a:lnTo>
                    <a:lnTo>
                      <a:pt x="656" y="284"/>
                    </a:lnTo>
                    <a:lnTo>
                      <a:pt x="658" y="284"/>
                    </a:lnTo>
                    <a:lnTo>
                      <a:pt x="661" y="284"/>
                    </a:lnTo>
                    <a:lnTo>
                      <a:pt x="664" y="284"/>
                    </a:lnTo>
                    <a:lnTo>
                      <a:pt x="667" y="284"/>
                    </a:lnTo>
                    <a:lnTo>
                      <a:pt x="669" y="284"/>
                    </a:lnTo>
                    <a:lnTo>
                      <a:pt x="672" y="284"/>
                    </a:lnTo>
                    <a:lnTo>
                      <a:pt x="675" y="284"/>
                    </a:lnTo>
                    <a:lnTo>
                      <a:pt x="677" y="284"/>
                    </a:lnTo>
                    <a:lnTo>
                      <a:pt x="680" y="284"/>
                    </a:lnTo>
                    <a:lnTo>
                      <a:pt x="683" y="284"/>
                    </a:lnTo>
                    <a:lnTo>
                      <a:pt x="685" y="284"/>
                    </a:lnTo>
                    <a:lnTo>
                      <a:pt x="688" y="284"/>
                    </a:lnTo>
                    <a:lnTo>
                      <a:pt x="691" y="284"/>
                    </a:lnTo>
                    <a:lnTo>
                      <a:pt x="694" y="284"/>
                    </a:lnTo>
                    <a:lnTo>
                      <a:pt x="696" y="284"/>
                    </a:lnTo>
                    <a:lnTo>
                      <a:pt x="699" y="284"/>
                    </a:lnTo>
                    <a:lnTo>
                      <a:pt x="702" y="284"/>
                    </a:lnTo>
                    <a:lnTo>
                      <a:pt x="704" y="284"/>
                    </a:lnTo>
                    <a:lnTo>
                      <a:pt x="707" y="284"/>
                    </a:lnTo>
                    <a:lnTo>
                      <a:pt x="710" y="284"/>
                    </a:lnTo>
                    <a:lnTo>
                      <a:pt x="712" y="284"/>
                    </a:lnTo>
                    <a:lnTo>
                      <a:pt x="715" y="284"/>
                    </a:lnTo>
                    <a:lnTo>
                      <a:pt x="718" y="284"/>
                    </a:lnTo>
                    <a:lnTo>
                      <a:pt x="721" y="284"/>
                    </a:lnTo>
                    <a:lnTo>
                      <a:pt x="723" y="284"/>
                    </a:lnTo>
                    <a:lnTo>
                      <a:pt x="726" y="284"/>
                    </a:lnTo>
                    <a:lnTo>
                      <a:pt x="729" y="284"/>
                    </a:lnTo>
                    <a:lnTo>
                      <a:pt x="731" y="284"/>
                    </a:lnTo>
                    <a:lnTo>
                      <a:pt x="734" y="284"/>
                    </a:lnTo>
                    <a:lnTo>
                      <a:pt x="737" y="284"/>
                    </a:lnTo>
                    <a:lnTo>
                      <a:pt x="739" y="284"/>
                    </a:lnTo>
                    <a:lnTo>
                      <a:pt x="742" y="284"/>
                    </a:lnTo>
                    <a:lnTo>
                      <a:pt x="745" y="284"/>
                    </a:lnTo>
                    <a:lnTo>
                      <a:pt x="748" y="284"/>
                    </a:lnTo>
                    <a:lnTo>
                      <a:pt x="750" y="284"/>
                    </a:lnTo>
                    <a:lnTo>
                      <a:pt x="753" y="284"/>
                    </a:lnTo>
                    <a:lnTo>
                      <a:pt x="756" y="284"/>
                    </a:lnTo>
                    <a:lnTo>
                      <a:pt x="758" y="284"/>
                    </a:lnTo>
                    <a:lnTo>
                      <a:pt x="761" y="284"/>
                    </a:lnTo>
                    <a:lnTo>
                      <a:pt x="764" y="284"/>
                    </a:lnTo>
                    <a:lnTo>
                      <a:pt x="766" y="284"/>
                    </a:lnTo>
                    <a:lnTo>
                      <a:pt x="769" y="284"/>
                    </a:lnTo>
                    <a:lnTo>
                      <a:pt x="772" y="284"/>
                    </a:lnTo>
                    <a:lnTo>
                      <a:pt x="775" y="284"/>
                    </a:lnTo>
                    <a:lnTo>
                      <a:pt x="777" y="284"/>
                    </a:lnTo>
                    <a:lnTo>
                      <a:pt x="780" y="284"/>
                    </a:lnTo>
                    <a:lnTo>
                      <a:pt x="783" y="284"/>
                    </a:lnTo>
                    <a:lnTo>
                      <a:pt x="785" y="284"/>
                    </a:lnTo>
                    <a:lnTo>
                      <a:pt x="788" y="284"/>
                    </a:lnTo>
                    <a:lnTo>
                      <a:pt x="791" y="284"/>
                    </a:lnTo>
                    <a:lnTo>
                      <a:pt x="793" y="284"/>
                    </a:lnTo>
                    <a:lnTo>
                      <a:pt x="796" y="284"/>
                    </a:lnTo>
                    <a:lnTo>
                      <a:pt x="799" y="284"/>
                    </a:lnTo>
                    <a:lnTo>
                      <a:pt x="802" y="284"/>
                    </a:lnTo>
                    <a:lnTo>
                      <a:pt x="804" y="284"/>
                    </a:lnTo>
                    <a:lnTo>
                      <a:pt x="807" y="284"/>
                    </a:lnTo>
                    <a:lnTo>
                      <a:pt x="810" y="284"/>
                    </a:lnTo>
                    <a:lnTo>
                      <a:pt x="812" y="284"/>
                    </a:lnTo>
                    <a:lnTo>
                      <a:pt x="815" y="284"/>
                    </a:lnTo>
                    <a:lnTo>
                      <a:pt x="818" y="284"/>
                    </a:lnTo>
                    <a:lnTo>
                      <a:pt x="820" y="284"/>
                    </a:lnTo>
                    <a:lnTo>
                      <a:pt x="823" y="284"/>
                    </a:lnTo>
                    <a:lnTo>
                      <a:pt x="826" y="284"/>
                    </a:lnTo>
                    <a:lnTo>
                      <a:pt x="828" y="284"/>
                    </a:lnTo>
                    <a:lnTo>
                      <a:pt x="831" y="284"/>
                    </a:lnTo>
                    <a:lnTo>
                      <a:pt x="834" y="284"/>
                    </a:lnTo>
                    <a:lnTo>
                      <a:pt x="837" y="284"/>
                    </a:lnTo>
                    <a:lnTo>
                      <a:pt x="839" y="284"/>
                    </a:lnTo>
                    <a:lnTo>
                      <a:pt x="842" y="284"/>
                    </a:lnTo>
                    <a:lnTo>
                      <a:pt x="845" y="284"/>
                    </a:lnTo>
                    <a:lnTo>
                      <a:pt x="847" y="284"/>
                    </a:lnTo>
                    <a:lnTo>
                      <a:pt x="850" y="284"/>
                    </a:lnTo>
                    <a:lnTo>
                      <a:pt x="853" y="284"/>
                    </a:lnTo>
                    <a:lnTo>
                      <a:pt x="855" y="284"/>
                    </a:lnTo>
                    <a:lnTo>
                      <a:pt x="858" y="284"/>
                    </a:lnTo>
                    <a:lnTo>
                      <a:pt x="861" y="284"/>
                    </a:lnTo>
                    <a:lnTo>
                      <a:pt x="864" y="284"/>
                    </a:lnTo>
                    <a:lnTo>
                      <a:pt x="866" y="284"/>
                    </a:lnTo>
                    <a:lnTo>
                      <a:pt x="869" y="284"/>
                    </a:lnTo>
                    <a:lnTo>
                      <a:pt x="872" y="284"/>
                    </a:lnTo>
                    <a:lnTo>
                      <a:pt x="874" y="284"/>
                    </a:lnTo>
                    <a:lnTo>
                      <a:pt x="877" y="284"/>
                    </a:lnTo>
                    <a:lnTo>
                      <a:pt x="880" y="284"/>
                    </a:lnTo>
                    <a:lnTo>
                      <a:pt x="882" y="284"/>
                    </a:lnTo>
                    <a:lnTo>
                      <a:pt x="885" y="284"/>
                    </a:lnTo>
                    <a:lnTo>
                      <a:pt x="888" y="284"/>
                    </a:lnTo>
                    <a:lnTo>
                      <a:pt x="891" y="284"/>
                    </a:lnTo>
                    <a:lnTo>
                      <a:pt x="893" y="284"/>
                    </a:lnTo>
                    <a:lnTo>
                      <a:pt x="896" y="284"/>
                    </a:lnTo>
                    <a:lnTo>
                      <a:pt x="899" y="284"/>
                    </a:lnTo>
                    <a:lnTo>
                      <a:pt x="901" y="284"/>
                    </a:lnTo>
                    <a:lnTo>
                      <a:pt x="904" y="284"/>
                    </a:lnTo>
                    <a:lnTo>
                      <a:pt x="907" y="284"/>
                    </a:lnTo>
                    <a:lnTo>
                      <a:pt x="909" y="284"/>
                    </a:lnTo>
                    <a:lnTo>
                      <a:pt x="912" y="284"/>
                    </a:lnTo>
                    <a:lnTo>
                      <a:pt x="915" y="284"/>
                    </a:lnTo>
                    <a:lnTo>
                      <a:pt x="918" y="284"/>
                    </a:lnTo>
                    <a:lnTo>
                      <a:pt x="920" y="284"/>
                    </a:lnTo>
                    <a:lnTo>
                      <a:pt x="923" y="284"/>
                    </a:lnTo>
                    <a:lnTo>
                      <a:pt x="926" y="284"/>
                    </a:lnTo>
                    <a:lnTo>
                      <a:pt x="928" y="284"/>
                    </a:lnTo>
                    <a:lnTo>
                      <a:pt x="931" y="284"/>
                    </a:lnTo>
                    <a:lnTo>
                      <a:pt x="934" y="284"/>
                    </a:lnTo>
                    <a:lnTo>
                      <a:pt x="936" y="284"/>
                    </a:lnTo>
                    <a:lnTo>
                      <a:pt x="939" y="284"/>
                    </a:lnTo>
                    <a:lnTo>
                      <a:pt x="942" y="284"/>
                    </a:lnTo>
                    <a:lnTo>
                      <a:pt x="945" y="284"/>
                    </a:lnTo>
                    <a:lnTo>
                      <a:pt x="947" y="284"/>
                    </a:lnTo>
                    <a:lnTo>
                      <a:pt x="950" y="284"/>
                    </a:lnTo>
                    <a:lnTo>
                      <a:pt x="953" y="284"/>
                    </a:lnTo>
                    <a:lnTo>
                      <a:pt x="955" y="284"/>
                    </a:lnTo>
                    <a:lnTo>
                      <a:pt x="958" y="284"/>
                    </a:lnTo>
                    <a:lnTo>
                      <a:pt x="961" y="284"/>
                    </a:lnTo>
                    <a:lnTo>
                      <a:pt x="963" y="284"/>
                    </a:lnTo>
                    <a:lnTo>
                      <a:pt x="966" y="284"/>
                    </a:lnTo>
                    <a:lnTo>
                      <a:pt x="969" y="284"/>
                    </a:lnTo>
                    <a:lnTo>
                      <a:pt x="972" y="284"/>
                    </a:lnTo>
                    <a:lnTo>
                      <a:pt x="974" y="284"/>
                    </a:lnTo>
                    <a:lnTo>
                      <a:pt x="977" y="284"/>
                    </a:lnTo>
                    <a:lnTo>
                      <a:pt x="980" y="284"/>
                    </a:lnTo>
                    <a:lnTo>
                      <a:pt x="982" y="284"/>
                    </a:lnTo>
                    <a:lnTo>
                      <a:pt x="985" y="284"/>
                    </a:lnTo>
                    <a:lnTo>
                      <a:pt x="988" y="284"/>
                    </a:lnTo>
                    <a:lnTo>
                      <a:pt x="990" y="284"/>
                    </a:lnTo>
                    <a:lnTo>
                      <a:pt x="993" y="284"/>
                    </a:lnTo>
                    <a:lnTo>
                      <a:pt x="996" y="284"/>
                    </a:lnTo>
                    <a:lnTo>
                      <a:pt x="999" y="284"/>
                    </a:lnTo>
                    <a:lnTo>
                      <a:pt x="1001" y="284"/>
                    </a:lnTo>
                    <a:lnTo>
                      <a:pt x="1004" y="284"/>
                    </a:lnTo>
                    <a:lnTo>
                      <a:pt x="1007" y="284"/>
                    </a:lnTo>
                    <a:lnTo>
                      <a:pt x="1009" y="284"/>
                    </a:lnTo>
                    <a:lnTo>
                      <a:pt x="1012" y="284"/>
                    </a:lnTo>
                    <a:lnTo>
                      <a:pt x="1015" y="284"/>
                    </a:lnTo>
                    <a:lnTo>
                      <a:pt x="1017" y="284"/>
                    </a:lnTo>
                    <a:lnTo>
                      <a:pt x="1020" y="284"/>
                    </a:lnTo>
                    <a:lnTo>
                      <a:pt x="1023" y="284"/>
                    </a:lnTo>
                    <a:lnTo>
                      <a:pt x="1025" y="284"/>
                    </a:lnTo>
                    <a:lnTo>
                      <a:pt x="1028" y="284"/>
                    </a:lnTo>
                    <a:lnTo>
                      <a:pt x="1031" y="284"/>
                    </a:lnTo>
                    <a:lnTo>
                      <a:pt x="1034" y="284"/>
                    </a:lnTo>
                    <a:lnTo>
                      <a:pt x="1036" y="284"/>
                    </a:lnTo>
                    <a:lnTo>
                      <a:pt x="1039" y="284"/>
                    </a:lnTo>
                    <a:lnTo>
                      <a:pt x="1042" y="284"/>
                    </a:lnTo>
                    <a:lnTo>
                      <a:pt x="1044" y="284"/>
                    </a:lnTo>
                    <a:lnTo>
                      <a:pt x="1047" y="284"/>
                    </a:lnTo>
                    <a:lnTo>
                      <a:pt x="1050" y="284"/>
                    </a:lnTo>
                    <a:lnTo>
                      <a:pt x="1052" y="284"/>
                    </a:lnTo>
                    <a:lnTo>
                      <a:pt x="1055" y="284"/>
                    </a:lnTo>
                    <a:lnTo>
                      <a:pt x="1058" y="284"/>
                    </a:lnTo>
                    <a:lnTo>
                      <a:pt x="1061" y="284"/>
                    </a:lnTo>
                    <a:lnTo>
                      <a:pt x="1063" y="284"/>
                    </a:lnTo>
                    <a:lnTo>
                      <a:pt x="1066" y="284"/>
                    </a:lnTo>
                    <a:lnTo>
                      <a:pt x="1069" y="284"/>
                    </a:lnTo>
                    <a:lnTo>
                      <a:pt x="1071" y="284"/>
                    </a:lnTo>
                    <a:lnTo>
                      <a:pt x="1074" y="284"/>
                    </a:lnTo>
                    <a:lnTo>
                      <a:pt x="1077" y="284"/>
                    </a:lnTo>
                    <a:lnTo>
                      <a:pt x="1079" y="284"/>
                    </a:lnTo>
                    <a:lnTo>
                      <a:pt x="1082" y="284"/>
                    </a:lnTo>
                    <a:lnTo>
                      <a:pt x="1085" y="284"/>
                    </a:lnTo>
                    <a:lnTo>
                      <a:pt x="1088" y="284"/>
                    </a:lnTo>
                    <a:lnTo>
                      <a:pt x="1090" y="284"/>
                    </a:lnTo>
                    <a:lnTo>
                      <a:pt x="1093" y="284"/>
                    </a:lnTo>
                    <a:lnTo>
                      <a:pt x="1096" y="284"/>
                    </a:lnTo>
                    <a:lnTo>
                      <a:pt x="1098" y="284"/>
                    </a:lnTo>
                    <a:lnTo>
                      <a:pt x="1101" y="284"/>
                    </a:lnTo>
                    <a:lnTo>
                      <a:pt x="1104" y="284"/>
                    </a:lnTo>
                    <a:lnTo>
                      <a:pt x="1106" y="284"/>
                    </a:lnTo>
                    <a:lnTo>
                      <a:pt x="1109" y="284"/>
                    </a:lnTo>
                    <a:lnTo>
                      <a:pt x="1112" y="284"/>
                    </a:lnTo>
                    <a:lnTo>
                      <a:pt x="1115" y="284"/>
                    </a:lnTo>
                    <a:lnTo>
                      <a:pt x="1117" y="284"/>
                    </a:lnTo>
                    <a:lnTo>
                      <a:pt x="1120" y="284"/>
                    </a:lnTo>
                    <a:lnTo>
                      <a:pt x="1123" y="284"/>
                    </a:lnTo>
                    <a:lnTo>
                      <a:pt x="1125" y="284"/>
                    </a:lnTo>
                    <a:lnTo>
                      <a:pt x="1128" y="284"/>
                    </a:lnTo>
                    <a:lnTo>
                      <a:pt x="1131" y="284"/>
                    </a:lnTo>
                    <a:lnTo>
                      <a:pt x="1133" y="284"/>
                    </a:lnTo>
                    <a:lnTo>
                      <a:pt x="1136" y="284"/>
                    </a:lnTo>
                    <a:lnTo>
                      <a:pt x="1139" y="284"/>
                    </a:lnTo>
                    <a:lnTo>
                      <a:pt x="1142" y="284"/>
                    </a:lnTo>
                    <a:lnTo>
                      <a:pt x="1144" y="284"/>
                    </a:lnTo>
                    <a:lnTo>
                      <a:pt x="1147" y="284"/>
                    </a:lnTo>
                    <a:lnTo>
                      <a:pt x="1150" y="284"/>
                    </a:lnTo>
                    <a:lnTo>
                      <a:pt x="1152" y="284"/>
                    </a:lnTo>
                    <a:lnTo>
                      <a:pt x="1155" y="284"/>
                    </a:lnTo>
                    <a:lnTo>
                      <a:pt x="1158" y="284"/>
                    </a:lnTo>
                    <a:lnTo>
                      <a:pt x="1160" y="284"/>
                    </a:lnTo>
                    <a:lnTo>
                      <a:pt x="1163" y="284"/>
                    </a:lnTo>
                    <a:lnTo>
                      <a:pt x="1166" y="284"/>
                    </a:lnTo>
                    <a:lnTo>
                      <a:pt x="1169" y="284"/>
                    </a:lnTo>
                    <a:lnTo>
                      <a:pt x="1171" y="284"/>
                    </a:lnTo>
                    <a:lnTo>
                      <a:pt x="1174" y="284"/>
                    </a:lnTo>
                    <a:lnTo>
                      <a:pt x="1177" y="284"/>
                    </a:lnTo>
                    <a:lnTo>
                      <a:pt x="1179" y="284"/>
                    </a:lnTo>
                    <a:lnTo>
                      <a:pt x="1182" y="284"/>
                    </a:lnTo>
                    <a:lnTo>
                      <a:pt x="1185" y="284"/>
                    </a:lnTo>
                    <a:lnTo>
                      <a:pt x="1187" y="284"/>
                    </a:lnTo>
                    <a:lnTo>
                      <a:pt x="1190" y="284"/>
                    </a:lnTo>
                    <a:lnTo>
                      <a:pt x="1193" y="284"/>
                    </a:lnTo>
                    <a:lnTo>
                      <a:pt x="1196" y="284"/>
                    </a:lnTo>
                    <a:lnTo>
                      <a:pt x="1198" y="284"/>
                    </a:lnTo>
                    <a:lnTo>
                      <a:pt x="1201" y="284"/>
                    </a:lnTo>
                    <a:lnTo>
                      <a:pt x="1204" y="284"/>
                    </a:lnTo>
                    <a:lnTo>
                      <a:pt x="1206" y="284"/>
                    </a:lnTo>
                    <a:lnTo>
                      <a:pt x="1209" y="284"/>
                    </a:lnTo>
                    <a:lnTo>
                      <a:pt x="1212" y="284"/>
                    </a:lnTo>
                    <a:lnTo>
                      <a:pt x="1214" y="284"/>
                    </a:lnTo>
                    <a:lnTo>
                      <a:pt x="1217" y="284"/>
                    </a:lnTo>
                    <a:lnTo>
                      <a:pt x="1220" y="284"/>
                    </a:lnTo>
                    <a:lnTo>
                      <a:pt x="1222" y="284"/>
                    </a:lnTo>
                    <a:lnTo>
                      <a:pt x="1225" y="284"/>
                    </a:lnTo>
                    <a:lnTo>
                      <a:pt x="1228" y="284"/>
                    </a:lnTo>
                    <a:lnTo>
                      <a:pt x="1231" y="284"/>
                    </a:lnTo>
                    <a:lnTo>
                      <a:pt x="1233" y="284"/>
                    </a:lnTo>
                    <a:lnTo>
                      <a:pt x="1236" y="284"/>
                    </a:lnTo>
                    <a:lnTo>
                      <a:pt x="1239" y="284"/>
                    </a:lnTo>
                    <a:lnTo>
                      <a:pt x="1241" y="284"/>
                    </a:lnTo>
                    <a:lnTo>
                      <a:pt x="1244" y="284"/>
                    </a:lnTo>
                    <a:lnTo>
                      <a:pt x="1247" y="284"/>
                    </a:lnTo>
                    <a:lnTo>
                      <a:pt x="1249" y="284"/>
                    </a:lnTo>
                    <a:lnTo>
                      <a:pt x="1252" y="284"/>
                    </a:lnTo>
                    <a:lnTo>
                      <a:pt x="1255" y="284"/>
                    </a:lnTo>
                    <a:lnTo>
                      <a:pt x="1258" y="284"/>
                    </a:lnTo>
                    <a:lnTo>
                      <a:pt x="1260" y="284"/>
                    </a:lnTo>
                    <a:lnTo>
                      <a:pt x="1263" y="284"/>
                    </a:lnTo>
                    <a:lnTo>
                      <a:pt x="1266" y="284"/>
                    </a:lnTo>
                    <a:lnTo>
                      <a:pt x="1268" y="284"/>
                    </a:lnTo>
                    <a:lnTo>
                      <a:pt x="1271" y="284"/>
                    </a:lnTo>
                    <a:lnTo>
                      <a:pt x="1274" y="284"/>
                    </a:lnTo>
                    <a:lnTo>
                      <a:pt x="1276" y="284"/>
                    </a:lnTo>
                    <a:lnTo>
                      <a:pt x="1279" y="284"/>
                    </a:lnTo>
                    <a:lnTo>
                      <a:pt x="1282" y="284"/>
                    </a:lnTo>
                    <a:lnTo>
                      <a:pt x="1285" y="284"/>
                    </a:lnTo>
                    <a:lnTo>
                      <a:pt x="1287" y="284"/>
                    </a:lnTo>
                    <a:lnTo>
                      <a:pt x="1290" y="284"/>
                    </a:lnTo>
                    <a:lnTo>
                      <a:pt x="1293" y="284"/>
                    </a:lnTo>
                    <a:lnTo>
                      <a:pt x="1295" y="284"/>
                    </a:lnTo>
                    <a:lnTo>
                      <a:pt x="1298" y="284"/>
                    </a:lnTo>
                    <a:lnTo>
                      <a:pt x="1301" y="284"/>
                    </a:lnTo>
                    <a:lnTo>
                      <a:pt x="1303" y="284"/>
                    </a:lnTo>
                    <a:lnTo>
                      <a:pt x="1306" y="284"/>
                    </a:lnTo>
                    <a:lnTo>
                      <a:pt x="1309" y="284"/>
                    </a:lnTo>
                    <a:lnTo>
                      <a:pt x="1312" y="284"/>
                    </a:lnTo>
                    <a:lnTo>
                      <a:pt x="1314" y="284"/>
                    </a:lnTo>
                    <a:lnTo>
                      <a:pt x="1317" y="284"/>
                    </a:lnTo>
                    <a:lnTo>
                      <a:pt x="1320" y="284"/>
                    </a:lnTo>
                    <a:lnTo>
                      <a:pt x="1322" y="284"/>
                    </a:lnTo>
                    <a:lnTo>
                      <a:pt x="1325" y="284"/>
                    </a:lnTo>
                    <a:lnTo>
                      <a:pt x="1328" y="284"/>
                    </a:lnTo>
                    <a:lnTo>
                      <a:pt x="1330" y="284"/>
                    </a:lnTo>
                    <a:lnTo>
                      <a:pt x="1333" y="284"/>
                    </a:lnTo>
                    <a:lnTo>
                      <a:pt x="1336" y="284"/>
                    </a:lnTo>
                    <a:lnTo>
                      <a:pt x="1339" y="284"/>
                    </a:lnTo>
                    <a:lnTo>
                      <a:pt x="1341" y="284"/>
                    </a:lnTo>
                    <a:lnTo>
                      <a:pt x="1344" y="284"/>
                    </a:lnTo>
                    <a:lnTo>
                      <a:pt x="1347" y="284"/>
                    </a:lnTo>
                    <a:lnTo>
                      <a:pt x="1349" y="284"/>
                    </a:lnTo>
                    <a:lnTo>
                      <a:pt x="1352" y="284"/>
                    </a:lnTo>
                    <a:lnTo>
                      <a:pt x="1355" y="284"/>
                    </a:lnTo>
                    <a:lnTo>
                      <a:pt x="1357" y="284"/>
                    </a:lnTo>
                    <a:lnTo>
                      <a:pt x="1360" y="284"/>
                    </a:lnTo>
                    <a:lnTo>
                      <a:pt x="1363" y="284"/>
                    </a:lnTo>
                    <a:lnTo>
                      <a:pt x="1366" y="284"/>
                    </a:lnTo>
                    <a:lnTo>
                      <a:pt x="1368" y="284"/>
                    </a:lnTo>
                    <a:lnTo>
                      <a:pt x="1371" y="284"/>
                    </a:lnTo>
                    <a:lnTo>
                      <a:pt x="1374" y="284"/>
                    </a:lnTo>
                    <a:lnTo>
                      <a:pt x="1376" y="284"/>
                    </a:lnTo>
                    <a:lnTo>
                      <a:pt x="1379" y="284"/>
                    </a:lnTo>
                    <a:lnTo>
                      <a:pt x="1382" y="284"/>
                    </a:lnTo>
                    <a:lnTo>
                      <a:pt x="1384" y="284"/>
                    </a:lnTo>
                    <a:lnTo>
                      <a:pt x="1387" y="284"/>
                    </a:lnTo>
                    <a:lnTo>
                      <a:pt x="1390" y="284"/>
                    </a:lnTo>
                    <a:lnTo>
                      <a:pt x="1393" y="284"/>
                    </a:lnTo>
                    <a:lnTo>
                      <a:pt x="1395" y="284"/>
                    </a:lnTo>
                    <a:lnTo>
                      <a:pt x="1398" y="284"/>
                    </a:lnTo>
                    <a:lnTo>
                      <a:pt x="1401" y="284"/>
                    </a:lnTo>
                    <a:lnTo>
                      <a:pt x="1403" y="284"/>
                    </a:lnTo>
                    <a:lnTo>
                      <a:pt x="1406" y="284"/>
                    </a:lnTo>
                    <a:lnTo>
                      <a:pt x="1409" y="284"/>
                    </a:lnTo>
                    <a:lnTo>
                      <a:pt x="1411" y="284"/>
                    </a:lnTo>
                    <a:lnTo>
                      <a:pt x="1414" y="284"/>
                    </a:lnTo>
                    <a:lnTo>
                      <a:pt x="1417" y="284"/>
                    </a:lnTo>
                    <a:lnTo>
                      <a:pt x="1419" y="284"/>
                    </a:lnTo>
                    <a:lnTo>
                      <a:pt x="1422" y="284"/>
                    </a:lnTo>
                    <a:lnTo>
                      <a:pt x="1425" y="284"/>
                    </a:lnTo>
                    <a:lnTo>
                      <a:pt x="1428" y="284"/>
                    </a:lnTo>
                    <a:lnTo>
                      <a:pt x="1430" y="284"/>
                    </a:lnTo>
                    <a:lnTo>
                      <a:pt x="1433" y="284"/>
                    </a:lnTo>
                    <a:lnTo>
                      <a:pt x="1436" y="284"/>
                    </a:lnTo>
                    <a:lnTo>
                      <a:pt x="1438" y="284"/>
                    </a:lnTo>
                    <a:lnTo>
                      <a:pt x="1441" y="284"/>
                    </a:lnTo>
                    <a:lnTo>
                      <a:pt x="1444" y="284"/>
                    </a:lnTo>
                    <a:lnTo>
                      <a:pt x="1446" y="284"/>
                    </a:lnTo>
                    <a:lnTo>
                      <a:pt x="1449" y="284"/>
                    </a:lnTo>
                    <a:lnTo>
                      <a:pt x="1452" y="284"/>
                    </a:lnTo>
                    <a:lnTo>
                      <a:pt x="1455" y="284"/>
                    </a:lnTo>
                    <a:lnTo>
                      <a:pt x="1457" y="284"/>
                    </a:lnTo>
                    <a:lnTo>
                      <a:pt x="1460" y="284"/>
                    </a:lnTo>
                    <a:lnTo>
                      <a:pt x="1463" y="284"/>
                    </a:lnTo>
                    <a:lnTo>
                      <a:pt x="1465" y="284"/>
                    </a:lnTo>
                    <a:lnTo>
                      <a:pt x="1468" y="284"/>
                    </a:lnTo>
                    <a:lnTo>
                      <a:pt x="1471" y="284"/>
                    </a:lnTo>
                    <a:lnTo>
                      <a:pt x="1473" y="284"/>
                    </a:lnTo>
                    <a:lnTo>
                      <a:pt x="1476" y="284"/>
                    </a:lnTo>
                    <a:lnTo>
                      <a:pt x="1479" y="284"/>
                    </a:lnTo>
                    <a:lnTo>
                      <a:pt x="1482" y="284"/>
                    </a:lnTo>
                    <a:lnTo>
                      <a:pt x="1484" y="284"/>
                    </a:lnTo>
                    <a:lnTo>
                      <a:pt x="1487" y="284"/>
                    </a:lnTo>
                    <a:lnTo>
                      <a:pt x="1490" y="284"/>
                    </a:lnTo>
                    <a:lnTo>
                      <a:pt x="1492" y="284"/>
                    </a:lnTo>
                    <a:lnTo>
                      <a:pt x="1495" y="284"/>
                    </a:lnTo>
                    <a:lnTo>
                      <a:pt x="1498" y="284"/>
                    </a:lnTo>
                    <a:lnTo>
                      <a:pt x="1500" y="284"/>
                    </a:lnTo>
                    <a:lnTo>
                      <a:pt x="1503" y="284"/>
                    </a:lnTo>
                    <a:lnTo>
                      <a:pt x="1506" y="284"/>
                    </a:lnTo>
                    <a:lnTo>
                      <a:pt x="1509" y="284"/>
                    </a:lnTo>
                    <a:lnTo>
                      <a:pt x="1511" y="284"/>
                    </a:lnTo>
                    <a:lnTo>
                      <a:pt x="1514" y="284"/>
                    </a:lnTo>
                    <a:lnTo>
                      <a:pt x="1517" y="284"/>
                    </a:lnTo>
                    <a:lnTo>
                      <a:pt x="1519" y="284"/>
                    </a:lnTo>
                    <a:lnTo>
                      <a:pt x="1522" y="284"/>
                    </a:lnTo>
                    <a:lnTo>
                      <a:pt x="1525" y="284"/>
                    </a:lnTo>
                    <a:lnTo>
                      <a:pt x="1527" y="284"/>
                    </a:lnTo>
                    <a:lnTo>
                      <a:pt x="1530" y="284"/>
                    </a:lnTo>
                    <a:lnTo>
                      <a:pt x="1533" y="284"/>
                    </a:lnTo>
                    <a:lnTo>
                      <a:pt x="1536" y="284"/>
                    </a:lnTo>
                    <a:lnTo>
                      <a:pt x="1538" y="284"/>
                    </a:lnTo>
                    <a:lnTo>
                      <a:pt x="1541" y="284"/>
                    </a:lnTo>
                    <a:lnTo>
                      <a:pt x="1544" y="284"/>
                    </a:lnTo>
                    <a:lnTo>
                      <a:pt x="1546" y="284"/>
                    </a:lnTo>
                    <a:lnTo>
                      <a:pt x="1549" y="284"/>
                    </a:lnTo>
                    <a:lnTo>
                      <a:pt x="1552" y="284"/>
                    </a:lnTo>
                    <a:lnTo>
                      <a:pt x="1554" y="284"/>
                    </a:lnTo>
                    <a:lnTo>
                      <a:pt x="1557" y="284"/>
                    </a:lnTo>
                    <a:lnTo>
                      <a:pt x="1560" y="284"/>
                    </a:lnTo>
                    <a:lnTo>
                      <a:pt x="1563" y="284"/>
                    </a:lnTo>
                    <a:lnTo>
                      <a:pt x="1565" y="284"/>
                    </a:lnTo>
                    <a:lnTo>
                      <a:pt x="1568" y="284"/>
                    </a:lnTo>
                    <a:lnTo>
                      <a:pt x="1571" y="284"/>
                    </a:lnTo>
                    <a:lnTo>
                      <a:pt x="1573" y="284"/>
                    </a:lnTo>
                    <a:lnTo>
                      <a:pt x="1576" y="284"/>
                    </a:lnTo>
                    <a:lnTo>
                      <a:pt x="1579" y="284"/>
                    </a:lnTo>
                    <a:lnTo>
                      <a:pt x="1581" y="284"/>
                    </a:lnTo>
                    <a:lnTo>
                      <a:pt x="1584" y="284"/>
                    </a:lnTo>
                    <a:lnTo>
                      <a:pt x="1587" y="284"/>
                    </a:lnTo>
                    <a:lnTo>
                      <a:pt x="1590" y="284"/>
                    </a:lnTo>
                    <a:lnTo>
                      <a:pt x="1592" y="284"/>
                    </a:lnTo>
                    <a:lnTo>
                      <a:pt x="1595" y="284"/>
                    </a:lnTo>
                    <a:lnTo>
                      <a:pt x="1598" y="284"/>
                    </a:lnTo>
                    <a:lnTo>
                      <a:pt x="1600" y="284"/>
                    </a:lnTo>
                    <a:lnTo>
                      <a:pt x="1603" y="284"/>
                    </a:lnTo>
                    <a:lnTo>
                      <a:pt x="1606" y="284"/>
                    </a:lnTo>
                    <a:lnTo>
                      <a:pt x="1608" y="284"/>
                    </a:lnTo>
                    <a:lnTo>
                      <a:pt x="1611" y="284"/>
                    </a:lnTo>
                    <a:lnTo>
                      <a:pt x="1614" y="284"/>
                    </a:lnTo>
                    <a:lnTo>
                      <a:pt x="1616" y="284"/>
                    </a:lnTo>
                    <a:lnTo>
                      <a:pt x="1619" y="284"/>
                    </a:lnTo>
                    <a:lnTo>
                      <a:pt x="1622" y="284"/>
                    </a:lnTo>
                    <a:lnTo>
                      <a:pt x="1625" y="284"/>
                    </a:lnTo>
                    <a:lnTo>
                      <a:pt x="1627" y="284"/>
                    </a:lnTo>
                    <a:lnTo>
                      <a:pt x="1630" y="284"/>
                    </a:lnTo>
                    <a:lnTo>
                      <a:pt x="1633" y="284"/>
                    </a:lnTo>
                    <a:lnTo>
                      <a:pt x="1635" y="284"/>
                    </a:lnTo>
                    <a:lnTo>
                      <a:pt x="1638" y="284"/>
                    </a:lnTo>
                    <a:lnTo>
                      <a:pt x="1641" y="284"/>
                    </a:lnTo>
                    <a:lnTo>
                      <a:pt x="1643" y="284"/>
                    </a:lnTo>
                    <a:lnTo>
                      <a:pt x="1646" y="284"/>
                    </a:lnTo>
                    <a:lnTo>
                      <a:pt x="1649" y="284"/>
                    </a:lnTo>
                    <a:lnTo>
                      <a:pt x="1652" y="284"/>
                    </a:lnTo>
                    <a:lnTo>
                      <a:pt x="1654" y="284"/>
                    </a:lnTo>
                    <a:lnTo>
                      <a:pt x="1657" y="284"/>
                    </a:lnTo>
                    <a:lnTo>
                      <a:pt x="1660" y="284"/>
                    </a:lnTo>
                    <a:lnTo>
                      <a:pt x="1662" y="284"/>
                    </a:lnTo>
                    <a:lnTo>
                      <a:pt x="1665" y="284"/>
                    </a:lnTo>
                    <a:lnTo>
                      <a:pt x="1668" y="284"/>
                    </a:lnTo>
                    <a:lnTo>
                      <a:pt x="1670" y="284"/>
                    </a:lnTo>
                    <a:lnTo>
                      <a:pt x="1673" y="284"/>
                    </a:lnTo>
                    <a:lnTo>
                      <a:pt x="1676" y="284"/>
                    </a:lnTo>
                    <a:lnTo>
                      <a:pt x="1679" y="284"/>
                    </a:lnTo>
                    <a:lnTo>
                      <a:pt x="1681" y="284"/>
                    </a:lnTo>
                    <a:lnTo>
                      <a:pt x="1684" y="284"/>
                    </a:lnTo>
                    <a:lnTo>
                      <a:pt x="1687" y="284"/>
                    </a:lnTo>
                    <a:lnTo>
                      <a:pt x="1689" y="284"/>
                    </a:lnTo>
                    <a:lnTo>
                      <a:pt x="1692" y="284"/>
                    </a:lnTo>
                    <a:lnTo>
                      <a:pt x="1695" y="284"/>
                    </a:lnTo>
                    <a:lnTo>
                      <a:pt x="1697" y="284"/>
                    </a:lnTo>
                    <a:lnTo>
                      <a:pt x="1700" y="284"/>
                    </a:lnTo>
                    <a:lnTo>
                      <a:pt x="1703" y="284"/>
                    </a:lnTo>
                    <a:lnTo>
                      <a:pt x="1706" y="284"/>
                    </a:lnTo>
                    <a:lnTo>
                      <a:pt x="1708" y="284"/>
                    </a:lnTo>
                    <a:lnTo>
                      <a:pt x="1711" y="284"/>
                    </a:lnTo>
                    <a:lnTo>
                      <a:pt x="1714" y="284"/>
                    </a:lnTo>
                    <a:lnTo>
                      <a:pt x="1716" y="284"/>
                    </a:lnTo>
                    <a:lnTo>
                      <a:pt x="1719" y="284"/>
                    </a:lnTo>
                    <a:lnTo>
                      <a:pt x="1722" y="284"/>
                    </a:lnTo>
                    <a:lnTo>
                      <a:pt x="1724" y="284"/>
                    </a:lnTo>
                    <a:lnTo>
                      <a:pt x="1727" y="284"/>
                    </a:lnTo>
                    <a:lnTo>
                      <a:pt x="1730" y="284"/>
                    </a:lnTo>
                    <a:lnTo>
                      <a:pt x="1733" y="284"/>
                    </a:lnTo>
                    <a:lnTo>
                      <a:pt x="1735" y="284"/>
                    </a:lnTo>
                    <a:lnTo>
                      <a:pt x="1738" y="284"/>
                    </a:lnTo>
                    <a:lnTo>
                      <a:pt x="1741" y="284"/>
                    </a:lnTo>
                    <a:lnTo>
                      <a:pt x="1743" y="284"/>
                    </a:lnTo>
                    <a:lnTo>
                      <a:pt x="1746" y="284"/>
                    </a:lnTo>
                    <a:lnTo>
                      <a:pt x="1749" y="284"/>
                    </a:lnTo>
                    <a:lnTo>
                      <a:pt x="1751" y="284"/>
                    </a:lnTo>
                    <a:lnTo>
                      <a:pt x="1754" y="284"/>
                    </a:lnTo>
                    <a:lnTo>
                      <a:pt x="1757" y="284"/>
                    </a:lnTo>
                    <a:lnTo>
                      <a:pt x="1760" y="284"/>
                    </a:lnTo>
                    <a:lnTo>
                      <a:pt x="1762" y="284"/>
                    </a:lnTo>
                    <a:lnTo>
                      <a:pt x="1765" y="284"/>
                    </a:lnTo>
                    <a:lnTo>
                      <a:pt x="1768" y="284"/>
                    </a:lnTo>
                    <a:lnTo>
                      <a:pt x="1770" y="284"/>
                    </a:lnTo>
                    <a:lnTo>
                      <a:pt x="1773" y="284"/>
                    </a:lnTo>
                    <a:lnTo>
                      <a:pt x="1776" y="284"/>
                    </a:lnTo>
                    <a:lnTo>
                      <a:pt x="1778" y="284"/>
                    </a:lnTo>
                    <a:lnTo>
                      <a:pt x="1781" y="284"/>
                    </a:lnTo>
                    <a:lnTo>
                      <a:pt x="1784" y="284"/>
                    </a:lnTo>
                    <a:lnTo>
                      <a:pt x="1787" y="284"/>
                    </a:lnTo>
                    <a:lnTo>
                      <a:pt x="1789" y="284"/>
                    </a:lnTo>
                    <a:lnTo>
                      <a:pt x="1792" y="284"/>
                    </a:lnTo>
                    <a:lnTo>
                      <a:pt x="1795" y="284"/>
                    </a:lnTo>
                    <a:lnTo>
                      <a:pt x="1797" y="284"/>
                    </a:lnTo>
                    <a:lnTo>
                      <a:pt x="1800" y="284"/>
                    </a:lnTo>
                    <a:lnTo>
                      <a:pt x="1803" y="284"/>
                    </a:lnTo>
                    <a:lnTo>
                      <a:pt x="1805" y="284"/>
                    </a:lnTo>
                    <a:lnTo>
                      <a:pt x="1808" y="284"/>
                    </a:lnTo>
                    <a:lnTo>
                      <a:pt x="1811" y="284"/>
                    </a:lnTo>
                    <a:lnTo>
                      <a:pt x="1813" y="284"/>
                    </a:lnTo>
                    <a:lnTo>
                      <a:pt x="1816" y="284"/>
                    </a:lnTo>
                    <a:lnTo>
                      <a:pt x="1819" y="284"/>
                    </a:lnTo>
                    <a:lnTo>
                      <a:pt x="1822" y="284"/>
                    </a:lnTo>
                    <a:lnTo>
                      <a:pt x="1824" y="284"/>
                    </a:lnTo>
                    <a:lnTo>
                      <a:pt x="1827" y="284"/>
                    </a:lnTo>
                    <a:lnTo>
                      <a:pt x="1830" y="284"/>
                    </a:lnTo>
                    <a:lnTo>
                      <a:pt x="1832" y="284"/>
                    </a:lnTo>
                    <a:lnTo>
                      <a:pt x="1835" y="284"/>
                    </a:lnTo>
                    <a:lnTo>
                      <a:pt x="1838" y="284"/>
                    </a:lnTo>
                    <a:lnTo>
                      <a:pt x="1840" y="284"/>
                    </a:lnTo>
                    <a:lnTo>
                      <a:pt x="1843" y="284"/>
                    </a:lnTo>
                    <a:lnTo>
                      <a:pt x="1846" y="284"/>
                    </a:lnTo>
                    <a:lnTo>
                      <a:pt x="1849" y="284"/>
                    </a:lnTo>
                    <a:lnTo>
                      <a:pt x="1851" y="284"/>
                    </a:lnTo>
                    <a:lnTo>
                      <a:pt x="1854" y="284"/>
                    </a:lnTo>
                    <a:lnTo>
                      <a:pt x="1857" y="284"/>
                    </a:lnTo>
                    <a:lnTo>
                      <a:pt x="1859" y="284"/>
                    </a:lnTo>
                    <a:lnTo>
                      <a:pt x="1862" y="284"/>
                    </a:lnTo>
                    <a:lnTo>
                      <a:pt x="1865" y="284"/>
                    </a:lnTo>
                    <a:lnTo>
                      <a:pt x="1867" y="284"/>
                    </a:lnTo>
                    <a:lnTo>
                      <a:pt x="1870" y="284"/>
                    </a:lnTo>
                    <a:lnTo>
                      <a:pt x="1873" y="284"/>
                    </a:lnTo>
                    <a:lnTo>
                      <a:pt x="1876" y="284"/>
                    </a:lnTo>
                    <a:lnTo>
                      <a:pt x="1878" y="284"/>
                    </a:lnTo>
                    <a:lnTo>
                      <a:pt x="1881" y="284"/>
                    </a:lnTo>
                    <a:lnTo>
                      <a:pt x="1884" y="284"/>
                    </a:lnTo>
                    <a:lnTo>
                      <a:pt x="1886" y="284"/>
                    </a:lnTo>
                    <a:lnTo>
                      <a:pt x="1889" y="284"/>
                    </a:lnTo>
                    <a:lnTo>
                      <a:pt x="1892" y="284"/>
                    </a:lnTo>
                    <a:lnTo>
                      <a:pt x="1894" y="284"/>
                    </a:lnTo>
                    <a:lnTo>
                      <a:pt x="1897" y="284"/>
                    </a:lnTo>
                    <a:lnTo>
                      <a:pt x="1900" y="284"/>
                    </a:lnTo>
                    <a:lnTo>
                      <a:pt x="1903" y="284"/>
                    </a:lnTo>
                    <a:lnTo>
                      <a:pt x="1905" y="284"/>
                    </a:lnTo>
                    <a:lnTo>
                      <a:pt x="1908" y="284"/>
                    </a:lnTo>
                    <a:lnTo>
                      <a:pt x="1911" y="284"/>
                    </a:lnTo>
                    <a:lnTo>
                      <a:pt x="1913" y="284"/>
                    </a:lnTo>
                    <a:lnTo>
                      <a:pt x="1916" y="284"/>
                    </a:lnTo>
                    <a:lnTo>
                      <a:pt x="1919" y="284"/>
                    </a:lnTo>
                    <a:lnTo>
                      <a:pt x="1921" y="284"/>
                    </a:lnTo>
                    <a:lnTo>
                      <a:pt x="1924" y="284"/>
                    </a:lnTo>
                    <a:lnTo>
                      <a:pt x="1927" y="284"/>
                    </a:lnTo>
                    <a:lnTo>
                      <a:pt x="1930" y="284"/>
                    </a:lnTo>
                    <a:lnTo>
                      <a:pt x="1932" y="284"/>
                    </a:lnTo>
                    <a:lnTo>
                      <a:pt x="1935" y="284"/>
                    </a:lnTo>
                    <a:lnTo>
                      <a:pt x="1938" y="284"/>
                    </a:lnTo>
                    <a:lnTo>
                      <a:pt x="1940" y="284"/>
                    </a:lnTo>
                    <a:lnTo>
                      <a:pt x="1943" y="284"/>
                    </a:lnTo>
                    <a:lnTo>
                      <a:pt x="1946" y="284"/>
                    </a:lnTo>
                    <a:lnTo>
                      <a:pt x="1948" y="284"/>
                    </a:lnTo>
                    <a:lnTo>
                      <a:pt x="1951" y="284"/>
                    </a:lnTo>
                    <a:lnTo>
                      <a:pt x="1954" y="284"/>
                    </a:lnTo>
                    <a:lnTo>
                      <a:pt x="1957" y="284"/>
                    </a:lnTo>
                    <a:lnTo>
                      <a:pt x="1959" y="284"/>
                    </a:lnTo>
                    <a:lnTo>
                      <a:pt x="1962" y="284"/>
                    </a:lnTo>
                    <a:lnTo>
                      <a:pt x="1965" y="284"/>
                    </a:lnTo>
                    <a:lnTo>
                      <a:pt x="1967" y="284"/>
                    </a:lnTo>
                    <a:lnTo>
                      <a:pt x="1970" y="284"/>
                    </a:lnTo>
                    <a:lnTo>
                      <a:pt x="1973" y="284"/>
                    </a:lnTo>
                    <a:lnTo>
                      <a:pt x="1975" y="284"/>
                    </a:lnTo>
                    <a:lnTo>
                      <a:pt x="1978" y="284"/>
                    </a:lnTo>
                    <a:lnTo>
                      <a:pt x="1981" y="284"/>
                    </a:lnTo>
                    <a:lnTo>
                      <a:pt x="1984" y="284"/>
                    </a:lnTo>
                    <a:lnTo>
                      <a:pt x="1986" y="284"/>
                    </a:lnTo>
                    <a:lnTo>
                      <a:pt x="1989" y="284"/>
                    </a:lnTo>
                    <a:lnTo>
                      <a:pt x="1992" y="284"/>
                    </a:lnTo>
                    <a:lnTo>
                      <a:pt x="1994" y="284"/>
                    </a:lnTo>
                    <a:lnTo>
                      <a:pt x="1997" y="284"/>
                    </a:lnTo>
                    <a:lnTo>
                      <a:pt x="2000" y="284"/>
                    </a:lnTo>
                    <a:lnTo>
                      <a:pt x="2002" y="284"/>
                    </a:lnTo>
                    <a:lnTo>
                      <a:pt x="2005" y="284"/>
                    </a:lnTo>
                    <a:lnTo>
                      <a:pt x="2008" y="284"/>
                    </a:lnTo>
                    <a:lnTo>
                      <a:pt x="2010" y="284"/>
                    </a:lnTo>
                    <a:lnTo>
                      <a:pt x="2013" y="284"/>
                    </a:lnTo>
                    <a:lnTo>
                      <a:pt x="2016" y="284"/>
                    </a:lnTo>
                    <a:lnTo>
                      <a:pt x="2019" y="284"/>
                    </a:lnTo>
                    <a:lnTo>
                      <a:pt x="2021" y="284"/>
                    </a:lnTo>
                    <a:lnTo>
                      <a:pt x="2024" y="284"/>
                    </a:lnTo>
                    <a:lnTo>
                      <a:pt x="2027" y="284"/>
                    </a:lnTo>
                    <a:lnTo>
                      <a:pt x="2029" y="284"/>
                    </a:lnTo>
                    <a:lnTo>
                      <a:pt x="2032" y="284"/>
                    </a:lnTo>
                    <a:lnTo>
                      <a:pt x="2035" y="284"/>
                    </a:lnTo>
                    <a:lnTo>
                      <a:pt x="2037" y="284"/>
                    </a:lnTo>
                    <a:lnTo>
                      <a:pt x="2040" y="284"/>
                    </a:lnTo>
                    <a:lnTo>
                      <a:pt x="2043" y="284"/>
                    </a:lnTo>
                    <a:lnTo>
                      <a:pt x="2046" y="284"/>
                    </a:lnTo>
                    <a:lnTo>
                      <a:pt x="2048" y="284"/>
                    </a:lnTo>
                    <a:lnTo>
                      <a:pt x="2051" y="284"/>
                    </a:lnTo>
                    <a:lnTo>
                      <a:pt x="2054" y="284"/>
                    </a:lnTo>
                    <a:lnTo>
                      <a:pt x="2056" y="284"/>
                    </a:lnTo>
                    <a:lnTo>
                      <a:pt x="2059" y="284"/>
                    </a:lnTo>
                    <a:lnTo>
                      <a:pt x="2062" y="284"/>
                    </a:lnTo>
                    <a:lnTo>
                      <a:pt x="2064" y="284"/>
                    </a:lnTo>
                    <a:lnTo>
                      <a:pt x="2067" y="284"/>
                    </a:lnTo>
                    <a:lnTo>
                      <a:pt x="2070" y="284"/>
                    </a:lnTo>
                    <a:lnTo>
                      <a:pt x="2073" y="284"/>
                    </a:lnTo>
                    <a:lnTo>
                      <a:pt x="2075" y="284"/>
                    </a:lnTo>
                    <a:lnTo>
                      <a:pt x="2078" y="284"/>
                    </a:lnTo>
                    <a:lnTo>
                      <a:pt x="2081" y="284"/>
                    </a:lnTo>
                    <a:lnTo>
                      <a:pt x="2083" y="284"/>
                    </a:lnTo>
                    <a:lnTo>
                      <a:pt x="2086" y="284"/>
                    </a:lnTo>
                    <a:lnTo>
                      <a:pt x="2089" y="284"/>
                    </a:lnTo>
                    <a:lnTo>
                      <a:pt x="2091" y="284"/>
                    </a:lnTo>
                    <a:lnTo>
                      <a:pt x="2094" y="284"/>
                    </a:lnTo>
                    <a:lnTo>
                      <a:pt x="2097" y="284"/>
                    </a:lnTo>
                    <a:lnTo>
                      <a:pt x="2100" y="284"/>
                    </a:lnTo>
                    <a:lnTo>
                      <a:pt x="2102" y="284"/>
                    </a:lnTo>
                    <a:lnTo>
                      <a:pt x="2105" y="284"/>
                    </a:lnTo>
                    <a:lnTo>
                      <a:pt x="2108" y="284"/>
                    </a:lnTo>
                    <a:lnTo>
                      <a:pt x="2110" y="284"/>
                    </a:lnTo>
                    <a:lnTo>
                      <a:pt x="2113" y="284"/>
                    </a:lnTo>
                    <a:lnTo>
                      <a:pt x="2116" y="284"/>
                    </a:lnTo>
                    <a:lnTo>
                      <a:pt x="2118" y="284"/>
                    </a:lnTo>
                    <a:lnTo>
                      <a:pt x="2121" y="284"/>
                    </a:lnTo>
                    <a:lnTo>
                      <a:pt x="2124" y="284"/>
                    </a:lnTo>
                    <a:lnTo>
                      <a:pt x="2127" y="284"/>
                    </a:lnTo>
                    <a:lnTo>
                      <a:pt x="2129" y="284"/>
                    </a:lnTo>
                    <a:lnTo>
                      <a:pt x="2132" y="284"/>
                    </a:lnTo>
                    <a:lnTo>
                      <a:pt x="2135" y="284"/>
                    </a:lnTo>
                    <a:lnTo>
                      <a:pt x="2137" y="284"/>
                    </a:lnTo>
                    <a:lnTo>
                      <a:pt x="2140" y="284"/>
                    </a:lnTo>
                    <a:lnTo>
                      <a:pt x="2143" y="284"/>
                    </a:lnTo>
                    <a:lnTo>
                      <a:pt x="2145" y="284"/>
                    </a:lnTo>
                    <a:lnTo>
                      <a:pt x="2148" y="284"/>
                    </a:lnTo>
                    <a:lnTo>
                      <a:pt x="2151" y="284"/>
                    </a:lnTo>
                    <a:lnTo>
                      <a:pt x="2154" y="284"/>
                    </a:lnTo>
                    <a:lnTo>
                      <a:pt x="2156" y="284"/>
                    </a:lnTo>
                    <a:lnTo>
                      <a:pt x="2159" y="284"/>
                    </a:lnTo>
                    <a:lnTo>
                      <a:pt x="2162" y="284"/>
                    </a:lnTo>
                    <a:lnTo>
                      <a:pt x="2164" y="284"/>
                    </a:lnTo>
                    <a:lnTo>
                      <a:pt x="2167" y="284"/>
                    </a:lnTo>
                    <a:lnTo>
                      <a:pt x="2170" y="284"/>
                    </a:lnTo>
                    <a:lnTo>
                      <a:pt x="2172" y="284"/>
                    </a:lnTo>
                    <a:lnTo>
                      <a:pt x="2175" y="284"/>
                    </a:lnTo>
                    <a:lnTo>
                      <a:pt x="2178" y="284"/>
                    </a:lnTo>
                    <a:lnTo>
                      <a:pt x="2180" y="284"/>
                    </a:lnTo>
                    <a:lnTo>
                      <a:pt x="2183" y="284"/>
                    </a:lnTo>
                    <a:lnTo>
                      <a:pt x="2186" y="284"/>
                    </a:lnTo>
                    <a:lnTo>
                      <a:pt x="2189" y="284"/>
                    </a:lnTo>
                    <a:lnTo>
                      <a:pt x="2191" y="284"/>
                    </a:lnTo>
                    <a:lnTo>
                      <a:pt x="2194" y="284"/>
                    </a:lnTo>
                    <a:lnTo>
                      <a:pt x="2197" y="284"/>
                    </a:lnTo>
                    <a:lnTo>
                      <a:pt x="2199" y="284"/>
                    </a:lnTo>
                    <a:lnTo>
                      <a:pt x="2202" y="284"/>
                    </a:lnTo>
                    <a:lnTo>
                      <a:pt x="2205" y="284"/>
                    </a:lnTo>
                    <a:lnTo>
                      <a:pt x="2207" y="284"/>
                    </a:lnTo>
                    <a:lnTo>
                      <a:pt x="2210" y="28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2" name="Rectangle 21"/>
              <p:cNvSpPr>
                <a:spLocks noChangeArrowheads="1"/>
              </p:cNvSpPr>
              <p:nvPr/>
            </p:nvSpPr>
            <p:spPr bwMode="auto">
              <a:xfrm>
                <a:off x="496985" y="1667986"/>
                <a:ext cx="3394485" cy="641559"/>
              </a:xfrm>
              <a:prstGeom prst="rect">
                <a:avLst/>
              </a:prstGeom>
              <a:noFill/>
              <a:ln w="7938" cap="flat">
                <a:solidFill>
                  <a:srgbClr val="316AC5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3" name="Line 19"/>
              <p:cNvSpPr>
                <a:spLocks noChangeShapeType="1"/>
              </p:cNvSpPr>
              <p:nvPr/>
            </p:nvSpPr>
            <p:spPr bwMode="auto">
              <a:xfrm flipV="1">
                <a:off x="501574" y="1675312"/>
                <a:ext cx="1530" cy="527722"/>
              </a:xfrm>
              <a:prstGeom prst="line">
                <a:avLst/>
              </a:prstGeom>
              <a:noFill/>
              <a:ln w="4763" cap="flat">
                <a:solidFill>
                  <a:srgbClr val="80808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4" name="Rectangle 23"/>
              <p:cNvSpPr>
                <a:spLocks noChangeArrowheads="1"/>
              </p:cNvSpPr>
              <p:nvPr/>
            </p:nvSpPr>
            <p:spPr bwMode="auto">
              <a:xfrm>
                <a:off x="513813" y="1678539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Rectangle 24"/>
              <p:cNvSpPr>
                <a:spLocks noChangeArrowheads="1"/>
              </p:cNvSpPr>
              <p:nvPr/>
            </p:nvSpPr>
            <p:spPr bwMode="auto">
              <a:xfrm>
                <a:off x="3833340" y="1678539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Line 22"/>
              <p:cNvSpPr>
                <a:spLocks noChangeShapeType="1"/>
              </p:cNvSpPr>
              <p:nvPr/>
            </p:nvSpPr>
            <p:spPr bwMode="auto">
              <a:xfrm flipV="1">
                <a:off x="3882291" y="1675312"/>
                <a:ext cx="1530" cy="527722"/>
              </a:xfrm>
              <a:prstGeom prst="line">
                <a:avLst/>
              </a:prstGeom>
              <a:noFill/>
              <a:ln w="4763" cap="flat">
                <a:solidFill>
                  <a:srgbClr val="80808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7" name="Line 23"/>
              <p:cNvSpPr>
                <a:spLocks noChangeShapeType="1"/>
              </p:cNvSpPr>
              <p:nvPr/>
            </p:nvSpPr>
            <p:spPr bwMode="auto">
              <a:xfrm flipV="1">
                <a:off x="489336" y="2348278"/>
                <a:ext cx="1530" cy="501901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8" name="Rectangle 27"/>
              <p:cNvSpPr>
                <a:spLocks noChangeArrowheads="1"/>
              </p:cNvSpPr>
              <p:nvPr/>
            </p:nvSpPr>
            <p:spPr bwMode="auto">
              <a:xfrm>
                <a:off x="431207" y="2265974"/>
                <a:ext cx="34345" cy="819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Rectangle 28"/>
              <p:cNvSpPr>
                <a:spLocks noChangeArrowheads="1"/>
              </p:cNvSpPr>
              <p:nvPr/>
            </p:nvSpPr>
            <p:spPr bwMode="auto">
              <a:xfrm>
                <a:off x="302708" y="2391852"/>
                <a:ext cx="122117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x10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Line 26"/>
              <p:cNvSpPr>
                <a:spLocks noChangeShapeType="1"/>
              </p:cNvSpPr>
              <p:nvPr/>
            </p:nvSpPr>
            <p:spPr bwMode="auto">
              <a:xfrm flipH="1">
                <a:off x="472510" y="2850179"/>
                <a:ext cx="16828" cy="1614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1" name="Rectangle 30"/>
              <p:cNvSpPr>
                <a:spLocks noChangeArrowheads="1"/>
              </p:cNvSpPr>
              <p:nvPr/>
            </p:nvSpPr>
            <p:spPr bwMode="auto">
              <a:xfrm>
                <a:off x="423559" y="2809833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" name="Line 28"/>
              <p:cNvSpPr>
                <a:spLocks noChangeShapeType="1"/>
              </p:cNvSpPr>
              <p:nvPr/>
            </p:nvSpPr>
            <p:spPr bwMode="auto">
              <a:xfrm flipH="1">
                <a:off x="472510" y="2688796"/>
                <a:ext cx="16828" cy="1614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3" name="Rectangle 32"/>
              <p:cNvSpPr>
                <a:spLocks noChangeArrowheads="1"/>
              </p:cNvSpPr>
              <p:nvPr/>
            </p:nvSpPr>
            <p:spPr bwMode="auto">
              <a:xfrm>
                <a:off x="423559" y="2648451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" name="Line 30"/>
              <p:cNvSpPr>
                <a:spLocks noChangeShapeType="1"/>
              </p:cNvSpPr>
              <p:nvPr/>
            </p:nvSpPr>
            <p:spPr bwMode="auto">
              <a:xfrm flipH="1">
                <a:off x="472510" y="2527413"/>
                <a:ext cx="16828" cy="1614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5" name="Rectangle 34"/>
              <p:cNvSpPr>
                <a:spLocks noChangeArrowheads="1"/>
              </p:cNvSpPr>
              <p:nvPr/>
            </p:nvSpPr>
            <p:spPr bwMode="auto">
              <a:xfrm>
                <a:off x="423559" y="2487067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" name="Line 32"/>
              <p:cNvSpPr>
                <a:spLocks noChangeShapeType="1"/>
              </p:cNvSpPr>
              <p:nvPr/>
            </p:nvSpPr>
            <p:spPr bwMode="auto">
              <a:xfrm flipH="1">
                <a:off x="472510" y="2361188"/>
                <a:ext cx="16828" cy="1614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7" name="Rectangle 36"/>
              <p:cNvSpPr>
                <a:spLocks noChangeArrowheads="1"/>
              </p:cNvSpPr>
              <p:nvPr/>
            </p:nvSpPr>
            <p:spPr bwMode="auto">
              <a:xfrm>
                <a:off x="493926" y="2207875"/>
                <a:ext cx="3400604" cy="6681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8" name="Rectangle 37"/>
              <p:cNvSpPr>
                <a:spLocks noChangeArrowheads="1"/>
              </p:cNvSpPr>
              <p:nvPr/>
            </p:nvSpPr>
            <p:spPr bwMode="auto">
              <a:xfrm>
                <a:off x="501574" y="2348278"/>
                <a:ext cx="3380717" cy="501901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9" name="Rectangle 38"/>
              <p:cNvSpPr>
                <a:spLocks noChangeArrowheads="1"/>
              </p:cNvSpPr>
              <p:nvPr/>
            </p:nvSpPr>
            <p:spPr bwMode="auto">
              <a:xfrm>
                <a:off x="2487846" y="2341155"/>
                <a:ext cx="1140020" cy="1413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+ EIC(828.2995) W</a:t>
                </a:r>
                <a:r>
                  <a:rPr lang="en-US" sz="600" dirty="0" smtClean="0">
                    <a:solidFill>
                      <a:srgbClr val="000000"/>
                    </a:solidFill>
                    <a:latin typeface="Microsoft Sans Serif" pitchFamily="34" charset="0"/>
                    <a:cs typeface="Arial" pitchFamily="34" charset="0"/>
                  </a:rPr>
                  <a:t>-sol</a:t>
                </a:r>
                <a:endParaRPr kumimoji="0" lang="en-US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" name="Freeform 39"/>
              <p:cNvSpPr>
                <a:spLocks/>
              </p:cNvSpPr>
              <p:nvPr/>
            </p:nvSpPr>
            <p:spPr bwMode="auto">
              <a:xfrm>
                <a:off x="501574" y="2391852"/>
                <a:ext cx="3380717" cy="458327"/>
              </a:xfrm>
              <a:custGeom>
                <a:avLst/>
                <a:gdLst/>
                <a:ahLst/>
                <a:cxnLst>
                  <a:cxn ang="0">
                    <a:pos x="35" y="284"/>
                  </a:cxn>
                  <a:cxn ang="0">
                    <a:pos x="73" y="284"/>
                  </a:cxn>
                  <a:cxn ang="0">
                    <a:pos x="103" y="279"/>
                  </a:cxn>
                  <a:cxn ang="0">
                    <a:pos x="113" y="2"/>
                  </a:cxn>
                  <a:cxn ang="0">
                    <a:pos x="130" y="206"/>
                  </a:cxn>
                  <a:cxn ang="0">
                    <a:pos x="146" y="176"/>
                  </a:cxn>
                  <a:cxn ang="0">
                    <a:pos x="173" y="281"/>
                  </a:cxn>
                  <a:cxn ang="0">
                    <a:pos x="197" y="284"/>
                  </a:cxn>
                  <a:cxn ang="0">
                    <a:pos x="219" y="281"/>
                  </a:cxn>
                  <a:cxn ang="0">
                    <a:pos x="246" y="284"/>
                  </a:cxn>
                  <a:cxn ang="0">
                    <a:pos x="273" y="284"/>
                  </a:cxn>
                  <a:cxn ang="0">
                    <a:pos x="310" y="284"/>
                  </a:cxn>
                  <a:cxn ang="0">
                    <a:pos x="348" y="281"/>
                  </a:cxn>
                  <a:cxn ang="0">
                    <a:pos x="383" y="284"/>
                  </a:cxn>
                  <a:cxn ang="0">
                    <a:pos x="421" y="284"/>
                  </a:cxn>
                  <a:cxn ang="0">
                    <a:pos x="459" y="284"/>
                  </a:cxn>
                  <a:cxn ang="0">
                    <a:pos x="497" y="284"/>
                  </a:cxn>
                  <a:cxn ang="0">
                    <a:pos x="534" y="284"/>
                  </a:cxn>
                  <a:cxn ang="0">
                    <a:pos x="572" y="284"/>
                  </a:cxn>
                  <a:cxn ang="0">
                    <a:pos x="610" y="284"/>
                  </a:cxn>
                  <a:cxn ang="0">
                    <a:pos x="648" y="284"/>
                  </a:cxn>
                  <a:cxn ang="0">
                    <a:pos x="685" y="284"/>
                  </a:cxn>
                  <a:cxn ang="0">
                    <a:pos x="723" y="284"/>
                  </a:cxn>
                  <a:cxn ang="0">
                    <a:pos x="761" y="284"/>
                  </a:cxn>
                  <a:cxn ang="0">
                    <a:pos x="799" y="284"/>
                  </a:cxn>
                  <a:cxn ang="0">
                    <a:pos x="837" y="284"/>
                  </a:cxn>
                  <a:cxn ang="0">
                    <a:pos x="874" y="284"/>
                  </a:cxn>
                  <a:cxn ang="0">
                    <a:pos x="912" y="284"/>
                  </a:cxn>
                  <a:cxn ang="0">
                    <a:pos x="950" y="284"/>
                  </a:cxn>
                  <a:cxn ang="0">
                    <a:pos x="988" y="284"/>
                  </a:cxn>
                  <a:cxn ang="0">
                    <a:pos x="1025" y="284"/>
                  </a:cxn>
                  <a:cxn ang="0">
                    <a:pos x="1063" y="284"/>
                  </a:cxn>
                  <a:cxn ang="0">
                    <a:pos x="1101" y="284"/>
                  </a:cxn>
                  <a:cxn ang="0">
                    <a:pos x="1139" y="284"/>
                  </a:cxn>
                  <a:cxn ang="0">
                    <a:pos x="1177" y="284"/>
                  </a:cxn>
                  <a:cxn ang="0">
                    <a:pos x="1214" y="284"/>
                  </a:cxn>
                  <a:cxn ang="0">
                    <a:pos x="1252" y="284"/>
                  </a:cxn>
                  <a:cxn ang="0">
                    <a:pos x="1290" y="284"/>
                  </a:cxn>
                  <a:cxn ang="0">
                    <a:pos x="1328" y="284"/>
                  </a:cxn>
                  <a:cxn ang="0">
                    <a:pos x="1366" y="284"/>
                  </a:cxn>
                  <a:cxn ang="0">
                    <a:pos x="1403" y="284"/>
                  </a:cxn>
                  <a:cxn ang="0">
                    <a:pos x="1441" y="284"/>
                  </a:cxn>
                  <a:cxn ang="0">
                    <a:pos x="1479" y="284"/>
                  </a:cxn>
                  <a:cxn ang="0">
                    <a:pos x="1517" y="284"/>
                  </a:cxn>
                  <a:cxn ang="0">
                    <a:pos x="1554" y="284"/>
                  </a:cxn>
                  <a:cxn ang="0">
                    <a:pos x="1592" y="284"/>
                  </a:cxn>
                  <a:cxn ang="0">
                    <a:pos x="1630" y="284"/>
                  </a:cxn>
                  <a:cxn ang="0">
                    <a:pos x="1668" y="284"/>
                  </a:cxn>
                  <a:cxn ang="0">
                    <a:pos x="1706" y="284"/>
                  </a:cxn>
                  <a:cxn ang="0">
                    <a:pos x="1743" y="284"/>
                  </a:cxn>
                  <a:cxn ang="0">
                    <a:pos x="1781" y="284"/>
                  </a:cxn>
                  <a:cxn ang="0">
                    <a:pos x="1819" y="284"/>
                  </a:cxn>
                  <a:cxn ang="0">
                    <a:pos x="1857" y="284"/>
                  </a:cxn>
                  <a:cxn ang="0">
                    <a:pos x="1894" y="284"/>
                  </a:cxn>
                  <a:cxn ang="0">
                    <a:pos x="1932" y="284"/>
                  </a:cxn>
                  <a:cxn ang="0">
                    <a:pos x="1970" y="284"/>
                  </a:cxn>
                  <a:cxn ang="0">
                    <a:pos x="2008" y="284"/>
                  </a:cxn>
                  <a:cxn ang="0">
                    <a:pos x="2046" y="284"/>
                  </a:cxn>
                  <a:cxn ang="0">
                    <a:pos x="2083" y="284"/>
                  </a:cxn>
                  <a:cxn ang="0">
                    <a:pos x="2121" y="284"/>
                  </a:cxn>
                  <a:cxn ang="0">
                    <a:pos x="2159" y="284"/>
                  </a:cxn>
                  <a:cxn ang="0">
                    <a:pos x="2197" y="284"/>
                  </a:cxn>
                </a:cxnLst>
                <a:rect l="0" t="0" r="r" b="b"/>
                <a:pathLst>
                  <a:path w="2210" h="284">
                    <a:moveTo>
                      <a:pt x="0" y="284"/>
                    </a:moveTo>
                    <a:lnTo>
                      <a:pt x="3" y="284"/>
                    </a:lnTo>
                    <a:lnTo>
                      <a:pt x="5" y="284"/>
                    </a:lnTo>
                    <a:lnTo>
                      <a:pt x="8" y="284"/>
                    </a:lnTo>
                    <a:lnTo>
                      <a:pt x="11" y="284"/>
                    </a:lnTo>
                    <a:lnTo>
                      <a:pt x="14" y="284"/>
                    </a:lnTo>
                    <a:lnTo>
                      <a:pt x="16" y="284"/>
                    </a:lnTo>
                    <a:lnTo>
                      <a:pt x="19" y="284"/>
                    </a:lnTo>
                    <a:lnTo>
                      <a:pt x="22" y="284"/>
                    </a:lnTo>
                    <a:lnTo>
                      <a:pt x="24" y="284"/>
                    </a:lnTo>
                    <a:lnTo>
                      <a:pt x="27" y="284"/>
                    </a:lnTo>
                    <a:lnTo>
                      <a:pt x="30" y="284"/>
                    </a:lnTo>
                    <a:lnTo>
                      <a:pt x="32" y="284"/>
                    </a:lnTo>
                    <a:lnTo>
                      <a:pt x="35" y="284"/>
                    </a:lnTo>
                    <a:lnTo>
                      <a:pt x="38" y="284"/>
                    </a:lnTo>
                    <a:lnTo>
                      <a:pt x="40" y="284"/>
                    </a:lnTo>
                    <a:lnTo>
                      <a:pt x="43" y="284"/>
                    </a:lnTo>
                    <a:lnTo>
                      <a:pt x="46" y="284"/>
                    </a:lnTo>
                    <a:lnTo>
                      <a:pt x="49" y="284"/>
                    </a:lnTo>
                    <a:lnTo>
                      <a:pt x="51" y="284"/>
                    </a:lnTo>
                    <a:lnTo>
                      <a:pt x="54" y="284"/>
                    </a:lnTo>
                    <a:lnTo>
                      <a:pt x="57" y="284"/>
                    </a:lnTo>
                    <a:lnTo>
                      <a:pt x="59" y="284"/>
                    </a:lnTo>
                    <a:lnTo>
                      <a:pt x="62" y="284"/>
                    </a:lnTo>
                    <a:lnTo>
                      <a:pt x="65" y="284"/>
                    </a:lnTo>
                    <a:lnTo>
                      <a:pt x="67" y="284"/>
                    </a:lnTo>
                    <a:lnTo>
                      <a:pt x="70" y="284"/>
                    </a:lnTo>
                    <a:lnTo>
                      <a:pt x="73" y="284"/>
                    </a:lnTo>
                    <a:lnTo>
                      <a:pt x="76" y="284"/>
                    </a:lnTo>
                    <a:lnTo>
                      <a:pt x="78" y="284"/>
                    </a:lnTo>
                    <a:lnTo>
                      <a:pt x="81" y="284"/>
                    </a:lnTo>
                    <a:lnTo>
                      <a:pt x="84" y="284"/>
                    </a:lnTo>
                    <a:lnTo>
                      <a:pt x="86" y="284"/>
                    </a:lnTo>
                    <a:lnTo>
                      <a:pt x="89" y="284"/>
                    </a:lnTo>
                    <a:lnTo>
                      <a:pt x="92" y="284"/>
                    </a:lnTo>
                    <a:lnTo>
                      <a:pt x="94" y="284"/>
                    </a:lnTo>
                    <a:lnTo>
                      <a:pt x="97" y="284"/>
                    </a:lnTo>
                    <a:lnTo>
                      <a:pt x="100" y="284"/>
                    </a:lnTo>
                    <a:lnTo>
                      <a:pt x="103" y="281"/>
                    </a:lnTo>
                    <a:lnTo>
                      <a:pt x="103" y="279"/>
                    </a:lnTo>
                    <a:lnTo>
                      <a:pt x="103" y="281"/>
                    </a:lnTo>
                    <a:lnTo>
                      <a:pt x="103" y="279"/>
                    </a:lnTo>
                    <a:lnTo>
                      <a:pt x="105" y="271"/>
                    </a:lnTo>
                    <a:lnTo>
                      <a:pt x="105" y="260"/>
                    </a:lnTo>
                    <a:lnTo>
                      <a:pt x="105" y="271"/>
                    </a:lnTo>
                    <a:lnTo>
                      <a:pt x="105" y="260"/>
                    </a:lnTo>
                    <a:lnTo>
                      <a:pt x="108" y="233"/>
                    </a:lnTo>
                    <a:lnTo>
                      <a:pt x="108" y="211"/>
                    </a:lnTo>
                    <a:lnTo>
                      <a:pt x="108" y="233"/>
                    </a:lnTo>
                    <a:lnTo>
                      <a:pt x="108" y="211"/>
                    </a:lnTo>
                    <a:lnTo>
                      <a:pt x="111" y="181"/>
                    </a:lnTo>
                    <a:lnTo>
                      <a:pt x="111" y="178"/>
                    </a:lnTo>
                    <a:lnTo>
                      <a:pt x="111" y="181"/>
                    </a:lnTo>
                    <a:lnTo>
                      <a:pt x="111" y="178"/>
                    </a:lnTo>
                    <a:lnTo>
                      <a:pt x="113" y="141"/>
                    </a:lnTo>
                    <a:lnTo>
                      <a:pt x="113" y="2"/>
                    </a:lnTo>
                    <a:lnTo>
                      <a:pt x="113" y="141"/>
                    </a:lnTo>
                    <a:lnTo>
                      <a:pt x="113" y="2"/>
                    </a:lnTo>
                    <a:lnTo>
                      <a:pt x="116" y="0"/>
                    </a:lnTo>
                    <a:lnTo>
                      <a:pt x="116" y="38"/>
                    </a:lnTo>
                    <a:lnTo>
                      <a:pt x="119" y="13"/>
                    </a:lnTo>
                    <a:lnTo>
                      <a:pt x="119" y="65"/>
                    </a:lnTo>
                    <a:lnTo>
                      <a:pt x="121" y="105"/>
                    </a:lnTo>
                    <a:lnTo>
                      <a:pt x="121" y="157"/>
                    </a:lnTo>
                    <a:lnTo>
                      <a:pt x="124" y="124"/>
                    </a:lnTo>
                    <a:lnTo>
                      <a:pt x="124" y="132"/>
                    </a:lnTo>
                    <a:lnTo>
                      <a:pt x="127" y="151"/>
                    </a:lnTo>
                    <a:lnTo>
                      <a:pt x="127" y="192"/>
                    </a:lnTo>
                    <a:lnTo>
                      <a:pt x="130" y="187"/>
                    </a:lnTo>
                    <a:lnTo>
                      <a:pt x="130" y="206"/>
                    </a:lnTo>
                    <a:lnTo>
                      <a:pt x="132" y="230"/>
                    </a:lnTo>
                    <a:lnTo>
                      <a:pt x="132" y="249"/>
                    </a:lnTo>
                    <a:lnTo>
                      <a:pt x="135" y="252"/>
                    </a:lnTo>
                    <a:lnTo>
                      <a:pt x="138" y="230"/>
                    </a:lnTo>
                    <a:lnTo>
                      <a:pt x="138" y="214"/>
                    </a:lnTo>
                    <a:lnTo>
                      <a:pt x="138" y="230"/>
                    </a:lnTo>
                    <a:lnTo>
                      <a:pt x="138" y="214"/>
                    </a:lnTo>
                    <a:lnTo>
                      <a:pt x="140" y="132"/>
                    </a:lnTo>
                    <a:lnTo>
                      <a:pt x="140" y="76"/>
                    </a:lnTo>
                    <a:lnTo>
                      <a:pt x="140" y="132"/>
                    </a:lnTo>
                    <a:lnTo>
                      <a:pt x="140" y="76"/>
                    </a:lnTo>
                    <a:lnTo>
                      <a:pt x="143" y="130"/>
                    </a:lnTo>
                    <a:lnTo>
                      <a:pt x="143" y="149"/>
                    </a:lnTo>
                    <a:lnTo>
                      <a:pt x="146" y="176"/>
                    </a:lnTo>
                    <a:lnTo>
                      <a:pt x="146" y="216"/>
                    </a:lnTo>
                    <a:lnTo>
                      <a:pt x="148" y="243"/>
                    </a:lnTo>
                    <a:lnTo>
                      <a:pt x="148" y="260"/>
                    </a:lnTo>
                    <a:lnTo>
                      <a:pt x="151" y="265"/>
                    </a:lnTo>
                    <a:lnTo>
                      <a:pt x="151" y="271"/>
                    </a:lnTo>
                    <a:lnTo>
                      <a:pt x="154" y="273"/>
                    </a:lnTo>
                    <a:lnTo>
                      <a:pt x="154" y="276"/>
                    </a:lnTo>
                    <a:lnTo>
                      <a:pt x="157" y="276"/>
                    </a:lnTo>
                    <a:lnTo>
                      <a:pt x="159" y="279"/>
                    </a:lnTo>
                    <a:lnTo>
                      <a:pt x="162" y="279"/>
                    </a:lnTo>
                    <a:lnTo>
                      <a:pt x="165" y="281"/>
                    </a:lnTo>
                    <a:lnTo>
                      <a:pt x="167" y="281"/>
                    </a:lnTo>
                    <a:lnTo>
                      <a:pt x="170" y="281"/>
                    </a:lnTo>
                    <a:lnTo>
                      <a:pt x="173" y="281"/>
                    </a:lnTo>
                    <a:lnTo>
                      <a:pt x="175" y="281"/>
                    </a:lnTo>
                    <a:lnTo>
                      <a:pt x="178" y="281"/>
                    </a:lnTo>
                    <a:lnTo>
                      <a:pt x="181" y="281"/>
                    </a:lnTo>
                    <a:lnTo>
                      <a:pt x="184" y="281"/>
                    </a:lnTo>
                    <a:lnTo>
                      <a:pt x="186" y="281"/>
                    </a:lnTo>
                    <a:lnTo>
                      <a:pt x="189" y="281"/>
                    </a:lnTo>
                    <a:lnTo>
                      <a:pt x="192" y="284"/>
                    </a:lnTo>
                    <a:lnTo>
                      <a:pt x="192" y="281"/>
                    </a:lnTo>
                    <a:lnTo>
                      <a:pt x="192" y="284"/>
                    </a:lnTo>
                    <a:lnTo>
                      <a:pt x="192" y="281"/>
                    </a:lnTo>
                    <a:lnTo>
                      <a:pt x="194" y="281"/>
                    </a:lnTo>
                    <a:lnTo>
                      <a:pt x="197" y="284"/>
                    </a:lnTo>
                    <a:lnTo>
                      <a:pt x="197" y="281"/>
                    </a:lnTo>
                    <a:lnTo>
                      <a:pt x="197" y="284"/>
                    </a:lnTo>
                    <a:lnTo>
                      <a:pt x="197" y="281"/>
                    </a:lnTo>
                    <a:lnTo>
                      <a:pt x="200" y="281"/>
                    </a:lnTo>
                    <a:lnTo>
                      <a:pt x="200" y="284"/>
                    </a:lnTo>
                    <a:lnTo>
                      <a:pt x="200" y="281"/>
                    </a:lnTo>
                    <a:lnTo>
                      <a:pt x="202" y="284"/>
                    </a:lnTo>
                    <a:lnTo>
                      <a:pt x="205" y="284"/>
                    </a:lnTo>
                    <a:lnTo>
                      <a:pt x="205" y="281"/>
                    </a:lnTo>
                    <a:lnTo>
                      <a:pt x="205" y="284"/>
                    </a:lnTo>
                    <a:lnTo>
                      <a:pt x="205" y="281"/>
                    </a:lnTo>
                    <a:lnTo>
                      <a:pt x="208" y="281"/>
                    </a:lnTo>
                    <a:lnTo>
                      <a:pt x="211" y="281"/>
                    </a:lnTo>
                    <a:lnTo>
                      <a:pt x="213" y="281"/>
                    </a:lnTo>
                    <a:lnTo>
                      <a:pt x="216" y="281"/>
                    </a:lnTo>
                    <a:lnTo>
                      <a:pt x="219" y="281"/>
                    </a:lnTo>
                    <a:lnTo>
                      <a:pt x="221" y="281"/>
                    </a:lnTo>
                    <a:lnTo>
                      <a:pt x="224" y="284"/>
                    </a:lnTo>
                    <a:lnTo>
                      <a:pt x="224" y="281"/>
                    </a:lnTo>
                    <a:lnTo>
                      <a:pt x="224" y="284"/>
                    </a:lnTo>
                    <a:lnTo>
                      <a:pt x="224" y="281"/>
                    </a:lnTo>
                    <a:lnTo>
                      <a:pt x="227" y="281"/>
                    </a:lnTo>
                    <a:lnTo>
                      <a:pt x="227" y="284"/>
                    </a:lnTo>
                    <a:lnTo>
                      <a:pt x="229" y="284"/>
                    </a:lnTo>
                    <a:lnTo>
                      <a:pt x="232" y="284"/>
                    </a:lnTo>
                    <a:lnTo>
                      <a:pt x="235" y="284"/>
                    </a:lnTo>
                    <a:lnTo>
                      <a:pt x="237" y="284"/>
                    </a:lnTo>
                    <a:lnTo>
                      <a:pt x="240" y="284"/>
                    </a:lnTo>
                    <a:lnTo>
                      <a:pt x="243" y="284"/>
                    </a:lnTo>
                    <a:lnTo>
                      <a:pt x="246" y="284"/>
                    </a:lnTo>
                    <a:lnTo>
                      <a:pt x="248" y="284"/>
                    </a:lnTo>
                    <a:lnTo>
                      <a:pt x="251" y="284"/>
                    </a:lnTo>
                    <a:lnTo>
                      <a:pt x="254" y="284"/>
                    </a:lnTo>
                    <a:lnTo>
                      <a:pt x="256" y="284"/>
                    </a:lnTo>
                    <a:lnTo>
                      <a:pt x="259" y="284"/>
                    </a:lnTo>
                    <a:lnTo>
                      <a:pt x="262" y="284"/>
                    </a:lnTo>
                    <a:lnTo>
                      <a:pt x="262" y="281"/>
                    </a:lnTo>
                    <a:lnTo>
                      <a:pt x="262" y="284"/>
                    </a:lnTo>
                    <a:lnTo>
                      <a:pt x="262" y="281"/>
                    </a:lnTo>
                    <a:lnTo>
                      <a:pt x="264" y="281"/>
                    </a:lnTo>
                    <a:lnTo>
                      <a:pt x="264" y="284"/>
                    </a:lnTo>
                    <a:lnTo>
                      <a:pt x="267" y="284"/>
                    </a:lnTo>
                    <a:lnTo>
                      <a:pt x="270" y="284"/>
                    </a:lnTo>
                    <a:lnTo>
                      <a:pt x="273" y="284"/>
                    </a:lnTo>
                    <a:lnTo>
                      <a:pt x="275" y="284"/>
                    </a:lnTo>
                    <a:lnTo>
                      <a:pt x="278" y="284"/>
                    </a:lnTo>
                    <a:lnTo>
                      <a:pt x="281" y="284"/>
                    </a:lnTo>
                    <a:lnTo>
                      <a:pt x="283" y="284"/>
                    </a:lnTo>
                    <a:lnTo>
                      <a:pt x="286" y="284"/>
                    </a:lnTo>
                    <a:lnTo>
                      <a:pt x="289" y="284"/>
                    </a:lnTo>
                    <a:lnTo>
                      <a:pt x="291" y="284"/>
                    </a:lnTo>
                    <a:lnTo>
                      <a:pt x="294" y="284"/>
                    </a:lnTo>
                    <a:lnTo>
                      <a:pt x="297" y="284"/>
                    </a:lnTo>
                    <a:lnTo>
                      <a:pt x="300" y="284"/>
                    </a:lnTo>
                    <a:lnTo>
                      <a:pt x="302" y="284"/>
                    </a:lnTo>
                    <a:lnTo>
                      <a:pt x="305" y="284"/>
                    </a:lnTo>
                    <a:lnTo>
                      <a:pt x="308" y="284"/>
                    </a:lnTo>
                    <a:lnTo>
                      <a:pt x="310" y="284"/>
                    </a:lnTo>
                    <a:lnTo>
                      <a:pt x="313" y="284"/>
                    </a:lnTo>
                    <a:lnTo>
                      <a:pt x="316" y="284"/>
                    </a:lnTo>
                    <a:lnTo>
                      <a:pt x="318" y="281"/>
                    </a:lnTo>
                    <a:lnTo>
                      <a:pt x="321" y="281"/>
                    </a:lnTo>
                    <a:lnTo>
                      <a:pt x="324" y="281"/>
                    </a:lnTo>
                    <a:lnTo>
                      <a:pt x="327" y="281"/>
                    </a:lnTo>
                    <a:lnTo>
                      <a:pt x="329" y="281"/>
                    </a:lnTo>
                    <a:lnTo>
                      <a:pt x="332" y="281"/>
                    </a:lnTo>
                    <a:lnTo>
                      <a:pt x="335" y="281"/>
                    </a:lnTo>
                    <a:lnTo>
                      <a:pt x="337" y="281"/>
                    </a:lnTo>
                    <a:lnTo>
                      <a:pt x="340" y="281"/>
                    </a:lnTo>
                    <a:lnTo>
                      <a:pt x="343" y="281"/>
                    </a:lnTo>
                    <a:lnTo>
                      <a:pt x="345" y="281"/>
                    </a:lnTo>
                    <a:lnTo>
                      <a:pt x="348" y="281"/>
                    </a:lnTo>
                    <a:lnTo>
                      <a:pt x="348" y="284"/>
                    </a:lnTo>
                    <a:lnTo>
                      <a:pt x="351" y="284"/>
                    </a:lnTo>
                    <a:lnTo>
                      <a:pt x="354" y="284"/>
                    </a:lnTo>
                    <a:lnTo>
                      <a:pt x="356" y="284"/>
                    </a:lnTo>
                    <a:lnTo>
                      <a:pt x="359" y="284"/>
                    </a:lnTo>
                    <a:lnTo>
                      <a:pt x="362" y="284"/>
                    </a:lnTo>
                    <a:lnTo>
                      <a:pt x="364" y="284"/>
                    </a:lnTo>
                    <a:lnTo>
                      <a:pt x="367" y="284"/>
                    </a:lnTo>
                    <a:lnTo>
                      <a:pt x="370" y="284"/>
                    </a:lnTo>
                    <a:lnTo>
                      <a:pt x="372" y="284"/>
                    </a:lnTo>
                    <a:lnTo>
                      <a:pt x="375" y="284"/>
                    </a:lnTo>
                    <a:lnTo>
                      <a:pt x="378" y="284"/>
                    </a:lnTo>
                    <a:lnTo>
                      <a:pt x="381" y="284"/>
                    </a:lnTo>
                    <a:lnTo>
                      <a:pt x="383" y="284"/>
                    </a:lnTo>
                    <a:lnTo>
                      <a:pt x="386" y="284"/>
                    </a:lnTo>
                    <a:lnTo>
                      <a:pt x="389" y="284"/>
                    </a:lnTo>
                    <a:lnTo>
                      <a:pt x="391" y="284"/>
                    </a:lnTo>
                    <a:lnTo>
                      <a:pt x="394" y="284"/>
                    </a:lnTo>
                    <a:lnTo>
                      <a:pt x="397" y="284"/>
                    </a:lnTo>
                    <a:lnTo>
                      <a:pt x="399" y="284"/>
                    </a:lnTo>
                    <a:lnTo>
                      <a:pt x="402" y="284"/>
                    </a:lnTo>
                    <a:lnTo>
                      <a:pt x="405" y="284"/>
                    </a:lnTo>
                    <a:lnTo>
                      <a:pt x="408" y="284"/>
                    </a:lnTo>
                    <a:lnTo>
                      <a:pt x="410" y="284"/>
                    </a:lnTo>
                    <a:lnTo>
                      <a:pt x="413" y="284"/>
                    </a:lnTo>
                    <a:lnTo>
                      <a:pt x="416" y="284"/>
                    </a:lnTo>
                    <a:lnTo>
                      <a:pt x="418" y="284"/>
                    </a:lnTo>
                    <a:lnTo>
                      <a:pt x="421" y="284"/>
                    </a:lnTo>
                    <a:lnTo>
                      <a:pt x="424" y="284"/>
                    </a:lnTo>
                    <a:lnTo>
                      <a:pt x="426" y="284"/>
                    </a:lnTo>
                    <a:lnTo>
                      <a:pt x="429" y="284"/>
                    </a:lnTo>
                    <a:lnTo>
                      <a:pt x="432" y="284"/>
                    </a:lnTo>
                    <a:lnTo>
                      <a:pt x="434" y="284"/>
                    </a:lnTo>
                    <a:lnTo>
                      <a:pt x="437" y="284"/>
                    </a:lnTo>
                    <a:lnTo>
                      <a:pt x="440" y="284"/>
                    </a:lnTo>
                    <a:lnTo>
                      <a:pt x="443" y="284"/>
                    </a:lnTo>
                    <a:lnTo>
                      <a:pt x="445" y="284"/>
                    </a:lnTo>
                    <a:lnTo>
                      <a:pt x="448" y="284"/>
                    </a:lnTo>
                    <a:lnTo>
                      <a:pt x="451" y="284"/>
                    </a:lnTo>
                    <a:lnTo>
                      <a:pt x="453" y="284"/>
                    </a:lnTo>
                    <a:lnTo>
                      <a:pt x="456" y="284"/>
                    </a:lnTo>
                    <a:lnTo>
                      <a:pt x="459" y="284"/>
                    </a:lnTo>
                    <a:lnTo>
                      <a:pt x="461" y="284"/>
                    </a:lnTo>
                    <a:lnTo>
                      <a:pt x="464" y="284"/>
                    </a:lnTo>
                    <a:lnTo>
                      <a:pt x="467" y="284"/>
                    </a:lnTo>
                    <a:lnTo>
                      <a:pt x="470" y="284"/>
                    </a:lnTo>
                    <a:lnTo>
                      <a:pt x="472" y="284"/>
                    </a:lnTo>
                    <a:lnTo>
                      <a:pt x="475" y="284"/>
                    </a:lnTo>
                    <a:lnTo>
                      <a:pt x="478" y="284"/>
                    </a:lnTo>
                    <a:lnTo>
                      <a:pt x="480" y="284"/>
                    </a:lnTo>
                    <a:lnTo>
                      <a:pt x="483" y="284"/>
                    </a:lnTo>
                    <a:lnTo>
                      <a:pt x="486" y="284"/>
                    </a:lnTo>
                    <a:lnTo>
                      <a:pt x="488" y="284"/>
                    </a:lnTo>
                    <a:lnTo>
                      <a:pt x="491" y="284"/>
                    </a:lnTo>
                    <a:lnTo>
                      <a:pt x="494" y="284"/>
                    </a:lnTo>
                    <a:lnTo>
                      <a:pt x="497" y="284"/>
                    </a:lnTo>
                    <a:lnTo>
                      <a:pt x="499" y="284"/>
                    </a:lnTo>
                    <a:lnTo>
                      <a:pt x="502" y="284"/>
                    </a:lnTo>
                    <a:lnTo>
                      <a:pt x="505" y="284"/>
                    </a:lnTo>
                    <a:lnTo>
                      <a:pt x="507" y="284"/>
                    </a:lnTo>
                    <a:lnTo>
                      <a:pt x="510" y="284"/>
                    </a:lnTo>
                    <a:lnTo>
                      <a:pt x="513" y="284"/>
                    </a:lnTo>
                    <a:lnTo>
                      <a:pt x="515" y="284"/>
                    </a:lnTo>
                    <a:lnTo>
                      <a:pt x="518" y="284"/>
                    </a:lnTo>
                    <a:lnTo>
                      <a:pt x="521" y="284"/>
                    </a:lnTo>
                    <a:lnTo>
                      <a:pt x="524" y="284"/>
                    </a:lnTo>
                    <a:lnTo>
                      <a:pt x="526" y="284"/>
                    </a:lnTo>
                    <a:lnTo>
                      <a:pt x="529" y="284"/>
                    </a:lnTo>
                    <a:lnTo>
                      <a:pt x="532" y="284"/>
                    </a:lnTo>
                    <a:lnTo>
                      <a:pt x="534" y="284"/>
                    </a:lnTo>
                    <a:lnTo>
                      <a:pt x="537" y="284"/>
                    </a:lnTo>
                    <a:lnTo>
                      <a:pt x="540" y="284"/>
                    </a:lnTo>
                    <a:lnTo>
                      <a:pt x="542" y="284"/>
                    </a:lnTo>
                    <a:lnTo>
                      <a:pt x="545" y="284"/>
                    </a:lnTo>
                    <a:lnTo>
                      <a:pt x="548" y="284"/>
                    </a:lnTo>
                    <a:lnTo>
                      <a:pt x="551" y="284"/>
                    </a:lnTo>
                    <a:lnTo>
                      <a:pt x="553" y="284"/>
                    </a:lnTo>
                    <a:lnTo>
                      <a:pt x="556" y="284"/>
                    </a:lnTo>
                    <a:lnTo>
                      <a:pt x="559" y="284"/>
                    </a:lnTo>
                    <a:lnTo>
                      <a:pt x="561" y="284"/>
                    </a:lnTo>
                    <a:lnTo>
                      <a:pt x="564" y="284"/>
                    </a:lnTo>
                    <a:lnTo>
                      <a:pt x="567" y="284"/>
                    </a:lnTo>
                    <a:lnTo>
                      <a:pt x="569" y="284"/>
                    </a:lnTo>
                    <a:lnTo>
                      <a:pt x="572" y="284"/>
                    </a:lnTo>
                    <a:lnTo>
                      <a:pt x="575" y="284"/>
                    </a:lnTo>
                    <a:lnTo>
                      <a:pt x="578" y="284"/>
                    </a:lnTo>
                    <a:lnTo>
                      <a:pt x="580" y="284"/>
                    </a:lnTo>
                    <a:lnTo>
                      <a:pt x="583" y="284"/>
                    </a:lnTo>
                    <a:lnTo>
                      <a:pt x="586" y="284"/>
                    </a:lnTo>
                    <a:lnTo>
                      <a:pt x="588" y="284"/>
                    </a:lnTo>
                    <a:lnTo>
                      <a:pt x="591" y="284"/>
                    </a:lnTo>
                    <a:lnTo>
                      <a:pt x="594" y="284"/>
                    </a:lnTo>
                    <a:lnTo>
                      <a:pt x="596" y="284"/>
                    </a:lnTo>
                    <a:lnTo>
                      <a:pt x="599" y="284"/>
                    </a:lnTo>
                    <a:lnTo>
                      <a:pt x="602" y="284"/>
                    </a:lnTo>
                    <a:lnTo>
                      <a:pt x="605" y="284"/>
                    </a:lnTo>
                    <a:lnTo>
                      <a:pt x="607" y="284"/>
                    </a:lnTo>
                    <a:lnTo>
                      <a:pt x="610" y="284"/>
                    </a:lnTo>
                    <a:lnTo>
                      <a:pt x="613" y="284"/>
                    </a:lnTo>
                    <a:lnTo>
                      <a:pt x="615" y="284"/>
                    </a:lnTo>
                    <a:lnTo>
                      <a:pt x="618" y="284"/>
                    </a:lnTo>
                    <a:lnTo>
                      <a:pt x="621" y="284"/>
                    </a:lnTo>
                    <a:lnTo>
                      <a:pt x="623" y="284"/>
                    </a:lnTo>
                    <a:lnTo>
                      <a:pt x="626" y="284"/>
                    </a:lnTo>
                    <a:lnTo>
                      <a:pt x="629" y="284"/>
                    </a:lnTo>
                    <a:lnTo>
                      <a:pt x="631" y="284"/>
                    </a:lnTo>
                    <a:lnTo>
                      <a:pt x="634" y="284"/>
                    </a:lnTo>
                    <a:lnTo>
                      <a:pt x="637" y="284"/>
                    </a:lnTo>
                    <a:lnTo>
                      <a:pt x="640" y="284"/>
                    </a:lnTo>
                    <a:lnTo>
                      <a:pt x="642" y="284"/>
                    </a:lnTo>
                    <a:lnTo>
                      <a:pt x="645" y="284"/>
                    </a:lnTo>
                    <a:lnTo>
                      <a:pt x="648" y="284"/>
                    </a:lnTo>
                    <a:lnTo>
                      <a:pt x="650" y="284"/>
                    </a:lnTo>
                    <a:lnTo>
                      <a:pt x="653" y="284"/>
                    </a:lnTo>
                    <a:lnTo>
                      <a:pt x="656" y="284"/>
                    </a:lnTo>
                    <a:lnTo>
                      <a:pt x="658" y="284"/>
                    </a:lnTo>
                    <a:lnTo>
                      <a:pt x="661" y="284"/>
                    </a:lnTo>
                    <a:lnTo>
                      <a:pt x="664" y="284"/>
                    </a:lnTo>
                    <a:lnTo>
                      <a:pt x="667" y="284"/>
                    </a:lnTo>
                    <a:lnTo>
                      <a:pt x="669" y="284"/>
                    </a:lnTo>
                    <a:lnTo>
                      <a:pt x="672" y="284"/>
                    </a:lnTo>
                    <a:lnTo>
                      <a:pt x="675" y="284"/>
                    </a:lnTo>
                    <a:lnTo>
                      <a:pt x="677" y="284"/>
                    </a:lnTo>
                    <a:lnTo>
                      <a:pt x="680" y="284"/>
                    </a:lnTo>
                    <a:lnTo>
                      <a:pt x="683" y="284"/>
                    </a:lnTo>
                    <a:lnTo>
                      <a:pt x="685" y="284"/>
                    </a:lnTo>
                    <a:lnTo>
                      <a:pt x="688" y="284"/>
                    </a:lnTo>
                    <a:lnTo>
                      <a:pt x="691" y="284"/>
                    </a:lnTo>
                    <a:lnTo>
                      <a:pt x="694" y="284"/>
                    </a:lnTo>
                    <a:lnTo>
                      <a:pt x="696" y="284"/>
                    </a:lnTo>
                    <a:lnTo>
                      <a:pt x="699" y="284"/>
                    </a:lnTo>
                    <a:lnTo>
                      <a:pt x="702" y="284"/>
                    </a:lnTo>
                    <a:lnTo>
                      <a:pt x="704" y="284"/>
                    </a:lnTo>
                    <a:lnTo>
                      <a:pt x="707" y="284"/>
                    </a:lnTo>
                    <a:lnTo>
                      <a:pt x="710" y="284"/>
                    </a:lnTo>
                    <a:lnTo>
                      <a:pt x="712" y="284"/>
                    </a:lnTo>
                    <a:lnTo>
                      <a:pt x="715" y="284"/>
                    </a:lnTo>
                    <a:lnTo>
                      <a:pt x="718" y="284"/>
                    </a:lnTo>
                    <a:lnTo>
                      <a:pt x="721" y="284"/>
                    </a:lnTo>
                    <a:lnTo>
                      <a:pt x="723" y="284"/>
                    </a:lnTo>
                    <a:lnTo>
                      <a:pt x="726" y="284"/>
                    </a:lnTo>
                    <a:lnTo>
                      <a:pt x="729" y="284"/>
                    </a:lnTo>
                    <a:lnTo>
                      <a:pt x="731" y="284"/>
                    </a:lnTo>
                    <a:lnTo>
                      <a:pt x="734" y="284"/>
                    </a:lnTo>
                    <a:lnTo>
                      <a:pt x="737" y="284"/>
                    </a:lnTo>
                    <a:lnTo>
                      <a:pt x="739" y="284"/>
                    </a:lnTo>
                    <a:lnTo>
                      <a:pt x="742" y="284"/>
                    </a:lnTo>
                    <a:lnTo>
                      <a:pt x="745" y="284"/>
                    </a:lnTo>
                    <a:lnTo>
                      <a:pt x="748" y="284"/>
                    </a:lnTo>
                    <a:lnTo>
                      <a:pt x="750" y="284"/>
                    </a:lnTo>
                    <a:lnTo>
                      <a:pt x="753" y="284"/>
                    </a:lnTo>
                    <a:lnTo>
                      <a:pt x="756" y="284"/>
                    </a:lnTo>
                    <a:lnTo>
                      <a:pt x="758" y="284"/>
                    </a:lnTo>
                    <a:lnTo>
                      <a:pt x="761" y="284"/>
                    </a:lnTo>
                    <a:lnTo>
                      <a:pt x="764" y="284"/>
                    </a:lnTo>
                    <a:lnTo>
                      <a:pt x="766" y="284"/>
                    </a:lnTo>
                    <a:lnTo>
                      <a:pt x="769" y="284"/>
                    </a:lnTo>
                    <a:lnTo>
                      <a:pt x="772" y="284"/>
                    </a:lnTo>
                    <a:lnTo>
                      <a:pt x="775" y="284"/>
                    </a:lnTo>
                    <a:lnTo>
                      <a:pt x="777" y="284"/>
                    </a:lnTo>
                    <a:lnTo>
                      <a:pt x="780" y="284"/>
                    </a:lnTo>
                    <a:lnTo>
                      <a:pt x="783" y="284"/>
                    </a:lnTo>
                    <a:lnTo>
                      <a:pt x="785" y="284"/>
                    </a:lnTo>
                    <a:lnTo>
                      <a:pt x="788" y="284"/>
                    </a:lnTo>
                    <a:lnTo>
                      <a:pt x="791" y="284"/>
                    </a:lnTo>
                    <a:lnTo>
                      <a:pt x="793" y="284"/>
                    </a:lnTo>
                    <a:lnTo>
                      <a:pt x="796" y="284"/>
                    </a:lnTo>
                    <a:lnTo>
                      <a:pt x="799" y="284"/>
                    </a:lnTo>
                    <a:lnTo>
                      <a:pt x="802" y="284"/>
                    </a:lnTo>
                    <a:lnTo>
                      <a:pt x="804" y="284"/>
                    </a:lnTo>
                    <a:lnTo>
                      <a:pt x="807" y="284"/>
                    </a:lnTo>
                    <a:lnTo>
                      <a:pt x="810" y="284"/>
                    </a:lnTo>
                    <a:lnTo>
                      <a:pt x="812" y="284"/>
                    </a:lnTo>
                    <a:lnTo>
                      <a:pt x="815" y="284"/>
                    </a:lnTo>
                    <a:lnTo>
                      <a:pt x="818" y="284"/>
                    </a:lnTo>
                    <a:lnTo>
                      <a:pt x="820" y="284"/>
                    </a:lnTo>
                    <a:lnTo>
                      <a:pt x="823" y="284"/>
                    </a:lnTo>
                    <a:lnTo>
                      <a:pt x="826" y="284"/>
                    </a:lnTo>
                    <a:lnTo>
                      <a:pt x="828" y="284"/>
                    </a:lnTo>
                    <a:lnTo>
                      <a:pt x="831" y="284"/>
                    </a:lnTo>
                    <a:lnTo>
                      <a:pt x="834" y="284"/>
                    </a:lnTo>
                    <a:lnTo>
                      <a:pt x="837" y="284"/>
                    </a:lnTo>
                    <a:lnTo>
                      <a:pt x="839" y="284"/>
                    </a:lnTo>
                    <a:lnTo>
                      <a:pt x="842" y="284"/>
                    </a:lnTo>
                    <a:lnTo>
                      <a:pt x="845" y="284"/>
                    </a:lnTo>
                    <a:lnTo>
                      <a:pt x="847" y="284"/>
                    </a:lnTo>
                    <a:lnTo>
                      <a:pt x="850" y="284"/>
                    </a:lnTo>
                    <a:lnTo>
                      <a:pt x="853" y="284"/>
                    </a:lnTo>
                    <a:lnTo>
                      <a:pt x="855" y="284"/>
                    </a:lnTo>
                    <a:lnTo>
                      <a:pt x="858" y="284"/>
                    </a:lnTo>
                    <a:lnTo>
                      <a:pt x="861" y="284"/>
                    </a:lnTo>
                    <a:lnTo>
                      <a:pt x="864" y="284"/>
                    </a:lnTo>
                    <a:lnTo>
                      <a:pt x="866" y="284"/>
                    </a:lnTo>
                    <a:lnTo>
                      <a:pt x="869" y="284"/>
                    </a:lnTo>
                    <a:lnTo>
                      <a:pt x="872" y="284"/>
                    </a:lnTo>
                    <a:lnTo>
                      <a:pt x="874" y="284"/>
                    </a:lnTo>
                    <a:lnTo>
                      <a:pt x="877" y="284"/>
                    </a:lnTo>
                    <a:lnTo>
                      <a:pt x="880" y="284"/>
                    </a:lnTo>
                    <a:lnTo>
                      <a:pt x="882" y="284"/>
                    </a:lnTo>
                    <a:lnTo>
                      <a:pt x="885" y="284"/>
                    </a:lnTo>
                    <a:lnTo>
                      <a:pt x="888" y="284"/>
                    </a:lnTo>
                    <a:lnTo>
                      <a:pt x="891" y="284"/>
                    </a:lnTo>
                    <a:lnTo>
                      <a:pt x="893" y="284"/>
                    </a:lnTo>
                    <a:lnTo>
                      <a:pt x="896" y="284"/>
                    </a:lnTo>
                    <a:lnTo>
                      <a:pt x="899" y="284"/>
                    </a:lnTo>
                    <a:lnTo>
                      <a:pt x="901" y="284"/>
                    </a:lnTo>
                    <a:lnTo>
                      <a:pt x="904" y="284"/>
                    </a:lnTo>
                    <a:lnTo>
                      <a:pt x="907" y="284"/>
                    </a:lnTo>
                    <a:lnTo>
                      <a:pt x="909" y="284"/>
                    </a:lnTo>
                    <a:lnTo>
                      <a:pt x="912" y="284"/>
                    </a:lnTo>
                    <a:lnTo>
                      <a:pt x="915" y="284"/>
                    </a:lnTo>
                    <a:lnTo>
                      <a:pt x="918" y="284"/>
                    </a:lnTo>
                    <a:lnTo>
                      <a:pt x="920" y="284"/>
                    </a:lnTo>
                    <a:lnTo>
                      <a:pt x="923" y="284"/>
                    </a:lnTo>
                    <a:lnTo>
                      <a:pt x="926" y="284"/>
                    </a:lnTo>
                    <a:lnTo>
                      <a:pt x="928" y="284"/>
                    </a:lnTo>
                    <a:lnTo>
                      <a:pt x="931" y="284"/>
                    </a:lnTo>
                    <a:lnTo>
                      <a:pt x="934" y="284"/>
                    </a:lnTo>
                    <a:lnTo>
                      <a:pt x="936" y="284"/>
                    </a:lnTo>
                    <a:lnTo>
                      <a:pt x="939" y="284"/>
                    </a:lnTo>
                    <a:lnTo>
                      <a:pt x="942" y="284"/>
                    </a:lnTo>
                    <a:lnTo>
                      <a:pt x="945" y="284"/>
                    </a:lnTo>
                    <a:lnTo>
                      <a:pt x="947" y="284"/>
                    </a:lnTo>
                    <a:lnTo>
                      <a:pt x="950" y="284"/>
                    </a:lnTo>
                    <a:lnTo>
                      <a:pt x="953" y="284"/>
                    </a:lnTo>
                    <a:lnTo>
                      <a:pt x="955" y="284"/>
                    </a:lnTo>
                    <a:lnTo>
                      <a:pt x="958" y="284"/>
                    </a:lnTo>
                    <a:lnTo>
                      <a:pt x="961" y="284"/>
                    </a:lnTo>
                    <a:lnTo>
                      <a:pt x="963" y="284"/>
                    </a:lnTo>
                    <a:lnTo>
                      <a:pt x="966" y="284"/>
                    </a:lnTo>
                    <a:lnTo>
                      <a:pt x="969" y="284"/>
                    </a:lnTo>
                    <a:lnTo>
                      <a:pt x="972" y="284"/>
                    </a:lnTo>
                    <a:lnTo>
                      <a:pt x="974" y="284"/>
                    </a:lnTo>
                    <a:lnTo>
                      <a:pt x="977" y="284"/>
                    </a:lnTo>
                    <a:lnTo>
                      <a:pt x="980" y="284"/>
                    </a:lnTo>
                    <a:lnTo>
                      <a:pt x="982" y="284"/>
                    </a:lnTo>
                    <a:lnTo>
                      <a:pt x="985" y="284"/>
                    </a:lnTo>
                    <a:lnTo>
                      <a:pt x="988" y="284"/>
                    </a:lnTo>
                    <a:lnTo>
                      <a:pt x="990" y="284"/>
                    </a:lnTo>
                    <a:lnTo>
                      <a:pt x="993" y="284"/>
                    </a:lnTo>
                    <a:lnTo>
                      <a:pt x="996" y="284"/>
                    </a:lnTo>
                    <a:lnTo>
                      <a:pt x="999" y="284"/>
                    </a:lnTo>
                    <a:lnTo>
                      <a:pt x="1001" y="284"/>
                    </a:lnTo>
                    <a:lnTo>
                      <a:pt x="1004" y="284"/>
                    </a:lnTo>
                    <a:lnTo>
                      <a:pt x="1007" y="284"/>
                    </a:lnTo>
                    <a:lnTo>
                      <a:pt x="1009" y="284"/>
                    </a:lnTo>
                    <a:lnTo>
                      <a:pt x="1012" y="284"/>
                    </a:lnTo>
                    <a:lnTo>
                      <a:pt x="1015" y="284"/>
                    </a:lnTo>
                    <a:lnTo>
                      <a:pt x="1017" y="284"/>
                    </a:lnTo>
                    <a:lnTo>
                      <a:pt x="1020" y="284"/>
                    </a:lnTo>
                    <a:lnTo>
                      <a:pt x="1023" y="284"/>
                    </a:lnTo>
                    <a:lnTo>
                      <a:pt x="1025" y="284"/>
                    </a:lnTo>
                    <a:lnTo>
                      <a:pt x="1028" y="284"/>
                    </a:lnTo>
                    <a:lnTo>
                      <a:pt x="1031" y="284"/>
                    </a:lnTo>
                    <a:lnTo>
                      <a:pt x="1034" y="284"/>
                    </a:lnTo>
                    <a:lnTo>
                      <a:pt x="1036" y="284"/>
                    </a:lnTo>
                    <a:lnTo>
                      <a:pt x="1039" y="284"/>
                    </a:lnTo>
                    <a:lnTo>
                      <a:pt x="1042" y="284"/>
                    </a:lnTo>
                    <a:lnTo>
                      <a:pt x="1044" y="284"/>
                    </a:lnTo>
                    <a:lnTo>
                      <a:pt x="1047" y="284"/>
                    </a:lnTo>
                    <a:lnTo>
                      <a:pt x="1050" y="284"/>
                    </a:lnTo>
                    <a:lnTo>
                      <a:pt x="1052" y="284"/>
                    </a:lnTo>
                    <a:lnTo>
                      <a:pt x="1055" y="284"/>
                    </a:lnTo>
                    <a:lnTo>
                      <a:pt x="1058" y="284"/>
                    </a:lnTo>
                    <a:lnTo>
                      <a:pt x="1061" y="284"/>
                    </a:lnTo>
                    <a:lnTo>
                      <a:pt x="1063" y="284"/>
                    </a:lnTo>
                    <a:lnTo>
                      <a:pt x="1066" y="284"/>
                    </a:lnTo>
                    <a:lnTo>
                      <a:pt x="1069" y="284"/>
                    </a:lnTo>
                    <a:lnTo>
                      <a:pt x="1071" y="284"/>
                    </a:lnTo>
                    <a:lnTo>
                      <a:pt x="1074" y="284"/>
                    </a:lnTo>
                    <a:lnTo>
                      <a:pt x="1077" y="284"/>
                    </a:lnTo>
                    <a:lnTo>
                      <a:pt x="1079" y="284"/>
                    </a:lnTo>
                    <a:lnTo>
                      <a:pt x="1082" y="284"/>
                    </a:lnTo>
                    <a:lnTo>
                      <a:pt x="1085" y="284"/>
                    </a:lnTo>
                    <a:lnTo>
                      <a:pt x="1088" y="284"/>
                    </a:lnTo>
                    <a:lnTo>
                      <a:pt x="1090" y="284"/>
                    </a:lnTo>
                    <a:lnTo>
                      <a:pt x="1093" y="284"/>
                    </a:lnTo>
                    <a:lnTo>
                      <a:pt x="1096" y="284"/>
                    </a:lnTo>
                    <a:lnTo>
                      <a:pt x="1098" y="284"/>
                    </a:lnTo>
                    <a:lnTo>
                      <a:pt x="1101" y="284"/>
                    </a:lnTo>
                    <a:lnTo>
                      <a:pt x="1104" y="284"/>
                    </a:lnTo>
                    <a:lnTo>
                      <a:pt x="1106" y="284"/>
                    </a:lnTo>
                    <a:lnTo>
                      <a:pt x="1109" y="284"/>
                    </a:lnTo>
                    <a:lnTo>
                      <a:pt x="1112" y="284"/>
                    </a:lnTo>
                    <a:lnTo>
                      <a:pt x="1115" y="284"/>
                    </a:lnTo>
                    <a:lnTo>
                      <a:pt x="1117" y="284"/>
                    </a:lnTo>
                    <a:lnTo>
                      <a:pt x="1120" y="284"/>
                    </a:lnTo>
                    <a:lnTo>
                      <a:pt x="1123" y="284"/>
                    </a:lnTo>
                    <a:lnTo>
                      <a:pt x="1125" y="284"/>
                    </a:lnTo>
                    <a:lnTo>
                      <a:pt x="1128" y="284"/>
                    </a:lnTo>
                    <a:lnTo>
                      <a:pt x="1131" y="284"/>
                    </a:lnTo>
                    <a:lnTo>
                      <a:pt x="1133" y="284"/>
                    </a:lnTo>
                    <a:lnTo>
                      <a:pt x="1136" y="284"/>
                    </a:lnTo>
                    <a:lnTo>
                      <a:pt x="1139" y="284"/>
                    </a:lnTo>
                    <a:lnTo>
                      <a:pt x="1142" y="284"/>
                    </a:lnTo>
                    <a:lnTo>
                      <a:pt x="1144" y="284"/>
                    </a:lnTo>
                    <a:lnTo>
                      <a:pt x="1147" y="284"/>
                    </a:lnTo>
                    <a:lnTo>
                      <a:pt x="1150" y="284"/>
                    </a:lnTo>
                    <a:lnTo>
                      <a:pt x="1152" y="284"/>
                    </a:lnTo>
                    <a:lnTo>
                      <a:pt x="1155" y="284"/>
                    </a:lnTo>
                    <a:lnTo>
                      <a:pt x="1158" y="284"/>
                    </a:lnTo>
                    <a:lnTo>
                      <a:pt x="1160" y="284"/>
                    </a:lnTo>
                    <a:lnTo>
                      <a:pt x="1163" y="284"/>
                    </a:lnTo>
                    <a:lnTo>
                      <a:pt x="1166" y="284"/>
                    </a:lnTo>
                    <a:lnTo>
                      <a:pt x="1169" y="284"/>
                    </a:lnTo>
                    <a:lnTo>
                      <a:pt x="1171" y="284"/>
                    </a:lnTo>
                    <a:lnTo>
                      <a:pt x="1174" y="284"/>
                    </a:lnTo>
                    <a:lnTo>
                      <a:pt x="1177" y="284"/>
                    </a:lnTo>
                    <a:lnTo>
                      <a:pt x="1179" y="284"/>
                    </a:lnTo>
                    <a:lnTo>
                      <a:pt x="1182" y="284"/>
                    </a:lnTo>
                    <a:lnTo>
                      <a:pt x="1185" y="284"/>
                    </a:lnTo>
                    <a:lnTo>
                      <a:pt x="1187" y="284"/>
                    </a:lnTo>
                    <a:lnTo>
                      <a:pt x="1190" y="284"/>
                    </a:lnTo>
                    <a:lnTo>
                      <a:pt x="1193" y="284"/>
                    </a:lnTo>
                    <a:lnTo>
                      <a:pt x="1196" y="284"/>
                    </a:lnTo>
                    <a:lnTo>
                      <a:pt x="1198" y="284"/>
                    </a:lnTo>
                    <a:lnTo>
                      <a:pt x="1201" y="284"/>
                    </a:lnTo>
                    <a:lnTo>
                      <a:pt x="1204" y="284"/>
                    </a:lnTo>
                    <a:lnTo>
                      <a:pt x="1206" y="284"/>
                    </a:lnTo>
                    <a:lnTo>
                      <a:pt x="1209" y="284"/>
                    </a:lnTo>
                    <a:lnTo>
                      <a:pt x="1212" y="284"/>
                    </a:lnTo>
                    <a:lnTo>
                      <a:pt x="1214" y="284"/>
                    </a:lnTo>
                    <a:lnTo>
                      <a:pt x="1217" y="284"/>
                    </a:lnTo>
                    <a:lnTo>
                      <a:pt x="1220" y="284"/>
                    </a:lnTo>
                    <a:lnTo>
                      <a:pt x="1222" y="284"/>
                    </a:lnTo>
                    <a:lnTo>
                      <a:pt x="1225" y="284"/>
                    </a:lnTo>
                    <a:lnTo>
                      <a:pt x="1228" y="284"/>
                    </a:lnTo>
                    <a:lnTo>
                      <a:pt x="1231" y="284"/>
                    </a:lnTo>
                    <a:lnTo>
                      <a:pt x="1233" y="284"/>
                    </a:lnTo>
                    <a:lnTo>
                      <a:pt x="1236" y="284"/>
                    </a:lnTo>
                    <a:lnTo>
                      <a:pt x="1239" y="284"/>
                    </a:lnTo>
                    <a:lnTo>
                      <a:pt x="1241" y="284"/>
                    </a:lnTo>
                    <a:lnTo>
                      <a:pt x="1244" y="284"/>
                    </a:lnTo>
                    <a:lnTo>
                      <a:pt x="1247" y="284"/>
                    </a:lnTo>
                    <a:lnTo>
                      <a:pt x="1249" y="284"/>
                    </a:lnTo>
                    <a:lnTo>
                      <a:pt x="1252" y="284"/>
                    </a:lnTo>
                    <a:lnTo>
                      <a:pt x="1255" y="284"/>
                    </a:lnTo>
                    <a:lnTo>
                      <a:pt x="1258" y="284"/>
                    </a:lnTo>
                    <a:lnTo>
                      <a:pt x="1260" y="284"/>
                    </a:lnTo>
                    <a:lnTo>
                      <a:pt x="1263" y="284"/>
                    </a:lnTo>
                    <a:lnTo>
                      <a:pt x="1266" y="284"/>
                    </a:lnTo>
                    <a:lnTo>
                      <a:pt x="1268" y="284"/>
                    </a:lnTo>
                    <a:lnTo>
                      <a:pt x="1271" y="284"/>
                    </a:lnTo>
                    <a:lnTo>
                      <a:pt x="1274" y="284"/>
                    </a:lnTo>
                    <a:lnTo>
                      <a:pt x="1276" y="284"/>
                    </a:lnTo>
                    <a:lnTo>
                      <a:pt x="1279" y="284"/>
                    </a:lnTo>
                    <a:lnTo>
                      <a:pt x="1282" y="284"/>
                    </a:lnTo>
                    <a:lnTo>
                      <a:pt x="1285" y="284"/>
                    </a:lnTo>
                    <a:lnTo>
                      <a:pt x="1287" y="284"/>
                    </a:lnTo>
                    <a:lnTo>
                      <a:pt x="1290" y="284"/>
                    </a:lnTo>
                    <a:lnTo>
                      <a:pt x="1293" y="284"/>
                    </a:lnTo>
                    <a:lnTo>
                      <a:pt x="1295" y="284"/>
                    </a:lnTo>
                    <a:lnTo>
                      <a:pt x="1298" y="284"/>
                    </a:lnTo>
                    <a:lnTo>
                      <a:pt x="1301" y="284"/>
                    </a:lnTo>
                    <a:lnTo>
                      <a:pt x="1303" y="284"/>
                    </a:lnTo>
                    <a:lnTo>
                      <a:pt x="1306" y="284"/>
                    </a:lnTo>
                    <a:lnTo>
                      <a:pt x="1309" y="284"/>
                    </a:lnTo>
                    <a:lnTo>
                      <a:pt x="1312" y="284"/>
                    </a:lnTo>
                    <a:lnTo>
                      <a:pt x="1314" y="284"/>
                    </a:lnTo>
                    <a:lnTo>
                      <a:pt x="1317" y="284"/>
                    </a:lnTo>
                    <a:lnTo>
                      <a:pt x="1320" y="284"/>
                    </a:lnTo>
                    <a:lnTo>
                      <a:pt x="1322" y="284"/>
                    </a:lnTo>
                    <a:lnTo>
                      <a:pt x="1325" y="284"/>
                    </a:lnTo>
                    <a:lnTo>
                      <a:pt x="1328" y="284"/>
                    </a:lnTo>
                    <a:lnTo>
                      <a:pt x="1330" y="284"/>
                    </a:lnTo>
                    <a:lnTo>
                      <a:pt x="1333" y="284"/>
                    </a:lnTo>
                    <a:lnTo>
                      <a:pt x="1336" y="284"/>
                    </a:lnTo>
                    <a:lnTo>
                      <a:pt x="1339" y="284"/>
                    </a:lnTo>
                    <a:lnTo>
                      <a:pt x="1341" y="284"/>
                    </a:lnTo>
                    <a:lnTo>
                      <a:pt x="1344" y="284"/>
                    </a:lnTo>
                    <a:lnTo>
                      <a:pt x="1347" y="284"/>
                    </a:lnTo>
                    <a:lnTo>
                      <a:pt x="1349" y="284"/>
                    </a:lnTo>
                    <a:lnTo>
                      <a:pt x="1352" y="284"/>
                    </a:lnTo>
                    <a:lnTo>
                      <a:pt x="1355" y="284"/>
                    </a:lnTo>
                    <a:lnTo>
                      <a:pt x="1357" y="284"/>
                    </a:lnTo>
                    <a:lnTo>
                      <a:pt x="1360" y="284"/>
                    </a:lnTo>
                    <a:lnTo>
                      <a:pt x="1363" y="284"/>
                    </a:lnTo>
                    <a:lnTo>
                      <a:pt x="1366" y="284"/>
                    </a:lnTo>
                    <a:lnTo>
                      <a:pt x="1368" y="284"/>
                    </a:lnTo>
                    <a:lnTo>
                      <a:pt x="1371" y="284"/>
                    </a:lnTo>
                    <a:lnTo>
                      <a:pt x="1374" y="284"/>
                    </a:lnTo>
                    <a:lnTo>
                      <a:pt x="1376" y="284"/>
                    </a:lnTo>
                    <a:lnTo>
                      <a:pt x="1379" y="284"/>
                    </a:lnTo>
                    <a:lnTo>
                      <a:pt x="1382" y="284"/>
                    </a:lnTo>
                    <a:lnTo>
                      <a:pt x="1384" y="284"/>
                    </a:lnTo>
                    <a:lnTo>
                      <a:pt x="1387" y="284"/>
                    </a:lnTo>
                    <a:lnTo>
                      <a:pt x="1390" y="284"/>
                    </a:lnTo>
                    <a:lnTo>
                      <a:pt x="1393" y="284"/>
                    </a:lnTo>
                    <a:lnTo>
                      <a:pt x="1395" y="284"/>
                    </a:lnTo>
                    <a:lnTo>
                      <a:pt x="1398" y="284"/>
                    </a:lnTo>
                    <a:lnTo>
                      <a:pt x="1401" y="284"/>
                    </a:lnTo>
                    <a:lnTo>
                      <a:pt x="1403" y="284"/>
                    </a:lnTo>
                    <a:lnTo>
                      <a:pt x="1406" y="284"/>
                    </a:lnTo>
                    <a:lnTo>
                      <a:pt x="1409" y="284"/>
                    </a:lnTo>
                    <a:lnTo>
                      <a:pt x="1411" y="284"/>
                    </a:lnTo>
                    <a:lnTo>
                      <a:pt x="1414" y="284"/>
                    </a:lnTo>
                    <a:lnTo>
                      <a:pt x="1417" y="284"/>
                    </a:lnTo>
                    <a:lnTo>
                      <a:pt x="1419" y="284"/>
                    </a:lnTo>
                    <a:lnTo>
                      <a:pt x="1422" y="284"/>
                    </a:lnTo>
                    <a:lnTo>
                      <a:pt x="1425" y="284"/>
                    </a:lnTo>
                    <a:lnTo>
                      <a:pt x="1428" y="284"/>
                    </a:lnTo>
                    <a:lnTo>
                      <a:pt x="1430" y="284"/>
                    </a:lnTo>
                    <a:lnTo>
                      <a:pt x="1433" y="284"/>
                    </a:lnTo>
                    <a:lnTo>
                      <a:pt x="1436" y="284"/>
                    </a:lnTo>
                    <a:lnTo>
                      <a:pt x="1438" y="284"/>
                    </a:lnTo>
                    <a:lnTo>
                      <a:pt x="1441" y="284"/>
                    </a:lnTo>
                    <a:lnTo>
                      <a:pt x="1444" y="284"/>
                    </a:lnTo>
                    <a:lnTo>
                      <a:pt x="1446" y="284"/>
                    </a:lnTo>
                    <a:lnTo>
                      <a:pt x="1449" y="284"/>
                    </a:lnTo>
                    <a:lnTo>
                      <a:pt x="1452" y="284"/>
                    </a:lnTo>
                    <a:lnTo>
                      <a:pt x="1455" y="284"/>
                    </a:lnTo>
                    <a:lnTo>
                      <a:pt x="1457" y="284"/>
                    </a:lnTo>
                    <a:lnTo>
                      <a:pt x="1460" y="284"/>
                    </a:lnTo>
                    <a:lnTo>
                      <a:pt x="1463" y="284"/>
                    </a:lnTo>
                    <a:lnTo>
                      <a:pt x="1465" y="284"/>
                    </a:lnTo>
                    <a:lnTo>
                      <a:pt x="1468" y="284"/>
                    </a:lnTo>
                    <a:lnTo>
                      <a:pt x="1471" y="284"/>
                    </a:lnTo>
                    <a:lnTo>
                      <a:pt x="1473" y="284"/>
                    </a:lnTo>
                    <a:lnTo>
                      <a:pt x="1476" y="284"/>
                    </a:lnTo>
                    <a:lnTo>
                      <a:pt x="1479" y="284"/>
                    </a:lnTo>
                    <a:lnTo>
                      <a:pt x="1482" y="284"/>
                    </a:lnTo>
                    <a:lnTo>
                      <a:pt x="1484" y="284"/>
                    </a:lnTo>
                    <a:lnTo>
                      <a:pt x="1487" y="284"/>
                    </a:lnTo>
                    <a:lnTo>
                      <a:pt x="1490" y="284"/>
                    </a:lnTo>
                    <a:lnTo>
                      <a:pt x="1492" y="284"/>
                    </a:lnTo>
                    <a:lnTo>
                      <a:pt x="1495" y="284"/>
                    </a:lnTo>
                    <a:lnTo>
                      <a:pt x="1498" y="284"/>
                    </a:lnTo>
                    <a:lnTo>
                      <a:pt x="1500" y="284"/>
                    </a:lnTo>
                    <a:lnTo>
                      <a:pt x="1503" y="284"/>
                    </a:lnTo>
                    <a:lnTo>
                      <a:pt x="1506" y="284"/>
                    </a:lnTo>
                    <a:lnTo>
                      <a:pt x="1509" y="284"/>
                    </a:lnTo>
                    <a:lnTo>
                      <a:pt x="1511" y="284"/>
                    </a:lnTo>
                    <a:lnTo>
                      <a:pt x="1514" y="284"/>
                    </a:lnTo>
                    <a:lnTo>
                      <a:pt x="1517" y="284"/>
                    </a:lnTo>
                    <a:lnTo>
                      <a:pt x="1519" y="284"/>
                    </a:lnTo>
                    <a:lnTo>
                      <a:pt x="1522" y="284"/>
                    </a:lnTo>
                    <a:lnTo>
                      <a:pt x="1525" y="284"/>
                    </a:lnTo>
                    <a:lnTo>
                      <a:pt x="1527" y="284"/>
                    </a:lnTo>
                    <a:lnTo>
                      <a:pt x="1530" y="284"/>
                    </a:lnTo>
                    <a:lnTo>
                      <a:pt x="1533" y="284"/>
                    </a:lnTo>
                    <a:lnTo>
                      <a:pt x="1536" y="284"/>
                    </a:lnTo>
                    <a:lnTo>
                      <a:pt x="1538" y="284"/>
                    </a:lnTo>
                    <a:lnTo>
                      <a:pt x="1541" y="284"/>
                    </a:lnTo>
                    <a:lnTo>
                      <a:pt x="1544" y="284"/>
                    </a:lnTo>
                    <a:lnTo>
                      <a:pt x="1546" y="284"/>
                    </a:lnTo>
                    <a:lnTo>
                      <a:pt x="1549" y="284"/>
                    </a:lnTo>
                    <a:lnTo>
                      <a:pt x="1552" y="284"/>
                    </a:lnTo>
                    <a:lnTo>
                      <a:pt x="1554" y="284"/>
                    </a:lnTo>
                    <a:lnTo>
                      <a:pt x="1557" y="284"/>
                    </a:lnTo>
                    <a:lnTo>
                      <a:pt x="1560" y="284"/>
                    </a:lnTo>
                    <a:lnTo>
                      <a:pt x="1563" y="284"/>
                    </a:lnTo>
                    <a:lnTo>
                      <a:pt x="1565" y="284"/>
                    </a:lnTo>
                    <a:lnTo>
                      <a:pt x="1568" y="284"/>
                    </a:lnTo>
                    <a:lnTo>
                      <a:pt x="1571" y="284"/>
                    </a:lnTo>
                    <a:lnTo>
                      <a:pt x="1573" y="284"/>
                    </a:lnTo>
                    <a:lnTo>
                      <a:pt x="1576" y="284"/>
                    </a:lnTo>
                    <a:lnTo>
                      <a:pt x="1579" y="284"/>
                    </a:lnTo>
                    <a:lnTo>
                      <a:pt x="1581" y="284"/>
                    </a:lnTo>
                    <a:lnTo>
                      <a:pt x="1584" y="284"/>
                    </a:lnTo>
                    <a:lnTo>
                      <a:pt x="1587" y="284"/>
                    </a:lnTo>
                    <a:lnTo>
                      <a:pt x="1590" y="284"/>
                    </a:lnTo>
                    <a:lnTo>
                      <a:pt x="1592" y="284"/>
                    </a:lnTo>
                    <a:lnTo>
                      <a:pt x="1595" y="284"/>
                    </a:lnTo>
                    <a:lnTo>
                      <a:pt x="1598" y="284"/>
                    </a:lnTo>
                    <a:lnTo>
                      <a:pt x="1600" y="284"/>
                    </a:lnTo>
                    <a:lnTo>
                      <a:pt x="1603" y="284"/>
                    </a:lnTo>
                    <a:lnTo>
                      <a:pt x="1606" y="284"/>
                    </a:lnTo>
                    <a:lnTo>
                      <a:pt x="1608" y="284"/>
                    </a:lnTo>
                    <a:lnTo>
                      <a:pt x="1611" y="284"/>
                    </a:lnTo>
                    <a:lnTo>
                      <a:pt x="1614" y="284"/>
                    </a:lnTo>
                    <a:lnTo>
                      <a:pt x="1616" y="284"/>
                    </a:lnTo>
                    <a:lnTo>
                      <a:pt x="1619" y="284"/>
                    </a:lnTo>
                    <a:lnTo>
                      <a:pt x="1622" y="284"/>
                    </a:lnTo>
                    <a:lnTo>
                      <a:pt x="1625" y="284"/>
                    </a:lnTo>
                    <a:lnTo>
                      <a:pt x="1627" y="284"/>
                    </a:lnTo>
                    <a:lnTo>
                      <a:pt x="1630" y="284"/>
                    </a:lnTo>
                    <a:lnTo>
                      <a:pt x="1633" y="284"/>
                    </a:lnTo>
                    <a:lnTo>
                      <a:pt x="1635" y="284"/>
                    </a:lnTo>
                    <a:lnTo>
                      <a:pt x="1638" y="284"/>
                    </a:lnTo>
                    <a:lnTo>
                      <a:pt x="1641" y="284"/>
                    </a:lnTo>
                    <a:lnTo>
                      <a:pt x="1643" y="284"/>
                    </a:lnTo>
                    <a:lnTo>
                      <a:pt x="1646" y="284"/>
                    </a:lnTo>
                    <a:lnTo>
                      <a:pt x="1649" y="284"/>
                    </a:lnTo>
                    <a:lnTo>
                      <a:pt x="1652" y="284"/>
                    </a:lnTo>
                    <a:lnTo>
                      <a:pt x="1654" y="284"/>
                    </a:lnTo>
                    <a:lnTo>
                      <a:pt x="1657" y="284"/>
                    </a:lnTo>
                    <a:lnTo>
                      <a:pt x="1660" y="284"/>
                    </a:lnTo>
                    <a:lnTo>
                      <a:pt x="1662" y="284"/>
                    </a:lnTo>
                    <a:lnTo>
                      <a:pt x="1665" y="284"/>
                    </a:lnTo>
                    <a:lnTo>
                      <a:pt x="1668" y="284"/>
                    </a:lnTo>
                    <a:lnTo>
                      <a:pt x="1670" y="284"/>
                    </a:lnTo>
                    <a:lnTo>
                      <a:pt x="1673" y="284"/>
                    </a:lnTo>
                    <a:lnTo>
                      <a:pt x="1676" y="284"/>
                    </a:lnTo>
                    <a:lnTo>
                      <a:pt x="1679" y="284"/>
                    </a:lnTo>
                    <a:lnTo>
                      <a:pt x="1681" y="284"/>
                    </a:lnTo>
                    <a:lnTo>
                      <a:pt x="1684" y="284"/>
                    </a:lnTo>
                    <a:lnTo>
                      <a:pt x="1687" y="284"/>
                    </a:lnTo>
                    <a:lnTo>
                      <a:pt x="1689" y="284"/>
                    </a:lnTo>
                    <a:lnTo>
                      <a:pt x="1692" y="284"/>
                    </a:lnTo>
                    <a:lnTo>
                      <a:pt x="1695" y="284"/>
                    </a:lnTo>
                    <a:lnTo>
                      <a:pt x="1697" y="284"/>
                    </a:lnTo>
                    <a:lnTo>
                      <a:pt x="1700" y="284"/>
                    </a:lnTo>
                    <a:lnTo>
                      <a:pt x="1703" y="284"/>
                    </a:lnTo>
                    <a:lnTo>
                      <a:pt x="1706" y="284"/>
                    </a:lnTo>
                    <a:lnTo>
                      <a:pt x="1708" y="284"/>
                    </a:lnTo>
                    <a:lnTo>
                      <a:pt x="1711" y="284"/>
                    </a:lnTo>
                    <a:lnTo>
                      <a:pt x="1714" y="284"/>
                    </a:lnTo>
                    <a:lnTo>
                      <a:pt x="1716" y="284"/>
                    </a:lnTo>
                    <a:lnTo>
                      <a:pt x="1719" y="284"/>
                    </a:lnTo>
                    <a:lnTo>
                      <a:pt x="1722" y="284"/>
                    </a:lnTo>
                    <a:lnTo>
                      <a:pt x="1724" y="284"/>
                    </a:lnTo>
                    <a:lnTo>
                      <a:pt x="1727" y="284"/>
                    </a:lnTo>
                    <a:lnTo>
                      <a:pt x="1730" y="284"/>
                    </a:lnTo>
                    <a:lnTo>
                      <a:pt x="1733" y="284"/>
                    </a:lnTo>
                    <a:lnTo>
                      <a:pt x="1735" y="284"/>
                    </a:lnTo>
                    <a:lnTo>
                      <a:pt x="1738" y="284"/>
                    </a:lnTo>
                    <a:lnTo>
                      <a:pt x="1741" y="284"/>
                    </a:lnTo>
                    <a:lnTo>
                      <a:pt x="1743" y="284"/>
                    </a:lnTo>
                    <a:lnTo>
                      <a:pt x="1746" y="284"/>
                    </a:lnTo>
                    <a:lnTo>
                      <a:pt x="1749" y="284"/>
                    </a:lnTo>
                    <a:lnTo>
                      <a:pt x="1751" y="284"/>
                    </a:lnTo>
                    <a:lnTo>
                      <a:pt x="1754" y="284"/>
                    </a:lnTo>
                    <a:lnTo>
                      <a:pt x="1757" y="284"/>
                    </a:lnTo>
                    <a:lnTo>
                      <a:pt x="1760" y="284"/>
                    </a:lnTo>
                    <a:lnTo>
                      <a:pt x="1762" y="284"/>
                    </a:lnTo>
                    <a:lnTo>
                      <a:pt x="1765" y="284"/>
                    </a:lnTo>
                    <a:lnTo>
                      <a:pt x="1768" y="284"/>
                    </a:lnTo>
                    <a:lnTo>
                      <a:pt x="1770" y="284"/>
                    </a:lnTo>
                    <a:lnTo>
                      <a:pt x="1773" y="284"/>
                    </a:lnTo>
                    <a:lnTo>
                      <a:pt x="1776" y="284"/>
                    </a:lnTo>
                    <a:lnTo>
                      <a:pt x="1778" y="284"/>
                    </a:lnTo>
                    <a:lnTo>
                      <a:pt x="1781" y="284"/>
                    </a:lnTo>
                    <a:lnTo>
                      <a:pt x="1784" y="284"/>
                    </a:lnTo>
                    <a:lnTo>
                      <a:pt x="1787" y="284"/>
                    </a:lnTo>
                    <a:lnTo>
                      <a:pt x="1789" y="284"/>
                    </a:lnTo>
                    <a:lnTo>
                      <a:pt x="1792" y="284"/>
                    </a:lnTo>
                    <a:lnTo>
                      <a:pt x="1795" y="284"/>
                    </a:lnTo>
                    <a:lnTo>
                      <a:pt x="1797" y="284"/>
                    </a:lnTo>
                    <a:lnTo>
                      <a:pt x="1800" y="284"/>
                    </a:lnTo>
                    <a:lnTo>
                      <a:pt x="1803" y="284"/>
                    </a:lnTo>
                    <a:lnTo>
                      <a:pt x="1805" y="284"/>
                    </a:lnTo>
                    <a:lnTo>
                      <a:pt x="1808" y="284"/>
                    </a:lnTo>
                    <a:lnTo>
                      <a:pt x="1811" y="284"/>
                    </a:lnTo>
                    <a:lnTo>
                      <a:pt x="1813" y="284"/>
                    </a:lnTo>
                    <a:lnTo>
                      <a:pt x="1816" y="284"/>
                    </a:lnTo>
                    <a:lnTo>
                      <a:pt x="1819" y="284"/>
                    </a:lnTo>
                    <a:lnTo>
                      <a:pt x="1822" y="284"/>
                    </a:lnTo>
                    <a:lnTo>
                      <a:pt x="1824" y="284"/>
                    </a:lnTo>
                    <a:lnTo>
                      <a:pt x="1827" y="284"/>
                    </a:lnTo>
                    <a:lnTo>
                      <a:pt x="1830" y="284"/>
                    </a:lnTo>
                    <a:lnTo>
                      <a:pt x="1832" y="284"/>
                    </a:lnTo>
                    <a:lnTo>
                      <a:pt x="1835" y="284"/>
                    </a:lnTo>
                    <a:lnTo>
                      <a:pt x="1838" y="284"/>
                    </a:lnTo>
                    <a:lnTo>
                      <a:pt x="1840" y="284"/>
                    </a:lnTo>
                    <a:lnTo>
                      <a:pt x="1843" y="284"/>
                    </a:lnTo>
                    <a:lnTo>
                      <a:pt x="1846" y="284"/>
                    </a:lnTo>
                    <a:lnTo>
                      <a:pt x="1849" y="284"/>
                    </a:lnTo>
                    <a:lnTo>
                      <a:pt x="1851" y="284"/>
                    </a:lnTo>
                    <a:lnTo>
                      <a:pt x="1854" y="284"/>
                    </a:lnTo>
                    <a:lnTo>
                      <a:pt x="1857" y="284"/>
                    </a:lnTo>
                    <a:lnTo>
                      <a:pt x="1859" y="284"/>
                    </a:lnTo>
                    <a:lnTo>
                      <a:pt x="1862" y="284"/>
                    </a:lnTo>
                    <a:lnTo>
                      <a:pt x="1865" y="284"/>
                    </a:lnTo>
                    <a:lnTo>
                      <a:pt x="1867" y="284"/>
                    </a:lnTo>
                    <a:lnTo>
                      <a:pt x="1870" y="284"/>
                    </a:lnTo>
                    <a:lnTo>
                      <a:pt x="1873" y="284"/>
                    </a:lnTo>
                    <a:lnTo>
                      <a:pt x="1876" y="284"/>
                    </a:lnTo>
                    <a:lnTo>
                      <a:pt x="1878" y="284"/>
                    </a:lnTo>
                    <a:lnTo>
                      <a:pt x="1881" y="284"/>
                    </a:lnTo>
                    <a:lnTo>
                      <a:pt x="1884" y="284"/>
                    </a:lnTo>
                    <a:lnTo>
                      <a:pt x="1886" y="284"/>
                    </a:lnTo>
                    <a:lnTo>
                      <a:pt x="1889" y="284"/>
                    </a:lnTo>
                    <a:lnTo>
                      <a:pt x="1892" y="284"/>
                    </a:lnTo>
                    <a:lnTo>
                      <a:pt x="1894" y="284"/>
                    </a:lnTo>
                    <a:lnTo>
                      <a:pt x="1897" y="284"/>
                    </a:lnTo>
                    <a:lnTo>
                      <a:pt x="1900" y="284"/>
                    </a:lnTo>
                    <a:lnTo>
                      <a:pt x="1903" y="284"/>
                    </a:lnTo>
                    <a:lnTo>
                      <a:pt x="1905" y="284"/>
                    </a:lnTo>
                    <a:lnTo>
                      <a:pt x="1908" y="284"/>
                    </a:lnTo>
                    <a:lnTo>
                      <a:pt x="1911" y="284"/>
                    </a:lnTo>
                    <a:lnTo>
                      <a:pt x="1913" y="284"/>
                    </a:lnTo>
                    <a:lnTo>
                      <a:pt x="1916" y="284"/>
                    </a:lnTo>
                    <a:lnTo>
                      <a:pt x="1919" y="284"/>
                    </a:lnTo>
                    <a:lnTo>
                      <a:pt x="1921" y="284"/>
                    </a:lnTo>
                    <a:lnTo>
                      <a:pt x="1924" y="284"/>
                    </a:lnTo>
                    <a:lnTo>
                      <a:pt x="1927" y="284"/>
                    </a:lnTo>
                    <a:lnTo>
                      <a:pt x="1930" y="284"/>
                    </a:lnTo>
                    <a:lnTo>
                      <a:pt x="1932" y="284"/>
                    </a:lnTo>
                    <a:lnTo>
                      <a:pt x="1935" y="284"/>
                    </a:lnTo>
                    <a:lnTo>
                      <a:pt x="1938" y="284"/>
                    </a:lnTo>
                    <a:lnTo>
                      <a:pt x="1940" y="284"/>
                    </a:lnTo>
                    <a:lnTo>
                      <a:pt x="1943" y="284"/>
                    </a:lnTo>
                    <a:lnTo>
                      <a:pt x="1946" y="284"/>
                    </a:lnTo>
                    <a:lnTo>
                      <a:pt x="1948" y="284"/>
                    </a:lnTo>
                    <a:lnTo>
                      <a:pt x="1951" y="284"/>
                    </a:lnTo>
                    <a:lnTo>
                      <a:pt x="1954" y="284"/>
                    </a:lnTo>
                    <a:lnTo>
                      <a:pt x="1957" y="284"/>
                    </a:lnTo>
                    <a:lnTo>
                      <a:pt x="1959" y="284"/>
                    </a:lnTo>
                    <a:lnTo>
                      <a:pt x="1962" y="284"/>
                    </a:lnTo>
                    <a:lnTo>
                      <a:pt x="1965" y="284"/>
                    </a:lnTo>
                    <a:lnTo>
                      <a:pt x="1967" y="284"/>
                    </a:lnTo>
                    <a:lnTo>
                      <a:pt x="1970" y="284"/>
                    </a:lnTo>
                    <a:lnTo>
                      <a:pt x="1973" y="284"/>
                    </a:lnTo>
                    <a:lnTo>
                      <a:pt x="1975" y="284"/>
                    </a:lnTo>
                    <a:lnTo>
                      <a:pt x="1978" y="284"/>
                    </a:lnTo>
                    <a:lnTo>
                      <a:pt x="1981" y="284"/>
                    </a:lnTo>
                    <a:lnTo>
                      <a:pt x="1984" y="284"/>
                    </a:lnTo>
                    <a:lnTo>
                      <a:pt x="1986" y="284"/>
                    </a:lnTo>
                    <a:lnTo>
                      <a:pt x="1989" y="284"/>
                    </a:lnTo>
                    <a:lnTo>
                      <a:pt x="1992" y="284"/>
                    </a:lnTo>
                    <a:lnTo>
                      <a:pt x="1994" y="284"/>
                    </a:lnTo>
                    <a:lnTo>
                      <a:pt x="1997" y="284"/>
                    </a:lnTo>
                    <a:lnTo>
                      <a:pt x="2000" y="284"/>
                    </a:lnTo>
                    <a:lnTo>
                      <a:pt x="2002" y="284"/>
                    </a:lnTo>
                    <a:lnTo>
                      <a:pt x="2005" y="284"/>
                    </a:lnTo>
                    <a:lnTo>
                      <a:pt x="2008" y="284"/>
                    </a:lnTo>
                    <a:lnTo>
                      <a:pt x="2010" y="284"/>
                    </a:lnTo>
                    <a:lnTo>
                      <a:pt x="2013" y="284"/>
                    </a:lnTo>
                    <a:lnTo>
                      <a:pt x="2016" y="284"/>
                    </a:lnTo>
                    <a:lnTo>
                      <a:pt x="2019" y="284"/>
                    </a:lnTo>
                    <a:lnTo>
                      <a:pt x="2021" y="284"/>
                    </a:lnTo>
                    <a:lnTo>
                      <a:pt x="2024" y="284"/>
                    </a:lnTo>
                    <a:lnTo>
                      <a:pt x="2027" y="284"/>
                    </a:lnTo>
                    <a:lnTo>
                      <a:pt x="2029" y="284"/>
                    </a:lnTo>
                    <a:lnTo>
                      <a:pt x="2032" y="284"/>
                    </a:lnTo>
                    <a:lnTo>
                      <a:pt x="2035" y="284"/>
                    </a:lnTo>
                    <a:lnTo>
                      <a:pt x="2037" y="284"/>
                    </a:lnTo>
                    <a:lnTo>
                      <a:pt x="2040" y="284"/>
                    </a:lnTo>
                    <a:lnTo>
                      <a:pt x="2043" y="284"/>
                    </a:lnTo>
                    <a:lnTo>
                      <a:pt x="2046" y="284"/>
                    </a:lnTo>
                    <a:lnTo>
                      <a:pt x="2048" y="284"/>
                    </a:lnTo>
                    <a:lnTo>
                      <a:pt x="2051" y="284"/>
                    </a:lnTo>
                    <a:lnTo>
                      <a:pt x="2054" y="284"/>
                    </a:lnTo>
                    <a:lnTo>
                      <a:pt x="2056" y="284"/>
                    </a:lnTo>
                    <a:lnTo>
                      <a:pt x="2059" y="284"/>
                    </a:lnTo>
                    <a:lnTo>
                      <a:pt x="2062" y="284"/>
                    </a:lnTo>
                    <a:lnTo>
                      <a:pt x="2064" y="284"/>
                    </a:lnTo>
                    <a:lnTo>
                      <a:pt x="2067" y="284"/>
                    </a:lnTo>
                    <a:lnTo>
                      <a:pt x="2070" y="284"/>
                    </a:lnTo>
                    <a:lnTo>
                      <a:pt x="2073" y="284"/>
                    </a:lnTo>
                    <a:lnTo>
                      <a:pt x="2075" y="284"/>
                    </a:lnTo>
                    <a:lnTo>
                      <a:pt x="2078" y="284"/>
                    </a:lnTo>
                    <a:lnTo>
                      <a:pt x="2081" y="284"/>
                    </a:lnTo>
                    <a:lnTo>
                      <a:pt x="2083" y="284"/>
                    </a:lnTo>
                    <a:lnTo>
                      <a:pt x="2086" y="284"/>
                    </a:lnTo>
                    <a:lnTo>
                      <a:pt x="2089" y="284"/>
                    </a:lnTo>
                    <a:lnTo>
                      <a:pt x="2091" y="284"/>
                    </a:lnTo>
                    <a:lnTo>
                      <a:pt x="2094" y="284"/>
                    </a:lnTo>
                    <a:lnTo>
                      <a:pt x="2097" y="284"/>
                    </a:lnTo>
                    <a:lnTo>
                      <a:pt x="2100" y="284"/>
                    </a:lnTo>
                    <a:lnTo>
                      <a:pt x="2102" y="284"/>
                    </a:lnTo>
                    <a:lnTo>
                      <a:pt x="2105" y="284"/>
                    </a:lnTo>
                    <a:lnTo>
                      <a:pt x="2108" y="284"/>
                    </a:lnTo>
                    <a:lnTo>
                      <a:pt x="2110" y="284"/>
                    </a:lnTo>
                    <a:lnTo>
                      <a:pt x="2113" y="284"/>
                    </a:lnTo>
                    <a:lnTo>
                      <a:pt x="2116" y="284"/>
                    </a:lnTo>
                    <a:lnTo>
                      <a:pt x="2118" y="284"/>
                    </a:lnTo>
                    <a:lnTo>
                      <a:pt x="2121" y="284"/>
                    </a:lnTo>
                    <a:lnTo>
                      <a:pt x="2124" y="284"/>
                    </a:lnTo>
                    <a:lnTo>
                      <a:pt x="2127" y="284"/>
                    </a:lnTo>
                    <a:lnTo>
                      <a:pt x="2129" y="284"/>
                    </a:lnTo>
                    <a:lnTo>
                      <a:pt x="2132" y="284"/>
                    </a:lnTo>
                    <a:lnTo>
                      <a:pt x="2135" y="284"/>
                    </a:lnTo>
                    <a:lnTo>
                      <a:pt x="2137" y="284"/>
                    </a:lnTo>
                    <a:lnTo>
                      <a:pt x="2140" y="284"/>
                    </a:lnTo>
                    <a:lnTo>
                      <a:pt x="2143" y="284"/>
                    </a:lnTo>
                    <a:lnTo>
                      <a:pt x="2145" y="284"/>
                    </a:lnTo>
                    <a:lnTo>
                      <a:pt x="2148" y="284"/>
                    </a:lnTo>
                    <a:lnTo>
                      <a:pt x="2151" y="284"/>
                    </a:lnTo>
                    <a:lnTo>
                      <a:pt x="2154" y="284"/>
                    </a:lnTo>
                    <a:lnTo>
                      <a:pt x="2156" y="284"/>
                    </a:lnTo>
                    <a:lnTo>
                      <a:pt x="2159" y="284"/>
                    </a:lnTo>
                    <a:lnTo>
                      <a:pt x="2162" y="284"/>
                    </a:lnTo>
                    <a:lnTo>
                      <a:pt x="2164" y="284"/>
                    </a:lnTo>
                    <a:lnTo>
                      <a:pt x="2167" y="284"/>
                    </a:lnTo>
                    <a:lnTo>
                      <a:pt x="2170" y="284"/>
                    </a:lnTo>
                    <a:lnTo>
                      <a:pt x="2172" y="284"/>
                    </a:lnTo>
                    <a:lnTo>
                      <a:pt x="2175" y="284"/>
                    </a:lnTo>
                    <a:lnTo>
                      <a:pt x="2178" y="284"/>
                    </a:lnTo>
                    <a:lnTo>
                      <a:pt x="2180" y="284"/>
                    </a:lnTo>
                    <a:lnTo>
                      <a:pt x="2183" y="284"/>
                    </a:lnTo>
                    <a:lnTo>
                      <a:pt x="2186" y="284"/>
                    </a:lnTo>
                    <a:lnTo>
                      <a:pt x="2189" y="284"/>
                    </a:lnTo>
                    <a:lnTo>
                      <a:pt x="2191" y="284"/>
                    </a:lnTo>
                    <a:lnTo>
                      <a:pt x="2194" y="284"/>
                    </a:lnTo>
                    <a:lnTo>
                      <a:pt x="2197" y="284"/>
                    </a:lnTo>
                    <a:lnTo>
                      <a:pt x="2199" y="284"/>
                    </a:lnTo>
                    <a:lnTo>
                      <a:pt x="2202" y="284"/>
                    </a:lnTo>
                    <a:lnTo>
                      <a:pt x="2205" y="284"/>
                    </a:lnTo>
                    <a:lnTo>
                      <a:pt x="2207" y="284"/>
                    </a:lnTo>
                    <a:lnTo>
                      <a:pt x="2210" y="28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1" name="Rectangle 40"/>
              <p:cNvSpPr>
                <a:spLocks noChangeArrowheads="1"/>
              </p:cNvSpPr>
              <p:nvPr/>
            </p:nvSpPr>
            <p:spPr bwMode="auto">
              <a:xfrm>
                <a:off x="496985" y="2323634"/>
                <a:ext cx="3394485" cy="549137"/>
              </a:xfrm>
              <a:prstGeom prst="rect">
                <a:avLst/>
              </a:prstGeom>
              <a:noFill/>
              <a:ln w="7938" cap="flat">
                <a:solidFill>
                  <a:srgbClr val="316AC5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2" name="Line 38"/>
              <p:cNvSpPr>
                <a:spLocks noChangeShapeType="1"/>
              </p:cNvSpPr>
              <p:nvPr/>
            </p:nvSpPr>
            <p:spPr bwMode="auto">
              <a:xfrm flipV="1">
                <a:off x="501574" y="2348278"/>
                <a:ext cx="1530" cy="527722"/>
              </a:xfrm>
              <a:prstGeom prst="line">
                <a:avLst/>
              </a:prstGeom>
              <a:noFill/>
              <a:ln w="4763" cap="flat">
                <a:solidFill>
                  <a:srgbClr val="80808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3" name="Rectangle 42"/>
              <p:cNvSpPr>
                <a:spLocks noChangeArrowheads="1"/>
              </p:cNvSpPr>
              <p:nvPr/>
            </p:nvSpPr>
            <p:spPr bwMode="auto">
              <a:xfrm>
                <a:off x="513813" y="2351505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" name="Rectangle 43"/>
              <p:cNvSpPr>
                <a:spLocks noChangeArrowheads="1"/>
              </p:cNvSpPr>
              <p:nvPr/>
            </p:nvSpPr>
            <p:spPr bwMode="auto">
              <a:xfrm>
                <a:off x="3833340" y="2351505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5" name="Line 41"/>
              <p:cNvSpPr>
                <a:spLocks noChangeShapeType="1"/>
              </p:cNvSpPr>
              <p:nvPr/>
            </p:nvSpPr>
            <p:spPr bwMode="auto">
              <a:xfrm flipV="1">
                <a:off x="3882291" y="2348278"/>
                <a:ext cx="1530" cy="527722"/>
              </a:xfrm>
              <a:prstGeom prst="line">
                <a:avLst/>
              </a:prstGeom>
              <a:noFill/>
              <a:ln w="4763" cap="flat">
                <a:solidFill>
                  <a:srgbClr val="80808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6" name="Line 42"/>
              <p:cNvSpPr>
                <a:spLocks noChangeShapeType="1"/>
              </p:cNvSpPr>
              <p:nvPr/>
            </p:nvSpPr>
            <p:spPr bwMode="auto">
              <a:xfrm flipV="1">
                <a:off x="489336" y="3021245"/>
                <a:ext cx="1530" cy="501901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7" name="Rectangle 46"/>
              <p:cNvSpPr>
                <a:spLocks noChangeArrowheads="1"/>
              </p:cNvSpPr>
              <p:nvPr/>
            </p:nvSpPr>
            <p:spPr bwMode="auto">
              <a:xfrm>
                <a:off x="431207" y="2938939"/>
                <a:ext cx="34345" cy="819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" name="Rectangle 47"/>
              <p:cNvSpPr>
                <a:spLocks noChangeArrowheads="1"/>
              </p:cNvSpPr>
              <p:nvPr/>
            </p:nvSpPr>
            <p:spPr bwMode="auto">
              <a:xfrm>
                <a:off x="274677" y="3064818"/>
                <a:ext cx="122117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x10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" name="Line 45"/>
              <p:cNvSpPr>
                <a:spLocks noChangeShapeType="1"/>
              </p:cNvSpPr>
              <p:nvPr/>
            </p:nvSpPr>
            <p:spPr bwMode="auto">
              <a:xfrm flipH="1">
                <a:off x="472510" y="3523145"/>
                <a:ext cx="16828" cy="1614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50" name="Rectangle 49"/>
              <p:cNvSpPr>
                <a:spLocks noChangeArrowheads="1"/>
              </p:cNvSpPr>
              <p:nvPr/>
            </p:nvSpPr>
            <p:spPr bwMode="auto">
              <a:xfrm>
                <a:off x="423559" y="3482800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" name="Line 47"/>
              <p:cNvSpPr>
                <a:spLocks noChangeShapeType="1"/>
              </p:cNvSpPr>
              <p:nvPr/>
            </p:nvSpPr>
            <p:spPr bwMode="auto">
              <a:xfrm flipH="1">
                <a:off x="472510" y="3366604"/>
                <a:ext cx="16828" cy="1614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52" name="Rectangle 51"/>
              <p:cNvSpPr>
                <a:spLocks noChangeArrowheads="1"/>
              </p:cNvSpPr>
              <p:nvPr/>
            </p:nvSpPr>
            <p:spPr bwMode="auto">
              <a:xfrm>
                <a:off x="423559" y="3326258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" name="Line 49"/>
              <p:cNvSpPr>
                <a:spLocks noChangeShapeType="1"/>
              </p:cNvSpPr>
              <p:nvPr/>
            </p:nvSpPr>
            <p:spPr bwMode="auto">
              <a:xfrm flipH="1">
                <a:off x="472510" y="3208449"/>
                <a:ext cx="16828" cy="1614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54" name="Rectangle 53"/>
              <p:cNvSpPr>
                <a:spLocks noChangeArrowheads="1"/>
              </p:cNvSpPr>
              <p:nvPr/>
            </p:nvSpPr>
            <p:spPr bwMode="auto">
              <a:xfrm>
                <a:off x="423559" y="3168102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" name="Line 51"/>
              <p:cNvSpPr>
                <a:spLocks noChangeShapeType="1"/>
              </p:cNvSpPr>
              <p:nvPr/>
            </p:nvSpPr>
            <p:spPr bwMode="auto">
              <a:xfrm flipH="1">
                <a:off x="472510" y="3051907"/>
                <a:ext cx="16828" cy="1614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56" name="Rectangle 55"/>
              <p:cNvSpPr>
                <a:spLocks noChangeArrowheads="1"/>
              </p:cNvSpPr>
              <p:nvPr/>
            </p:nvSpPr>
            <p:spPr bwMode="auto">
              <a:xfrm>
                <a:off x="493926" y="3047810"/>
                <a:ext cx="3400604" cy="50115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57" name="Rectangle 56"/>
              <p:cNvSpPr>
                <a:spLocks noChangeArrowheads="1"/>
              </p:cNvSpPr>
              <p:nvPr/>
            </p:nvSpPr>
            <p:spPr bwMode="auto">
              <a:xfrm>
                <a:off x="501574" y="3021245"/>
                <a:ext cx="3380717" cy="501901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58" name="Rectangle 57"/>
              <p:cNvSpPr>
                <a:spLocks noChangeArrowheads="1"/>
              </p:cNvSpPr>
              <p:nvPr/>
            </p:nvSpPr>
            <p:spPr bwMode="auto">
              <a:xfrm>
                <a:off x="2438207" y="3045341"/>
                <a:ext cx="1170202" cy="1413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+ EIC(960.3387) W</a:t>
                </a:r>
                <a:r>
                  <a:rPr lang="en-US" sz="600" dirty="0" smtClean="0">
                    <a:solidFill>
                      <a:srgbClr val="000000"/>
                    </a:solidFill>
                    <a:latin typeface="Microsoft Sans Serif" pitchFamily="34" charset="0"/>
                    <a:cs typeface="Arial" pitchFamily="34" charset="0"/>
                  </a:rPr>
                  <a:t>-sol</a:t>
                </a:r>
                <a:r>
                  <a:rPr kumimoji="0" 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 </a:t>
                </a:r>
                <a:endParaRPr kumimoji="0" lang="en-US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" name="Freeform 58"/>
              <p:cNvSpPr>
                <a:spLocks/>
              </p:cNvSpPr>
              <p:nvPr/>
            </p:nvSpPr>
            <p:spPr bwMode="auto">
              <a:xfrm>
                <a:off x="501574" y="3064818"/>
                <a:ext cx="3380717" cy="458327"/>
              </a:xfrm>
              <a:custGeom>
                <a:avLst/>
                <a:gdLst/>
                <a:ahLst/>
                <a:cxnLst>
                  <a:cxn ang="0">
                    <a:pos x="35" y="284"/>
                  </a:cxn>
                  <a:cxn ang="0">
                    <a:pos x="73" y="284"/>
                  </a:cxn>
                  <a:cxn ang="0">
                    <a:pos x="105" y="281"/>
                  </a:cxn>
                  <a:cxn ang="0">
                    <a:pos x="116" y="227"/>
                  </a:cxn>
                  <a:cxn ang="0">
                    <a:pos x="130" y="222"/>
                  </a:cxn>
                  <a:cxn ang="0">
                    <a:pos x="143" y="200"/>
                  </a:cxn>
                  <a:cxn ang="0">
                    <a:pos x="157" y="222"/>
                  </a:cxn>
                  <a:cxn ang="0">
                    <a:pos x="181" y="279"/>
                  </a:cxn>
                  <a:cxn ang="0">
                    <a:pos x="211" y="281"/>
                  </a:cxn>
                  <a:cxn ang="0">
                    <a:pos x="248" y="281"/>
                  </a:cxn>
                  <a:cxn ang="0">
                    <a:pos x="281" y="281"/>
                  </a:cxn>
                  <a:cxn ang="0">
                    <a:pos x="316" y="281"/>
                  </a:cxn>
                  <a:cxn ang="0">
                    <a:pos x="348" y="284"/>
                  </a:cxn>
                  <a:cxn ang="0">
                    <a:pos x="386" y="284"/>
                  </a:cxn>
                  <a:cxn ang="0">
                    <a:pos x="424" y="284"/>
                  </a:cxn>
                  <a:cxn ang="0">
                    <a:pos x="461" y="284"/>
                  </a:cxn>
                  <a:cxn ang="0">
                    <a:pos x="499" y="284"/>
                  </a:cxn>
                  <a:cxn ang="0">
                    <a:pos x="537" y="284"/>
                  </a:cxn>
                  <a:cxn ang="0">
                    <a:pos x="575" y="284"/>
                  </a:cxn>
                  <a:cxn ang="0">
                    <a:pos x="613" y="284"/>
                  </a:cxn>
                  <a:cxn ang="0">
                    <a:pos x="650" y="284"/>
                  </a:cxn>
                  <a:cxn ang="0">
                    <a:pos x="688" y="284"/>
                  </a:cxn>
                  <a:cxn ang="0">
                    <a:pos x="726" y="284"/>
                  </a:cxn>
                  <a:cxn ang="0">
                    <a:pos x="764" y="284"/>
                  </a:cxn>
                  <a:cxn ang="0">
                    <a:pos x="802" y="284"/>
                  </a:cxn>
                  <a:cxn ang="0">
                    <a:pos x="839" y="284"/>
                  </a:cxn>
                  <a:cxn ang="0">
                    <a:pos x="877" y="284"/>
                  </a:cxn>
                  <a:cxn ang="0">
                    <a:pos x="915" y="284"/>
                  </a:cxn>
                  <a:cxn ang="0">
                    <a:pos x="953" y="284"/>
                  </a:cxn>
                  <a:cxn ang="0">
                    <a:pos x="990" y="284"/>
                  </a:cxn>
                  <a:cxn ang="0">
                    <a:pos x="1028" y="284"/>
                  </a:cxn>
                  <a:cxn ang="0">
                    <a:pos x="1066" y="284"/>
                  </a:cxn>
                  <a:cxn ang="0">
                    <a:pos x="1104" y="284"/>
                  </a:cxn>
                  <a:cxn ang="0">
                    <a:pos x="1142" y="284"/>
                  </a:cxn>
                  <a:cxn ang="0">
                    <a:pos x="1179" y="284"/>
                  </a:cxn>
                  <a:cxn ang="0">
                    <a:pos x="1217" y="284"/>
                  </a:cxn>
                  <a:cxn ang="0">
                    <a:pos x="1255" y="284"/>
                  </a:cxn>
                  <a:cxn ang="0">
                    <a:pos x="1293" y="284"/>
                  </a:cxn>
                  <a:cxn ang="0">
                    <a:pos x="1330" y="284"/>
                  </a:cxn>
                  <a:cxn ang="0">
                    <a:pos x="1368" y="284"/>
                  </a:cxn>
                  <a:cxn ang="0">
                    <a:pos x="1406" y="284"/>
                  </a:cxn>
                  <a:cxn ang="0">
                    <a:pos x="1444" y="284"/>
                  </a:cxn>
                  <a:cxn ang="0">
                    <a:pos x="1482" y="284"/>
                  </a:cxn>
                  <a:cxn ang="0">
                    <a:pos x="1519" y="284"/>
                  </a:cxn>
                  <a:cxn ang="0">
                    <a:pos x="1557" y="284"/>
                  </a:cxn>
                  <a:cxn ang="0">
                    <a:pos x="1595" y="284"/>
                  </a:cxn>
                  <a:cxn ang="0">
                    <a:pos x="1633" y="284"/>
                  </a:cxn>
                  <a:cxn ang="0">
                    <a:pos x="1670" y="284"/>
                  </a:cxn>
                  <a:cxn ang="0">
                    <a:pos x="1708" y="284"/>
                  </a:cxn>
                  <a:cxn ang="0">
                    <a:pos x="1746" y="284"/>
                  </a:cxn>
                  <a:cxn ang="0">
                    <a:pos x="1784" y="284"/>
                  </a:cxn>
                  <a:cxn ang="0">
                    <a:pos x="1822" y="284"/>
                  </a:cxn>
                  <a:cxn ang="0">
                    <a:pos x="1859" y="284"/>
                  </a:cxn>
                  <a:cxn ang="0">
                    <a:pos x="1897" y="284"/>
                  </a:cxn>
                  <a:cxn ang="0">
                    <a:pos x="1935" y="284"/>
                  </a:cxn>
                  <a:cxn ang="0">
                    <a:pos x="1973" y="284"/>
                  </a:cxn>
                  <a:cxn ang="0">
                    <a:pos x="2010" y="284"/>
                  </a:cxn>
                  <a:cxn ang="0">
                    <a:pos x="2048" y="284"/>
                  </a:cxn>
                  <a:cxn ang="0">
                    <a:pos x="2086" y="284"/>
                  </a:cxn>
                  <a:cxn ang="0">
                    <a:pos x="2124" y="284"/>
                  </a:cxn>
                  <a:cxn ang="0">
                    <a:pos x="2162" y="284"/>
                  </a:cxn>
                  <a:cxn ang="0">
                    <a:pos x="2199" y="284"/>
                  </a:cxn>
                </a:cxnLst>
                <a:rect l="0" t="0" r="r" b="b"/>
                <a:pathLst>
                  <a:path w="2210" h="284">
                    <a:moveTo>
                      <a:pt x="0" y="284"/>
                    </a:moveTo>
                    <a:lnTo>
                      <a:pt x="3" y="284"/>
                    </a:lnTo>
                    <a:lnTo>
                      <a:pt x="5" y="284"/>
                    </a:lnTo>
                    <a:lnTo>
                      <a:pt x="8" y="284"/>
                    </a:lnTo>
                    <a:lnTo>
                      <a:pt x="11" y="284"/>
                    </a:lnTo>
                    <a:lnTo>
                      <a:pt x="14" y="284"/>
                    </a:lnTo>
                    <a:lnTo>
                      <a:pt x="16" y="284"/>
                    </a:lnTo>
                    <a:lnTo>
                      <a:pt x="19" y="284"/>
                    </a:lnTo>
                    <a:lnTo>
                      <a:pt x="22" y="284"/>
                    </a:lnTo>
                    <a:lnTo>
                      <a:pt x="24" y="284"/>
                    </a:lnTo>
                    <a:lnTo>
                      <a:pt x="27" y="284"/>
                    </a:lnTo>
                    <a:lnTo>
                      <a:pt x="30" y="284"/>
                    </a:lnTo>
                    <a:lnTo>
                      <a:pt x="32" y="284"/>
                    </a:lnTo>
                    <a:lnTo>
                      <a:pt x="35" y="284"/>
                    </a:lnTo>
                    <a:lnTo>
                      <a:pt x="38" y="284"/>
                    </a:lnTo>
                    <a:lnTo>
                      <a:pt x="40" y="284"/>
                    </a:lnTo>
                    <a:lnTo>
                      <a:pt x="43" y="284"/>
                    </a:lnTo>
                    <a:lnTo>
                      <a:pt x="46" y="284"/>
                    </a:lnTo>
                    <a:lnTo>
                      <a:pt x="49" y="284"/>
                    </a:lnTo>
                    <a:lnTo>
                      <a:pt x="51" y="284"/>
                    </a:lnTo>
                    <a:lnTo>
                      <a:pt x="54" y="284"/>
                    </a:lnTo>
                    <a:lnTo>
                      <a:pt x="57" y="284"/>
                    </a:lnTo>
                    <a:lnTo>
                      <a:pt x="59" y="284"/>
                    </a:lnTo>
                    <a:lnTo>
                      <a:pt x="62" y="284"/>
                    </a:lnTo>
                    <a:lnTo>
                      <a:pt x="65" y="284"/>
                    </a:lnTo>
                    <a:lnTo>
                      <a:pt x="67" y="284"/>
                    </a:lnTo>
                    <a:lnTo>
                      <a:pt x="70" y="284"/>
                    </a:lnTo>
                    <a:lnTo>
                      <a:pt x="73" y="284"/>
                    </a:lnTo>
                    <a:lnTo>
                      <a:pt x="76" y="284"/>
                    </a:lnTo>
                    <a:lnTo>
                      <a:pt x="78" y="284"/>
                    </a:lnTo>
                    <a:lnTo>
                      <a:pt x="81" y="284"/>
                    </a:lnTo>
                    <a:lnTo>
                      <a:pt x="84" y="284"/>
                    </a:lnTo>
                    <a:lnTo>
                      <a:pt x="86" y="284"/>
                    </a:lnTo>
                    <a:lnTo>
                      <a:pt x="89" y="284"/>
                    </a:lnTo>
                    <a:lnTo>
                      <a:pt x="92" y="284"/>
                    </a:lnTo>
                    <a:lnTo>
                      <a:pt x="94" y="284"/>
                    </a:lnTo>
                    <a:lnTo>
                      <a:pt x="97" y="284"/>
                    </a:lnTo>
                    <a:lnTo>
                      <a:pt x="100" y="284"/>
                    </a:lnTo>
                    <a:lnTo>
                      <a:pt x="103" y="284"/>
                    </a:lnTo>
                    <a:lnTo>
                      <a:pt x="105" y="281"/>
                    </a:lnTo>
                    <a:lnTo>
                      <a:pt x="105" y="279"/>
                    </a:lnTo>
                    <a:lnTo>
                      <a:pt x="105" y="281"/>
                    </a:lnTo>
                    <a:lnTo>
                      <a:pt x="105" y="279"/>
                    </a:lnTo>
                    <a:lnTo>
                      <a:pt x="108" y="270"/>
                    </a:lnTo>
                    <a:lnTo>
                      <a:pt x="108" y="262"/>
                    </a:lnTo>
                    <a:lnTo>
                      <a:pt x="108" y="270"/>
                    </a:lnTo>
                    <a:lnTo>
                      <a:pt x="108" y="262"/>
                    </a:lnTo>
                    <a:lnTo>
                      <a:pt x="111" y="257"/>
                    </a:lnTo>
                    <a:lnTo>
                      <a:pt x="111" y="254"/>
                    </a:lnTo>
                    <a:lnTo>
                      <a:pt x="111" y="257"/>
                    </a:lnTo>
                    <a:lnTo>
                      <a:pt x="111" y="254"/>
                    </a:lnTo>
                    <a:lnTo>
                      <a:pt x="113" y="249"/>
                    </a:lnTo>
                    <a:lnTo>
                      <a:pt x="113" y="235"/>
                    </a:lnTo>
                    <a:lnTo>
                      <a:pt x="113" y="249"/>
                    </a:lnTo>
                    <a:lnTo>
                      <a:pt x="113" y="235"/>
                    </a:lnTo>
                    <a:lnTo>
                      <a:pt x="116" y="227"/>
                    </a:lnTo>
                    <a:lnTo>
                      <a:pt x="116" y="173"/>
                    </a:lnTo>
                    <a:lnTo>
                      <a:pt x="116" y="227"/>
                    </a:lnTo>
                    <a:lnTo>
                      <a:pt x="116" y="173"/>
                    </a:lnTo>
                    <a:lnTo>
                      <a:pt x="119" y="59"/>
                    </a:lnTo>
                    <a:lnTo>
                      <a:pt x="119" y="0"/>
                    </a:lnTo>
                    <a:lnTo>
                      <a:pt x="119" y="59"/>
                    </a:lnTo>
                    <a:lnTo>
                      <a:pt x="119" y="0"/>
                    </a:lnTo>
                    <a:lnTo>
                      <a:pt x="121" y="19"/>
                    </a:lnTo>
                    <a:lnTo>
                      <a:pt x="121" y="124"/>
                    </a:lnTo>
                    <a:lnTo>
                      <a:pt x="124" y="132"/>
                    </a:lnTo>
                    <a:lnTo>
                      <a:pt x="124" y="168"/>
                    </a:lnTo>
                    <a:lnTo>
                      <a:pt x="127" y="200"/>
                    </a:lnTo>
                    <a:lnTo>
                      <a:pt x="127" y="233"/>
                    </a:lnTo>
                    <a:lnTo>
                      <a:pt x="130" y="222"/>
                    </a:lnTo>
                    <a:lnTo>
                      <a:pt x="130" y="208"/>
                    </a:lnTo>
                    <a:lnTo>
                      <a:pt x="130" y="222"/>
                    </a:lnTo>
                    <a:lnTo>
                      <a:pt x="130" y="208"/>
                    </a:lnTo>
                    <a:lnTo>
                      <a:pt x="132" y="206"/>
                    </a:lnTo>
                    <a:lnTo>
                      <a:pt x="135" y="195"/>
                    </a:lnTo>
                    <a:lnTo>
                      <a:pt x="135" y="211"/>
                    </a:lnTo>
                    <a:lnTo>
                      <a:pt x="138" y="222"/>
                    </a:lnTo>
                    <a:lnTo>
                      <a:pt x="138" y="241"/>
                    </a:lnTo>
                    <a:lnTo>
                      <a:pt x="140" y="238"/>
                    </a:lnTo>
                    <a:lnTo>
                      <a:pt x="140" y="243"/>
                    </a:lnTo>
                    <a:lnTo>
                      <a:pt x="143" y="238"/>
                    </a:lnTo>
                    <a:lnTo>
                      <a:pt x="143" y="200"/>
                    </a:lnTo>
                    <a:lnTo>
                      <a:pt x="143" y="238"/>
                    </a:lnTo>
                    <a:lnTo>
                      <a:pt x="143" y="200"/>
                    </a:lnTo>
                    <a:lnTo>
                      <a:pt x="146" y="138"/>
                    </a:lnTo>
                    <a:lnTo>
                      <a:pt x="146" y="89"/>
                    </a:lnTo>
                    <a:lnTo>
                      <a:pt x="146" y="138"/>
                    </a:lnTo>
                    <a:lnTo>
                      <a:pt x="146" y="89"/>
                    </a:lnTo>
                    <a:lnTo>
                      <a:pt x="148" y="97"/>
                    </a:lnTo>
                    <a:lnTo>
                      <a:pt x="148" y="132"/>
                    </a:lnTo>
                    <a:lnTo>
                      <a:pt x="151" y="124"/>
                    </a:lnTo>
                    <a:lnTo>
                      <a:pt x="151" y="165"/>
                    </a:lnTo>
                    <a:lnTo>
                      <a:pt x="154" y="200"/>
                    </a:lnTo>
                    <a:lnTo>
                      <a:pt x="154" y="233"/>
                    </a:lnTo>
                    <a:lnTo>
                      <a:pt x="157" y="227"/>
                    </a:lnTo>
                    <a:lnTo>
                      <a:pt x="157" y="222"/>
                    </a:lnTo>
                    <a:lnTo>
                      <a:pt x="157" y="227"/>
                    </a:lnTo>
                    <a:lnTo>
                      <a:pt x="157" y="222"/>
                    </a:lnTo>
                    <a:lnTo>
                      <a:pt x="159" y="230"/>
                    </a:lnTo>
                    <a:lnTo>
                      <a:pt x="159" y="233"/>
                    </a:lnTo>
                    <a:lnTo>
                      <a:pt x="162" y="238"/>
                    </a:lnTo>
                    <a:lnTo>
                      <a:pt x="162" y="249"/>
                    </a:lnTo>
                    <a:lnTo>
                      <a:pt x="165" y="262"/>
                    </a:lnTo>
                    <a:lnTo>
                      <a:pt x="165" y="265"/>
                    </a:lnTo>
                    <a:lnTo>
                      <a:pt x="167" y="268"/>
                    </a:lnTo>
                    <a:lnTo>
                      <a:pt x="167" y="270"/>
                    </a:lnTo>
                    <a:lnTo>
                      <a:pt x="170" y="273"/>
                    </a:lnTo>
                    <a:lnTo>
                      <a:pt x="170" y="276"/>
                    </a:lnTo>
                    <a:lnTo>
                      <a:pt x="173" y="279"/>
                    </a:lnTo>
                    <a:lnTo>
                      <a:pt x="175" y="281"/>
                    </a:lnTo>
                    <a:lnTo>
                      <a:pt x="178" y="281"/>
                    </a:lnTo>
                    <a:lnTo>
                      <a:pt x="181" y="279"/>
                    </a:lnTo>
                    <a:lnTo>
                      <a:pt x="184" y="276"/>
                    </a:lnTo>
                    <a:lnTo>
                      <a:pt x="186" y="276"/>
                    </a:lnTo>
                    <a:lnTo>
                      <a:pt x="189" y="276"/>
                    </a:lnTo>
                    <a:lnTo>
                      <a:pt x="192" y="279"/>
                    </a:lnTo>
                    <a:lnTo>
                      <a:pt x="192" y="276"/>
                    </a:lnTo>
                    <a:lnTo>
                      <a:pt x="192" y="279"/>
                    </a:lnTo>
                    <a:lnTo>
                      <a:pt x="192" y="276"/>
                    </a:lnTo>
                    <a:lnTo>
                      <a:pt x="194" y="279"/>
                    </a:lnTo>
                    <a:lnTo>
                      <a:pt x="197" y="281"/>
                    </a:lnTo>
                    <a:lnTo>
                      <a:pt x="200" y="281"/>
                    </a:lnTo>
                    <a:lnTo>
                      <a:pt x="202" y="281"/>
                    </a:lnTo>
                    <a:lnTo>
                      <a:pt x="205" y="281"/>
                    </a:lnTo>
                    <a:lnTo>
                      <a:pt x="208" y="281"/>
                    </a:lnTo>
                    <a:lnTo>
                      <a:pt x="211" y="281"/>
                    </a:lnTo>
                    <a:lnTo>
                      <a:pt x="213" y="281"/>
                    </a:lnTo>
                    <a:lnTo>
                      <a:pt x="216" y="281"/>
                    </a:lnTo>
                    <a:lnTo>
                      <a:pt x="219" y="281"/>
                    </a:lnTo>
                    <a:lnTo>
                      <a:pt x="221" y="281"/>
                    </a:lnTo>
                    <a:lnTo>
                      <a:pt x="224" y="281"/>
                    </a:lnTo>
                    <a:lnTo>
                      <a:pt x="227" y="281"/>
                    </a:lnTo>
                    <a:lnTo>
                      <a:pt x="229" y="281"/>
                    </a:lnTo>
                    <a:lnTo>
                      <a:pt x="232" y="281"/>
                    </a:lnTo>
                    <a:lnTo>
                      <a:pt x="235" y="281"/>
                    </a:lnTo>
                    <a:lnTo>
                      <a:pt x="237" y="281"/>
                    </a:lnTo>
                    <a:lnTo>
                      <a:pt x="240" y="281"/>
                    </a:lnTo>
                    <a:lnTo>
                      <a:pt x="243" y="281"/>
                    </a:lnTo>
                    <a:lnTo>
                      <a:pt x="246" y="281"/>
                    </a:lnTo>
                    <a:lnTo>
                      <a:pt x="248" y="281"/>
                    </a:lnTo>
                    <a:lnTo>
                      <a:pt x="251" y="281"/>
                    </a:lnTo>
                    <a:lnTo>
                      <a:pt x="254" y="281"/>
                    </a:lnTo>
                    <a:lnTo>
                      <a:pt x="256" y="281"/>
                    </a:lnTo>
                    <a:lnTo>
                      <a:pt x="259" y="281"/>
                    </a:lnTo>
                    <a:lnTo>
                      <a:pt x="262" y="281"/>
                    </a:lnTo>
                    <a:lnTo>
                      <a:pt x="264" y="281"/>
                    </a:lnTo>
                    <a:lnTo>
                      <a:pt x="267" y="281"/>
                    </a:lnTo>
                    <a:lnTo>
                      <a:pt x="267" y="284"/>
                    </a:lnTo>
                    <a:lnTo>
                      <a:pt x="270" y="281"/>
                    </a:lnTo>
                    <a:lnTo>
                      <a:pt x="273" y="281"/>
                    </a:lnTo>
                    <a:lnTo>
                      <a:pt x="275" y="281"/>
                    </a:lnTo>
                    <a:lnTo>
                      <a:pt x="278" y="281"/>
                    </a:lnTo>
                    <a:lnTo>
                      <a:pt x="281" y="279"/>
                    </a:lnTo>
                    <a:lnTo>
                      <a:pt x="281" y="281"/>
                    </a:lnTo>
                    <a:lnTo>
                      <a:pt x="283" y="281"/>
                    </a:lnTo>
                    <a:lnTo>
                      <a:pt x="286" y="281"/>
                    </a:lnTo>
                    <a:lnTo>
                      <a:pt x="289" y="281"/>
                    </a:lnTo>
                    <a:lnTo>
                      <a:pt x="291" y="281"/>
                    </a:lnTo>
                    <a:lnTo>
                      <a:pt x="291" y="284"/>
                    </a:lnTo>
                    <a:lnTo>
                      <a:pt x="294" y="284"/>
                    </a:lnTo>
                    <a:lnTo>
                      <a:pt x="297" y="284"/>
                    </a:lnTo>
                    <a:lnTo>
                      <a:pt x="300" y="284"/>
                    </a:lnTo>
                    <a:lnTo>
                      <a:pt x="302" y="284"/>
                    </a:lnTo>
                    <a:lnTo>
                      <a:pt x="305" y="281"/>
                    </a:lnTo>
                    <a:lnTo>
                      <a:pt x="308" y="281"/>
                    </a:lnTo>
                    <a:lnTo>
                      <a:pt x="310" y="281"/>
                    </a:lnTo>
                    <a:lnTo>
                      <a:pt x="313" y="281"/>
                    </a:lnTo>
                    <a:lnTo>
                      <a:pt x="316" y="281"/>
                    </a:lnTo>
                    <a:lnTo>
                      <a:pt x="318" y="281"/>
                    </a:lnTo>
                    <a:lnTo>
                      <a:pt x="321" y="281"/>
                    </a:lnTo>
                    <a:lnTo>
                      <a:pt x="324" y="281"/>
                    </a:lnTo>
                    <a:lnTo>
                      <a:pt x="327" y="281"/>
                    </a:lnTo>
                    <a:lnTo>
                      <a:pt x="329" y="281"/>
                    </a:lnTo>
                    <a:lnTo>
                      <a:pt x="332" y="281"/>
                    </a:lnTo>
                    <a:lnTo>
                      <a:pt x="335" y="281"/>
                    </a:lnTo>
                    <a:lnTo>
                      <a:pt x="337" y="279"/>
                    </a:lnTo>
                    <a:lnTo>
                      <a:pt x="340" y="279"/>
                    </a:lnTo>
                    <a:lnTo>
                      <a:pt x="340" y="281"/>
                    </a:lnTo>
                    <a:lnTo>
                      <a:pt x="343" y="281"/>
                    </a:lnTo>
                    <a:lnTo>
                      <a:pt x="345" y="281"/>
                    </a:lnTo>
                    <a:lnTo>
                      <a:pt x="345" y="284"/>
                    </a:lnTo>
                    <a:lnTo>
                      <a:pt x="348" y="284"/>
                    </a:lnTo>
                    <a:lnTo>
                      <a:pt x="351" y="284"/>
                    </a:lnTo>
                    <a:lnTo>
                      <a:pt x="354" y="284"/>
                    </a:lnTo>
                    <a:lnTo>
                      <a:pt x="356" y="284"/>
                    </a:lnTo>
                    <a:lnTo>
                      <a:pt x="359" y="284"/>
                    </a:lnTo>
                    <a:lnTo>
                      <a:pt x="362" y="284"/>
                    </a:lnTo>
                    <a:lnTo>
                      <a:pt x="364" y="284"/>
                    </a:lnTo>
                    <a:lnTo>
                      <a:pt x="367" y="284"/>
                    </a:lnTo>
                    <a:lnTo>
                      <a:pt x="370" y="284"/>
                    </a:lnTo>
                    <a:lnTo>
                      <a:pt x="372" y="284"/>
                    </a:lnTo>
                    <a:lnTo>
                      <a:pt x="375" y="284"/>
                    </a:lnTo>
                    <a:lnTo>
                      <a:pt x="378" y="284"/>
                    </a:lnTo>
                    <a:lnTo>
                      <a:pt x="381" y="284"/>
                    </a:lnTo>
                    <a:lnTo>
                      <a:pt x="383" y="284"/>
                    </a:lnTo>
                    <a:lnTo>
                      <a:pt x="386" y="284"/>
                    </a:lnTo>
                    <a:lnTo>
                      <a:pt x="389" y="284"/>
                    </a:lnTo>
                    <a:lnTo>
                      <a:pt x="391" y="284"/>
                    </a:lnTo>
                    <a:lnTo>
                      <a:pt x="394" y="284"/>
                    </a:lnTo>
                    <a:lnTo>
                      <a:pt x="397" y="284"/>
                    </a:lnTo>
                    <a:lnTo>
                      <a:pt x="399" y="284"/>
                    </a:lnTo>
                    <a:lnTo>
                      <a:pt x="402" y="284"/>
                    </a:lnTo>
                    <a:lnTo>
                      <a:pt x="405" y="284"/>
                    </a:lnTo>
                    <a:lnTo>
                      <a:pt x="408" y="284"/>
                    </a:lnTo>
                    <a:lnTo>
                      <a:pt x="410" y="284"/>
                    </a:lnTo>
                    <a:lnTo>
                      <a:pt x="413" y="284"/>
                    </a:lnTo>
                    <a:lnTo>
                      <a:pt x="416" y="284"/>
                    </a:lnTo>
                    <a:lnTo>
                      <a:pt x="418" y="284"/>
                    </a:lnTo>
                    <a:lnTo>
                      <a:pt x="421" y="284"/>
                    </a:lnTo>
                    <a:lnTo>
                      <a:pt x="424" y="284"/>
                    </a:lnTo>
                    <a:lnTo>
                      <a:pt x="426" y="284"/>
                    </a:lnTo>
                    <a:lnTo>
                      <a:pt x="429" y="284"/>
                    </a:lnTo>
                    <a:lnTo>
                      <a:pt x="432" y="284"/>
                    </a:lnTo>
                    <a:lnTo>
                      <a:pt x="434" y="284"/>
                    </a:lnTo>
                    <a:lnTo>
                      <a:pt x="437" y="284"/>
                    </a:lnTo>
                    <a:lnTo>
                      <a:pt x="440" y="284"/>
                    </a:lnTo>
                    <a:lnTo>
                      <a:pt x="443" y="284"/>
                    </a:lnTo>
                    <a:lnTo>
                      <a:pt x="445" y="284"/>
                    </a:lnTo>
                    <a:lnTo>
                      <a:pt x="448" y="284"/>
                    </a:lnTo>
                    <a:lnTo>
                      <a:pt x="451" y="284"/>
                    </a:lnTo>
                    <a:lnTo>
                      <a:pt x="453" y="284"/>
                    </a:lnTo>
                    <a:lnTo>
                      <a:pt x="456" y="284"/>
                    </a:lnTo>
                    <a:lnTo>
                      <a:pt x="459" y="284"/>
                    </a:lnTo>
                    <a:lnTo>
                      <a:pt x="461" y="284"/>
                    </a:lnTo>
                    <a:lnTo>
                      <a:pt x="464" y="284"/>
                    </a:lnTo>
                    <a:lnTo>
                      <a:pt x="467" y="284"/>
                    </a:lnTo>
                    <a:lnTo>
                      <a:pt x="470" y="284"/>
                    </a:lnTo>
                    <a:lnTo>
                      <a:pt x="472" y="284"/>
                    </a:lnTo>
                    <a:lnTo>
                      <a:pt x="475" y="284"/>
                    </a:lnTo>
                    <a:lnTo>
                      <a:pt x="478" y="284"/>
                    </a:lnTo>
                    <a:lnTo>
                      <a:pt x="480" y="284"/>
                    </a:lnTo>
                    <a:lnTo>
                      <a:pt x="483" y="284"/>
                    </a:lnTo>
                    <a:lnTo>
                      <a:pt x="486" y="284"/>
                    </a:lnTo>
                    <a:lnTo>
                      <a:pt x="488" y="284"/>
                    </a:lnTo>
                    <a:lnTo>
                      <a:pt x="491" y="284"/>
                    </a:lnTo>
                    <a:lnTo>
                      <a:pt x="494" y="284"/>
                    </a:lnTo>
                    <a:lnTo>
                      <a:pt x="497" y="284"/>
                    </a:lnTo>
                    <a:lnTo>
                      <a:pt x="499" y="284"/>
                    </a:lnTo>
                    <a:lnTo>
                      <a:pt x="502" y="284"/>
                    </a:lnTo>
                    <a:lnTo>
                      <a:pt x="505" y="284"/>
                    </a:lnTo>
                    <a:lnTo>
                      <a:pt x="507" y="284"/>
                    </a:lnTo>
                    <a:lnTo>
                      <a:pt x="510" y="284"/>
                    </a:lnTo>
                    <a:lnTo>
                      <a:pt x="513" y="284"/>
                    </a:lnTo>
                    <a:lnTo>
                      <a:pt x="515" y="284"/>
                    </a:lnTo>
                    <a:lnTo>
                      <a:pt x="518" y="284"/>
                    </a:lnTo>
                    <a:lnTo>
                      <a:pt x="521" y="284"/>
                    </a:lnTo>
                    <a:lnTo>
                      <a:pt x="524" y="284"/>
                    </a:lnTo>
                    <a:lnTo>
                      <a:pt x="526" y="284"/>
                    </a:lnTo>
                    <a:lnTo>
                      <a:pt x="529" y="284"/>
                    </a:lnTo>
                    <a:lnTo>
                      <a:pt x="532" y="284"/>
                    </a:lnTo>
                    <a:lnTo>
                      <a:pt x="534" y="284"/>
                    </a:lnTo>
                    <a:lnTo>
                      <a:pt x="537" y="284"/>
                    </a:lnTo>
                    <a:lnTo>
                      <a:pt x="540" y="284"/>
                    </a:lnTo>
                    <a:lnTo>
                      <a:pt x="542" y="284"/>
                    </a:lnTo>
                    <a:lnTo>
                      <a:pt x="545" y="284"/>
                    </a:lnTo>
                    <a:lnTo>
                      <a:pt x="548" y="284"/>
                    </a:lnTo>
                    <a:lnTo>
                      <a:pt x="551" y="284"/>
                    </a:lnTo>
                    <a:lnTo>
                      <a:pt x="553" y="284"/>
                    </a:lnTo>
                    <a:lnTo>
                      <a:pt x="556" y="284"/>
                    </a:lnTo>
                    <a:lnTo>
                      <a:pt x="559" y="284"/>
                    </a:lnTo>
                    <a:lnTo>
                      <a:pt x="561" y="284"/>
                    </a:lnTo>
                    <a:lnTo>
                      <a:pt x="564" y="284"/>
                    </a:lnTo>
                    <a:lnTo>
                      <a:pt x="567" y="284"/>
                    </a:lnTo>
                    <a:lnTo>
                      <a:pt x="569" y="284"/>
                    </a:lnTo>
                    <a:lnTo>
                      <a:pt x="572" y="284"/>
                    </a:lnTo>
                    <a:lnTo>
                      <a:pt x="575" y="284"/>
                    </a:lnTo>
                    <a:lnTo>
                      <a:pt x="578" y="284"/>
                    </a:lnTo>
                    <a:lnTo>
                      <a:pt x="580" y="284"/>
                    </a:lnTo>
                    <a:lnTo>
                      <a:pt x="583" y="284"/>
                    </a:lnTo>
                    <a:lnTo>
                      <a:pt x="586" y="284"/>
                    </a:lnTo>
                    <a:lnTo>
                      <a:pt x="588" y="284"/>
                    </a:lnTo>
                    <a:lnTo>
                      <a:pt x="591" y="284"/>
                    </a:lnTo>
                    <a:lnTo>
                      <a:pt x="594" y="284"/>
                    </a:lnTo>
                    <a:lnTo>
                      <a:pt x="596" y="284"/>
                    </a:lnTo>
                    <a:lnTo>
                      <a:pt x="599" y="284"/>
                    </a:lnTo>
                    <a:lnTo>
                      <a:pt x="602" y="284"/>
                    </a:lnTo>
                    <a:lnTo>
                      <a:pt x="605" y="284"/>
                    </a:lnTo>
                    <a:lnTo>
                      <a:pt x="607" y="284"/>
                    </a:lnTo>
                    <a:lnTo>
                      <a:pt x="610" y="284"/>
                    </a:lnTo>
                    <a:lnTo>
                      <a:pt x="613" y="284"/>
                    </a:lnTo>
                    <a:lnTo>
                      <a:pt x="615" y="284"/>
                    </a:lnTo>
                    <a:lnTo>
                      <a:pt x="618" y="284"/>
                    </a:lnTo>
                    <a:lnTo>
                      <a:pt x="621" y="284"/>
                    </a:lnTo>
                    <a:lnTo>
                      <a:pt x="623" y="284"/>
                    </a:lnTo>
                    <a:lnTo>
                      <a:pt x="626" y="284"/>
                    </a:lnTo>
                    <a:lnTo>
                      <a:pt x="629" y="284"/>
                    </a:lnTo>
                    <a:lnTo>
                      <a:pt x="631" y="284"/>
                    </a:lnTo>
                    <a:lnTo>
                      <a:pt x="634" y="284"/>
                    </a:lnTo>
                    <a:lnTo>
                      <a:pt x="637" y="284"/>
                    </a:lnTo>
                    <a:lnTo>
                      <a:pt x="640" y="284"/>
                    </a:lnTo>
                    <a:lnTo>
                      <a:pt x="642" y="284"/>
                    </a:lnTo>
                    <a:lnTo>
                      <a:pt x="645" y="284"/>
                    </a:lnTo>
                    <a:lnTo>
                      <a:pt x="648" y="284"/>
                    </a:lnTo>
                    <a:lnTo>
                      <a:pt x="650" y="284"/>
                    </a:lnTo>
                    <a:lnTo>
                      <a:pt x="653" y="284"/>
                    </a:lnTo>
                    <a:lnTo>
                      <a:pt x="656" y="284"/>
                    </a:lnTo>
                    <a:lnTo>
                      <a:pt x="658" y="284"/>
                    </a:lnTo>
                    <a:lnTo>
                      <a:pt x="661" y="284"/>
                    </a:lnTo>
                    <a:lnTo>
                      <a:pt x="664" y="284"/>
                    </a:lnTo>
                    <a:lnTo>
                      <a:pt x="667" y="284"/>
                    </a:lnTo>
                    <a:lnTo>
                      <a:pt x="669" y="284"/>
                    </a:lnTo>
                    <a:lnTo>
                      <a:pt x="672" y="284"/>
                    </a:lnTo>
                    <a:lnTo>
                      <a:pt x="675" y="284"/>
                    </a:lnTo>
                    <a:lnTo>
                      <a:pt x="677" y="284"/>
                    </a:lnTo>
                    <a:lnTo>
                      <a:pt x="680" y="284"/>
                    </a:lnTo>
                    <a:lnTo>
                      <a:pt x="683" y="284"/>
                    </a:lnTo>
                    <a:lnTo>
                      <a:pt x="685" y="284"/>
                    </a:lnTo>
                    <a:lnTo>
                      <a:pt x="688" y="284"/>
                    </a:lnTo>
                    <a:lnTo>
                      <a:pt x="691" y="284"/>
                    </a:lnTo>
                    <a:lnTo>
                      <a:pt x="694" y="284"/>
                    </a:lnTo>
                    <a:lnTo>
                      <a:pt x="696" y="284"/>
                    </a:lnTo>
                    <a:lnTo>
                      <a:pt x="699" y="284"/>
                    </a:lnTo>
                    <a:lnTo>
                      <a:pt x="702" y="284"/>
                    </a:lnTo>
                    <a:lnTo>
                      <a:pt x="704" y="284"/>
                    </a:lnTo>
                    <a:lnTo>
                      <a:pt x="707" y="284"/>
                    </a:lnTo>
                    <a:lnTo>
                      <a:pt x="710" y="284"/>
                    </a:lnTo>
                    <a:lnTo>
                      <a:pt x="712" y="284"/>
                    </a:lnTo>
                    <a:lnTo>
                      <a:pt x="715" y="284"/>
                    </a:lnTo>
                    <a:lnTo>
                      <a:pt x="718" y="284"/>
                    </a:lnTo>
                    <a:lnTo>
                      <a:pt x="721" y="284"/>
                    </a:lnTo>
                    <a:lnTo>
                      <a:pt x="723" y="284"/>
                    </a:lnTo>
                    <a:lnTo>
                      <a:pt x="726" y="284"/>
                    </a:lnTo>
                    <a:lnTo>
                      <a:pt x="729" y="284"/>
                    </a:lnTo>
                    <a:lnTo>
                      <a:pt x="731" y="284"/>
                    </a:lnTo>
                    <a:lnTo>
                      <a:pt x="734" y="284"/>
                    </a:lnTo>
                    <a:lnTo>
                      <a:pt x="737" y="284"/>
                    </a:lnTo>
                    <a:lnTo>
                      <a:pt x="739" y="284"/>
                    </a:lnTo>
                    <a:lnTo>
                      <a:pt x="742" y="284"/>
                    </a:lnTo>
                    <a:lnTo>
                      <a:pt x="745" y="284"/>
                    </a:lnTo>
                    <a:lnTo>
                      <a:pt x="748" y="284"/>
                    </a:lnTo>
                    <a:lnTo>
                      <a:pt x="750" y="284"/>
                    </a:lnTo>
                    <a:lnTo>
                      <a:pt x="753" y="284"/>
                    </a:lnTo>
                    <a:lnTo>
                      <a:pt x="756" y="284"/>
                    </a:lnTo>
                    <a:lnTo>
                      <a:pt x="758" y="284"/>
                    </a:lnTo>
                    <a:lnTo>
                      <a:pt x="761" y="284"/>
                    </a:lnTo>
                    <a:lnTo>
                      <a:pt x="764" y="284"/>
                    </a:lnTo>
                    <a:lnTo>
                      <a:pt x="766" y="284"/>
                    </a:lnTo>
                    <a:lnTo>
                      <a:pt x="769" y="284"/>
                    </a:lnTo>
                    <a:lnTo>
                      <a:pt x="772" y="284"/>
                    </a:lnTo>
                    <a:lnTo>
                      <a:pt x="775" y="284"/>
                    </a:lnTo>
                    <a:lnTo>
                      <a:pt x="777" y="284"/>
                    </a:lnTo>
                    <a:lnTo>
                      <a:pt x="780" y="284"/>
                    </a:lnTo>
                    <a:lnTo>
                      <a:pt x="783" y="284"/>
                    </a:lnTo>
                    <a:lnTo>
                      <a:pt x="785" y="284"/>
                    </a:lnTo>
                    <a:lnTo>
                      <a:pt x="788" y="284"/>
                    </a:lnTo>
                    <a:lnTo>
                      <a:pt x="791" y="284"/>
                    </a:lnTo>
                    <a:lnTo>
                      <a:pt x="793" y="284"/>
                    </a:lnTo>
                    <a:lnTo>
                      <a:pt x="796" y="284"/>
                    </a:lnTo>
                    <a:lnTo>
                      <a:pt x="799" y="284"/>
                    </a:lnTo>
                    <a:lnTo>
                      <a:pt x="802" y="284"/>
                    </a:lnTo>
                    <a:lnTo>
                      <a:pt x="804" y="284"/>
                    </a:lnTo>
                    <a:lnTo>
                      <a:pt x="807" y="284"/>
                    </a:lnTo>
                    <a:lnTo>
                      <a:pt x="810" y="284"/>
                    </a:lnTo>
                    <a:lnTo>
                      <a:pt x="812" y="284"/>
                    </a:lnTo>
                    <a:lnTo>
                      <a:pt x="815" y="284"/>
                    </a:lnTo>
                    <a:lnTo>
                      <a:pt x="818" y="284"/>
                    </a:lnTo>
                    <a:lnTo>
                      <a:pt x="820" y="284"/>
                    </a:lnTo>
                    <a:lnTo>
                      <a:pt x="823" y="284"/>
                    </a:lnTo>
                    <a:lnTo>
                      <a:pt x="826" y="284"/>
                    </a:lnTo>
                    <a:lnTo>
                      <a:pt x="828" y="284"/>
                    </a:lnTo>
                    <a:lnTo>
                      <a:pt x="831" y="284"/>
                    </a:lnTo>
                    <a:lnTo>
                      <a:pt x="834" y="284"/>
                    </a:lnTo>
                    <a:lnTo>
                      <a:pt x="837" y="284"/>
                    </a:lnTo>
                    <a:lnTo>
                      <a:pt x="839" y="284"/>
                    </a:lnTo>
                    <a:lnTo>
                      <a:pt x="842" y="284"/>
                    </a:lnTo>
                    <a:lnTo>
                      <a:pt x="845" y="284"/>
                    </a:lnTo>
                    <a:lnTo>
                      <a:pt x="847" y="284"/>
                    </a:lnTo>
                    <a:lnTo>
                      <a:pt x="850" y="284"/>
                    </a:lnTo>
                    <a:lnTo>
                      <a:pt x="853" y="284"/>
                    </a:lnTo>
                    <a:lnTo>
                      <a:pt x="855" y="284"/>
                    </a:lnTo>
                    <a:lnTo>
                      <a:pt x="858" y="284"/>
                    </a:lnTo>
                    <a:lnTo>
                      <a:pt x="861" y="284"/>
                    </a:lnTo>
                    <a:lnTo>
                      <a:pt x="864" y="284"/>
                    </a:lnTo>
                    <a:lnTo>
                      <a:pt x="866" y="284"/>
                    </a:lnTo>
                    <a:lnTo>
                      <a:pt x="869" y="284"/>
                    </a:lnTo>
                    <a:lnTo>
                      <a:pt x="872" y="284"/>
                    </a:lnTo>
                    <a:lnTo>
                      <a:pt x="874" y="284"/>
                    </a:lnTo>
                    <a:lnTo>
                      <a:pt x="877" y="284"/>
                    </a:lnTo>
                    <a:lnTo>
                      <a:pt x="880" y="284"/>
                    </a:lnTo>
                    <a:lnTo>
                      <a:pt x="882" y="284"/>
                    </a:lnTo>
                    <a:lnTo>
                      <a:pt x="885" y="284"/>
                    </a:lnTo>
                    <a:lnTo>
                      <a:pt x="888" y="284"/>
                    </a:lnTo>
                    <a:lnTo>
                      <a:pt x="891" y="284"/>
                    </a:lnTo>
                    <a:lnTo>
                      <a:pt x="893" y="284"/>
                    </a:lnTo>
                    <a:lnTo>
                      <a:pt x="896" y="284"/>
                    </a:lnTo>
                    <a:lnTo>
                      <a:pt x="899" y="284"/>
                    </a:lnTo>
                    <a:lnTo>
                      <a:pt x="901" y="284"/>
                    </a:lnTo>
                    <a:lnTo>
                      <a:pt x="904" y="284"/>
                    </a:lnTo>
                    <a:lnTo>
                      <a:pt x="907" y="284"/>
                    </a:lnTo>
                    <a:lnTo>
                      <a:pt x="909" y="284"/>
                    </a:lnTo>
                    <a:lnTo>
                      <a:pt x="912" y="284"/>
                    </a:lnTo>
                    <a:lnTo>
                      <a:pt x="915" y="284"/>
                    </a:lnTo>
                    <a:lnTo>
                      <a:pt x="918" y="284"/>
                    </a:lnTo>
                    <a:lnTo>
                      <a:pt x="920" y="284"/>
                    </a:lnTo>
                    <a:lnTo>
                      <a:pt x="923" y="284"/>
                    </a:lnTo>
                    <a:lnTo>
                      <a:pt x="926" y="284"/>
                    </a:lnTo>
                    <a:lnTo>
                      <a:pt x="928" y="284"/>
                    </a:lnTo>
                    <a:lnTo>
                      <a:pt x="931" y="284"/>
                    </a:lnTo>
                    <a:lnTo>
                      <a:pt x="934" y="284"/>
                    </a:lnTo>
                    <a:lnTo>
                      <a:pt x="936" y="284"/>
                    </a:lnTo>
                    <a:lnTo>
                      <a:pt x="939" y="284"/>
                    </a:lnTo>
                    <a:lnTo>
                      <a:pt x="942" y="284"/>
                    </a:lnTo>
                    <a:lnTo>
                      <a:pt x="945" y="284"/>
                    </a:lnTo>
                    <a:lnTo>
                      <a:pt x="947" y="284"/>
                    </a:lnTo>
                    <a:lnTo>
                      <a:pt x="950" y="284"/>
                    </a:lnTo>
                    <a:lnTo>
                      <a:pt x="953" y="284"/>
                    </a:lnTo>
                    <a:lnTo>
                      <a:pt x="955" y="284"/>
                    </a:lnTo>
                    <a:lnTo>
                      <a:pt x="958" y="284"/>
                    </a:lnTo>
                    <a:lnTo>
                      <a:pt x="961" y="284"/>
                    </a:lnTo>
                    <a:lnTo>
                      <a:pt x="963" y="284"/>
                    </a:lnTo>
                    <a:lnTo>
                      <a:pt x="966" y="284"/>
                    </a:lnTo>
                    <a:lnTo>
                      <a:pt x="969" y="284"/>
                    </a:lnTo>
                    <a:lnTo>
                      <a:pt x="972" y="284"/>
                    </a:lnTo>
                    <a:lnTo>
                      <a:pt x="974" y="284"/>
                    </a:lnTo>
                    <a:lnTo>
                      <a:pt x="977" y="284"/>
                    </a:lnTo>
                    <a:lnTo>
                      <a:pt x="980" y="284"/>
                    </a:lnTo>
                    <a:lnTo>
                      <a:pt x="982" y="284"/>
                    </a:lnTo>
                    <a:lnTo>
                      <a:pt x="985" y="284"/>
                    </a:lnTo>
                    <a:lnTo>
                      <a:pt x="988" y="284"/>
                    </a:lnTo>
                    <a:lnTo>
                      <a:pt x="990" y="284"/>
                    </a:lnTo>
                    <a:lnTo>
                      <a:pt x="993" y="284"/>
                    </a:lnTo>
                    <a:lnTo>
                      <a:pt x="996" y="284"/>
                    </a:lnTo>
                    <a:lnTo>
                      <a:pt x="999" y="284"/>
                    </a:lnTo>
                    <a:lnTo>
                      <a:pt x="1001" y="284"/>
                    </a:lnTo>
                    <a:lnTo>
                      <a:pt x="1004" y="284"/>
                    </a:lnTo>
                    <a:lnTo>
                      <a:pt x="1007" y="284"/>
                    </a:lnTo>
                    <a:lnTo>
                      <a:pt x="1009" y="284"/>
                    </a:lnTo>
                    <a:lnTo>
                      <a:pt x="1012" y="284"/>
                    </a:lnTo>
                    <a:lnTo>
                      <a:pt x="1015" y="284"/>
                    </a:lnTo>
                    <a:lnTo>
                      <a:pt x="1017" y="284"/>
                    </a:lnTo>
                    <a:lnTo>
                      <a:pt x="1020" y="284"/>
                    </a:lnTo>
                    <a:lnTo>
                      <a:pt x="1023" y="284"/>
                    </a:lnTo>
                    <a:lnTo>
                      <a:pt x="1025" y="284"/>
                    </a:lnTo>
                    <a:lnTo>
                      <a:pt x="1028" y="284"/>
                    </a:lnTo>
                    <a:lnTo>
                      <a:pt x="1031" y="284"/>
                    </a:lnTo>
                    <a:lnTo>
                      <a:pt x="1034" y="284"/>
                    </a:lnTo>
                    <a:lnTo>
                      <a:pt x="1036" y="284"/>
                    </a:lnTo>
                    <a:lnTo>
                      <a:pt x="1039" y="284"/>
                    </a:lnTo>
                    <a:lnTo>
                      <a:pt x="1042" y="284"/>
                    </a:lnTo>
                    <a:lnTo>
                      <a:pt x="1044" y="284"/>
                    </a:lnTo>
                    <a:lnTo>
                      <a:pt x="1047" y="284"/>
                    </a:lnTo>
                    <a:lnTo>
                      <a:pt x="1050" y="284"/>
                    </a:lnTo>
                    <a:lnTo>
                      <a:pt x="1052" y="284"/>
                    </a:lnTo>
                    <a:lnTo>
                      <a:pt x="1055" y="284"/>
                    </a:lnTo>
                    <a:lnTo>
                      <a:pt x="1058" y="284"/>
                    </a:lnTo>
                    <a:lnTo>
                      <a:pt x="1061" y="284"/>
                    </a:lnTo>
                    <a:lnTo>
                      <a:pt x="1063" y="284"/>
                    </a:lnTo>
                    <a:lnTo>
                      <a:pt x="1066" y="284"/>
                    </a:lnTo>
                    <a:lnTo>
                      <a:pt x="1069" y="284"/>
                    </a:lnTo>
                    <a:lnTo>
                      <a:pt x="1071" y="284"/>
                    </a:lnTo>
                    <a:lnTo>
                      <a:pt x="1074" y="284"/>
                    </a:lnTo>
                    <a:lnTo>
                      <a:pt x="1077" y="284"/>
                    </a:lnTo>
                    <a:lnTo>
                      <a:pt x="1079" y="284"/>
                    </a:lnTo>
                    <a:lnTo>
                      <a:pt x="1082" y="284"/>
                    </a:lnTo>
                    <a:lnTo>
                      <a:pt x="1085" y="284"/>
                    </a:lnTo>
                    <a:lnTo>
                      <a:pt x="1088" y="284"/>
                    </a:lnTo>
                    <a:lnTo>
                      <a:pt x="1090" y="284"/>
                    </a:lnTo>
                    <a:lnTo>
                      <a:pt x="1093" y="284"/>
                    </a:lnTo>
                    <a:lnTo>
                      <a:pt x="1096" y="284"/>
                    </a:lnTo>
                    <a:lnTo>
                      <a:pt x="1098" y="284"/>
                    </a:lnTo>
                    <a:lnTo>
                      <a:pt x="1101" y="284"/>
                    </a:lnTo>
                    <a:lnTo>
                      <a:pt x="1104" y="284"/>
                    </a:lnTo>
                    <a:lnTo>
                      <a:pt x="1106" y="284"/>
                    </a:lnTo>
                    <a:lnTo>
                      <a:pt x="1109" y="284"/>
                    </a:lnTo>
                    <a:lnTo>
                      <a:pt x="1112" y="284"/>
                    </a:lnTo>
                    <a:lnTo>
                      <a:pt x="1115" y="284"/>
                    </a:lnTo>
                    <a:lnTo>
                      <a:pt x="1117" y="284"/>
                    </a:lnTo>
                    <a:lnTo>
                      <a:pt x="1120" y="284"/>
                    </a:lnTo>
                    <a:lnTo>
                      <a:pt x="1123" y="284"/>
                    </a:lnTo>
                    <a:lnTo>
                      <a:pt x="1125" y="284"/>
                    </a:lnTo>
                    <a:lnTo>
                      <a:pt x="1128" y="284"/>
                    </a:lnTo>
                    <a:lnTo>
                      <a:pt x="1131" y="284"/>
                    </a:lnTo>
                    <a:lnTo>
                      <a:pt x="1133" y="284"/>
                    </a:lnTo>
                    <a:lnTo>
                      <a:pt x="1136" y="284"/>
                    </a:lnTo>
                    <a:lnTo>
                      <a:pt x="1139" y="284"/>
                    </a:lnTo>
                    <a:lnTo>
                      <a:pt x="1142" y="284"/>
                    </a:lnTo>
                    <a:lnTo>
                      <a:pt x="1144" y="284"/>
                    </a:lnTo>
                    <a:lnTo>
                      <a:pt x="1147" y="284"/>
                    </a:lnTo>
                    <a:lnTo>
                      <a:pt x="1150" y="284"/>
                    </a:lnTo>
                    <a:lnTo>
                      <a:pt x="1152" y="284"/>
                    </a:lnTo>
                    <a:lnTo>
                      <a:pt x="1155" y="284"/>
                    </a:lnTo>
                    <a:lnTo>
                      <a:pt x="1158" y="284"/>
                    </a:lnTo>
                    <a:lnTo>
                      <a:pt x="1160" y="284"/>
                    </a:lnTo>
                    <a:lnTo>
                      <a:pt x="1163" y="284"/>
                    </a:lnTo>
                    <a:lnTo>
                      <a:pt x="1166" y="284"/>
                    </a:lnTo>
                    <a:lnTo>
                      <a:pt x="1169" y="284"/>
                    </a:lnTo>
                    <a:lnTo>
                      <a:pt x="1171" y="284"/>
                    </a:lnTo>
                    <a:lnTo>
                      <a:pt x="1174" y="284"/>
                    </a:lnTo>
                    <a:lnTo>
                      <a:pt x="1177" y="284"/>
                    </a:lnTo>
                    <a:lnTo>
                      <a:pt x="1179" y="284"/>
                    </a:lnTo>
                    <a:lnTo>
                      <a:pt x="1182" y="284"/>
                    </a:lnTo>
                    <a:lnTo>
                      <a:pt x="1185" y="284"/>
                    </a:lnTo>
                    <a:lnTo>
                      <a:pt x="1187" y="284"/>
                    </a:lnTo>
                    <a:lnTo>
                      <a:pt x="1190" y="284"/>
                    </a:lnTo>
                    <a:lnTo>
                      <a:pt x="1193" y="284"/>
                    </a:lnTo>
                    <a:lnTo>
                      <a:pt x="1196" y="284"/>
                    </a:lnTo>
                    <a:lnTo>
                      <a:pt x="1198" y="284"/>
                    </a:lnTo>
                    <a:lnTo>
                      <a:pt x="1201" y="284"/>
                    </a:lnTo>
                    <a:lnTo>
                      <a:pt x="1204" y="284"/>
                    </a:lnTo>
                    <a:lnTo>
                      <a:pt x="1206" y="284"/>
                    </a:lnTo>
                    <a:lnTo>
                      <a:pt x="1209" y="284"/>
                    </a:lnTo>
                    <a:lnTo>
                      <a:pt x="1212" y="284"/>
                    </a:lnTo>
                    <a:lnTo>
                      <a:pt x="1214" y="284"/>
                    </a:lnTo>
                    <a:lnTo>
                      <a:pt x="1217" y="284"/>
                    </a:lnTo>
                    <a:lnTo>
                      <a:pt x="1220" y="284"/>
                    </a:lnTo>
                    <a:lnTo>
                      <a:pt x="1222" y="284"/>
                    </a:lnTo>
                    <a:lnTo>
                      <a:pt x="1225" y="284"/>
                    </a:lnTo>
                    <a:lnTo>
                      <a:pt x="1228" y="284"/>
                    </a:lnTo>
                    <a:lnTo>
                      <a:pt x="1231" y="284"/>
                    </a:lnTo>
                    <a:lnTo>
                      <a:pt x="1233" y="284"/>
                    </a:lnTo>
                    <a:lnTo>
                      <a:pt x="1236" y="284"/>
                    </a:lnTo>
                    <a:lnTo>
                      <a:pt x="1239" y="284"/>
                    </a:lnTo>
                    <a:lnTo>
                      <a:pt x="1241" y="284"/>
                    </a:lnTo>
                    <a:lnTo>
                      <a:pt x="1244" y="284"/>
                    </a:lnTo>
                    <a:lnTo>
                      <a:pt x="1247" y="284"/>
                    </a:lnTo>
                    <a:lnTo>
                      <a:pt x="1249" y="284"/>
                    </a:lnTo>
                    <a:lnTo>
                      <a:pt x="1252" y="284"/>
                    </a:lnTo>
                    <a:lnTo>
                      <a:pt x="1255" y="284"/>
                    </a:lnTo>
                    <a:lnTo>
                      <a:pt x="1258" y="284"/>
                    </a:lnTo>
                    <a:lnTo>
                      <a:pt x="1260" y="284"/>
                    </a:lnTo>
                    <a:lnTo>
                      <a:pt x="1263" y="284"/>
                    </a:lnTo>
                    <a:lnTo>
                      <a:pt x="1266" y="284"/>
                    </a:lnTo>
                    <a:lnTo>
                      <a:pt x="1268" y="284"/>
                    </a:lnTo>
                    <a:lnTo>
                      <a:pt x="1271" y="284"/>
                    </a:lnTo>
                    <a:lnTo>
                      <a:pt x="1274" y="284"/>
                    </a:lnTo>
                    <a:lnTo>
                      <a:pt x="1276" y="284"/>
                    </a:lnTo>
                    <a:lnTo>
                      <a:pt x="1279" y="284"/>
                    </a:lnTo>
                    <a:lnTo>
                      <a:pt x="1282" y="284"/>
                    </a:lnTo>
                    <a:lnTo>
                      <a:pt x="1285" y="284"/>
                    </a:lnTo>
                    <a:lnTo>
                      <a:pt x="1287" y="284"/>
                    </a:lnTo>
                    <a:lnTo>
                      <a:pt x="1290" y="284"/>
                    </a:lnTo>
                    <a:lnTo>
                      <a:pt x="1293" y="284"/>
                    </a:lnTo>
                    <a:lnTo>
                      <a:pt x="1295" y="284"/>
                    </a:lnTo>
                    <a:lnTo>
                      <a:pt x="1298" y="284"/>
                    </a:lnTo>
                    <a:lnTo>
                      <a:pt x="1301" y="284"/>
                    </a:lnTo>
                    <a:lnTo>
                      <a:pt x="1303" y="284"/>
                    </a:lnTo>
                    <a:lnTo>
                      <a:pt x="1306" y="284"/>
                    </a:lnTo>
                    <a:lnTo>
                      <a:pt x="1309" y="284"/>
                    </a:lnTo>
                    <a:lnTo>
                      <a:pt x="1312" y="284"/>
                    </a:lnTo>
                    <a:lnTo>
                      <a:pt x="1314" y="284"/>
                    </a:lnTo>
                    <a:lnTo>
                      <a:pt x="1317" y="284"/>
                    </a:lnTo>
                    <a:lnTo>
                      <a:pt x="1320" y="284"/>
                    </a:lnTo>
                    <a:lnTo>
                      <a:pt x="1322" y="284"/>
                    </a:lnTo>
                    <a:lnTo>
                      <a:pt x="1325" y="284"/>
                    </a:lnTo>
                    <a:lnTo>
                      <a:pt x="1328" y="284"/>
                    </a:lnTo>
                    <a:lnTo>
                      <a:pt x="1330" y="284"/>
                    </a:lnTo>
                    <a:lnTo>
                      <a:pt x="1333" y="284"/>
                    </a:lnTo>
                    <a:lnTo>
                      <a:pt x="1336" y="284"/>
                    </a:lnTo>
                    <a:lnTo>
                      <a:pt x="1339" y="284"/>
                    </a:lnTo>
                    <a:lnTo>
                      <a:pt x="1341" y="284"/>
                    </a:lnTo>
                    <a:lnTo>
                      <a:pt x="1344" y="284"/>
                    </a:lnTo>
                    <a:lnTo>
                      <a:pt x="1347" y="284"/>
                    </a:lnTo>
                    <a:lnTo>
                      <a:pt x="1349" y="284"/>
                    </a:lnTo>
                    <a:lnTo>
                      <a:pt x="1352" y="284"/>
                    </a:lnTo>
                    <a:lnTo>
                      <a:pt x="1355" y="284"/>
                    </a:lnTo>
                    <a:lnTo>
                      <a:pt x="1357" y="284"/>
                    </a:lnTo>
                    <a:lnTo>
                      <a:pt x="1360" y="284"/>
                    </a:lnTo>
                    <a:lnTo>
                      <a:pt x="1363" y="284"/>
                    </a:lnTo>
                    <a:lnTo>
                      <a:pt x="1366" y="284"/>
                    </a:lnTo>
                    <a:lnTo>
                      <a:pt x="1368" y="284"/>
                    </a:lnTo>
                    <a:lnTo>
                      <a:pt x="1371" y="284"/>
                    </a:lnTo>
                    <a:lnTo>
                      <a:pt x="1374" y="284"/>
                    </a:lnTo>
                    <a:lnTo>
                      <a:pt x="1376" y="284"/>
                    </a:lnTo>
                    <a:lnTo>
                      <a:pt x="1379" y="284"/>
                    </a:lnTo>
                    <a:lnTo>
                      <a:pt x="1382" y="284"/>
                    </a:lnTo>
                    <a:lnTo>
                      <a:pt x="1384" y="284"/>
                    </a:lnTo>
                    <a:lnTo>
                      <a:pt x="1387" y="284"/>
                    </a:lnTo>
                    <a:lnTo>
                      <a:pt x="1390" y="284"/>
                    </a:lnTo>
                    <a:lnTo>
                      <a:pt x="1393" y="284"/>
                    </a:lnTo>
                    <a:lnTo>
                      <a:pt x="1395" y="284"/>
                    </a:lnTo>
                    <a:lnTo>
                      <a:pt x="1398" y="284"/>
                    </a:lnTo>
                    <a:lnTo>
                      <a:pt x="1401" y="284"/>
                    </a:lnTo>
                    <a:lnTo>
                      <a:pt x="1403" y="284"/>
                    </a:lnTo>
                    <a:lnTo>
                      <a:pt x="1406" y="284"/>
                    </a:lnTo>
                    <a:lnTo>
                      <a:pt x="1409" y="284"/>
                    </a:lnTo>
                    <a:lnTo>
                      <a:pt x="1411" y="284"/>
                    </a:lnTo>
                    <a:lnTo>
                      <a:pt x="1414" y="284"/>
                    </a:lnTo>
                    <a:lnTo>
                      <a:pt x="1417" y="284"/>
                    </a:lnTo>
                    <a:lnTo>
                      <a:pt x="1419" y="284"/>
                    </a:lnTo>
                    <a:lnTo>
                      <a:pt x="1422" y="284"/>
                    </a:lnTo>
                    <a:lnTo>
                      <a:pt x="1425" y="284"/>
                    </a:lnTo>
                    <a:lnTo>
                      <a:pt x="1428" y="284"/>
                    </a:lnTo>
                    <a:lnTo>
                      <a:pt x="1430" y="284"/>
                    </a:lnTo>
                    <a:lnTo>
                      <a:pt x="1433" y="284"/>
                    </a:lnTo>
                    <a:lnTo>
                      <a:pt x="1436" y="284"/>
                    </a:lnTo>
                    <a:lnTo>
                      <a:pt x="1438" y="284"/>
                    </a:lnTo>
                    <a:lnTo>
                      <a:pt x="1441" y="284"/>
                    </a:lnTo>
                    <a:lnTo>
                      <a:pt x="1444" y="284"/>
                    </a:lnTo>
                    <a:lnTo>
                      <a:pt x="1446" y="284"/>
                    </a:lnTo>
                    <a:lnTo>
                      <a:pt x="1449" y="284"/>
                    </a:lnTo>
                    <a:lnTo>
                      <a:pt x="1452" y="284"/>
                    </a:lnTo>
                    <a:lnTo>
                      <a:pt x="1455" y="284"/>
                    </a:lnTo>
                    <a:lnTo>
                      <a:pt x="1457" y="284"/>
                    </a:lnTo>
                    <a:lnTo>
                      <a:pt x="1460" y="284"/>
                    </a:lnTo>
                    <a:lnTo>
                      <a:pt x="1463" y="284"/>
                    </a:lnTo>
                    <a:lnTo>
                      <a:pt x="1465" y="284"/>
                    </a:lnTo>
                    <a:lnTo>
                      <a:pt x="1468" y="284"/>
                    </a:lnTo>
                    <a:lnTo>
                      <a:pt x="1471" y="284"/>
                    </a:lnTo>
                    <a:lnTo>
                      <a:pt x="1473" y="284"/>
                    </a:lnTo>
                    <a:lnTo>
                      <a:pt x="1476" y="284"/>
                    </a:lnTo>
                    <a:lnTo>
                      <a:pt x="1479" y="284"/>
                    </a:lnTo>
                    <a:lnTo>
                      <a:pt x="1482" y="284"/>
                    </a:lnTo>
                    <a:lnTo>
                      <a:pt x="1484" y="284"/>
                    </a:lnTo>
                    <a:lnTo>
                      <a:pt x="1487" y="284"/>
                    </a:lnTo>
                    <a:lnTo>
                      <a:pt x="1490" y="284"/>
                    </a:lnTo>
                    <a:lnTo>
                      <a:pt x="1492" y="284"/>
                    </a:lnTo>
                    <a:lnTo>
                      <a:pt x="1495" y="284"/>
                    </a:lnTo>
                    <a:lnTo>
                      <a:pt x="1498" y="284"/>
                    </a:lnTo>
                    <a:lnTo>
                      <a:pt x="1500" y="284"/>
                    </a:lnTo>
                    <a:lnTo>
                      <a:pt x="1503" y="284"/>
                    </a:lnTo>
                    <a:lnTo>
                      <a:pt x="1506" y="284"/>
                    </a:lnTo>
                    <a:lnTo>
                      <a:pt x="1509" y="284"/>
                    </a:lnTo>
                    <a:lnTo>
                      <a:pt x="1511" y="284"/>
                    </a:lnTo>
                    <a:lnTo>
                      <a:pt x="1514" y="284"/>
                    </a:lnTo>
                    <a:lnTo>
                      <a:pt x="1517" y="284"/>
                    </a:lnTo>
                    <a:lnTo>
                      <a:pt x="1519" y="284"/>
                    </a:lnTo>
                    <a:lnTo>
                      <a:pt x="1522" y="284"/>
                    </a:lnTo>
                    <a:lnTo>
                      <a:pt x="1525" y="284"/>
                    </a:lnTo>
                    <a:lnTo>
                      <a:pt x="1527" y="284"/>
                    </a:lnTo>
                    <a:lnTo>
                      <a:pt x="1530" y="284"/>
                    </a:lnTo>
                    <a:lnTo>
                      <a:pt x="1533" y="284"/>
                    </a:lnTo>
                    <a:lnTo>
                      <a:pt x="1536" y="284"/>
                    </a:lnTo>
                    <a:lnTo>
                      <a:pt x="1538" y="284"/>
                    </a:lnTo>
                    <a:lnTo>
                      <a:pt x="1541" y="284"/>
                    </a:lnTo>
                    <a:lnTo>
                      <a:pt x="1544" y="284"/>
                    </a:lnTo>
                    <a:lnTo>
                      <a:pt x="1546" y="284"/>
                    </a:lnTo>
                    <a:lnTo>
                      <a:pt x="1549" y="284"/>
                    </a:lnTo>
                    <a:lnTo>
                      <a:pt x="1552" y="284"/>
                    </a:lnTo>
                    <a:lnTo>
                      <a:pt x="1554" y="284"/>
                    </a:lnTo>
                    <a:lnTo>
                      <a:pt x="1557" y="284"/>
                    </a:lnTo>
                    <a:lnTo>
                      <a:pt x="1560" y="284"/>
                    </a:lnTo>
                    <a:lnTo>
                      <a:pt x="1563" y="284"/>
                    </a:lnTo>
                    <a:lnTo>
                      <a:pt x="1565" y="284"/>
                    </a:lnTo>
                    <a:lnTo>
                      <a:pt x="1568" y="284"/>
                    </a:lnTo>
                    <a:lnTo>
                      <a:pt x="1571" y="284"/>
                    </a:lnTo>
                    <a:lnTo>
                      <a:pt x="1573" y="284"/>
                    </a:lnTo>
                    <a:lnTo>
                      <a:pt x="1576" y="284"/>
                    </a:lnTo>
                    <a:lnTo>
                      <a:pt x="1579" y="284"/>
                    </a:lnTo>
                    <a:lnTo>
                      <a:pt x="1581" y="284"/>
                    </a:lnTo>
                    <a:lnTo>
                      <a:pt x="1584" y="284"/>
                    </a:lnTo>
                    <a:lnTo>
                      <a:pt x="1587" y="284"/>
                    </a:lnTo>
                    <a:lnTo>
                      <a:pt x="1590" y="284"/>
                    </a:lnTo>
                    <a:lnTo>
                      <a:pt x="1592" y="284"/>
                    </a:lnTo>
                    <a:lnTo>
                      <a:pt x="1595" y="284"/>
                    </a:lnTo>
                    <a:lnTo>
                      <a:pt x="1598" y="284"/>
                    </a:lnTo>
                    <a:lnTo>
                      <a:pt x="1600" y="284"/>
                    </a:lnTo>
                    <a:lnTo>
                      <a:pt x="1603" y="284"/>
                    </a:lnTo>
                    <a:lnTo>
                      <a:pt x="1606" y="284"/>
                    </a:lnTo>
                    <a:lnTo>
                      <a:pt x="1608" y="284"/>
                    </a:lnTo>
                    <a:lnTo>
                      <a:pt x="1611" y="284"/>
                    </a:lnTo>
                    <a:lnTo>
                      <a:pt x="1614" y="284"/>
                    </a:lnTo>
                    <a:lnTo>
                      <a:pt x="1616" y="284"/>
                    </a:lnTo>
                    <a:lnTo>
                      <a:pt x="1619" y="284"/>
                    </a:lnTo>
                    <a:lnTo>
                      <a:pt x="1622" y="284"/>
                    </a:lnTo>
                    <a:lnTo>
                      <a:pt x="1625" y="284"/>
                    </a:lnTo>
                    <a:lnTo>
                      <a:pt x="1627" y="284"/>
                    </a:lnTo>
                    <a:lnTo>
                      <a:pt x="1630" y="284"/>
                    </a:lnTo>
                    <a:lnTo>
                      <a:pt x="1633" y="284"/>
                    </a:lnTo>
                    <a:lnTo>
                      <a:pt x="1635" y="284"/>
                    </a:lnTo>
                    <a:lnTo>
                      <a:pt x="1638" y="284"/>
                    </a:lnTo>
                    <a:lnTo>
                      <a:pt x="1641" y="284"/>
                    </a:lnTo>
                    <a:lnTo>
                      <a:pt x="1643" y="284"/>
                    </a:lnTo>
                    <a:lnTo>
                      <a:pt x="1646" y="284"/>
                    </a:lnTo>
                    <a:lnTo>
                      <a:pt x="1649" y="284"/>
                    </a:lnTo>
                    <a:lnTo>
                      <a:pt x="1652" y="284"/>
                    </a:lnTo>
                    <a:lnTo>
                      <a:pt x="1654" y="284"/>
                    </a:lnTo>
                    <a:lnTo>
                      <a:pt x="1657" y="284"/>
                    </a:lnTo>
                    <a:lnTo>
                      <a:pt x="1660" y="284"/>
                    </a:lnTo>
                    <a:lnTo>
                      <a:pt x="1662" y="284"/>
                    </a:lnTo>
                    <a:lnTo>
                      <a:pt x="1665" y="284"/>
                    </a:lnTo>
                    <a:lnTo>
                      <a:pt x="1668" y="284"/>
                    </a:lnTo>
                    <a:lnTo>
                      <a:pt x="1670" y="284"/>
                    </a:lnTo>
                    <a:lnTo>
                      <a:pt x="1673" y="284"/>
                    </a:lnTo>
                    <a:lnTo>
                      <a:pt x="1676" y="284"/>
                    </a:lnTo>
                    <a:lnTo>
                      <a:pt x="1679" y="284"/>
                    </a:lnTo>
                    <a:lnTo>
                      <a:pt x="1681" y="284"/>
                    </a:lnTo>
                    <a:lnTo>
                      <a:pt x="1684" y="284"/>
                    </a:lnTo>
                    <a:lnTo>
                      <a:pt x="1687" y="284"/>
                    </a:lnTo>
                    <a:lnTo>
                      <a:pt x="1689" y="284"/>
                    </a:lnTo>
                    <a:lnTo>
                      <a:pt x="1692" y="284"/>
                    </a:lnTo>
                    <a:lnTo>
                      <a:pt x="1695" y="284"/>
                    </a:lnTo>
                    <a:lnTo>
                      <a:pt x="1697" y="284"/>
                    </a:lnTo>
                    <a:lnTo>
                      <a:pt x="1700" y="284"/>
                    </a:lnTo>
                    <a:lnTo>
                      <a:pt x="1703" y="284"/>
                    </a:lnTo>
                    <a:lnTo>
                      <a:pt x="1706" y="284"/>
                    </a:lnTo>
                    <a:lnTo>
                      <a:pt x="1708" y="284"/>
                    </a:lnTo>
                    <a:lnTo>
                      <a:pt x="1711" y="284"/>
                    </a:lnTo>
                    <a:lnTo>
                      <a:pt x="1714" y="284"/>
                    </a:lnTo>
                    <a:lnTo>
                      <a:pt x="1716" y="284"/>
                    </a:lnTo>
                    <a:lnTo>
                      <a:pt x="1719" y="284"/>
                    </a:lnTo>
                    <a:lnTo>
                      <a:pt x="1722" y="284"/>
                    </a:lnTo>
                    <a:lnTo>
                      <a:pt x="1724" y="284"/>
                    </a:lnTo>
                    <a:lnTo>
                      <a:pt x="1727" y="284"/>
                    </a:lnTo>
                    <a:lnTo>
                      <a:pt x="1730" y="284"/>
                    </a:lnTo>
                    <a:lnTo>
                      <a:pt x="1733" y="284"/>
                    </a:lnTo>
                    <a:lnTo>
                      <a:pt x="1735" y="284"/>
                    </a:lnTo>
                    <a:lnTo>
                      <a:pt x="1738" y="284"/>
                    </a:lnTo>
                    <a:lnTo>
                      <a:pt x="1741" y="284"/>
                    </a:lnTo>
                    <a:lnTo>
                      <a:pt x="1743" y="284"/>
                    </a:lnTo>
                    <a:lnTo>
                      <a:pt x="1746" y="284"/>
                    </a:lnTo>
                    <a:lnTo>
                      <a:pt x="1749" y="284"/>
                    </a:lnTo>
                    <a:lnTo>
                      <a:pt x="1751" y="284"/>
                    </a:lnTo>
                    <a:lnTo>
                      <a:pt x="1754" y="284"/>
                    </a:lnTo>
                    <a:lnTo>
                      <a:pt x="1757" y="284"/>
                    </a:lnTo>
                    <a:lnTo>
                      <a:pt x="1760" y="284"/>
                    </a:lnTo>
                    <a:lnTo>
                      <a:pt x="1762" y="284"/>
                    </a:lnTo>
                    <a:lnTo>
                      <a:pt x="1765" y="284"/>
                    </a:lnTo>
                    <a:lnTo>
                      <a:pt x="1768" y="284"/>
                    </a:lnTo>
                    <a:lnTo>
                      <a:pt x="1770" y="284"/>
                    </a:lnTo>
                    <a:lnTo>
                      <a:pt x="1773" y="284"/>
                    </a:lnTo>
                    <a:lnTo>
                      <a:pt x="1776" y="284"/>
                    </a:lnTo>
                    <a:lnTo>
                      <a:pt x="1778" y="284"/>
                    </a:lnTo>
                    <a:lnTo>
                      <a:pt x="1781" y="284"/>
                    </a:lnTo>
                    <a:lnTo>
                      <a:pt x="1784" y="284"/>
                    </a:lnTo>
                    <a:lnTo>
                      <a:pt x="1787" y="284"/>
                    </a:lnTo>
                    <a:lnTo>
                      <a:pt x="1789" y="284"/>
                    </a:lnTo>
                    <a:lnTo>
                      <a:pt x="1792" y="284"/>
                    </a:lnTo>
                    <a:lnTo>
                      <a:pt x="1795" y="284"/>
                    </a:lnTo>
                    <a:lnTo>
                      <a:pt x="1797" y="284"/>
                    </a:lnTo>
                    <a:lnTo>
                      <a:pt x="1800" y="284"/>
                    </a:lnTo>
                    <a:lnTo>
                      <a:pt x="1803" y="284"/>
                    </a:lnTo>
                    <a:lnTo>
                      <a:pt x="1805" y="284"/>
                    </a:lnTo>
                    <a:lnTo>
                      <a:pt x="1808" y="284"/>
                    </a:lnTo>
                    <a:lnTo>
                      <a:pt x="1811" y="284"/>
                    </a:lnTo>
                    <a:lnTo>
                      <a:pt x="1813" y="284"/>
                    </a:lnTo>
                    <a:lnTo>
                      <a:pt x="1816" y="284"/>
                    </a:lnTo>
                    <a:lnTo>
                      <a:pt x="1819" y="284"/>
                    </a:lnTo>
                    <a:lnTo>
                      <a:pt x="1822" y="284"/>
                    </a:lnTo>
                    <a:lnTo>
                      <a:pt x="1824" y="284"/>
                    </a:lnTo>
                    <a:lnTo>
                      <a:pt x="1827" y="284"/>
                    </a:lnTo>
                    <a:lnTo>
                      <a:pt x="1830" y="284"/>
                    </a:lnTo>
                    <a:lnTo>
                      <a:pt x="1832" y="284"/>
                    </a:lnTo>
                    <a:lnTo>
                      <a:pt x="1835" y="284"/>
                    </a:lnTo>
                    <a:lnTo>
                      <a:pt x="1838" y="284"/>
                    </a:lnTo>
                    <a:lnTo>
                      <a:pt x="1840" y="284"/>
                    </a:lnTo>
                    <a:lnTo>
                      <a:pt x="1843" y="284"/>
                    </a:lnTo>
                    <a:lnTo>
                      <a:pt x="1846" y="284"/>
                    </a:lnTo>
                    <a:lnTo>
                      <a:pt x="1849" y="284"/>
                    </a:lnTo>
                    <a:lnTo>
                      <a:pt x="1851" y="284"/>
                    </a:lnTo>
                    <a:lnTo>
                      <a:pt x="1854" y="284"/>
                    </a:lnTo>
                    <a:lnTo>
                      <a:pt x="1857" y="284"/>
                    </a:lnTo>
                    <a:lnTo>
                      <a:pt x="1859" y="284"/>
                    </a:lnTo>
                    <a:lnTo>
                      <a:pt x="1862" y="284"/>
                    </a:lnTo>
                    <a:lnTo>
                      <a:pt x="1865" y="284"/>
                    </a:lnTo>
                    <a:lnTo>
                      <a:pt x="1867" y="284"/>
                    </a:lnTo>
                    <a:lnTo>
                      <a:pt x="1870" y="284"/>
                    </a:lnTo>
                    <a:lnTo>
                      <a:pt x="1873" y="284"/>
                    </a:lnTo>
                    <a:lnTo>
                      <a:pt x="1876" y="284"/>
                    </a:lnTo>
                    <a:lnTo>
                      <a:pt x="1878" y="284"/>
                    </a:lnTo>
                    <a:lnTo>
                      <a:pt x="1881" y="284"/>
                    </a:lnTo>
                    <a:lnTo>
                      <a:pt x="1884" y="284"/>
                    </a:lnTo>
                    <a:lnTo>
                      <a:pt x="1886" y="284"/>
                    </a:lnTo>
                    <a:lnTo>
                      <a:pt x="1889" y="284"/>
                    </a:lnTo>
                    <a:lnTo>
                      <a:pt x="1892" y="284"/>
                    </a:lnTo>
                    <a:lnTo>
                      <a:pt x="1894" y="284"/>
                    </a:lnTo>
                    <a:lnTo>
                      <a:pt x="1897" y="284"/>
                    </a:lnTo>
                    <a:lnTo>
                      <a:pt x="1900" y="284"/>
                    </a:lnTo>
                    <a:lnTo>
                      <a:pt x="1903" y="284"/>
                    </a:lnTo>
                    <a:lnTo>
                      <a:pt x="1905" y="284"/>
                    </a:lnTo>
                    <a:lnTo>
                      <a:pt x="1908" y="284"/>
                    </a:lnTo>
                    <a:lnTo>
                      <a:pt x="1911" y="284"/>
                    </a:lnTo>
                    <a:lnTo>
                      <a:pt x="1913" y="284"/>
                    </a:lnTo>
                    <a:lnTo>
                      <a:pt x="1916" y="284"/>
                    </a:lnTo>
                    <a:lnTo>
                      <a:pt x="1919" y="284"/>
                    </a:lnTo>
                    <a:lnTo>
                      <a:pt x="1921" y="284"/>
                    </a:lnTo>
                    <a:lnTo>
                      <a:pt x="1924" y="284"/>
                    </a:lnTo>
                    <a:lnTo>
                      <a:pt x="1927" y="284"/>
                    </a:lnTo>
                    <a:lnTo>
                      <a:pt x="1930" y="284"/>
                    </a:lnTo>
                    <a:lnTo>
                      <a:pt x="1932" y="284"/>
                    </a:lnTo>
                    <a:lnTo>
                      <a:pt x="1935" y="284"/>
                    </a:lnTo>
                    <a:lnTo>
                      <a:pt x="1938" y="284"/>
                    </a:lnTo>
                    <a:lnTo>
                      <a:pt x="1940" y="284"/>
                    </a:lnTo>
                    <a:lnTo>
                      <a:pt x="1943" y="284"/>
                    </a:lnTo>
                    <a:lnTo>
                      <a:pt x="1946" y="284"/>
                    </a:lnTo>
                    <a:lnTo>
                      <a:pt x="1948" y="284"/>
                    </a:lnTo>
                    <a:lnTo>
                      <a:pt x="1951" y="284"/>
                    </a:lnTo>
                    <a:lnTo>
                      <a:pt x="1954" y="284"/>
                    </a:lnTo>
                    <a:lnTo>
                      <a:pt x="1957" y="284"/>
                    </a:lnTo>
                    <a:lnTo>
                      <a:pt x="1959" y="284"/>
                    </a:lnTo>
                    <a:lnTo>
                      <a:pt x="1962" y="284"/>
                    </a:lnTo>
                    <a:lnTo>
                      <a:pt x="1965" y="284"/>
                    </a:lnTo>
                    <a:lnTo>
                      <a:pt x="1967" y="284"/>
                    </a:lnTo>
                    <a:lnTo>
                      <a:pt x="1970" y="284"/>
                    </a:lnTo>
                    <a:lnTo>
                      <a:pt x="1973" y="284"/>
                    </a:lnTo>
                    <a:lnTo>
                      <a:pt x="1975" y="284"/>
                    </a:lnTo>
                    <a:lnTo>
                      <a:pt x="1978" y="284"/>
                    </a:lnTo>
                    <a:lnTo>
                      <a:pt x="1981" y="284"/>
                    </a:lnTo>
                    <a:lnTo>
                      <a:pt x="1984" y="284"/>
                    </a:lnTo>
                    <a:lnTo>
                      <a:pt x="1986" y="284"/>
                    </a:lnTo>
                    <a:lnTo>
                      <a:pt x="1989" y="284"/>
                    </a:lnTo>
                    <a:lnTo>
                      <a:pt x="1992" y="284"/>
                    </a:lnTo>
                    <a:lnTo>
                      <a:pt x="1994" y="284"/>
                    </a:lnTo>
                    <a:lnTo>
                      <a:pt x="1997" y="284"/>
                    </a:lnTo>
                    <a:lnTo>
                      <a:pt x="2000" y="284"/>
                    </a:lnTo>
                    <a:lnTo>
                      <a:pt x="2002" y="284"/>
                    </a:lnTo>
                    <a:lnTo>
                      <a:pt x="2005" y="284"/>
                    </a:lnTo>
                    <a:lnTo>
                      <a:pt x="2008" y="284"/>
                    </a:lnTo>
                    <a:lnTo>
                      <a:pt x="2010" y="284"/>
                    </a:lnTo>
                    <a:lnTo>
                      <a:pt x="2013" y="284"/>
                    </a:lnTo>
                    <a:lnTo>
                      <a:pt x="2016" y="284"/>
                    </a:lnTo>
                    <a:lnTo>
                      <a:pt x="2019" y="284"/>
                    </a:lnTo>
                    <a:lnTo>
                      <a:pt x="2021" y="284"/>
                    </a:lnTo>
                    <a:lnTo>
                      <a:pt x="2024" y="284"/>
                    </a:lnTo>
                    <a:lnTo>
                      <a:pt x="2027" y="284"/>
                    </a:lnTo>
                    <a:lnTo>
                      <a:pt x="2029" y="284"/>
                    </a:lnTo>
                    <a:lnTo>
                      <a:pt x="2032" y="284"/>
                    </a:lnTo>
                    <a:lnTo>
                      <a:pt x="2035" y="284"/>
                    </a:lnTo>
                    <a:lnTo>
                      <a:pt x="2037" y="284"/>
                    </a:lnTo>
                    <a:lnTo>
                      <a:pt x="2040" y="284"/>
                    </a:lnTo>
                    <a:lnTo>
                      <a:pt x="2043" y="284"/>
                    </a:lnTo>
                    <a:lnTo>
                      <a:pt x="2046" y="284"/>
                    </a:lnTo>
                    <a:lnTo>
                      <a:pt x="2048" y="284"/>
                    </a:lnTo>
                    <a:lnTo>
                      <a:pt x="2051" y="284"/>
                    </a:lnTo>
                    <a:lnTo>
                      <a:pt x="2054" y="284"/>
                    </a:lnTo>
                    <a:lnTo>
                      <a:pt x="2056" y="284"/>
                    </a:lnTo>
                    <a:lnTo>
                      <a:pt x="2059" y="284"/>
                    </a:lnTo>
                    <a:lnTo>
                      <a:pt x="2062" y="284"/>
                    </a:lnTo>
                    <a:lnTo>
                      <a:pt x="2064" y="284"/>
                    </a:lnTo>
                    <a:lnTo>
                      <a:pt x="2067" y="284"/>
                    </a:lnTo>
                    <a:lnTo>
                      <a:pt x="2070" y="284"/>
                    </a:lnTo>
                    <a:lnTo>
                      <a:pt x="2073" y="284"/>
                    </a:lnTo>
                    <a:lnTo>
                      <a:pt x="2075" y="284"/>
                    </a:lnTo>
                    <a:lnTo>
                      <a:pt x="2078" y="284"/>
                    </a:lnTo>
                    <a:lnTo>
                      <a:pt x="2081" y="284"/>
                    </a:lnTo>
                    <a:lnTo>
                      <a:pt x="2083" y="284"/>
                    </a:lnTo>
                    <a:lnTo>
                      <a:pt x="2086" y="284"/>
                    </a:lnTo>
                    <a:lnTo>
                      <a:pt x="2089" y="284"/>
                    </a:lnTo>
                    <a:lnTo>
                      <a:pt x="2091" y="284"/>
                    </a:lnTo>
                    <a:lnTo>
                      <a:pt x="2094" y="284"/>
                    </a:lnTo>
                    <a:lnTo>
                      <a:pt x="2097" y="284"/>
                    </a:lnTo>
                    <a:lnTo>
                      <a:pt x="2100" y="284"/>
                    </a:lnTo>
                    <a:lnTo>
                      <a:pt x="2102" y="284"/>
                    </a:lnTo>
                    <a:lnTo>
                      <a:pt x="2105" y="284"/>
                    </a:lnTo>
                    <a:lnTo>
                      <a:pt x="2108" y="284"/>
                    </a:lnTo>
                    <a:lnTo>
                      <a:pt x="2110" y="284"/>
                    </a:lnTo>
                    <a:lnTo>
                      <a:pt x="2113" y="284"/>
                    </a:lnTo>
                    <a:lnTo>
                      <a:pt x="2116" y="284"/>
                    </a:lnTo>
                    <a:lnTo>
                      <a:pt x="2118" y="284"/>
                    </a:lnTo>
                    <a:lnTo>
                      <a:pt x="2121" y="284"/>
                    </a:lnTo>
                    <a:lnTo>
                      <a:pt x="2124" y="284"/>
                    </a:lnTo>
                    <a:lnTo>
                      <a:pt x="2127" y="284"/>
                    </a:lnTo>
                    <a:lnTo>
                      <a:pt x="2129" y="284"/>
                    </a:lnTo>
                    <a:lnTo>
                      <a:pt x="2132" y="284"/>
                    </a:lnTo>
                    <a:lnTo>
                      <a:pt x="2135" y="284"/>
                    </a:lnTo>
                    <a:lnTo>
                      <a:pt x="2137" y="284"/>
                    </a:lnTo>
                    <a:lnTo>
                      <a:pt x="2140" y="284"/>
                    </a:lnTo>
                    <a:lnTo>
                      <a:pt x="2143" y="284"/>
                    </a:lnTo>
                    <a:lnTo>
                      <a:pt x="2145" y="284"/>
                    </a:lnTo>
                    <a:lnTo>
                      <a:pt x="2148" y="284"/>
                    </a:lnTo>
                    <a:lnTo>
                      <a:pt x="2151" y="284"/>
                    </a:lnTo>
                    <a:lnTo>
                      <a:pt x="2154" y="284"/>
                    </a:lnTo>
                    <a:lnTo>
                      <a:pt x="2156" y="284"/>
                    </a:lnTo>
                    <a:lnTo>
                      <a:pt x="2159" y="284"/>
                    </a:lnTo>
                    <a:lnTo>
                      <a:pt x="2162" y="284"/>
                    </a:lnTo>
                    <a:lnTo>
                      <a:pt x="2164" y="284"/>
                    </a:lnTo>
                    <a:lnTo>
                      <a:pt x="2167" y="284"/>
                    </a:lnTo>
                    <a:lnTo>
                      <a:pt x="2170" y="284"/>
                    </a:lnTo>
                    <a:lnTo>
                      <a:pt x="2172" y="284"/>
                    </a:lnTo>
                    <a:lnTo>
                      <a:pt x="2175" y="284"/>
                    </a:lnTo>
                    <a:lnTo>
                      <a:pt x="2178" y="284"/>
                    </a:lnTo>
                    <a:lnTo>
                      <a:pt x="2180" y="284"/>
                    </a:lnTo>
                    <a:lnTo>
                      <a:pt x="2183" y="284"/>
                    </a:lnTo>
                    <a:lnTo>
                      <a:pt x="2186" y="284"/>
                    </a:lnTo>
                    <a:lnTo>
                      <a:pt x="2189" y="284"/>
                    </a:lnTo>
                    <a:lnTo>
                      <a:pt x="2191" y="284"/>
                    </a:lnTo>
                    <a:lnTo>
                      <a:pt x="2194" y="284"/>
                    </a:lnTo>
                    <a:lnTo>
                      <a:pt x="2197" y="284"/>
                    </a:lnTo>
                    <a:lnTo>
                      <a:pt x="2199" y="284"/>
                    </a:lnTo>
                    <a:lnTo>
                      <a:pt x="2202" y="284"/>
                    </a:lnTo>
                    <a:lnTo>
                      <a:pt x="2205" y="284"/>
                    </a:lnTo>
                    <a:lnTo>
                      <a:pt x="2207" y="284"/>
                    </a:lnTo>
                    <a:lnTo>
                      <a:pt x="2210" y="28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60" name="Rectangle 59"/>
              <p:cNvSpPr>
                <a:spLocks noChangeArrowheads="1"/>
              </p:cNvSpPr>
              <p:nvPr/>
            </p:nvSpPr>
            <p:spPr bwMode="auto">
              <a:xfrm>
                <a:off x="496985" y="3020871"/>
                <a:ext cx="3394485" cy="524867"/>
              </a:xfrm>
              <a:prstGeom prst="rect">
                <a:avLst/>
              </a:prstGeom>
              <a:noFill/>
              <a:ln w="7938" cap="flat">
                <a:solidFill>
                  <a:srgbClr val="316AC5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61" name="Line 57"/>
              <p:cNvSpPr>
                <a:spLocks noChangeShapeType="1"/>
              </p:cNvSpPr>
              <p:nvPr/>
            </p:nvSpPr>
            <p:spPr bwMode="auto">
              <a:xfrm flipV="1">
                <a:off x="501574" y="3021245"/>
                <a:ext cx="1530" cy="527722"/>
              </a:xfrm>
              <a:prstGeom prst="line">
                <a:avLst/>
              </a:prstGeom>
              <a:noFill/>
              <a:ln w="4763" cap="flat">
                <a:solidFill>
                  <a:srgbClr val="80808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62" name="Rectangle 61"/>
              <p:cNvSpPr>
                <a:spLocks noChangeArrowheads="1"/>
              </p:cNvSpPr>
              <p:nvPr/>
            </p:nvSpPr>
            <p:spPr bwMode="auto">
              <a:xfrm>
                <a:off x="513813" y="3024471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3" name="Rectangle 62"/>
              <p:cNvSpPr>
                <a:spLocks noChangeArrowheads="1"/>
              </p:cNvSpPr>
              <p:nvPr/>
            </p:nvSpPr>
            <p:spPr bwMode="auto">
              <a:xfrm>
                <a:off x="3833340" y="3024471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" name="Line 60"/>
              <p:cNvSpPr>
                <a:spLocks noChangeShapeType="1"/>
              </p:cNvSpPr>
              <p:nvPr/>
            </p:nvSpPr>
            <p:spPr bwMode="auto">
              <a:xfrm flipV="1">
                <a:off x="3882291" y="3021245"/>
                <a:ext cx="1530" cy="527722"/>
              </a:xfrm>
              <a:prstGeom prst="line">
                <a:avLst/>
              </a:prstGeom>
              <a:noFill/>
              <a:ln w="4763" cap="flat">
                <a:solidFill>
                  <a:srgbClr val="80808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65" name="Line 61"/>
              <p:cNvSpPr>
                <a:spLocks noChangeShapeType="1"/>
              </p:cNvSpPr>
              <p:nvPr/>
            </p:nvSpPr>
            <p:spPr bwMode="auto">
              <a:xfrm flipV="1">
                <a:off x="489336" y="3694211"/>
                <a:ext cx="1530" cy="501901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66" name="Rectangle 65"/>
              <p:cNvSpPr>
                <a:spLocks noChangeArrowheads="1"/>
              </p:cNvSpPr>
              <p:nvPr/>
            </p:nvSpPr>
            <p:spPr bwMode="auto">
              <a:xfrm>
                <a:off x="431207" y="3611906"/>
                <a:ext cx="34345" cy="819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" name="Rectangle 66"/>
              <p:cNvSpPr>
                <a:spLocks noChangeArrowheads="1"/>
              </p:cNvSpPr>
              <p:nvPr/>
            </p:nvSpPr>
            <p:spPr bwMode="auto">
              <a:xfrm>
                <a:off x="257586" y="3716759"/>
                <a:ext cx="122117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x10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" name="Line 64"/>
              <p:cNvSpPr>
                <a:spLocks noChangeShapeType="1"/>
              </p:cNvSpPr>
              <p:nvPr/>
            </p:nvSpPr>
            <p:spPr bwMode="auto">
              <a:xfrm flipH="1">
                <a:off x="472510" y="4196112"/>
                <a:ext cx="16828" cy="1614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69" name="Rectangle 68"/>
              <p:cNvSpPr>
                <a:spLocks noChangeArrowheads="1"/>
              </p:cNvSpPr>
              <p:nvPr/>
            </p:nvSpPr>
            <p:spPr bwMode="auto">
              <a:xfrm>
                <a:off x="423559" y="4155766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0" name="Line 66"/>
              <p:cNvSpPr>
                <a:spLocks noChangeShapeType="1"/>
              </p:cNvSpPr>
              <p:nvPr/>
            </p:nvSpPr>
            <p:spPr bwMode="auto">
              <a:xfrm flipH="1">
                <a:off x="472510" y="3994383"/>
                <a:ext cx="16828" cy="1614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71" name="Rectangle 70"/>
              <p:cNvSpPr>
                <a:spLocks noChangeArrowheads="1"/>
              </p:cNvSpPr>
              <p:nvPr/>
            </p:nvSpPr>
            <p:spPr bwMode="auto">
              <a:xfrm>
                <a:off x="423559" y="3955650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" name="Line 68"/>
              <p:cNvSpPr>
                <a:spLocks noChangeShapeType="1"/>
              </p:cNvSpPr>
              <p:nvPr/>
            </p:nvSpPr>
            <p:spPr bwMode="auto">
              <a:xfrm flipH="1">
                <a:off x="472510" y="3794268"/>
                <a:ext cx="16828" cy="1614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73" name="Rectangle 72"/>
              <p:cNvSpPr>
                <a:spLocks noChangeArrowheads="1"/>
              </p:cNvSpPr>
              <p:nvPr/>
            </p:nvSpPr>
            <p:spPr bwMode="auto">
              <a:xfrm>
                <a:off x="423559" y="3753923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" name="Rectangle 73"/>
              <p:cNvSpPr>
                <a:spLocks noChangeArrowheads="1"/>
              </p:cNvSpPr>
              <p:nvPr/>
            </p:nvSpPr>
            <p:spPr bwMode="auto">
              <a:xfrm>
                <a:off x="493926" y="3697438"/>
                <a:ext cx="3400604" cy="52449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75" name="Rectangle 74"/>
              <p:cNvSpPr>
                <a:spLocks noChangeArrowheads="1"/>
              </p:cNvSpPr>
              <p:nvPr/>
            </p:nvSpPr>
            <p:spPr bwMode="auto">
              <a:xfrm>
                <a:off x="501574" y="3694211"/>
                <a:ext cx="3380717" cy="501901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76" name="Rectangle 75"/>
              <p:cNvSpPr>
                <a:spLocks noChangeArrowheads="1"/>
              </p:cNvSpPr>
              <p:nvPr/>
            </p:nvSpPr>
            <p:spPr bwMode="auto">
              <a:xfrm>
                <a:off x="2416497" y="3734446"/>
                <a:ext cx="1263076" cy="1413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+ EIC(1092.3827)  W</a:t>
                </a:r>
                <a:r>
                  <a:rPr lang="en-US" sz="600" dirty="0" smtClean="0">
                    <a:solidFill>
                      <a:srgbClr val="000000"/>
                    </a:solidFill>
                    <a:latin typeface="Microsoft Sans Serif" pitchFamily="34" charset="0"/>
                    <a:cs typeface="Arial" pitchFamily="34" charset="0"/>
                  </a:rPr>
                  <a:t>-sol</a:t>
                </a:r>
                <a:r>
                  <a:rPr kumimoji="0" 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 </a:t>
                </a:r>
                <a:endParaRPr kumimoji="0" lang="en-US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7" name="Freeform 76"/>
              <p:cNvSpPr>
                <a:spLocks/>
              </p:cNvSpPr>
              <p:nvPr/>
            </p:nvSpPr>
            <p:spPr bwMode="auto">
              <a:xfrm>
                <a:off x="501574" y="3737785"/>
                <a:ext cx="3380717" cy="458327"/>
              </a:xfrm>
              <a:custGeom>
                <a:avLst/>
                <a:gdLst/>
                <a:ahLst/>
                <a:cxnLst>
                  <a:cxn ang="0">
                    <a:pos x="35" y="284"/>
                  </a:cxn>
                  <a:cxn ang="0">
                    <a:pos x="73" y="284"/>
                  </a:cxn>
                  <a:cxn ang="0">
                    <a:pos x="108" y="281"/>
                  </a:cxn>
                  <a:cxn ang="0">
                    <a:pos x="119" y="192"/>
                  </a:cxn>
                  <a:cxn ang="0">
                    <a:pos x="138" y="254"/>
                  </a:cxn>
                  <a:cxn ang="0">
                    <a:pos x="148" y="149"/>
                  </a:cxn>
                  <a:cxn ang="0">
                    <a:pos x="162" y="219"/>
                  </a:cxn>
                  <a:cxn ang="0">
                    <a:pos x="184" y="279"/>
                  </a:cxn>
                  <a:cxn ang="0">
                    <a:pos x="205" y="273"/>
                  </a:cxn>
                  <a:cxn ang="0">
                    <a:pos x="221" y="279"/>
                  </a:cxn>
                  <a:cxn ang="0">
                    <a:pos x="254" y="284"/>
                  </a:cxn>
                  <a:cxn ang="0">
                    <a:pos x="283" y="284"/>
                  </a:cxn>
                  <a:cxn ang="0">
                    <a:pos x="313" y="281"/>
                  </a:cxn>
                  <a:cxn ang="0">
                    <a:pos x="348" y="284"/>
                  </a:cxn>
                  <a:cxn ang="0">
                    <a:pos x="386" y="284"/>
                  </a:cxn>
                  <a:cxn ang="0">
                    <a:pos x="424" y="284"/>
                  </a:cxn>
                  <a:cxn ang="0">
                    <a:pos x="461" y="284"/>
                  </a:cxn>
                  <a:cxn ang="0">
                    <a:pos x="499" y="284"/>
                  </a:cxn>
                  <a:cxn ang="0">
                    <a:pos x="537" y="284"/>
                  </a:cxn>
                  <a:cxn ang="0">
                    <a:pos x="575" y="284"/>
                  </a:cxn>
                  <a:cxn ang="0">
                    <a:pos x="613" y="284"/>
                  </a:cxn>
                  <a:cxn ang="0">
                    <a:pos x="650" y="284"/>
                  </a:cxn>
                  <a:cxn ang="0">
                    <a:pos x="688" y="284"/>
                  </a:cxn>
                  <a:cxn ang="0">
                    <a:pos x="726" y="284"/>
                  </a:cxn>
                  <a:cxn ang="0">
                    <a:pos x="764" y="284"/>
                  </a:cxn>
                  <a:cxn ang="0">
                    <a:pos x="802" y="284"/>
                  </a:cxn>
                  <a:cxn ang="0">
                    <a:pos x="839" y="284"/>
                  </a:cxn>
                  <a:cxn ang="0">
                    <a:pos x="877" y="284"/>
                  </a:cxn>
                  <a:cxn ang="0">
                    <a:pos x="915" y="284"/>
                  </a:cxn>
                  <a:cxn ang="0">
                    <a:pos x="953" y="284"/>
                  </a:cxn>
                  <a:cxn ang="0">
                    <a:pos x="990" y="284"/>
                  </a:cxn>
                  <a:cxn ang="0">
                    <a:pos x="1028" y="284"/>
                  </a:cxn>
                  <a:cxn ang="0">
                    <a:pos x="1066" y="284"/>
                  </a:cxn>
                  <a:cxn ang="0">
                    <a:pos x="1104" y="284"/>
                  </a:cxn>
                  <a:cxn ang="0">
                    <a:pos x="1142" y="284"/>
                  </a:cxn>
                  <a:cxn ang="0">
                    <a:pos x="1179" y="284"/>
                  </a:cxn>
                  <a:cxn ang="0">
                    <a:pos x="1217" y="284"/>
                  </a:cxn>
                  <a:cxn ang="0">
                    <a:pos x="1255" y="284"/>
                  </a:cxn>
                  <a:cxn ang="0">
                    <a:pos x="1293" y="284"/>
                  </a:cxn>
                  <a:cxn ang="0">
                    <a:pos x="1330" y="284"/>
                  </a:cxn>
                  <a:cxn ang="0">
                    <a:pos x="1368" y="284"/>
                  </a:cxn>
                  <a:cxn ang="0">
                    <a:pos x="1406" y="284"/>
                  </a:cxn>
                  <a:cxn ang="0">
                    <a:pos x="1444" y="284"/>
                  </a:cxn>
                  <a:cxn ang="0">
                    <a:pos x="1482" y="284"/>
                  </a:cxn>
                  <a:cxn ang="0">
                    <a:pos x="1519" y="284"/>
                  </a:cxn>
                  <a:cxn ang="0">
                    <a:pos x="1557" y="284"/>
                  </a:cxn>
                  <a:cxn ang="0">
                    <a:pos x="1595" y="284"/>
                  </a:cxn>
                  <a:cxn ang="0">
                    <a:pos x="1633" y="284"/>
                  </a:cxn>
                  <a:cxn ang="0">
                    <a:pos x="1670" y="284"/>
                  </a:cxn>
                  <a:cxn ang="0">
                    <a:pos x="1708" y="284"/>
                  </a:cxn>
                  <a:cxn ang="0">
                    <a:pos x="1746" y="284"/>
                  </a:cxn>
                  <a:cxn ang="0">
                    <a:pos x="1784" y="284"/>
                  </a:cxn>
                  <a:cxn ang="0">
                    <a:pos x="1822" y="284"/>
                  </a:cxn>
                  <a:cxn ang="0">
                    <a:pos x="1859" y="284"/>
                  </a:cxn>
                  <a:cxn ang="0">
                    <a:pos x="1897" y="284"/>
                  </a:cxn>
                  <a:cxn ang="0">
                    <a:pos x="1935" y="284"/>
                  </a:cxn>
                  <a:cxn ang="0">
                    <a:pos x="1973" y="284"/>
                  </a:cxn>
                  <a:cxn ang="0">
                    <a:pos x="2010" y="284"/>
                  </a:cxn>
                  <a:cxn ang="0">
                    <a:pos x="2048" y="284"/>
                  </a:cxn>
                  <a:cxn ang="0">
                    <a:pos x="2086" y="284"/>
                  </a:cxn>
                  <a:cxn ang="0">
                    <a:pos x="2124" y="284"/>
                  </a:cxn>
                  <a:cxn ang="0">
                    <a:pos x="2162" y="284"/>
                  </a:cxn>
                  <a:cxn ang="0">
                    <a:pos x="2199" y="284"/>
                  </a:cxn>
                </a:cxnLst>
                <a:rect l="0" t="0" r="r" b="b"/>
                <a:pathLst>
                  <a:path w="2210" h="284">
                    <a:moveTo>
                      <a:pt x="0" y="284"/>
                    </a:moveTo>
                    <a:lnTo>
                      <a:pt x="3" y="284"/>
                    </a:lnTo>
                    <a:lnTo>
                      <a:pt x="5" y="284"/>
                    </a:lnTo>
                    <a:lnTo>
                      <a:pt x="8" y="284"/>
                    </a:lnTo>
                    <a:lnTo>
                      <a:pt x="11" y="284"/>
                    </a:lnTo>
                    <a:lnTo>
                      <a:pt x="14" y="284"/>
                    </a:lnTo>
                    <a:lnTo>
                      <a:pt x="16" y="284"/>
                    </a:lnTo>
                    <a:lnTo>
                      <a:pt x="19" y="284"/>
                    </a:lnTo>
                    <a:lnTo>
                      <a:pt x="22" y="284"/>
                    </a:lnTo>
                    <a:lnTo>
                      <a:pt x="24" y="284"/>
                    </a:lnTo>
                    <a:lnTo>
                      <a:pt x="27" y="284"/>
                    </a:lnTo>
                    <a:lnTo>
                      <a:pt x="30" y="284"/>
                    </a:lnTo>
                    <a:lnTo>
                      <a:pt x="32" y="284"/>
                    </a:lnTo>
                    <a:lnTo>
                      <a:pt x="35" y="284"/>
                    </a:lnTo>
                    <a:lnTo>
                      <a:pt x="38" y="284"/>
                    </a:lnTo>
                    <a:lnTo>
                      <a:pt x="40" y="284"/>
                    </a:lnTo>
                    <a:lnTo>
                      <a:pt x="43" y="284"/>
                    </a:lnTo>
                    <a:lnTo>
                      <a:pt x="46" y="284"/>
                    </a:lnTo>
                    <a:lnTo>
                      <a:pt x="49" y="284"/>
                    </a:lnTo>
                    <a:lnTo>
                      <a:pt x="51" y="284"/>
                    </a:lnTo>
                    <a:lnTo>
                      <a:pt x="54" y="284"/>
                    </a:lnTo>
                    <a:lnTo>
                      <a:pt x="57" y="284"/>
                    </a:lnTo>
                    <a:lnTo>
                      <a:pt x="59" y="284"/>
                    </a:lnTo>
                    <a:lnTo>
                      <a:pt x="62" y="284"/>
                    </a:lnTo>
                    <a:lnTo>
                      <a:pt x="65" y="284"/>
                    </a:lnTo>
                    <a:lnTo>
                      <a:pt x="67" y="284"/>
                    </a:lnTo>
                    <a:lnTo>
                      <a:pt x="70" y="284"/>
                    </a:lnTo>
                    <a:lnTo>
                      <a:pt x="73" y="284"/>
                    </a:lnTo>
                    <a:lnTo>
                      <a:pt x="76" y="284"/>
                    </a:lnTo>
                    <a:lnTo>
                      <a:pt x="78" y="284"/>
                    </a:lnTo>
                    <a:lnTo>
                      <a:pt x="81" y="284"/>
                    </a:lnTo>
                    <a:lnTo>
                      <a:pt x="84" y="284"/>
                    </a:lnTo>
                    <a:lnTo>
                      <a:pt x="86" y="284"/>
                    </a:lnTo>
                    <a:lnTo>
                      <a:pt x="89" y="284"/>
                    </a:lnTo>
                    <a:lnTo>
                      <a:pt x="92" y="284"/>
                    </a:lnTo>
                    <a:lnTo>
                      <a:pt x="94" y="284"/>
                    </a:lnTo>
                    <a:lnTo>
                      <a:pt x="97" y="284"/>
                    </a:lnTo>
                    <a:lnTo>
                      <a:pt x="100" y="284"/>
                    </a:lnTo>
                    <a:lnTo>
                      <a:pt x="103" y="284"/>
                    </a:lnTo>
                    <a:lnTo>
                      <a:pt x="105" y="284"/>
                    </a:lnTo>
                    <a:lnTo>
                      <a:pt x="108" y="284"/>
                    </a:lnTo>
                    <a:lnTo>
                      <a:pt x="108" y="281"/>
                    </a:lnTo>
                    <a:lnTo>
                      <a:pt x="108" y="284"/>
                    </a:lnTo>
                    <a:lnTo>
                      <a:pt x="108" y="281"/>
                    </a:lnTo>
                    <a:lnTo>
                      <a:pt x="111" y="281"/>
                    </a:lnTo>
                    <a:lnTo>
                      <a:pt x="113" y="279"/>
                    </a:lnTo>
                    <a:lnTo>
                      <a:pt x="113" y="270"/>
                    </a:lnTo>
                    <a:lnTo>
                      <a:pt x="113" y="279"/>
                    </a:lnTo>
                    <a:lnTo>
                      <a:pt x="113" y="270"/>
                    </a:lnTo>
                    <a:lnTo>
                      <a:pt x="116" y="260"/>
                    </a:lnTo>
                    <a:lnTo>
                      <a:pt x="116" y="235"/>
                    </a:lnTo>
                    <a:lnTo>
                      <a:pt x="116" y="260"/>
                    </a:lnTo>
                    <a:lnTo>
                      <a:pt x="116" y="235"/>
                    </a:lnTo>
                    <a:lnTo>
                      <a:pt x="119" y="192"/>
                    </a:lnTo>
                    <a:lnTo>
                      <a:pt x="119" y="135"/>
                    </a:lnTo>
                    <a:lnTo>
                      <a:pt x="119" y="192"/>
                    </a:lnTo>
                    <a:lnTo>
                      <a:pt x="119" y="135"/>
                    </a:lnTo>
                    <a:lnTo>
                      <a:pt x="121" y="70"/>
                    </a:lnTo>
                    <a:lnTo>
                      <a:pt x="121" y="78"/>
                    </a:lnTo>
                    <a:lnTo>
                      <a:pt x="124" y="0"/>
                    </a:lnTo>
                    <a:lnTo>
                      <a:pt x="124" y="8"/>
                    </a:lnTo>
                    <a:lnTo>
                      <a:pt x="127" y="40"/>
                    </a:lnTo>
                    <a:lnTo>
                      <a:pt x="127" y="151"/>
                    </a:lnTo>
                    <a:lnTo>
                      <a:pt x="130" y="170"/>
                    </a:lnTo>
                    <a:lnTo>
                      <a:pt x="130" y="203"/>
                    </a:lnTo>
                    <a:lnTo>
                      <a:pt x="132" y="227"/>
                    </a:lnTo>
                    <a:lnTo>
                      <a:pt x="132" y="246"/>
                    </a:lnTo>
                    <a:lnTo>
                      <a:pt x="135" y="246"/>
                    </a:lnTo>
                    <a:lnTo>
                      <a:pt x="135" y="252"/>
                    </a:lnTo>
                    <a:lnTo>
                      <a:pt x="138" y="254"/>
                    </a:lnTo>
                    <a:lnTo>
                      <a:pt x="138" y="260"/>
                    </a:lnTo>
                    <a:lnTo>
                      <a:pt x="140" y="252"/>
                    </a:lnTo>
                    <a:lnTo>
                      <a:pt x="140" y="249"/>
                    </a:lnTo>
                    <a:lnTo>
                      <a:pt x="140" y="254"/>
                    </a:lnTo>
                    <a:lnTo>
                      <a:pt x="140" y="249"/>
                    </a:lnTo>
                    <a:lnTo>
                      <a:pt x="143" y="241"/>
                    </a:lnTo>
                    <a:lnTo>
                      <a:pt x="143" y="216"/>
                    </a:lnTo>
                    <a:lnTo>
                      <a:pt x="143" y="241"/>
                    </a:lnTo>
                    <a:lnTo>
                      <a:pt x="143" y="216"/>
                    </a:lnTo>
                    <a:lnTo>
                      <a:pt x="146" y="187"/>
                    </a:lnTo>
                    <a:lnTo>
                      <a:pt x="146" y="159"/>
                    </a:lnTo>
                    <a:lnTo>
                      <a:pt x="146" y="187"/>
                    </a:lnTo>
                    <a:lnTo>
                      <a:pt x="146" y="159"/>
                    </a:lnTo>
                    <a:lnTo>
                      <a:pt x="148" y="149"/>
                    </a:lnTo>
                    <a:lnTo>
                      <a:pt x="148" y="122"/>
                    </a:lnTo>
                    <a:lnTo>
                      <a:pt x="148" y="149"/>
                    </a:lnTo>
                    <a:lnTo>
                      <a:pt x="148" y="122"/>
                    </a:lnTo>
                    <a:lnTo>
                      <a:pt x="151" y="76"/>
                    </a:lnTo>
                    <a:lnTo>
                      <a:pt x="151" y="78"/>
                    </a:lnTo>
                    <a:lnTo>
                      <a:pt x="154" y="97"/>
                    </a:lnTo>
                    <a:lnTo>
                      <a:pt x="154" y="162"/>
                    </a:lnTo>
                    <a:lnTo>
                      <a:pt x="157" y="149"/>
                    </a:lnTo>
                    <a:lnTo>
                      <a:pt x="157" y="146"/>
                    </a:lnTo>
                    <a:lnTo>
                      <a:pt x="157" y="151"/>
                    </a:lnTo>
                    <a:lnTo>
                      <a:pt x="159" y="181"/>
                    </a:lnTo>
                    <a:lnTo>
                      <a:pt x="159" y="187"/>
                    </a:lnTo>
                    <a:lnTo>
                      <a:pt x="162" y="200"/>
                    </a:lnTo>
                    <a:lnTo>
                      <a:pt x="162" y="219"/>
                    </a:lnTo>
                    <a:lnTo>
                      <a:pt x="165" y="241"/>
                    </a:lnTo>
                    <a:lnTo>
                      <a:pt x="165" y="254"/>
                    </a:lnTo>
                    <a:lnTo>
                      <a:pt x="167" y="257"/>
                    </a:lnTo>
                    <a:lnTo>
                      <a:pt x="167" y="265"/>
                    </a:lnTo>
                    <a:lnTo>
                      <a:pt x="170" y="268"/>
                    </a:lnTo>
                    <a:lnTo>
                      <a:pt x="170" y="270"/>
                    </a:lnTo>
                    <a:lnTo>
                      <a:pt x="173" y="270"/>
                    </a:lnTo>
                    <a:lnTo>
                      <a:pt x="175" y="273"/>
                    </a:lnTo>
                    <a:lnTo>
                      <a:pt x="175" y="276"/>
                    </a:lnTo>
                    <a:lnTo>
                      <a:pt x="178" y="276"/>
                    </a:lnTo>
                    <a:lnTo>
                      <a:pt x="181" y="279"/>
                    </a:lnTo>
                    <a:lnTo>
                      <a:pt x="184" y="279"/>
                    </a:lnTo>
                    <a:lnTo>
                      <a:pt x="184" y="276"/>
                    </a:lnTo>
                    <a:lnTo>
                      <a:pt x="184" y="279"/>
                    </a:lnTo>
                    <a:lnTo>
                      <a:pt x="186" y="279"/>
                    </a:lnTo>
                    <a:lnTo>
                      <a:pt x="189" y="279"/>
                    </a:lnTo>
                    <a:lnTo>
                      <a:pt x="192" y="279"/>
                    </a:lnTo>
                    <a:lnTo>
                      <a:pt x="194" y="279"/>
                    </a:lnTo>
                    <a:lnTo>
                      <a:pt x="197" y="279"/>
                    </a:lnTo>
                    <a:lnTo>
                      <a:pt x="200" y="279"/>
                    </a:lnTo>
                    <a:lnTo>
                      <a:pt x="202" y="281"/>
                    </a:lnTo>
                    <a:lnTo>
                      <a:pt x="202" y="279"/>
                    </a:lnTo>
                    <a:lnTo>
                      <a:pt x="202" y="281"/>
                    </a:lnTo>
                    <a:lnTo>
                      <a:pt x="202" y="279"/>
                    </a:lnTo>
                    <a:lnTo>
                      <a:pt x="205" y="279"/>
                    </a:lnTo>
                    <a:lnTo>
                      <a:pt x="205" y="273"/>
                    </a:lnTo>
                    <a:lnTo>
                      <a:pt x="205" y="279"/>
                    </a:lnTo>
                    <a:lnTo>
                      <a:pt x="205" y="273"/>
                    </a:lnTo>
                    <a:lnTo>
                      <a:pt x="208" y="265"/>
                    </a:lnTo>
                    <a:lnTo>
                      <a:pt x="208" y="252"/>
                    </a:lnTo>
                    <a:lnTo>
                      <a:pt x="208" y="265"/>
                    </a:lnTo>
                    <a:lnTo>
                      <a:pt x="208" y="252"/>
                    </a:lnTo>
                    <a:lnTo>
                      <a:pt x="211" y="238"/>
                    </a:lnTo>
                    <a:lnTo>
                      <a:pt x="211" y="235"/>
                    </a:lnTo>
                    <a:lnTo>
                      <a:pt x="211" y="238"/>
                    </a:lnTo>
                    <a:lnTo>
                      <a:pt x="211" y="235"/>
                    </a:lnTo>
                    <a:lnTo>
                      <a:pt x="213" y="249"/>
                    </a:lnTo>
                    <a:lnTo>
                      <a:pt x="213" y="260"/>
                    </a:lnTo>
                    <a:lnTo>
                      <a:pt x="216" y="268"/>
                    </a:lnTo>
                    <a:lnTo>
                      <a:pt x="216" y="270"/>
                    </a:lnTo>
                    <a:lnTo>
                      <a:pt x="219" y="276"/>
                    </a:lnTo>
                    <a:lnTo>
                      <a:pt x="221" y="279"/>
                    </a:lnTo>
                    <a:lnTo>
                      <a:pt x="221" y="281"/>
                    </a:lnTo>
                    <a:lnTo>
                      <a:pt x="224" y="281"/>
                    </a:lnTo>
                    <a:lnTo>
                      <a:pt x="227" y="281"/>
                    </a:lnTo>
                    <a:lnTo>
                      <a:pt x="229" y="284"/>
                    </a:lnTo>
                    <a:lnTo>
                      <a:pt x="232" y="284"/>
                    </a:lnTo>
                    <a:lnTo>
                      <a:pt x="235" y="284"/>
                    </a:lnTo>
                    <a:lnTo>
                      <a:pt x="237" y="281"/>
                    </a:lnTo>
                    <a:lnTo>
                      <a:pt x="237" y="284"/>
                    </a:lnTo>
                    <a:lnTo>
                      <a:pt x="240" y="284"/>
                    </a:lnTo>
                    <a:lnTo>
                      <a:pt x="243" y="284"/>
                    </a:lnTo>
                    <a:lnTo>
                      <a:pt x="246" y="284"/>
                    </a:lnTo>
                    <a:lnTo>
                      <a:pt x="248" y="284"/>
                    </a:lnTo>
                    <a:lnTo>
                      <a:pt x="251" y="284"/>
                    </a:lnTo>
                    <a:lnTo>
                      <a:pt x="254" y="284"/>
                    </a:lnTo>
                    <a:lnTo>
                      <a:pt x="256" y="284"/>
                    </a:lnTo>
                    <a:lnTo>
                      <a:pt x="259" y="284"/>
                    </a:lnTo>
                    <a:lnTo>
                      <a:pt x="262" y="281"/>
                    </a:lnTo>
                    <a:lnTo>
                      <a:pt x="264" y="284"/>
                    </a:lnTo>
                    <a:lnTo>
                      <a:pt x="267" y="284"/>
                    </a:lnTo>
                    <a:lnTo>
                      <a:pt x="270" y="284"/>
                    </a:lnTo>
                    <a:lnTo>
                      <a:pt x="273" y="284"/>
                    </a:lnTo>
                    <a:lnTo>
                      <a:pt x="275" y="281"/>
                    </a:lnTo>
                    <a:lnTo>
                      <a:pt x="275" y="284"/>
                    </a:lnTo>
                    <a:lnTo>
                      <a:pt x="278" y="284"/>
                    </a:lnTo>
                    <a:lnTo>
                      <a:pt x="281" y="284"/>
                    </a:lnTo>
                    <a:lnTo>
                      <a:pt x="283" y="284"/>
                    </a:lnTo>
                    <a:lnTo>
                      <a:pt x="283" y="281"/>
                    </a:lnTo>
                    <a:lnTo>
                      <a:pt x="283" y="284"/>
                    </a:lnTo>
                    <a:lnTo>
                      <a:pt x="283" y="281"/>
                    </a:lnTo>
                    <a:lnTo>
                      <a:pt x="286" y="281"/>
                    </a:lnTo>
                    <a:lnTo>
                      <a:pt x="289" y="281"/>
                    </a:lnTo>
                    <a:lnTo>
                      <a:pt x="291" y="281"/>
                    </a:lnTo>
                    <a:lnTo>
                      <a:pt x="294" y="281"/>
                    </a:lnTo>
                    <a:lnTo>
                      <a:pt x="297" y="281"/>
                    </a:lnTo>
                    <a:lnTo>
                      <a:pt x="297" y="284"/>
                    </a:lnTo>
                    <a:lnTo>
                      <a:pt x="300" y="281"/>
                    </a:lnTo>
                    <a:lnTo>
                      <a:pt x="300" y="284"/>
                    </a:lnTo>
                    <a:lnTo>
                      <a:pt x="302" y="281"/>
                    </a:lnTo>
                    <a:lnTo>
                      <a:pt x="305" y="281"/>
                    </a:lnTo>
                    <a:lnTo>
                      <a:pt x="308" y="281"/>
                    </a:lnTo>
                    <a:lnTo>
                      <a:pt x="310" y="279"/>
                    </a:lnTo>
                    <a:lnTo>
                      <a:pt x="313" y="281"/>
                    </a:lnTo>
                    <a:lnTo>
                      <a:pt x="316" y="281"/>
                    </a:lnTo>
                    <a:lnTo>
                      <a:pt x="318" y="281"/>
                    </a:lnTo>
                    <a:lnTo>
                      <a:pt x="321" y="281"/>
                    </a:lnTo>
                    <a:lnTo>
                      <a:pt x="324" y="281"/>
                    </a:lnTo>
                    <a:lnTo>
                      <a:pt x="327" y="281"/>
                    </a:lnTo>
                    <a:lnTo>
                      <a:pt x="329" y="281"/>
                    </a:lnTo>
                    <a:lnTo>
                      <a:pt x="332" y="279"/>
                    </a:lnTo>
                    <a:lnTo>
                      <a:pt x="332" y="281"/>
                    </a:lnTo>
                    <a:lnTo>
                      <a:pt x="335" y="281"/>
                    </a:lnTo>
                    <a:lnTo>
                      <a:pt x="337" y="281"/>
                    </a:lnTo>
                    <a:lnTo>
                      <a:pt x="340" y="281"/>
                    </a:lnTo>
                    <a:lnTo>
                      <a:pt x="343" y="281"/>
                    </a:lnTo>
                    <a:lnTo>
                      <a:pt x="345" y="281"/>
                    </a:lnTo>
                    <a:lnTo>
                      <a:pt x="348" y="284"/>
                    </a:lnTo>
                    <a:lnTo>
                      <a:pt x="351" y="284"/>
                    </a:lnTo>
                    <a:lnTo>
                      <a:pt x="354" y="284"/>
                    </a:lnTo>
                    <a:lnTo>
                      <a:pt x="356" y="284"/>
                    </a:lnTo>
                    <a:lnTo>
                      <a:pt x="359" y="284"/>
                    </a:lnTo>
                    <a:lnTo>
                      <a:pt x="362" y="284"/>
                    </a:lnTo>
                    <a:lnTo>
                      <a:pt x="364" y="284"/>
                    </a:lnTo>
                    <a:lnTo>
                      <a:pt x="367" y="284"/>
                    </a:lnTo>
                    <a:lnTo>
                      <a:pt x="370" y="284"/>
                    </a:lnTo>
                    <a:lnTo>
                      <a:pt x="372" y="284"/>
                    </a:lnTo>
                    <a:lnTo>
                      <a:pt x="375" y="284"/>
                    </a:lnTo>
                    <a:lnTo>
                      <a:pt x="378" y="284"/>
                    </a:lnTo>
                    <a:lnTo>
                      <a:pt x="381" y="284"/>
                    </a:lnTo>
                    <a:lnTo>
                      <a:pt x="383" y="284"/>
                    </a:lnTo>
                    <a:lnTo>
                      <a:pt x="386" y="284"/>
                    </a:lnTo>
                    <a:lnTo>
                      <a:pt x="389" y="284"/>
                    </a:lnTo>
                    <a:lnTo>
                      <a:pt x="391" y="284"/>
                    </a:lnTo>
                    <a:lnTo>
                      <a:pt x="394" y="284"/>
                    </a:lnTo>
                    <a:lnTo>
                      <a:pt x="397" y="284"/>
                    </a:lnTo>
                    <a:lnTo>
                      <a:pt x="399" y="284"/>
                    </a:lnTo>
                    <a:lnTo>
                      <a:pt x="402" y="284"/>
                    </a:lnTo>
                    <a:lnTo>
                      <a:pt x="405" y="284"/>
                    </a:lnTo>
                    <a:lnTo>
                      <a:pt x="408" y="284"/>
                    </a:lnTo>
                    <a:lnTo>
                      <a:pt x="410" y="284"/>
                    </a:lnTo>
                    <a:lnTo>
                      <a:pt x="413" y="284"/>
                    </a:lnTo>
                    <a:lnTo>
                      <a:pt x="416" y="284"/>
                    </a:lnTo>
                    <a:lnTo>
                      <a:pt x="418" y="284"/>
                    </a:lnTo>
                    <a:lnTo>
                      <a:pt x="421" y="284"/>
                    </a:lnTo>
                    <a:lnTo>
                      <a:pt x="424" y="284"/>
                    </a:lnTo>
                    <a:lnTo>
                      <a:pt x="426" y="284"/>
                    </a:lnTo>
                    <a:lnTo>
                      <a:pt x="429" y="284"/>
                    </a:lnTo>
                    <a:lnTo>
                      <a:pt x="432" y="284"/>
                    </a:lnTo>
                    <a:lnTo>
                      <a:pt x="434" y="284"/>
                    </a:lnTo>
                    <a:lnTo>
                      <a:pt x="437" y="284"/>
                    </a:lnTo>
                    <a:lnTo>
                      <a:pt x="440" y="284"/>
                    </a:lnTo>
                    <a:lnTo>
                      <a:pt x="443" y="284"/>
                    </a:lnTo>
                    <a:lnTo>
                      <a:pt x="445" y="284"/>
                    </a:lnTo>
                    <a:lnTo>
                      <a:pt x="448" y="284"/>
                    </a:lnTo>
                    <a:lnTo>
                      <a:pt x="451" y="284"/>
                    </a:lnTo>
                    <a:lnTo>
                      <a:pt x="453" y="284"/>
                    </a:lnTo>
                    <a:lnTo>
                      <a:pt x="456" y="284"/>
                    </a:lnTo>
                    <a:lnTo>
                      <a:pt x="459" y="284"/>
                    </a:lnTo>
                    <a:lnTo>
                      <a:pt x="461" y="284"/>
                    </a:lnTo>
                    <a:lnTo>
                      <a:pt x="464" y="284"/>
                    </a:lnTo>
                    <a:lnTo>
                      <a:pt x="467" y="284"/>
                    </a:lnTo>
                    <a:lnTo>
                      <a:pt x="470" y="284"/>
                    </a:lnTo>
                    <a:lnTo>
                      <a:pt x="472" y="284"/>
                    </a:lnTo>
                    <a:lnTo>
                      <a:pt x="475" y="284"/>
                    </a:lnTo>
                    <a:lnTo>
                      <a:pt x="478" y="284"/>
                    </a:lnTo>
                    <a:lnTo>
                      <a:pt x="480" y="284"/>
                    </a:lnTo>
                    <a:lnTo>
                      <a:pt x="483" y="284"/>
                    </a:lnTo>
                    <a:lnTo>
                      <a:pt x="486" y="284"/>
                    </a:lnTo>
                    <a:lnTo>
                      <a:pt x="488" y="284"/>
                    </a:lnTo>
                    <a:lnTo>
                      <a:pt x="491" y="284"/>
                    </a:lnTo>
                    <a:lnTo>
                      <a:pt x="494" y="284"/>
                    </a:lnTo>
                    <a:lnTo>
                      <a:pt x="497" y="284"/>
                    </a:lnTo>
                    <a:lnTo>
                      <a:pt x="499" y="284"/>
                    </a:lnTo>
                    <a:lnTo>
                      <a:pt x="502" y="284"/>
                    </a:lnTo>
                    <a:lnTo>
                      <a:pt x="505" y="284"/>
                    </a:lnTo>
                    <a:lnTo>
                      <a:pt x="507" y="284"/>
                    </a:lnTo>
                    <a:lnTo>
                      <a:pt x="510" y="284"/>
                    </a:lnTo>
                    <a:lnTo>
                      <a:pt x="513" y="284"/>
                    </a:lnTo>
                    <a:lnTo>
                      <a:pt x="515" y="284"/>
                    </a:lnTo>
                    <a:lnTo>
                      <a:pt x="518" y="284"/>
                    </a:lnTo>
                    <a:lnTo>
                      <a:pt x="521" y="284"/>
                    </a:lnTo>
                    <a:lnTo>
                      <a:pt x="524" y="284"/>
                    </a:lnTo>
                    <a:lnTo>
                      <a:pt x="526" y="284"/>
                    </a:lnTo>
                    <a:lnTo>
                      <a:pt x="529" y="284"/>
                    </a:lnTo>
                    <a:lnTo>
                      <a:pt x="532" y="284"/>
                    </a:lnTo>
                    <a:lnTo>
                      <a:pt x="534" y="284"/>
                    </a:lnTo>
                    <a:lnTo>
                      <a:pt x="537" y="284"/>
                    </a:lnTo>
                    <a:lnTo>
                      <a:pt x="540" y="284"/>
                    </a:lnTo>
                    <a:lnTo>
                      <a:pt x="542" y="284"/>
                    </a:lnTo>
                    <a:lnTo>
                      <a:pt x="545" y="284"/>
                    </a:lnTo>
                    <a:lnTo>
                      <a:pt x="548" y="284"/>
                    </a:lnTo>
                    <a:lnTo>
                      <a:pt x="551" y="284"/>
                    </a:lnTo>
                    <a:lnTo>
                      <a:pt x="553" y="284"/>
                    </a:lnTo>
                    <a:lnTo>
                      <a:pt x="556" y="284"/>
                    </a:lnTo>
                    <a:lnTo>
                      <a:pt x="559" y="284"/>
                    </a:lnTo>
                    <a:lnTo>
                      <a:pt x="561" y="284"/>
                    </a:lnTo>
                    <a:lnTo>
                      <a:pt x="564" y="284"/>
                    </a:lnTo>
                    <a:lnTo>
                      <a:pt x="567" y="284"/>
                    </a:lnTo>
                    <a:lnTo>
                      <a:pt x="569" y="284"/>
                    </a:lnTo>
                    <a:lnTo>
                      <a:pt x="572" y="284"/>
                    </a:lnTo>
                    <a:lnTo>
                      <a:pt x="575" y="284"/>
                    </a:lnTo>
                    <a:lnTo>
                      <a:pt x="578" y="284"/>
                    </a:lnTo>
                    <a:lnTo>
                      <a:pt x="580" y="284"/>
                    </a:lnTo>
                    <a:lnTo>
                      <a:pt x="583" y="284"/>
                    </a:lnTo>
                    <a:lnTo>
                      <a:pt x="586" y="284"/>
                    </a:lnTo>
                    <a:lnTo>
                      <a:pt x="588" y="284"/>
                    </a:lnTo>
                    <a:lnTo>
                      <a:pt x="591" y="284"/>
                    </a:lnTo>
                    <a:lnTo>
                      <a:pt x="594" y="284"/>
                    </a:lnTo>
                    <a:lnTo>
                      <a:pt x="596" y="284"/>
                    </a:lnTo>
                    <a:lnTo>
                      <a:pt x="599" y="284"/>
                    </a:lnTo>
                    <a:lnTo>
                      <a:pt x="602" y="284"/>
                    </a:lnTo>
                    <a:lnTo>
                      <a:pt x="605" y="284"/>
                    </a:lnTo>
                    <a:lnTo>
                      <a:pt x="607" y="284"/>
                    </a:lnTo>
                    <a:lnTo>
                      <a:pt x="610" y="284"/>
                    </a:lnTo>
                    <a:lnTo>
                      <a:pt x="613" y="284"/>
                    </a:lnTo>
                    <a:lnTo>
                      <a:pt x="615" y="284"/>
                    </a:lnTo>
                    <a:lnTo>
                      <a:pt x="618" y="284"/>
                    </a:lnTo>
                    <a:lnTo>
                      <a:pt x="621" y="284"/>
                    </a:lnTo>
                    <a:lnTo>
                      <a:pt x="623" y="284"/>
                    </a:lnTo>
                    <a:lnTo>
                      <a:pt x="626" y="284"/>
                    </a:lnTo>
                    <a:lnTo>
                      <a:pt x="629" y="284"/>
                    </a:lnTo>
                    <a:lnTo>
                      <a:pt x="631" y="284"/>
                    </a:lnTo>
                    <a:lnTo>
                      <a:pt x="634" y="284"/>
                    </a:lnTo>
                    <a:lnTo>
                      <a:pt x="637" y="284"/>
                    </a:lnTo>
                    <a:lnTo>
                      <a:pt x="640" y="284"/>
                    </a:lnTo>
                    <a:lnTo>
                      <a:pt x="642" y="284"/>
                    </a:lnTo>
                    <a:lnTo>
                      <a:pt x="645" y="284"/>
                    </a:lnTo>
                    <a:lnTo>
                      <a:pt x="648" y="284"/>
                    </a:lnTo>
                    <a:lnTo>
                      <a:pt x="650" y="284"/>
                    </a:lnTo>
                    <a:lnTo>
                      <a:pt x="653" y="284"/>
                    </a:lnTo>
                    <a:lnTo>
                      <a:pt x="656" y="284"/>
                    </a:lnTo>
                    <a:lnTo>
                      <a:pt x="658" y="284"/>
                    </a:lnTo>
                    <a:lnTo>
                      <a:pt x="661" y="284"/>
                    </a:lnTo>
                    <a:lnTo>
                      <a:pt x="664" y="284"/>
                    </a:lnTo>
                    <a:lnTo>
                      <a:pt x="667" y="284"/>
                    </a:lnTo>
                    <a:lnTo>
                      <a:pt x="669" y="284"/>
                    </a:lnTo>
                    <a:lnTo>
                      <a:pt x="672" y="284"/>
                    </a:lnTo>
                    <a:lnTo>
                      <a:pt x="675" y="284"/>
                    </a:lnTo>
                    <a:lnTo>
                      <a:pt x="677" y="284"/>
                    </a:lnTo>
                    <a:lnTo>
                      <a:pt x="680" y="284"/>
                    </a:lnTo>
                    <a:lnTo>
                      <a:pt x="683" y="284"/>
                    </a:lnTo>
                    <a:lnTo>
                      <a:pt x="685" y="284"/>
                    </a:lnTo>
                    <a:lnTo>
                      <a:pt x="688" y="284"/>
                    </a:lnTo>
                    <a:lnTo>
                      <a:pt x="691" y="284"/>
                    </a:lnTo>
                    <a:lnTo>
                      <a:pt x="694" y="284"/>
                    </a:lnTo>
                    <a:lnTo>
                      <a:pt x="696" y="284"/>
                    </a:lnTo>
                    <a:lnTo>
                      <a:pt x="699" y="284"/>
                    </a:lnTo>
                    <a:lnTo>
                      <a:pt x="702" y="284"/>
                    </a:lnTo>
                    <a:lnTo>
                      <a:pt x="704" y="284"/>
                    </a:lnTo>
                    <a:lnTo>
                      <a:pt x="707" y="284"/>
                    </a:lnTo>
                    <a:lnTo>
                      <a:pt x="710" y="284"/>
                    </a:lnTo>
                    <a:lnTo>
                      <a:pt x="712" y="284"/>
                    </a:lnTo>
                    <a:lnTo>
                      <a:pt x="715" y="284"/>
                    </a:lnTo>
                    <a:lnTo>
                      <a:pt x="718" y="284"/>
                    </a:lnTo>
                    <a:lnTo>
                      <a:pt x="721" y="284"/>
                    </a:lnTo>
                    <a:lnTo>
                      <a:pt x="723" y="284"/>
                    </a:lnTo>
                    <a:lnTo>
                      <a:pt x="726" y="284"/>
                    </a:lnTo>
                    <a:lnTo>
                      <a:pt x="729" y="284"/>
                    </a:lnTo>
                    <a:lnTo>
                      <a:pt x="731" y="284"/>
                    </a:lnTo>
                    <a:lnTo>
                      <a:pt x="734" y="284"/>
                    </a:lnTo>
                    <a:lnTo>
                      <a:pt x="737" y="284"/>
                    </a:lnTo>
                    <a:lnTo>
                      <a:pt x="739" y="284"/>
                    </a:lnTo>
                    <a:lnTo>
                      <a:pt x="742" y="284"/>
                    </a:lnTo>
                    <a:lnTo>
                      <a:pt x="745" y="284"/>
                    </a:lnTo>
                    <a:lnTo>
                      <a:pt x="748" y="284"/>
                    </a:lnTo>
                    <a:lnTo>
                      <a:pt x="750" y="284"/>
                    </a:lnTo>
                    <a:lnTo>
                      <a:pt x="753" y="284"/>
                    </a:lnTo>
                    <a:lnTo>
                      <a:pt x="756" y="284"/>
                    </a:lnTo>
                    <a:lnTo>
                      <a:pt x="758" y="284"/>
                    </a:lnTo>
                    <a:lnTo>
                      <a:pt x="761" y="284"/>
                    </a:lnTo>
                    <a:lnTo>
                      <a:pt x="764" y="284"/>
                    </a:lnTo>
                    <a:lnTo>
                      <a:pt x="766" y="284"/>
                    </a:lnTo>
                    <a:lnTo>
                      <a:pt x="769" y="284"/>
                    </a:lnTo>
                    <a:lnTo>
                      <a:pt x="772" y="284"/>
                    </a:lnTo>
                    <a:lnTo>
                      <a:pt x="775" y="284"/>
                    </a:lnTo>
                    <a:lnTo>
                      <a:pt x="777" y="284"/>
                    </a:lnTo>
                    <a:lnTo>
                      <a:pt x="780" y="284"/>
                    </a:lnTo>
                    <a:lnTo>
                      <a:pt x="783" y="284"/>
                    </a:lnTo>
                    <a:lnTo>
                      <a:pt x="785" y="284"/>
                    </a:lnTo>
                    <a:lnTo>
                      <a:pt x="788" y="284"/>
                    </a:lnTo>
                    <a:lnTo>
                      <a:pt x="791" y="284"/>
                    </a:lnTo>
                    <a:lnTo>
                      <a:pt x="793" y="284"/>
                    </a:lnTo>
                    <a:lnTo>
                      <a:pt x="796" y="284"/>
                    </a:lnTo>
                    <a:lnTo>
                      <a:pt x="799" y="284"/>
                    </a:lnTo>
                    <a:lnTo>
                      <a:pt x="802" y="284"/>
                    </a:lnTo>
                    <a:lnTo>
                      <a:pt x="804" y="284"/>
                    </a:lnTo>
                    <a:lnTo>
                      <a:pt x="807" y="284"/>
                    </a:lnTo>
                    <a:lnTo>
                      <a:pt x="810" y="284"/>
                    </a:lnTo>
                    <a:lnTo>
                      <a:pt x="812" y="284"/>
                    </a:lnTo>
                    <a:lnTo>
                      <a:pt x="815" y="284"/>
                    </a:lnTo>
                    <a:lnTo>
                      <a:pt x="818" y="284"/>
                    </a:lnTo>
                    <a:lnTo>
                      <a:pt x="820" y="284"/>
                    </a:lnTo>
                    <a:lnTo>
                      <a:pt x="823" y="284"/>
                    </a:lnTo>
                    <a:lnTo>
                      <a:pt x="826" y="284"/>
                    </a:lnTo>
                    <a:lnTo>
                      <a:pt x="828" y="284"/>
                    </a:lnTo>
                    <a:lnTo>
                      <a:pt x="831" y="284"/>
                    </a:lnTo>
                    <a:lnTo>
                      <a:pt x="834" y="284"/>
                    </a:lnTo>
                    <a:lnTo>
                      <a:pt x="837" y="284"/>
                    </a:lnTo>
                    <a:lnTo>
                      <a:pt x="839" y="284"/>
                    </a:lnTo>
                    <a:lnTo>
                      <a:pt x="842" y="284"/>
                    </a:lnTo>
                    <a:lnTo>
                      <a:pt x="845" y="284"/>
                    </a:lnTo>
                    <a:lnTo>
                      <a:pt x="847" y="284"/>
                    </a:lnTo>
                    <a:lnTo>
                      <a:pt x="850" y="284"/>
                    </a:lnTo>
                    <a:lnTo>
                      <a:pt x="853" y="284"/>
                    </a:lnTo>
                    <a:lnTo>
                      <a:pt x="855" y="284"/>
                    </a:lnTo>
                    <a:lnTo>
                      <a:pt x="858" y="284"/>
                    </a:lnTo>
                    <a:lnTo>
                      <a:pt x="861" y="284"/>
                    </a:lnTo>
                    <a:lnTo>
                      <a:pt x="864" y="284"/>
                    </a:lnTo>
                    <a:lnTo>
                      <a:pt x="866" y="284"/>
                    </a:lnTo>
                    <a:lnTo>
                      <a:pt x="869" y="284"/>
                    </a:lnTo>
                    <a:lnTo>
                      <a:pt x="872" y="284"/>
                    </a:lnTo>
                    <a:lnTo>
                      <a:pt x="874" y="284"/>
                    </a:lnTo>
                    <a:lnTo>
                      <a:pt x="877" y="284"/>
                    </a:lnTo>
                    <a:lnTo>
                      <a:pt x="880" y="284"/>
                    </a:lnTo>
                    <a:lnTo>
                      <a:pt x="882" y="284"/>
                    </a:lnTo>
                    <a:lnTo>
                      <a:pt x="885" y="284"/>
                    </a:lnTo>
                    <a:lnTo>
                      <a:pt x="888" y="284"/>
                    </a:lnTo>
                    <a:lnTo>
                      <a:pt x="891" y="284"/>
                    </a:lnTo>
                    <a:lnTo>
                      <a:pt x="893" y="284"/>
                    </a:lnTo>
                    <a:lnTo>
                      <a:pt x="896" y="284"/>
                    </a:lnTo>
                    <a:lnTo>
                      <a:pt x="899" y="284"/>
                    </a:lnTo>
                    <a:lnTo>
                      <a:pt x="901" y="284"/>
                    </a:lnTo>
                    <a:lnTo>
                      <a:pt x="904" y="284"/>
                    </a:lnTo>
                    <a:lnTo>
                      <a:pt x="907" y="284"/>
                    </a:lnTo>
                    <a:lnTo>
                      <a:pt x="909" y="284"/>
                    </a:lnTo>
                    <a:lnTo>
                      <a:pt x="912" y="284"/>
                    </a:lnTo>
                    <a:lnTo>
                      <a:pt x="915" y="284"/>
                    </a:lnTo>
                    <a:lnTo>
                      <a:pt x="918" y="284"/>
                    </a:lnTo>
                    <a:lnTo>
                      <a:pt x="920" y="284"/>
                    </a:lnTo>
                    <a:lnTo>
                      <a:pt x="923" y="284"/>
                    </a:lnTo>
                    <a:lnTo>
                      <a:pt x="926" y="284"/>
                    </a:lnTo>
                    <a:lnTo>
                      <a:pt x="928" y="284"/>
                    </a:lnTo>
                    <a:lnTo>
                      <a:pt x="931" y="284"/>
                    </a:lnTo>
                    <a:lnTo>
                      <a:pt x="934" y="284"/>
                    </a:lnTo>
                    <a:lnTo>
                      <a:pt x="936" y="284"/>
                    </a:lnTo>
                    <a:lnTo>
                      <a:pt x="939" y="284"/>
                    </a:lnTo>
                    <a:lnTo>
                      <a:pt x="942" y="284"/>
                    </a:lnTo>
                    <a:lnTo>
                      <a:pt x="945" y="284"/>
                    </a:lnTo>
                    <a:lnTo>
                      <a:pt x="947" y="284"/>
                    </a:lnTo>
                    <a:lnTo>
                      <a:pt x="950" y="284"/>
                    </a:lnTo>
                    <a:lnTo>
                      <a:pt x="953" y="284"/>
                    </a:lnTo>
                    <a:lnTo>
                      <a:pt x="955" y="284"/>
                    </a:lnTo>
                    <a:lnTo>
                      <a:pt x="958" y="284"/>
                    </a:lnTo>
                    <a:lnTo>
                      <a:pt x="961" y="284"/>
                    </a:lnTo>
                    <a:lnTo>
                      <a:pt x="963" y="284"/>
                    </a:lnTo>
                    <a:lnTo>
                      <a:pt x="966" y="284"/>
                    </a:lnTo>
                    <a:lnTo>
                      <a:pt x="969" y="284"/>
                    </a:lnTo>
                    <a:lnTo>
                      <a:pt x="972" y="284"/>
                    </a:lnTo>
                    <a:lnTo>
                      <a:pt x="974" y="284"/>
                    </a:lnTo>
                    <a:lnTo>
                      <a:pt x="977" y="284"/>
                    </a:lnTo>
                    <a:lnTo>
                      <a:pt x="980" y="284"/>
                    </a:lnTo>
                    <a:lnTo>
                      <a:pt x="982" y="284"/>
                    </a:lnTo>
                    <a:lnTo>
                      <a:pt x="985" y="284"/>
                    </a:lnTo>
                    <a:lnTo>
                      <a:pt x="988" y="284"/>
                    </a:lnTo>
                    <a:lnTo>
                      <a:pt x="990" y="284"/>
                    </a:lnTo>
                    <a:lnTo>
                      <a:pt x="993" y="284"/>
                    </a:lnTo>
                    <a:lnTo>
                      <a:pt x="996" y="284"/>
                    </a:lnTo>
                    <a:lnTo>
                      <a:pt x="999" y="284"/>
                    </a:lnTo>
                    <a:lnTo>
                      <a:pt x="1001" y="284"/>
                    </a:lnTo>
                    <a:lnTo>
                      <a:pt x="1004" y="284"/>
                    </a:lnTo>
                    <a:lnTo>
                      <a:pt x="1007" y="284"/>
                    </a:lnTo>
                    <a:lnTo>
                      <a:pt x="1009" y="284"/>
                    </a:lnTo>
                    <a:lnTo>
                      <a:pt x="1012" y="284"/>
                    </a:lnTo>
                    <a:lnTo>
                      <a:pt x="1015" y="284"/>
                    </a:lnTo>
                    <a:lnTo>
                      <a:pt x="1017" y="284"/>
                    </a:lnTo>
                    <a:lnTo>
                      <a:pt x="1020" y="284"/>
                    </a:lnTo>
                    <a:lnTo>
                      <a:pt x="1023" y="284"/>
                    </a:lnTo>
                    <a:lnTo>
                      <a:pt x="1025" y="284"/>
                    </a:lnTo>
                    <a:lnTo>
                      <a:pt x="1028" y="284"/>
                    </a:lnTo>
                    <a:lnTo>
                      <a:pt x="1031" y="284"/>
                    </a:lnTo>
                    <a:lnTo>
                      <a:pt x="1034" y="284"/>
                    </a:lnTo>
                    <a:lnTo>
                      <a:pt x="1036" y="284"/>
                    </a:lnTo>
                    <a:lnTo>
                      <a:pt x="1039" y="284"/>
                    </a:lnTo>
                    <a:lnTo>
                      <a:pt x="1042" y="284"/>
                    </a:lnTo>
                    <a:lnTo>
                      <a:pt x="1044" y="284"/>
                    </a:lnTo>
                    <a:lnTo>
                      <a:pt x="1047" y="284"/>
                    </a:lnTo>
                    <a:lnTo>
                      <a:pt x="1050" y="284"/>
                    </a:lnTo>
                    <a:lnTo>
                      <a:pt x="1052" y="284"/>
                    </a:lnTo>
                    <a:lnTo>
                      <a:pt x="1055" y="284"/>
                    </a:lnTo>
                    <a:lnTo>
                      <a:pt x="1058" y="284"/>
                    </a:lnTo>
                    <a:lnTo>
                      <a:pt x="1061" y="284"/>
                    </a:lnTo>
                    <a:lnTo>
                      <a:pt x="1063" y="284"/>
                    </a:lnTo>
                    <a:lnTo>
                      <a:pt x="1066" y="284"/>
                    </a:lnTo>
                    <a:lnTo>
                      <a:pt x="1069" y="284"/>
                    </a:lnTo>
                    <a:lnTo>
                      <a:pt x="1071" y="284"/>
                    </a:lnTo>
                    <a:lnTo>
                      <a:pt x="1074" y="284"/>
                    </a:lnTo>
                    <a:lnTo>
                      <a:pt x="1077" y="284"/>
                    </a:lnTo>
                    <a:lnTo>
                      <a:pt x="1079" y="284"/>
                    </a:lnTo>
                    <a:lnTo>
                      <a:pt x="1082" y="284"/>
                    </a:lnTo>
                    <a:lnTo>
                      <a:pt x="1085" y="284"/>
                    </a:lnTo>
                    <a:lnTo>
                      <a:pt x="1088" y="284"/>
                    </a:lnTo>
                    <a:lnTo>
                      <a:pt x="1090" y="284"/>
                    </a:lnTo>
                    <a:lnTo>
                      <a:pt x="1093" y="284"/>
                    </a:lnTo>
                    <a:lnTo>
                      <a:pt x="1096" y="284"/>
                    </a:lnTo>
                    <a:lnTo>
                      <a:pt x="1098" y="284"/>
                    </a:lnTo>
                    <a:lnTo>
                      <a:pt x="1101" y="284"/>
                    </a:lnTo>
                    <a:lnTo>
                      <a:pt x="1104" y="284"/>
                    </a:lnTo>
                    <a:lnTo>
                      <a:pt x="1106" y="284"/>
                    </a:lnTo>
                    <a:lnTo>
                      <a:pt x="1109" y="284"/>
                    </a:lnTo>
                    <a:lnTo>
                      <a:pt x="1112" y="284"/>
                    </a:lnTo>
                    <a:lnTo>
                      <a:pt x="1115" y="284"/>
                    </a:lnTo>
                    <a:lnTo>
                      <a:pt x="1117" y="284"/>
                    </a:lnTo>
                    <a:lnTo>
                      <a:pt x="1120" y="284"/>
                    </a:lnTo>
                    <a:lnTo>
                      <a:pt x="1123" y="284"/>
                    </a:lnTo>
                    <a:lnTo>
                      <a:pt x="1125" y="284"/>
                    </a:lnTo>
                    <a:lnTo>
                      <a:pt x="1128" y="284"/>
                    </a:lnTo>
                    <a:lnTo>
                      <a:pt x="1131" y="284"/>
                    </a:lnTo>
                    <a:lnTo>
                      <a:pt x="1133" y="284"/>
                    </a:lnTo>
                    <a:lnTo>
                      <a:pt x="1136" y="284"/>
                    </a:lnTo>
                    <a:lnTo>
                      <a:pt x="1139" y="284"/>
                    </a:lnTo>
                    <a:lnTo>
                      <a:pt x="1142" y="284"/>
                    </a:lnTo>
                    <a:lnTo>
                      <a:pt x="1144" y="284"/>
                    </a:lnTo>
                    <a:lnTo>
                      <a:pt x="1147" y="284"/>
                    </a:lnTo>
                    <a:lnTo>
                      <a:pt x="1150" y="284"/>
                    </a:lnTo>
                    <a:lnTo>
                      <a:pt x="1152" y="284"/>
                    </a:lnTo>
                    <a:lnTo>
                      <a:pt x="1155" y="284"/>
                    </a:lnTo>
                    <a:lnTo>
                      <a:pt x="1158" y="284"/>
                    </a:lnTo>
                    <a:lnTo>
                      <a:pt x="1160" y="284"/>
                    </a:lnTo>
                    <a:lnTo>
                      <a:pt x="1163" y="284"/>
                    </a:lnTo>
                    <a:lnTo>
                      <a:pt x="1166" y="284"/>
                    </a:lnTo>
                    <a:lnTo>
                      <a:pt x="1169" y="284"/>
                    </a:lnTo>
                    <a:lnTo>
                      <a:pt x="1171" y="284"/>
                    </a:lnTo>
                    <a:lnTo>
                      <a:pt x="1174" y="284"/>
                    </a:lnTo>
                    <a:lnTo>
                      <a:pt x="1177" y="284"/>
                    </a:lnTo>
                    <a:lnTo>
                      <a:pt x="1179" y="284"/>
                    </a:lnTo>
                    <a:lnTo>
                      <a:pt x="1182" y="284"/>
                    </a:lnTo>
                    <a:lnTo>
                      <a:pt x="1185" y="284"/>
                    </a:lnTo>
                    <a:lnTo>
                      <a:pt x="1187" y="284"/>
                    </a:lnTo>
                    <a:lnTo>
                      <a:pt x="1190" y="284"/>
                    </a:lnTo>
                    <a:lnTo>
                      <a:pt x="1193" y="284"/>
                    </a:lnTo>
                    <a:lnTo>
                      <a:pt x="1196" y="284"/>
                    </a:lnTo>
                    <a:lnTo>
                      <a:pt x="1198" y="284"/>
                    </a:lnTo>
                    <a:lnTo>
                      <a:pt x="1201" y="284"/>
                    </a:lnTo>
                    <a:lnTo>
                      <a:pt x="1204" y="284"/>
                    </a:lnTo>
                    <a:lnTo>
                      <a:pt x="1206" y="284"/>
                    </a:lnTo>
                    <a:lnTo>
                      <a:pt x="1209" y="284"/>
                    </a:lnTo>
                    <a:lnTo>
                      <a:pt x="1212" y="284"/>
                    </a:lnTo>
                    <a:lnTo>
                      <a:pt x="1214" y="284"/>
                    </a:lnTo>
                    <a:lnTo>
                      <a:pt x="1217" y="284"/>
                    </a:lnTo>
                    <a:lnTo>
                      <a:pt x="1220" y="284"/>
                    </a:lnTo>
                    <a:lnTo>
                      <a:pt x="1222" y="284"/>
                    </a:lnTo>
                    <a:lnTo>
                      <a:pt x="1225" y="284"/>
                    </a:lnTo>
                    <a:lnTo>
                      <a:pt x="1228" y="284"/>
                    </a:lnTo>
                    <a:lnTo>
                      <a:pt x="1231" y="284"/>
                    </a:lnTo>
                    <a:lnTo>
                      <a:pt x="1233" y="284"/>
                    </a:lnTo>
                    <a:lnTo>
                      <a:pt x="1236" y="284"/>
                    </a:lnTo>
                    <a:lnTo>
                      <a:pt x="1239" y="284"/>
                    </a:lnTo>
                    <a:lnTo>
                      <a:pt x="1241" y="284"/>
                    </a:lnTo>
                    <a:lnTo>
                      <a:pt x="1244" y="284"/>
                    </a:lnTo>
                    <a:lnTo>
                      <a:pt x="1247" y="284"/>
                    </a:lnTo>
                    <a:lnTo>
                      <a:pt x="1249" y="284"/>
                    </a:lnTo>
                    <a:lnTo>
                      <a:pt x="1252" y="284"/>
                    </a:lnTo>
                    <a:lnTo>
                      <a:pt x="1255" y="284"/>
                    </a:lnTo>
                    <a:lnTo>
                      <a:pt x="1258" y="284"/>
                    </a:lnTo>
                    <a:lnTo>
                      <a:pt x="1260" y="284"/>
                    </a:lnTo>
                    <a:lnTo>
                      <a:pt x="1263" y="284"/>
                    </a:lnTo>
                    <a:lnTo>
                      <a:pt x="1266" y="284"/>
                    </a:lnTo>
                    <a:lnTo>
                      <a:pt x="1268" y="284"/>
                    </a:lnTo>
                    <a:lnTo>
                      <a:pt x="1271" y="284"/>
                    </a:lnTo>
                    <a:lnTo>
                      <a:pt x="1274" y="284"/>
                    </a:lnTo>
                    <a:lnTo>
                      <a:pt x="1276" y="284"/>
                    </a:lnTo>
                    <a:lnTo>
                      <a:pt x="1279" y="284"/>
                    </a:lnTo>
                    <a:lnTo>
                      <a:pt x="1282" y="284"/>
                    </a:lnTo>
                    <a:lnTo>
                      <a:pt x="1285" y="284"/>
                    </a:lnTo>
                    <a:lnTo>
                      <a:pt x="1287" y="284"/>
                    </a:lnTo>
                    <a:lnTo>
                      <a:pt x="1290" y="284"/>
                    </a:lnTo>
                    <a:lnTo>
                      <a:pt x="1293" y="284"/>
                    </a:lnTo>
                    <a:lnTo>
                      <a:pt x="1295" y="284"/>
                    </a:lnTo>
                    <a:lnTo>
                      <a:pt x="1298" y="284"/>
                    </a:lnTo>
                    <a:lnTo>
                      <a:pt x="1301" y="284"/>
                    </a:lnTo>
                    <a:lnTo>
                      <a:pt x="1303" y="284"/>
                    </a:lnTo>
                    <a:lnTo>
                      <a:pt x="1306" y="284"/>
                    </a:lnTo>
                    <a:lnTo>
                      <a:pt x="1309" y="284"/>
                    </a:lnTo>
                    <a:lnTo>
                      <a:pt x="1312" y="284"/>
                    </a:lnTo>
                    <a:lnTo>
                      <a:pt x="1314" y="284"/>
                    </a:lnTo>
                    <a:lnTo>
                      <a:pt x="1317" y="284"/>
                    </a:lnTo>
                    <a:lnTo>
                      <a:pt x="1320" y="284"/>
                    </a:lnTo>
                    <a:lnTo>
                      <a:pt x="1322" y="284"/>
                    </a:lnTo>
                    <a:lnTo>
                      <a:pt x="1325" y="284"/>
                    </a:lnTo>
                    <a:lnTo>
                      <a:pt x="1328" y="284"/>
                    </a:lnTo>
                    <a:lnTo>
                      <a:pt x="1330" y="284"/>
                    </a:lnTo>
                    <a:lnTo>
                      <a:pt x="1333" y="284"/>
                    </a:lnTo>
                    <a:lnTo>
                      <a:pt x="1336" y="284"/>
                    </a:lnTo>
                    <a:lnTo>
                      <a:pt x="1339" y="284"/>
                    </a:lnTo>
                    <a:lnTo>
                      <a:pt x="1341" y="284"/>
                    </a:lnTo>
                    <a:lnTo>
                      <a:pt x="1344" y="284"/>
                    </a:lnTo>
                    <a:lnTo>
                      <a:pt x="1347" y="284"/>
                    </a:lnTo>
                    <a:lnTo>
                      <a:pt x="1349" y="284"/>
                    </a:lnTo>
                    <a:lnTo>
                      <a:pt x="1352" y="284"/>
                    </a:lnTo>
                    <a:lnTo>
                      <a:pt x="1355" y="284"/>
                    </a:lnTo>
                    <a:lnTo>
                      <a:pt x="1357" y="284"/>
                    </a:lnTo>
                    <a:lnTo>
                      <a:pt x="1360" y="284"/>
                    </a:lnTo>
                    <a:lnTo>
                      <a:pt x="1363" y="284"/>
                    </a:lnTo>
                    <a:lnTo>
                      <a:pt x="1366" y="284"/>
                    </a:lnTo>
                    <a:lnTo>
                      <a:pt x="1368" y="284"/>
                    </a:lnTo>
                    <a:lnTo>
                      <a:pt x="1371" y="284"/>
                    </a:lnTo>
                    <a:lnTo>
                      <a:pt x="1374" y="284"/>
                    </a:lnTo>
                    <a:lnTo>
                      <a:pt x="1376" y="284"/>
                    </a:lnTo>
                    <a:lnTo>
                      <a:pt x="1379" y="284"/>
                    </a:lnTo>
                    <a:lnTo>
                      <a:pt x="1382" y="284"/>
                    </a:lnTo>
                    <a:lnTo>
                      <a:pt x="1384" y="284"/>
                    </a:lnTo>
                    <a:lnTo>
                      <a:pt x="1387" y="284"/>
                    </a:lnTo>
                    <a:lnTo>
                      <a:pt x="1390" y="284"/>
                    </a:lnTo>
                    <a:lnTo>
                      <a:pt x="1393" y="284"/>
                    </a:lnTo>
                    <a:lnTo>
                      <a:pt x="1395" y="284"/>
                    </a:lnTo>
                    <a:lnTo>
                      <a:pt x="1398" y="284"/>
                    </a:lnTo>
                    <a:lnTo>
                      <a:pt x="1401" y="284"/>
                    </a:lnTo>
                    <a:lnTo>
                      <a:pt x="1403" y="284"/>
                    </a:lnTo>
                    <a:lnTo>
                      <a:pt x="1406" y="284"/>
                    </a:lnTo>
                    <a:lnTo>
                      <a:pt x="1409" y="284"/>
                    </a:lnTo>
                    <a:lnTo>
                      <a:pt x="1411" y="284"/>
                    </a:lnTo>
                    <a:lnTo>
                      <a:pt x="1414" y="284"/>
                    </a:lnTo>
                    <a:lnTo>
                      <a:pt x="1417" y="284"/>
                    </a:lnTo>
                    <a:lnTo>
                      <a:pt x="1419" y="284"/>
                    </a:lnTo>
                    <a:lnTo>
                      <a:pt x="1422" y="284"/>
                    </a:lnTo>
                    <a:lnTo>
                      <a:pt x="1425" y="284"/>
                    </a:lnTo>
                    <a:lnTo>
                      <a:pt x="1428" y="284"/>
                    </a:lnTo>
                    <a:lnTo>
                      <a:pt x="1430" y="284"/>
                    </a:lnTo>
                    <a:lnTo>
                      <a:pt x="1433" y="284"/>
                    </a:lnTo>
                    <a:lnTo>
                      <a:pt x="1436" y="284"/>
                    </a:lnTo>
                    <a:lnTo>
                      <a:pt x="1438" y="284"/>
                    </a:lnTo>
                    <a:lnTo>
                      <a:pt x="1441" y="284"/>
                    </a:lnTo>
                    <a:lnTo>
                      <a:pt x="1444" y="284"/>
                    </a:lnTo>
                    <a:lnTo>
                      <a:pt x="1446" y="284"/>
                    </a:lnTo>
                    <a:lnTo>
                      <a:pt x="1449" y="284"/>
                    </a:lnTo>
                    <a:lnTo>
                      <a:pt x="1452" y="284"/>
                    </a:lnTo>
                    <a:lnTo>
                      <a:pt x="1455" y="284"/>
                    </a:lnTo>
                    <a:lnTo>
                      <a:pt x="1457" y="284"/>
                    </a:lnTo>
                    <a:lnTo>
                      <a:pt x="1460" y="284"/>
                    </a:lnTo>
                    <a:lnTo>
                      <a:pt x="1463" y="284"/>
                    </a:lnTo>
                    <a:lnTo>
                      <a:pt x="1465" y="284"/>
                    </a:lnTo>
                    <a:lnTo>
                      <a:pt x="1468" y="284"/>
                    </a:lnTo>
                    <a:lnTo>
                      <a:pt x="1471" y="284"/>
                    </a:lnTo>
                    <a:lnTo>
                      <a:pt x="1473" y="284"/>
                    </a:lnTo>
                    <a:lnTo>
                      <a:pt x="1476" y="284"/>
                    </a:lnTo>
                    <a:lnTo>
                      <a:pt x="1479" y="284"/>
                    </a:lnTo>
                    <a:lnTo>
                      <a:pt x="1482" y="284"/>
                    </a:lnTo>
                    <a:lnTo>
                      <a:pt x="1484" y="284"/>
                    </a:lnTo>
                    <a:lnTo>
                      <a:pt x="1487" y="284"/>
                    </a:lnTo>
                    <a:lnTo>
                      <a:pt x="1490" y="284"/>
                    </a:lnTo>
                    <a:lnTo>
                      <a:pt x="1492" y="284"/>
                    </a:lnTo>
                    <a:lnTo>
                      <a:pt x="1495" y="284"/>
                    </a:lnTo>
                    <a:lnTo>
                      <a:pt x="1498" y="284"/>
                    </a:lnTo>
                    <a:lnTo>
                      <a:pt x="1500" y="284"/>
                    </a:lnTo>
                    <a:lnTo>
                      <a:pt x="1503" y="284"/>
                    </a:lnTo>
                    <a:lnTo>
                      <a:pt x="1506" y="284"/>
                    </a:lnTo>
                    <a:lnTo>
                      <a:pt x="1509" y="284"/>
                    </a:lnTo>
                    <a:lnTo>
                      <a:pt x="1511" y="284"/>
                    </a:lnTo>
                    <a:lnTo>
                      <a:pt x="1514" y="284"/>
                    </a:lnTo>
                    <a:lnTo>
                      <a:pt x="1517" y="284"/>
                    </a:lnTo>
                    <a:lnTo>
                      <a:pt x="1519" y="284"/>
                    </a:lnTo>
                    <a:lnTo>
                      <a:pt x="1522" y="284"/>
                    </a:lnTo>
                    <a:lnTo>
                      <a:pt x="1525" y="284"/>
                    </a:lnTo>
                    <a:lnTo>
                      <a:pt x="1527" y="284"/>
                    </a:lnTo>
                    <a:lnTo>
                      <a:pt x="1530" y="284"/>
                    </a:lnTo>
                    <a:lnTo>
                      <a:pt x="1533" y="284"/>
                    </a:lnTo>
                    <a:lnTo>
                      <a:pt x="1536" y="284"/>
                    </a:lnTo>
                    <a:lnTo>
                      <a:pt x="1538" y="284"/>
                    </a:lnTo>
                    <a:lnTo>
                      <a:pt x="1541" y="284"/>
                    </a:lnTo>
                    <a:lnTo>
                      <a:pt x="1544" y="284"/>
                    </a:lnTo>
                    <a:lnTo>
                      <a:pt x="1546" y="284"/>
                    </a:lnTo>
                    <a:lnTo>
                      <a:pt x="1549" y="284"/>
                    </a:lnTo>
                    <a:lnTo>
                      <a:pt x="1552" y="284"/>
                    </a:lnTo>
                    <a:lnTo>
                      <a:pt x="1554" y="284"/>
                    </a:lnTo>
                    <a:lnTo>
                      <a:pt x="1557" y="284"/>
                    </a:lnTo>
                    <a:lnTo>
                      <a:pt x="1560" y="284"/>
                    </a:lnTo>
                    <a:lnTo>
                      <a:pt x="1563" y="284"/>
                    </a:lnTo>
                    <a:lnTo>
                      <a:pt x="1565" y="284"/>
                    </a:lnTo>
                    <a:lnTo>
                      <a:pt x="1568" y="284"/>
                    </a:lnTo>
                    <a:lnTo>
                      <a:pt x="1571" y="284"/>
                    </a:lnTo>
                    <a:lnTo>
                      <a:pt x="1573" y="284"/>
                    </a:lnTo>
                    <a:lnTo>
                      <a:pt x="1576" y="284"/>
                    </a:lnTo>
                    <a:lnTo>
                      <a:pt x="1579" y="284"/>
                    </a:lnTo>
                    <a:lnTo>
                      <a:pt x="1581" y="284"/>
                    </a:lnTo>
                    <a:lnTo>
                      <a:pt x="1584" y="284"/>
                    </a:lnTo>
                    <a:lnTo>
                      <a:pt x="1587" y="284"/>
                    </a:lnTo>
                    <a:lnTo>
                      <a:pt x="1590" y="284"/>
                    </a:lnTo>
                    <a:lnTo>
                      <a:pt x="1592" y="284"/>
                    </a:lnTo>
                    <a:lnTo>
                      <a:pt x="1595" y="284"/>
                    </a:lnTo>
                    <a:lnTo>
                      <a:pt x="1598" y="284"/>
                    </a:lnTo>
                    <a:lnTo>
                      <a:pt x="1600" y="284"/>
                    </a:lnTo>
                    <a:lnTo>
                      <a:pt x="1603" y="284"/>
                    </a:lnTo>
                    <a:lnTo>
                      <a:pt x="1606" y="284"/>
                    </a:lnTo>
                    <a:lnTo>
                      <a:pt x="1608" y="284"/>
                    </a:lnTo>
                    <a:lnTo>
                      <a:pt x="1611" y="284"/>
                    </a:lnTo>
                    <a:lnTo>
                      <a:pt x="1614" y="284"/>
                    </a:lnTo>
                    <a:lnTo>
                      <a:pt x="1616" y="284"/>
                    </a:lnTo>
                    <a:lnTo>
                      <a:pt x="1619" y="284"/>
                    </a:lnTo>
                    <a:lnTo>
                      <a:pt x="1622" y="284"/>
                    </a:lnTo>
                    <a:lnTo>
                      <a:pt x="1625" y="284"/>
                    </a:lnTo>
                    <a:lnTo>
                      <a:pt x="1627" y="284"/>
                    </a:lnTo>
                    <a:lnTo>
                      <a:pt x="1630" y="284"/>
                    </a:lnTo>
                    <a:lnTo>
                      <a:pt x="1633" y="284"/>
                    </a:lnTo>
                    <a:lnTo>
                      <a:pt x="1635" y="284"/>
                    </a:lnTo>
                    <a:lnTo>
                      <a:pt x="1638" y="284"/>
                    </a:lnTo>
                    <a:lnTo>
                      <a:pt x="1641" y="284"/>
                    </a:lnTo>
                    <a:lnTo>
                      <a:pt x="1643" y="284"/>
                    </a:lnTo>
                    <a:lnTo>
                      <a:pt x="1646" y="284"/>
                    </a:lnTo>
                    <a:lnTo>
                      <a:pt x="1649" y="284"/>
                    </a:lnTo>
                    <a:lnTo>
                      <a:pt x="1652" y="284"/>
                    </a:lnTo>
                    <a:lnTo>
                      <a:pt x="1654" y="284"/>
                    </a:lnTo>
                    <a:lnTo>
                      <a:pt x="1657" y="284"/>
                    </a:lnTo>
                    <a:lnTo>
                      <a:pt x="1660" y="284"/>
                    </a:lnTo>
                    <a:lnTo>
                      <a:pt x="1662" y="284"/>
                    </a:lnTo>
                    <a:lnTo>
                      <a:pt x="1665" y="284"/>
                    </a:lnTo>
                    <a:lnTo>
                      <a:pt x="1668" y="284"/>
                    </a:lnTo>
                    <a:lnTo>
                      <a:pt x="1670" y="284"/>
                    </a:lnTo>
                    <a:lnTo>
                      <a:pt x="1673" y="284"/>
                    </a:lnTo>
                    <a:lnTo>
                      <a:pt x="1676" y="284"/>
                    </a:lnTo>
                    <a:lnTo>
                      <a:pt x="1679" y="284"/>
                    </a:lnTo>
                    <a:lnTo>
                      <a:pt x="1681" y="284"/>
                    </a:lnTo>
                    <a:lnTo>
                      <a:pt x="1684" y="284"/>
                    </a:lnTo>
                    <a:lnTo>
                      <a:pt x="1687" y="284"/>
                    </a:lnTo>
                    <a:lnTo>
                      <a:pt x="1689" y="284"/>
                    </a:lnTo>
                    <a:lnTo>
                      <a:pt x="1692" y="284"/>
                    </a:lnTo>
                    <a:lnTo>
                      <a:pt x="1695" y="284"/>
                    </a:lnTo>
                    <a:lnTo>
                      <a:pt x="1697" y="284"/>
                    </a:lnTo>
                    <a:lnTo>
                      <a:pt x="1700" y="284"/>
                    </a:lnTo>
                    <a:lnTo>
                      <a:pt x="1703" y="284"/>
                    </a:lnTo>
                    <a:lnTo>
                      <a:pt x="1706" y="284"/>
                    </a:lnTo>
                    <a:lnTo>
                      <a:pt x="1708" y="284"/>
                    </a:lnTo>
                    <a:lnTo>
                      <a:pt x="1711" y="284"/>
                    </a:lnTo>
                    <a:lnTo>
                      <a:pt x="1714" y="284"/>
                    </a:lnTo>
                    <a:lnTo>
                      <a:pt x="1716" y="284"/>
                    </a:lnTo>
                    <a:lnTo>
                      <a:pt x="1719" y="284"/>
                    </a:lnTo>
                    <a:lnTo>
                      <a:pt x="1722" y="284"/>
                    </a:lnTo>
                    <a:lnTo>
                      <a:pt x="1724" y="284"/>
                    </a:lnTo>
                    <a:lnTo>
                      <a:pt x="1727" y="284"/>
                    </a:lnTo>
                    <a:lnTo>
                      <a:pt x="1730" y="284"/>
                    </a:lnTo>
                    <a:lnTo>
                      <a:pt x="1733" y="284"/>
                    </a:lnTo>
                    <a:lnTo>
                      <a:pt x="1735" y="284"/>
                    </a:lnTo>
                    <a:lnTo>
                      <a:pt x="1738" y="284"/>
                    </a:lnTo>
                    <a:lnTo>
                      <a:pt x="1741" y="284"/>
                    </a:lnTo>
                    <a:lnTo>
                      <a:pt x="1743" y="284"/>
                    </a:lnTo>
                    <a:lnTo>
                      <a:pt x="1746" y="284"/>
                    </a:lnTo>
                    <a:lnTo>
                      <a:pt x="1749" y="284"/>
                    </a:lnTo>
                    <a:lnTo>
                      <a:pt x="1751" y="284"/>
                    </a:lnTo>
                    <a:lnTo>
                      <a:pt x="1754" y="284"/>
                    </a:lnTo>
                    <a:lnTo>
                      <a:pt x="1757" y="284"/>
                    </a:lnTo>
                    <a:lnTo>
                      <a:pt x="1760" y="284"/>
                    </a:lnTo>
                    <a:lnTo>
                      <a:pt x="1762" y="284"/>
                    </a:lnTo>
                    <a:lnTo>
                      <a:pt x="1765" y="284"/>
                    </a:lnTo>
                    <a:lnTo>
                      <a:pt x="1768" y="284"/>
                    </a:lnTo>
                    <a:lnTo>
                      <a:pt x="1770" y="284"/>
                    </a:lnTo>
                    <a:lnTo>
                      <a:pt x="1773" y="284"/>
                    </a:lnTo>
                    <a:lnTo>
                      <a:pt x="1776" y="284"/>
                    </a:lnTo>
                    <a:lnTo>
                      <a:pt x="1778" y="284"/>
                    </a:lnTo>
                    <a:lnTo>
                      <a:pt x="1781" y="284"/>
                    </a:lnTo>
                    <a:lnTo>
                      <a:pt x="1784" y="284"/>
                    </a:lnTo>
                    <a:lnTo>
                      <a:pt x="1787" y="284"/>
                    </a:lnTo>
                    <a:lnTo>
                      <a:pt x="1789" y="284"/>
                    </a:lnTo>
                    <a:lnTo>
                      <a:pt x="1792" y="284"/>
                    </a:lnTo>
                    <a:lnTo>
                      <a:pt x="1795" y="284"/>
                    </a:lnTo>
                    <a:lnTo>
                      <a:pt x="1797" y="284"/>
                    </a:lnTo>
                    <a:lnTo>
                      <a:pt x="1800" y="284"/>
                    </a:lnTo>
                    <a:lnTo>
                      <a:pt x="1803" y="284"/>
                    </a:lnTo>
                    <a:lnTo>
                      <a:pt x="1805" y="284"/>
                    </a:lnTo>
                    <a:lnTo>
                      <a:pt x="1808" y="284"/>
                    </a:lnTo>
                    <a:lnTo>
                      <a:pt x="1811" y="284"/>
                    </a:lnTo>
                    <a:lnTo>
                      <a:pt x="1813" y="284"/>
                    </a:lnTo>
                    <a:lnTo>
                      <a:pt x="1816" y="284"/>
                    </a:lnTo>
                    <a:lnTo>
                      <a:pt x="1819" y="284"/>
                    </a:lnTo>
                    <a:lnTo>
                      <a:pt x="1822" y="284"/>
                    </a:lnTo>
                    <a:lnTo>
                      <a:pt x="1824" y="284"/>
                    </a:lnTo>
                    <a:lnTo>
                      <a:pt x="1827" y="284"/>
                    </a:lnTo>
                    <a:lnTo>
                      <a:pt x="1830" y="284"/>
                    </a:lnTo>
                    <a:lnTo>
                      <a:pt x="1832" y="284"/>
                    </a:lnTo>
                    <a:lnTo>
                      <a:pt x="1835" y="284"/>
                    </a:lnTo>
                    <a:lnTo>
                      <a:pt x="1838" y="284"/>
                    </a:lnTo>
                    <a:lnTo>
                      <a:pt x="1840" y="284"/>
                    </a:lnTo>
                    <a:lnTo>
                      <a:pt x="1843" y="284"/>
                    </a:lnTo>
                    <a:lnTo>
                      <a:pt x="1846" y="284"/>
                    </a:lnTo>
                    <a:lnTo>
                      <a:pt x="1849" y="284"/>
                    </a:lnTo>
                    <a:lnTo>
                      <a:pt x="1851" y="284"/>
                    </a:lnTo>
                    <a:lnTo>
                      <a:pt x="1854" y="284"/>
                    </a:lnTo>
                    <a:lnTo>
                      <a:pt x="1857" y="284"/>
                    </a:lnTo>
                    <a:lnTo>
                      <a:pt x="1859" y="284"/>
                    </a:lnTo>
                    <a:lnTo>
                      <a:pt x="1862" y="284"/>
                    </a:lnTo>
                    <a:lnTo>
                      <a:pt x="1865" y="284"/>
                    </a:lnTo>
                    <a:lnTo>
                      <a:pt x="1867" y="284"/>
                    </a:lnTo>
                    <a:lnTo>
                      <a:pt x="1870" y="284"/>
                    </a:lnTo>
                    <a:lnTo>
                      <a:pt x="1873" y="284"/>
                    </a:lnTo>
                    <a:lnTo>
                      <a:pt x="1876" y="284"/>
                    </a:lnTo>
                    <a:lnTo>
                      <a:pt x="1878" y="284"/>
                    </a:lnTo>
                    <a:lnTo>
                      <a:pt x="1881" y="284"/>
                    </a:lnTo>
                    <a:lnTo>
                      <a:pt x="1884" y="284"/>
                    </a:lnTo>
                    <a:lnTo>
                      <a:pt x="1886" y="284"/>
                    </a:lnTo>
                    <a:lnTo>
                      <a:pt x="1889" y="284"/>
                    </a:lnTo>
                    <a:lnTo>
                      <a:pt x="1892" y="284"/>
                    </a:lnTo>
                    <a:lnTo>
                      <a:pt x="1894" y="284"/>
                    </a:lnTo>
                    <a:lnTo>
                      <a:pt x="1897" y="284"/>
                    </a:lnTo>
                    <a:lnTo>
                      <a:pt x="1900" y="284"/>
                    </a:lnTo>
                    <a:lnTo>
                      <a:pt x="1903" y="284"/>
                    </a:lnTo>
                    <a:lnTo>
                      <a:pt x="1905" y="284"/>
                    </a:lnTo>
                    <a:lnTo>
                      <a:pt x="1908" y="284"/>
                    </a:lnTo>
                    <a:lnTo>
                      <a:pt x="1911" y="284"/>
                    </a:lnTo>
                    <a:lnTo>
                      <a:pt x="1913" y="284"/>
                    </a:lnTo>
                    <a:lnTo>
                      <a:pt x="1916" y="284"/>
                    </a:lnTo>
                    <a:lnTo>
                      <a:pt x="1919" y="284"/>
                    </a:lnTo>
                    <a:lnTo>
                      <a:pt x="1921" y="284"/>
                    </a:lnTo>
                    <a:lnTo>
                      <a:pt x="1924" y="284"/>
                    </a:lnTo>
                    <a:lnTo>
                      <a:pt x="1927" y="284"/>
                    </a:lnTo>
                    <a:lnTo>
                      <a:pt x="1930" y="284"/>
                    </a:lnTo>
                    <a:lnTo>
                      <a:pt x="1932" y="284"/>
                    </a:lnTo>
                    <a:lnTo>
                      <a:pt x="1935" y="284"/>
                    </a:lnTo>
                    <a:lnTo>
                      <a:pt x="1938" y="284"/>
                    </a:lnTo>
                    <a:lnTo>
                      <a:pt x="1940" y="284"/>
                    </a:lnTo>
                    <a:lnTo>
                      <a:pt x="1943" y="284"/>
                    </a:lnTo>
                    <a:lnTo>
                      <a:pt x="1946" y="284"/>
                    </a:lnTo>
                    <a:lnTo>
                      <a:pt x="1948" y="284"/>
                    </a:lnTo>
                    <a:lnTo>
                      <a:pt x="1951" y="284"/>
                    </a:lnTo>
                    <a:lnTo>
                      <a:pt x="1954" y="284"/>
                    </a:lnTo>
                    <a:lnTo>
                      <a:pt x="1957" y="284"/>
                    </a:lnTo>
                    <a:lnTo>
                      <a:pt x="1959" y="284"/>
                    </a:lnTo>
                    <a:lnTo>
                      <a:pt x="1962" y="284"/>
                    </a:lnTo>
                    <a:lnTo>
                      <a:pt x="1965" y="284"/>
                    </a:lnTo>
                    <a:lnTo>
                      <a:pt x="1967" y="284"/>
                    </a:lnTo>
                    <a:lnTo>
                      <a:pt x="1970" y="284"/>
                    </a:lnTo>
                    <a:lnTo>
                      <a:pt x="1973" y="284"/>
                    </a:lnTo>
                    <a:lnTo>
                      <a:pt x="1975" y="284"/>
                    </a:lnTo>
                    <a:lnTo>
                      <a:pt x="1978" y="284"/>
                    </a:lnTo>
                    <a:lnTo>
                      <a:pt x="1981" y="284"/>
                    </a:lnTo>
                    <a:lnTo>
                      <a:pt x="1984" y="284"/>
                    </a:lnTo>
                    <a:lnTo>
                      <a:pt x="1986" y="284"/>
                    </a:lnTo>
                    <a:lnTo>
                      <a:pt x="1989" y="284"/>
                    </a:lnTo>
                    <a:lnTo>
                      <a:pt x="1992" y="284"/>
                    </a:lnTo>
                    <a:lnTo>
                      <a:pt x="1994" y="284"/>
                    </a:lnTo>
                    <a:lnTo>
                      <a:pt x="1997" y="284"/>
                    </a:lnTo>
                    <a:lnTo>
                      <a:pt x="2000" y="284"/>
                    </a:lnTo>
                    <a:lnTo>
                      <a:pt x="2002" y="284"/>
                    </a:lnTo>
                    <a:lnTo>
                      <a:pt x="2005" y="284"/>
                    </a:lnTo>
                    <a:lnTo>
                      <a:pt x="2008" y="284"/>
                    </a:lnTo>
                    <a:lnTo>
                      <a:pt x="2010" y="284"/>
                    </a:lnTo>
                    <a:lnTo>
                      <a:pt x="2013" y="284"/>
                    </a:lnTo>
                    <a:lnTo>
                      <a:pt x="2016" y="284"/>
                    </a:lnTo>
                    <a:lnTo>
                      <a:pt x="2019" y="284"/>
                    </a:lnTo>
                    <a:lnTo>
                      <a:pt x="2021" y="284"/>
                    </a:lnTo>
                    <a:lnTo>
                      <a:pt x="2024" y="284"/>
                    </a:lnTo>
                    <a:lnTo>
                      <a:pt x="2027" y="284"/>
                    </a:lnTo>
                    <a:lnTo>
                      <a:pt x="2029" y="284"/>
                    </a:lnTo>
                    <a:lnTo>
                      <a:pt x="2032" y="284"/>
                    </a:lnTo>
                    <a:lnTo>
                      <a:pt x="2035" y="284"/>
                    </a:lnTo>
                    <a:lnTo>
                      <a:pt x="2037" y="284"/>
                    </a:lnTo>
                    <a:lnTo>
                      <a:pt x="2040" y="284"/>
                    </a:lnTo>
                    <a:lnTo>
                      <a:pt x="2043" y="284"/>
                    </a:lnTo>
                    <a:lnTo>
                      <a:pt x="2046" y="284"/>
                    </a:lnTo>
                    <a:lnTo>
                      <a:pt x="2048" y="284"/>
                    </a:lnTo>
                    <a:lnTo>
                      <a:pt x="2051" y="284"/>
                    </a:lnTo>
                    <a:lnTo>
                      <a:pt x="2054" y="284"/>
                    </a:lnTo>
                    <a:lnTo>
                      <a:pt x="2056" y="284"/>
                    </a:lnTo>
                    <a:lnTo>
                      <a:pt x="2059" y="284"/>
                    </a:lnTo>
                    <a:lnTo>
                      <a:pt x="2062" y="284"/>
                    </a:lnTo>
                    <a:lnTo>
                      <a:pt x="2064" y="284"/>
                    </a:lnTo>
                    <a:lnTo>
                      <a:pt x="2067" y="284"/>
                    </a:lnTo>
                    <a:lnTo>
                      <a:pt x="2070" y="284"/>
                    </a:lnTo>
                    <a:lnTo>
                      <a:pt x="2073" y="284"/>
                    </a:lnTo>
                    <a:lnTo>
                      <a:pt x="2075" y="284"/>
                    </a:lnTo>
                    <a:lnTo>
                      <a:pt x="2078" y="284"/>
                    </a:lnTo>
                    <a:lnTo>
                      <a:pt x="2081" y="284"/>
                    </a:lnTo>
                    <a:lnTo>
                      <a:pt x="2083" y="284"/>
                    </a:lnTo>
                    <a:lnTo>
                      <a:pt x="2086" y="284"/>
                    </a:lnTo>
                    <a:lnTo>
                      <a:pt x="2089" y="284"/>
                    </a:lnTo>
                    <a:lnTo>
                      <a:pt x="2091" y="284"/>
                    </a:lnTo>
                    <a:lnTo>
                      <a:pt x="2094" y="284"/>
                    </a:lnTo>
                    <a:lnTo>
                      <a:pt x="2097" y="284"/>
                    </a:lnTo>
                    <a:lnTo>
                      <a:pt x="2100" y="284"/>
                    </a:lnTo>
                    <a:lnTo>
                      <a:pt x="2102" y="284"/>
                    </a:lnTo>
                    <a:lnTo>
                      <a:pt x="2105" y="284"/>
                    </a:lnTo>
                    <a:lnTo>
                      <a:pt x="2108" y="284"/>
                    </a:lnTo>
                    <a:lnTo>
                      <a:pt x="2110" y="284"/>
                    </a:lnTo>
                    <a:lnTo>
                      <a:pt x="2113" y="284"/>
                    </a:lnTo>
                    <a:lnTo>
                      <a:pt x="2116" y="284"/>
                    </a:lnTo>
                    <a:lnTo>
                      <a:pt x="2118" y="284"/>
                    </a:lnTo>
                    <a:lnTo>
                      <a:pt x="2121" y="284"/>
                    </a:lnTo>
                    <a:lnTo>
                      <a:pt x="2124" y="284"/>
                    </a:lnTo>
                    <a:lnTo>
                      <a:pt x="2127" y="284"/>
                    </a:lnTo>
                    <a:lnTo>
                      <a:pt x="2129" y="284"/>
                    </a:lnTo>
                    <a:lnTo>
                      <a:pt x="2132" y="284"/>
                    </a:lnTo>
                    <a:lnTo>
                      <a:pt x="2135" y="284"/>
                    </a:lnTo>
                    <a:lnTo>
                      <a:pt x="2137" y="284"/>
                    </a:lnTo>
                    <a:lnTo>
                      <a:pt x="2140" y="284"/>
                    </a:lnTo>
                    <a:lnTo>
                      <a:pt x="2143" y="284"/>
                    </a:lnTo>
                    <a:lnTo>
                      <a:pt x="2145" y="284"/>
                    </a:lnTo>
                    <a:lnTo>
                      <a:pt x="2148" y="284"/>
                    </a:lnTo>
                    <a:lnTo>
                      <a:pt x="2151" y="284"/>
                    </a:lnTo>
                    <a:lnTo>
                      <a:pt x="2154" y="284"/>
                    </a:lnTo>
                    <a:lnTo>
                      <a:pt x="2156" y="284"/>
                    </a:lnTo>
                    <a:lnTo>
                      <a:pt x="2159" y="284"/>
                    </a:lnTo>
                    <a:lnTo>
                      <a:pt x="2162" y="284"/>
                    </a:lnTo>
                    <a:lnTo>
                      <a:pt x="2164" y="284"/>
                    </a:lnTo>
                    <a:lnTo>
                      <a:pt x="2167" y="284"/>
                    </a:lnTo>
                    <a:lnTo>
                      <a:pt x="2170" y="284"/>
                    </a:lnTo>
                    <a:lnTo>
                      <a:pt x="2172" y="284"/>
                    </a:lnTo>
                    <a:lnTo>
                      <a:pt x="2175" y="284"/>
                    </a:lnTo>
                    <a:lnTo>
                      <a:pt x="2178" y="284"/>
                    </a:lnTo>
                    <a:lnTo>
                      <a:pt x="2180" y="284"/>
                    </a:lnTo>
                    <a:lnTo>
                      <a:pt x="2183" y="284"/>
                    </a:lnTo>
                    <a:lnTo>
                      <a:pt x="2186" y="284"/>
                    </a:lnTo>
                    <a:lnTo>
                      <a:pt x="2189" y="284"/>
                    </a:lnTo>
                    <a:lnTo>
                      <a:pt x="2191" y="284"/>
                    </a:lnTo>
                    <a:lnTo>
                      <a:pt x="2194" y="284"/>
                    </a:lnTo>
                    <a:lnTo>
                      <a:pt x="2197" y="284"/>
                    </a:lnTo>
                    <a:lnTo>
                      <a:pt x="2199" y="284"/>
                    </a:lnTo>
                    <a:lnTo>
                      <a:pt x="2202" y="284"/>
                    </a:lnTo>
                    <a:lnTo>
                      <a:pt x="2205" y="284"/>
                    </a:lnTo>
                    <a:lnTo>
                      <a:pt x="2207" y="284"/>
                    </a:lnTo>
                    <a:lnTo>
                      <a:pt x="2210" y="28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78" name="Rectangle 77"/>
              <p:cNvSpPr>
                <a:spLocks noChangeArrowheads="1"/>
              </p:cNvSpPr>
              <p:nvPr/>
            </p:nvSpPr>
            <p:spPr bwMode="auto">
              <a:xfrm>
                <a:off x="496985" y="3693839"/>
                <a:ext cx="3394485" cy="524866"/>
              </a:xfrm>
              <a:prstGeom prst="rect">
                <a:avLst/>
              </a:prstGeom>
              <a:noFill/>
              <a:ln w="7938" cap="flat">
                <a:solidFill>
                  <a:srgbClr val="316AC5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79" name="Line 75"/>
              <p:cNvSpPr>
                <a:spLocks noChangeShapeType="1"/>
              </p:cNvSpPr>
              <p:nvPr/>
            </p:nvSpPr>
            <p:spPr bwMode="auto">
              <a:xfrm flipV="1">
                <a:off x="501574" y="3694211"/>
                <a:ext cx="1530" cy="527722"/>
              </a:xfrm>
              <a:prstGeom prst="line">
                <a:avLst/>
              </a:prstGeom>
              <a:noFill/>
              <a:ln w="4763" cap="flat">
                <a:solidFill>
                  <a:srgbClr val="80808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80" name="Rectangle 79"/>
              <p:cNvSpPr>
                <a:spLocks noChangeArrowheads="1"/>
              </p:cNvSpPr>
              <p:nvPr/>
            </p:nvSpPr>
            <p:spPr bwMode="auto">
              <a:xfrm>
                <a:off x="513813" y="3697438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" name="Rectangle 80"/>
              <p:cNvSpPr>
                <a:spLocks noChangeArrowheads="1"/>
              </p:cNvSpPr>
              <p:nvPr/>
            </p:nvSpPr>
            <p:spPr bwMode="auto">
              <a:xfrm>
                <a:off x="3833340" y="3697438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" name="Line 78"/>
              <p:cNvSpPr>
                <a:spLocks noChangeShapeType="1"/>
              </p:cNvSpPr>
              <p:nvPr/>
            </p:nvSpPr>
            <p:spPr bwMode="auto">
              <a:xfrm flipV="1">
                <a:off x="3882291" y="3694211"/>
                <a:ext cx="1530" cy="527722"/>
              </a:xfrm>
              <a:prstGeom prst="line">
                <a:avLst/>
              </a:prstGeom>
              <a:noFill/>
              <a:ln w="4763" cap="flat">
                <a:solidFill>
                  <a:srgbClr val="80808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83" name="Line 79"/>
              <p:cNvSpPr>
                <a:spLocks noChangeShapeType="1"/>
              </p:cNvSpPr>
              <p:nvPr/>
            </p:nvSpPr>
            <p:spPr bwMode="auto">
              <a:xfrm flipV="1">
                <a:off x="489336" y="4367178"/>
                <a:ext cx="1530" cy="501901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84" name="Rectangle 83"/>
              <p:cNvSpPr>
                <a:spLocks noChangeArrowheads="1"/>
              </p:cNvSpPr>
              <p:nvPr/>
            </p:nvSpPr>
            <p:spPr bwMode="auto">
              <a:xfrm>
                <a:off x="431207" y="4284872"/>
                <a:ext cx="34345" cy="819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5" name="Rectangle 84"/>
              <p:cNvSpPr>
                <a:spLocks noChangeArrowheads="1"/>
              </p:cNvSpPr>
              <p:nvPr/>
            </p:nvSpPr>
            <p:spPr bwMode="auto">
              <a:xfrm>
                <a:off x="252742" y="4438429"/>
                <a:ext cx="122117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x10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6" name="Line 82"/>
              <p:cNvSpPr>
                <a:spLocks noChangeShapeType="1"/>
              </p:cNvSpPr>
              <p:nvPr/>
            </p:nvSpPr>
            <p:spPr bwMode="auto">
              <a:xfrm flipH="1">
                <a:off x="472510" y="4869078"/>
                <a:ext cx="16828" cy="1614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87" name="Rectangle 86"/>
              <p:cNvSpPr>
                <a:spLocks noChangeArrowheads="1"/>
              </p:cNvSpPr>
              <p:nvPr/>
            </p:nvSpPr>
            <p:spPr bwMode="auto">
              <a:xfrm>
                <a:off x="423559" y="4828733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8" name="Line 84"/>
              <p:cNvSpPr>
                <a:spLocks noChangeShapeType="1"/>
              </p:cNvSpPr>
              <p:nvPr/>
            </p:nvSpPr>
            <p:spPr bwMode="auto">
              <a:xfrm flipH="1">
                <a:off x="472510" y="4641529"/>
                <a:ext cx="16828" cy="1614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89" name="Rectangle 88"/>
              <p:cNvSpPr>
                <a:spLocks noChangeArrowheads="1"/>
              </p:cNvSpPr>
              <p:nvPr/>
            </p:nvSpPr>
            <p:spPr bwMode="auto">
              <a:xfrm>
                <a:off x="423559" y="4601183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" name="Line 86"/>
              <p:cNvSpPr>
                <a:spLocks noChangeShapeType="1"/>
              </p:cNvSpPr>
              <p:nvPr/>
            </p:nvSpPr>
            <p:spPr bwMode="auto">
              <a:xfrm flipH="1">
                <a:off x="472510" y="4413978"/>
                <a:ext cx="16828" cy="1614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91" name="Rectangle 90"/>
              <p:cNvSpPr>
                <a:spLocks noChangeArrowheads="1"/>
              </p:cNvSpPr>
              <p:nvPr/>
            </p:nvSpPr>
            <p:spPr bwMode="auto">
              <a:xfrm>
                <a:off x="423559" y="4375246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" name="Rectangle 91"/>
              <p:cNvSpPr>
                <a:spLocks noChangeArrowheads="1"/>
              </p:cNvSpPr>
              <p:nvPr/>
            </p:nvSpPr>
            <p:spPr bwMode="auto">
              <a:xfrm>
                <a:off x="493926" y="4366804"/>
                <a:ext cx="3400604" cy="52809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93" name="Rectangle 92"/>
              <p:cNvSpPr>
                <a:spLocks noChangeArrowheads="1"/>
              </p:cNvSpPr>
              <p:nvPr/>
            </p:nvSpPr>
            <p:spPr bwMode="auto">
              <a:xfrm>
                <a:off x="501574" y="4367178"/>
                <a:ext cx="3380717" cy="501901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94" name="Rectangle 93"/>
              <p:cNvSpPr>
                <a:spLocks noChangeArrowheads="1"/>
              </p:cNvSpPr>
              <p:nvPr/>
            </p:nvSpPr>
            <p:spPr bwMode="auto">
              <a:xfrm>
                <a:off x="2400244" y="4386222"/>
                <a:ext cx="1216640" cy="1413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+ </a:t>
                </a:r>
                <a:r>
                  <a:rPr kumimoji="0" 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EIC(1224.4246) W-sol </a:t>
                </a:r>
                <a:endParaRPr kumimoji="0" lang="en-US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5" name="Freeform 94"/>
              <p:cNvSpPr>
                <a:spLocks/>
              </p:cNvSpPr>
              <p:nvPr/>
            </p:nvSpPr>
            <p:spPr bwMode="auto">
              <a:xfrm>
                <a:off x="501574" y="4410751"/>
                <a:ext cx="3380717" cy="458327"/>
              </a:xfrm>
              <a:custGeom>
                <a:avLst/>
                <a:gdLst/>
                <a:ahLst/>
                <a:cxnLst>
                  <a:cxn ang="0">
                    <a:pos x="38" y="284"/>
                  </a:cxn>
                  <a:cxn ang="0">
                    <a:pos x="78" y="284"/>
                  </a:cxn>
                  <a:cxn ang="0">
                    <a:pos x="108" y="279"/>
                  </a:cxn>
                  <a:cxn ang="0">
                    <a:pos x="124" y="154"/>
                  </a:cxn>
                  <a:cxn ang="0">
                    <a:pos x="138" y="206"/>
                  </a:cxn>
                  <a:cxn ang="0">
                    <a:pos x="151" y="203"/>
                  </a:cxn>
                  <a:cxn ang="0">
                    <a:pos x="165" y="135"/>
                  </a:cxn>
                  <a:cxn ang="0">
                    <a:pos x="181" y="203"/>
                  </a:cxn>
                  <a:cxn ang="0">
                    <a:pos x="192" y="176"/>
                  </a:cxn>
                  <a:cxn ang="0">
                    <a:pos x="205" y="230"/>
                  </a:cxn>
                  <a:cxn ang="0">
                    <a:pos x="219" y="243"/>
                  </a:cxn>
                  <a:cxn ang="0">
                    <a:pos x="232" y="268"/>
                  </a:cxn>
                  <a:cxn ang="0">
                    <a:pos x="267" y="279"/>
                  </a:cxn>
                  <a:cxn ang="0">
                    <a:pos x="291" y="279"/>
                  </a:cxn>
                  <a:cxn ang="0">
                    <a:pos x="313" y="276"/>
                  </a:cxn>
                  <a:cxn ang="0">
                    <a:pos x="329" y="268"/>
                  </a:cxn>
                  <a:cxn ang="0">
                    <a:pos x="354" y="281"/>
                  </a:cxn>
                  <a:cxn ang="0">
                    <a:pos x="391" y="284"/>
                  </a:cxn>
                  <a:cxn ang="0">
                    <a:pos x="432" y="284"/>
                  </a:cxn>
                  <a:cxn ang="0">
                    <a:pos x="472" y="284"/>
                  </a:cxn>
                  <a:cxn ang="0">
                    <a:pos x="513" y="284"/>
                  </a:cxn>
                  <a:cxn ang="0">
                    <a:pos x="553" y="284"/>
                  </a:cxn>
                  <a:cxn ang="0">
                    <a:pos x="594" y="284"/>
                  </a:cxn>
                  <a:cxn ang="0">
                    <a:pos x="634" y="284"/>
                  </a:cxn>
                  <a:cxn ang="0">
                    <a:pos x="675" y="284"/>
                  </a:cxn>
                  <a:cxn ang="0">
                    <a:pos x="715" y="284"/>
                  </a:cxn>
                  <a:cxn ang="0">
                    <a:pos x="756" y="284"/>
                  </a:cxn>
                  <a:cxn ang="0">
                    <a:pos x="796" y="284"/>
                  </a:cxn>
                  <a:cxn ang="0">
                    <a:pos x="837" y="284"/>
                  </a:cxn>
                  <a:cxn ang="0">
                    <a:pos x="877" y="284"/>
                  </a:cxn>
                  <a:cxn ang="0">
                    <a:pos x="918" y="284"/>
                  </a:cxn>
                  <a:cxn ang="0">
                    <a:pos x="958" y="284"/>
                  </a:cxn>
                  <a:cxn ang="0">
                    <a:pos x="999" y="284"/>
                  </a:cxn>
                  <a:cxn ang="0">
                    <a:pos x="1039" y="284"/>
                  </a:cxn>
                  <a:cxn ang="0">
                    <a:pos x="1079" y="284"/>
                  </a:cxn>
                  <a:cxn ang="0">
                    <a:pos x="1120" y="284"/>
                  </a:cxn>
                  <a:cxn ang="0">
                    <a:pos x="1160" y="284"/>
                  </a:cxn>
                  <a:cxn ang="0">
                    <a:pos x="1201" y="284"/>
                  </a:cxn>
                  <a:cxn ang="0">
                    <a:pos x="1241" y="284"/>
                  </a:cxn>
                  <a:cxn ang="0">
                    <a:pos x="1282" y="284"/>
                  </a:cxn>
                  <a:cxn ang="0">
                    <a:pos x="1322" y="284"/>
                  </a:cxn>
                  <a:cxn ang="0">
                    <a:pos x="1363" y="284"/>
                  </a:cxn>
                  <a:cxn ang="0">
                    <a:pos x="1403" y="284"/>
                  </a:cxn>
                  <a:cxn ang="0">
                    <a:pos x="1444" y="284"/>
                  </a:cxn>
                  <a:cxn ang="0">
                    <a:pos x="1484" y="284"/>
                  </a:cxn>
                  <a:cxn ang="0">
                    <a:pos x="1525" y="284"/>
                  </a:cxn>
                  <a:cxn ang="0">
                    <a:pos x="1565" y="284"/>
                  </a:cxn>
                  <a:cxn ang="0">
                    <a:pos x="1606" y="284"/>
                  </a:cxn>
                  <a:cxn ang="0">
                    <a:pos x="1646" y="284"/>
                  </a:cxn>
                  <a:cxn ang="0">
                    <a:pos x="1687" y="284"/>
                  </a:cxn>
                  <a:cxn ang="0">
                    <a:pos x="1727" y="284"/>
                  </a:cxn>
                  <a:cxn ang="0">
                    <a:pos x="1768" y="284"/>
                  </a:cxn>
                  <a:cxn ang="0">
                    <a:pos x="1808" y="284"/>
                  </a:cxn>
                  <a:cxn ang="0">
                    <a:pos x="1849" y="284"/>
                  </a:cxn>
                  <a:cxn ang="0">
                    <a:pos x="1889" y="284"/>
                  </a:cxn>
                  <a:cxn ang="0">
                    <a:pos x="1930" y="284"/>
                  </a:cxn>
                  <a:cxn ang="0">
                    <a:pos x="1970" y="284"/>
                  </a:cxn>
                  <a:cxn ang="0">
                    <a:pos x="2010" y="284"/>
                  </a:cxn>
                  <a:cxn ang="0">
                    <a:pos x="2051" y="284"/>
                  </a:cxn>
                  <a:cxn ang="0">
                    <a:pos x="2091" y="284"/>
                  </a:cxn>
                  <a:cxn ang="0">
                    <a:pos x="2132" y="284"/>
                  </a:cxn>
                  <a:cxn ang="0">
                    <a:pos x="2172" y="284"/>
                  </a:cxn>
                </a:cxnLst>
                <a:rect l="0" t="0" r="r" b="b"/>
                <a:pathLst>
                  <a:path w="2210" h="284">
                    <a:moveTo>
                      <a:pt x="0" y="284"/>
                    </a:moveTo>
                    <a:lnTo>
                      <a:pt x="3" y="284"/>
                    </a:lnTo>
                    <a:lnTo>
                      <a:pt x="5" y="284"/>
                    </a:lnTo>
                    <a:lnTo>
                      <a:pt x="8" y="284"/>
                    </a:lnTo>
                    <a:lnTo>
                      <a:pt x="11" y="284"/>
                    </a:lnTo>
                    <a:lnTo>
                      <a:pt x="14" y="284"/>
                    </a:lnTo>
                    <a:lnTo>
                      <a:pt x="16" y="284"/>
                    </a:lnTo>
                    <a:lnTo>
                      <a:pt x="19" y="284"/>
                    </a:lnTo>
                    <a:lnTo>
                      <a:pt x="22" y="284"/>
                    </a:lnTo>
                    <a:lnTo>
                      <a:pt x="24" y="284"/>
                    </a:lnTo>
                    <a:lnTo>
                      <a:pt x="27" y="284"/>
                    </a:lnTo>
                    <a:lnTo>
                      <a:pt x="30" y="284"/>
                    </a:lnTo>
                    <a:lnTo>
                      <a:pt x="32" y="284"/>
                    </a:lnTo>
                    <a:lnTo>
                      <a:pt x="35" y="284"/>
                    </a:lnTo>
                    <a:lnTo>
                      <a:pt x="38" y="284"/>
                    </a:lnTo>
                    <a:lnTo>
                      <a:pt x="40" y="284"/>
                    </a:lnTo>
                    <a:lnTo>
                      <a:pt x="43" y="284"/>
                    </a:lnTo>
                    <a:lnTo>
                      <a:pt x="46" y="284"/>
                    </a:lnTo>
                    <a:lnTo>
                      <a:pt x="49" y="284"/>
                    </a:lnTo>
                    <a:lnTo>
                      <a:pt x="51" y="284"/>
                    </a:lnTo>
                    <a:lnTo>
                      <a:pt x="54" y="284"/>
                    </a:lnTo>
                    <a:lnTo>
                      <a:pt x="57" y="284"/>
                    </a:lnTo>
                    <a:lnTo>
                      <a:pt x="59" y="284"/>
                    </a:lnTo>
                    <a:lnTo>
                      <a:pt x="62" y="284"/>
                    </a:lnTo>
                    <a:lnTo>
                      <a:pt x="65" y="284"/>
                    </a:lnTo>
                    <a:lnTo>
                      <a:pt x="67" y="284"/>
                    </a:lnTo>
                    <a:lnTo>
                      <a:pt x="70" y="284"/>
                    </a:lnTo>
                    <a:lnTo>
                      <a:pt x="73" y="284"/>
                    </a:lnTo>
                    <a:lnTo>
                      <a:pt x="76" y="284"/>
                    </a:lnTo>
                    <a:lnTo>
                      <a:pt x="78" y="284"/>
                    </a:lnTo>
                    <a:lnTo>
                      <a:pt x="81" y="281"/>
                    </a:lnTo>
                    <a:lnTo>
                      <a:pt x="81" y="284"/>
                    </a:lnTo>
                    <a:lnTo>
                      <a:pt x="84" y="284"/>
                    </a:lnTo>
                    <a:lnTo>
                      <a:pt x="86" y="284"/>
                    </a:lnTo>
                    <a:lnTo>
                      <a:pt x="89" y="284"/>
                    </a:lnTo>
                    <a:lnTo>
                      <a:pt x="92" y="284"/>
                    </a:lnTo>
                    <a:lnTo>
                      <a:pt x="94" y="284"/>
                    </a:lnTo>
                    <a:lnTo>
                      <a:pt x="97" y="284"/>
                    </a:lnTo>
                    <a:lnTo>
                      <a:pt x="100" y="284"/>
                    </a:lnTo>
                    <a:lnTo>
                      <a:pt x="103" y="284"/>
                    </a:lnTo>
                    <a:lnTo>
                      <a:pt x="105" y="281"/>
                    </a:lnTo>
                    <a:lnTo>
                      <a:pt x="108" y="281"/>
                    </a:lnTo>
                    <a:lnTo>
                      <a:pt x="108" y="279"/>
                    </a:lnTo>
                    <a:lnTo>
                      <a:pt x="108" y="281"/>
                    </a:lnTo>
                    <a:lnTo>
                      <a:pt x="108" y="279"/>
                    </a:lnTo>
                    <a:lnTo>
                      <a:pt x="111" y="276"/>
                    </a:lnTo>
                    <a:lnTo>
                      <a:pt x="113" y="273"/>
                    </a:lnTo>
                    <a:lnTo>
                      <a:pt x="113" y="243"/>
                    </a:lnTo>
                    <a:lnTo>
                      <a:pt x="113" y="273"/>
                    </a:lnTo>
                    <a:lnTo>
                      <a:pt x="113" y="243"/>
                    </a:lnTo>
                    <a:lnTo>
                      <a:pt x="116" y="184"/>
                    </a:lnTo>
                    <a:lnTo>
                      <a:pt x="116" y="97"/>
                    </a:lnTo>
                    <a:lnTo>
                      <a:pt x="116" y="184"/>
                    </a:lnTo>
                    <a:lnTo>
                      <a:pt x="116" y="97"/>
                    </a:lnTo>
                    <a:lnTo>
                      <a:pt x="119" y="0"/>
                    </a:lnTo>
                    <a:lnTo>
                      <a:pt x="119" y="11"/>
                    </a:lnTo>
                    <a:lnTo>
                      <a:pt x="121" y="54"/>
                    </a:lnTo>
                    <a:lnTo>
                      <a:pt x="121" y="127"/>
                    </a:lnTo>
                    <a:lnTo>
                      <a:pt x="124" y="135"/>
                    </a:lnTo>
                    <a:lnTo>
                      <a:pt x="124" y="154"/>
                    </a:lnTo>
                    <a:lnTo>
                      <a:pt x="127" y="162"/>
                    </a:lnTo>
                    <a:lnTo>
                      <a:pt x="127" y="159"/>
                    </a:lnTo>
                    <a:lnTo>
                      <a:pt x="127" y="178"/>
                    </a:lnTo>
                    <a:lnTo>
                      <a:pt x="127" y="159"/>
                    </a:lnTo>
                    <a:lnTo>
                      <a:pt x="130" y="146"/>
                    </a:lnTo>
                    <a:lnTo>
                      <a:pt x="130" y="141"/>
                    </a:lnTo>
                    <a:lnTo>
                      <a:pt x="130" y="146"/>
                    </a:lnTo>
                    <a:lnTo>
                      <a:pt x="130" y="141"/>
                    </a:lnTo>
                    <a:lnTo>
                      <a:pt x="132" y="168"/>
                    </a:lnTo>
                    <a:lnTo>
                      <a:pt x="132" y="187"/>
                    </a:lnTo>
                    <a:lnTo>
                      <a:pt x="135" y="203"/>
                    </a:lnTo>
                    <a:lnTo>
                      <a:pt x="135" y="206"/>
                    </a:lnTo>
                    <a:lnTo>
                      <a:pt x="138" y="206"/>
                    </a:lnTo>
                    <a:lnTo>
                      <a:pt x="138" y="203"/>
                    </a:lnTo>
                    <a:lnTo>
                      <a:pt x="138" y="206"/>
                    </a:lnTo>
                    <a:lnTo>
                      <a:pt x="138" y="203"/>
                    </a:lnTo>
                    <a:lnTo>
                      <a:pt x="140" y="135"/>
                    </a:lnTo>
                    <a:lnTo>
                      <a:pt x="140" y="32"/>
                    </a:lnTo>
                    <a:lnTo>
                      <a:pt x="140" y="135"/>
                    </a:lnTo>
                    <a:lnTo>
                      <a:pt x="140" y="32"/>
                    </a:lnTo>
                    <a:lnTo>
                      <a:pt x="143" y="27"/>
                    </a:lnTo>
                    <a:lnTo>
                      <a:pt x="143" y="51"/>
                    </a:lnTo>
                    <a:lnTo>
                      <a:pt x="146" y="62"/>
                    </a:lnTo>
                    <a:lnTo>
                      <a:pt x="146" y="122"/>
                    </a:lnTo>
                    <a:lnTo>
                      <a:pt x="148" y="176"/>
                    </a:lnTo>
                    <a:lnTo>
                      <a:pt x="148" y="197"/>
                    </a:lnTo>
                    <a:lnTo>
                      <a:pt x="151" y="206"/>
                    </a:lnTo>
                    <a:lnTo>
                      <a:pt x="151" y="203"/>
                    </a:lnTo>
                    <a:lnTo>
                      <a:pt x="151" y="206"/>
                    </a:lnTo>
                    <a:lnTo>
                      <a:pt x="151" y="203"/>
                    </a:lnTo>
                    <a:lnTo>
                      <a:pt x="154" y="197"/>
                    </a:lnTo>
                    <a:lnTo>
                      <a:pt x="154" y="206"/>
                    </a:lnTo>
                    <a:lnTo>
                      <a:pt x="157" y="178"/>
                    </a:lnTo>
                    <a:lnTo>
                      <a:pt x="157" y="157"/>
                    </a:lnTo>
                    <a:lnTo>
                      <a:pt x="157" y="178"/>
                    </a:lnTo>
                    <a:lnTo>
                      <a:pt x="157" y="157"/>
                    </a:lnTo>
                    <a:lnTo>
                      <a:pt x="159" y="159"/>
                    </a:lnTo>
                    <a:lnTo>
                      <a:pt x="159" y="138"/>
                    </a:lnTo>
                    <a:lnTo>
                      <a:pt x="159" y="159"/>
                    </a:lnTo>
                    <a:lnTo>
                      <a:pt x="159" y="138"/>
                    </a:lnTo>
                    <a:lnTo>
                      <a:pt x="162" y="119"/>
                    </a:lnTo>
                    <a:lnTo>
                      <a:pt x="162" y="108"/>
                    </a:lnTo>
                    <a:lnTo>
                      <a:pt x="162" y="119"/>
                    </a:lnTo>
                    <a:lnTo>
                      <a:pt x="162" y="108"/>
                    </a:lnTo>
                    <a:lnTo>
                      <a:pt x="165" y="135"/>
                    </a:lnTo>
                    <a:lnTo>
                      <a:pt x="165" y="151"/>
                    </a:lnTo>
                    <a:lnTo>
                      <a:pt x="167" y="132"/>
                    </a:lnTo>
                    <a:lnTo>
                      <a:pt x="167" y="141"/>
                    </a:lnTo>
                    <a:lnTo>
                      <a:pt x="170" y="124"/>
                    </a:lnTo>
                    <a:lnTo>
                      <a:pt x="170" y="146"/>
                    </a:lnTo>
                    <a:lnTo>
                      <a:pt x="170" y="124"/>
                    </a:lnTo>
                    <a:lnTo>
                      <a:pt x="173" y="127"/>
                    </a:lnTo>
                    <a:lnTo>
                      <a:pt x="173" y="149"/>
                    </a:lnTo>
                    <a:lnTo>
                      <a:pt x="175" y="178"/>
                    </a:lnTo>
                    <a:lnTo>
                      <a:pt x="175" y="189"/>
                    </a:lnTo>
                    <a:lnTo>
                      <a:pt x="178" y="184"/>
                    </a:lnTo>
                    <a:lnTo>
                      <a:pt x="178" y="187"/>
                    </a:lnTo>
                    <a:lnTo>
                      <a:pt x="181" y="203"/>
                    </a:lnTo>
                    <a:lnTo>
                      <a:pt x="181" y="200"/>
                    </a:lnTo>
                    <a:lnTo>
                      <a:pt x="181" y="203"/>
                    </a:lnTo>
                    <a:lnTo>
                      <a:pt x="181" y="200"/>
                    </a:lnTo>
                    <a:lnTo>
                      <a:pt x="184" y="181"/>
                    </a:lnTo>
                    <a:lnTo>
                      <a:pt x="184" y="168"/>
                    </a:lnTo>
                    <a:lnTo>
                      <a:pt x="184" y="181"/>
                    </a:lnTo>
                    <a:lnTo>
                      <a:pt x="184" y="168"/>
                    </a:lnTo>
                    <a:lnTo>
                      <a:pt x="186" y="197"/>
                    </a:lnTo>
                    <a:lnTo>
                      <a:pt x="186" y="176"/>
                    </a:lnTo>
                    <a:lnTo>
                      <a:pt x="186" y="197"/>
                    </a:lnTo>
                    <a:lnTo>
                      <a:pt x="186" y="176"/>
                    </a:lnTo>
                    <a:lnTo>
                      <a:pt x="189" y="173"/>
                    </a:lnTo>
                    <a:lnTo>
                      <a:pt x="189" y="168"/>
                    </a:lnTo>
                    <a:lnTo>
                      <a:pt x="189" y="173"/>
                    </a:lnTo>
                    <a:lnTo>
                      <a:pt x="189" y="168"/>
                    </a:lnTo>
                    <a:lnTo>
                      <a:pt x="192" y="184"/>
                    </a:lnTo>
                    <a:lnTo>
                      <a:pt x="192" y="176"/>
                    </a:lnTo>
                    <a:lnTo>
                      <a:pt x="192" y="184"/>
                    </a:lnTo>
                    <a:lnTo>
                      <a:pt x="192" y="176"/>
                    </a:lnTo>
                    <a:lnTo>
                      <a:pt x="194" y="176"/>
                    </a:lnTo>
                    <a:lnTo>
                      <a:pt x="194" y="195"/>
                    </a:lnTo>
                    <a:lnTo>
                      <a:pt x="197" y="219"/>
                    </a:lnTo>
                    <a:lnTo>
                      <a:pt x="197" y="227"/>
                    </a:lnTo>
                    <a:lnTo>
                      <a:pt x="200" y="224"/>
                    </a:lnTo>
                    <a:lnTo>
                      <a:pt x="200" y="246"/>
                    </a:lnTo>
                    <a:lnTo>
                      <a:pt x="202" y="246"/>
                    </a:lnTo>
                    <a:lnTo>
                      <a:pt x="202" y="238"/>
                    </a:lnTo>
                    <a:lnTo>
                      <a:pt x="202" y="246"/>
                    </a:lnTo>
                    <a:lnTo>
                      <a:pt x="202" y="238"/>
                    </a:lnTo>
                    <a:lnTo>
                      <a:pt x="205" y="230"/>
                    </a:lnTo>
                    <a:lnTo>
                      <a:pt x="205" y="219"/>
                    </a:lnTo>
                    <a:lnTo>
                      <a:pt x="205" y="230"/>
                    </a:lnTo>
                    <a:lnTo>
                      <a:pt x="205" y="219"/>
                    </a:lnTo>
                    <a:lnTo>
                      <a:pt x="208" y="233"/>
                    </a:lnTo>
                    <a:lnTo>
                      <a:pt x="208" y="222"/>
                    </a:lnTo>
                    <a:lnTo>
                      <a:pt x="208" y="233"/>
                    </a:lnTo>
                    <a:lnTo>
                      <a:pt x="208" y="222"/>
                    </a:lnTo>
                    <a:lnTo>
                      <a:pt x="211" y="216"/>
                    </a:lnTo>
                    <a:lnTo>
                      <a:pt x="211" y="219"/>
                    </a:lnTo>
                    <a:lnTo>
                      <a:pt x="213" y="222"/>
                    </a:lnTo>
                    <a:lnTo>
                      <a:pt x="213" y="230"/>
                    </a:lnTo>
                    <a:lnTo>
                      <a:pt x="216" y="235"/>
                    </a:lnTo>
                    <a:lnTo>
                      <a:pt x="216" y="238"/>
                    </a:lnTo>
                    <a:lnTo>
                      <a:pt x="219" y="246"/>
                    </a:lnTo>
                    <a:lnTo>
                      <a:pt x="219" y="243"/>
                    </a:lnTo>
                    <a:lnTo>
                      <a:pt x="219" y="246"/>
                    </a:lnTo>
                    <a:lnTo>
                      <a:pt x="219" y="243"/>
                    </a:lnTo>
                    <a:lnTo>
                      <a:pt x="221" y="238"/>
                    </a:lnTo>
                    <a:lnTo>
                      <a:pt x="221" y="246"/>
                    </a:lnTo>
                    <a:lnTo>
                      <a:pt x="224" y="254"/>
                    </a:lnTo>
                    <a:lnTo>
                      <a:pt x="224" y="246"/>
                    </a:lnTo>
                    <a:lnTo>
                      <a:pt x="224" y="254"/>
                    </a:lnTo>
                    <a:lnTo>
                      <a:pt x="224" y="246"/>
                    </a:lnTo>
                    <a:lnTo>
                      <a:pt x="227" y="246"/>
                    </a:lnTo>
                    <a:lnTo>
                      <a:pt x="227" y="243"/>
                    </a:lnTo>
                    <a:lnTo>
                      <a:pt x="227" y="249"/>
                    </a:lnTo>
                    <a:lnTo>
                      <a:pt x="229" y="257"/>
                    </a:lnTo>
                    <a:lnTo>
                      <a:pt x="229" y="254"/>
                    </a:lnTo>
                    <a:lnTo>
                      <a:pt x="229" y="257"/>
                    </a:lnTo>
                    <a:lnTo>
                      <a:pt x="229" y="254"/>
                    </a:lnTo>
                    <a:lnTo>
                      <a:pt x="232" y="260"/>
                    </a:lnTo>
                    <a:lnTo>
                      <a:pt x="232" y="268"/>
                    </a:lnTo>
                    <a:lnTo>
                      <a:pt x="235" y="270"/>
                    </a:lnTo>
                    <a:lnTo>
                      <a:pt x="235" y="273"/>
                    </a:lnTo>
                    <a:lnTo>
                      <a:pt x="237" y="276"/>
                    </a:lnTo>
                    <a:lnTo>
                      <a:pt x="240" y="279"/>
                    </a:lnTo>
                    <a:lnTo>
                      <a:pt x="243" y="279"/>
                    </a:lnTo>
                    <a:lnTo>
                      <a:pt x="246" y="279"/>
                    </a:lnTo>
                    <a:lnTo>
                      <a:pt x="248" y="279"/>
                    </a:lnTo>
                    <a:lnTo>
                      <a:pt x="251" y="279"/>
                    </a:lnTo>
                    <a:lnTo>
                      <a:pt x="254" y="279"/>
                    </a:lnTo>
                    <a:lnTo>
                      <a:pt x="256" y="279"/>
                    </a:lnTo>
                    <a:lnTo>
                      <a:pt x="256" y="281"/>
                    </a:lnTo>
                    <a:lnTo>
                      <a:pt x="259" y="279"/>
                    </a:lnTo>
                    <a:lnTo>
                      <a:pt x="262" y="279"/>
                    </a:lnTo>
                    <a:lnTo>
                      <a:pt x="264" y="279"/>
                    </a:lnTo>
                    <a:lnTo>
                      <a:pt x="267" y="279"/>
                    </a:lnTo>
                    <a:lnTo>
                      <a:pt x="270" y="279"/>
                    </a:lnTo>
                    <a:lnTo>
                      <a:pt x="270" y="284"/>
                    </a:lnTo>
                    <a:lnTo>
                      <a:pt x="273" y="279"/>
                    </a:lnTo>
                    <a:lnTo>
                      <a:pt x="273" y="281"/>
                    </a:lnTo>
                    <a:lnTo>
                      <a:pt x="275" y="279"/>
                    </a:lnTo>
                    <a:lnTo>
                      <a:pt x="278" y="279"/>
                    </a:lnTo>
                    <a:lnTo>
                      <a:pt x="278" y="281"/>
                    </a:lnTo>
                    <a:lnTo>
                      <a:pt x="281" y="279"/>
                    </a:lnTo>
                    <a:lnTo>
                      <a:pt x="281" y="281"/>
                    </a:lnTo>
                    <a:lnTo>
                      <a:pt x="283" y="279"/>
                    </a:lnTo>
                    <a:lnTo>
                      <a:pt x="286" y="279"/>
                    </a:lnTo>
                    <a:lnTo>
                      <a:pt x="286" y="281"/>
                    </a:lnTo>
                    <a:lnTo>
                      <a:pt x="289" y="276"/>
                    </a:lnTo>
                    <a:lnTo>
                      <a:pt x="289" y="279"/>
                    </a:lnTo>
                    <a:lnTo>
                      <a:pt x="291" y="279"/>
                    </a:lnTo>
                    <a:lnTo>
                      <a:pt x="294" y="279"/>
                    </a:lnTo>
                    <a:lnTo>
                      <a:pt x="297" y="279"/>
                    </a:lnTo>
                    <a:lnTo>
                      <a:pt x="297" y="281"/>
                    </a:lnTo>
                    <a:lnTo>
                      <a:pt x="300" y="279"/>
                    </a:lnTo>
                    <a:lnTo>
                      <a:pt x="302" y="279"/>
                    </a:lnTo>
                    <a:lnTo>
                      <a:pt x="305" y="279"/>
                    </a:lnTo>
                    <a:lnTo>
                      <a:pt x="308" y="279"/>
                    </a:lnTo>
                    <a:lnTo>
                      <a:pt x="310" y="279"/>
                    </a:lnTo>
                    <a:lnTo>
                      <a:pt x="310" y="276"/>
                    </a:lnTo>
                    <a:lnTo>
                      <a:pt x="310" y="279"/>
                    </a:lnTo>
                    <a:lnTo>
                      <a:pt x="310" y="276"/>
                    </a:lnTo>
                    <a:lnTo>
                      <a:pt x="313" y="279"/>
                    </a:lnTo>
                    <a:lnTo>
                      <a:pt x="313" y="276"/>
                    </a:lnTo>
                    <a:lnTo>
                      <a:pt x="313" y="279"/>
                    </a:lnTo>
                    <a:lnTo>
                      <a:pt x="313" y="276"/>
                    </a:lnTo>
                    <a:lnTo>
                      <a:pt x="316" y="276"/>
                    </a:lnTo>
                    <a:lnTo>
                      <a:pt x="318" y="276"/>
                    </a:lnTo>
                    <a:lnTo>
                      <a:pt x="318" y="273"/>
                    </a:lnTo>
                    <a:lnTo>
                      <a:pt x="318" y="276"/>
                    </a:lnTo>
                    <a:lnTo>
                      <a:pt x="318" y="273"/>
                    </a:lnTo>
                    <a:lnTo>
                      <a:pt x="321" y="276"/>
                    </a:lnTo>
                    <a:lnTo>
                      <a:pt x="321" y="273"/>
                    </a:lnTo>
                    <a:lnTo>
                      <a:pt x="321" y="276"/>
                    </a:lnTo>
                    <a:lnTo>
                      <a:pt x="321" y="273"/>
                    </a:lnTo>
                    <a:lnTo>
                      <a:pt x="324" y="276"/>
                    </a:lnTo>
                    <a:lnTo>
                      <a:pt x="327" y="268"/>
                    </a:lnTo>
                    <a:lnTo>
                      <a:pt x="327" y="273"/>
                    </a:lnTo>
                    <a:lnTo>
                      <a:pt x="327" y="270"/>
                    </a:lnTo>
                    <a:lnTo>
                      <a:pt x="329" y="273"/>
                    </a:lnTo>
                    <a:lnTo>
                      <a:pt x="329" y="268"/>
                    </a:lnTo>
                    <a:lnTo>
                      <a:pt x="329" y="273"/>
                    </a:lnTo>
                    <a:lnTo>
                      <a:pt x="329" y="268"/>
                    </a:lnTo>
                    <a:lnTo>
                      <a:pt x="332" y="270"/>
                    </a:lnTo>
                    <a:lnTo>
                      <a:pt x="335" y="273"/>
                    </a:lnTo>
                    <a:lnTo>
                      <a:pt x="337" y="276"/>
                    </a:lnTo>
                    <a:lnTo>
                      <a:pt x="340" y="273"/>
                    </a:lnTo>
                    <a:lnTo>
                      <a:pt x="340" y="276"/>
                    </a:lnTo>
                    <a:lnTo>
                      <a:pt x="343" y="276"/>
                    </a:lnTo>
                    <a:lnTo>
                      <a:pt x="345" y="279"/>
                    </a:lnTo>
                    <a:lnTo>
                      <a:pt x="348" y="279"/>
                    </a:lnTo>
                    <a:lnTo>
                      <a:pt x="351" y="279"/>
                    </a:lnTo>
                    <a:lnTo>
                      <a:pt x="351" y="281"/>
                    </a:lnTo>
                    <a:lnTo>
                      <a:pt x="354" y="281"/>
                    </a:lnTo>
                    <a:lnTo>
                      <a:pt x="354" y="279"/>
                    </a:lnTo>
                    <a:lnTo>
                      <a:pt x="354" y="281"/>
                    </a:lnTo>
                    <a:lnTo>
                      <a:pt x="356" y="281"/>
                    </a:lnTo>
                    <a:lnTo>
                      <a:pt x="356" y="284"/>
                    </a:lnTo>
                    <a:lnTo>
                      <a:pt x="359" y="281"/>
                    </a:lnTo>
                    <a:lnTo>
                      <a:pt x="362" y="281"/>
                    </a:lnTo>
                    <a:lnTo>
                      <a:pt x="364" y="281"/>
                    </a:lnTo>
                    <a:lnTo>
                      <a:pt x="367" y="284"/>
                    </a:lnTo>
                    <a:lnTo>
                      <a:pt x="370" y="284"/>
                    </a:lnTo>
                    <a:lnTo>
                      <a:pt x="372" y="284"/>
                    </a:lnTo>
                    <a:lnTo>
                      <a:pt x="375" y="284"/>
                    </a:lnTo>
                    <a:lnTo>
                      <a:pt x="378" y="284"/>
                    </a:lnTo>
                    <a:lnTo>
                      <a:pt x="381" y="284"/>
                    </a:lnTo>
                    <a:lnTo>
                      <a:pt x="383" y="284"/>
                    </a:lnTo>
                    <a:lnTo>
                      <a:pt x="386" y="284"/>
                    </a:lnTo>
                    <a:lnTo>
                      <a:pt x="389" y="284"/>
                    </a:lnTo>
                    <a:lnTo>
                      <a:pt x="391" y="284"/>
                    </a:lnTo>
                    <a:lnTo>
                      <a:pt x="394" y="284"/>
                    </a:lnTo>
                    <a:lnTo>
                      <a:pt x="397" y="284"/>
                    </a:lnTo>
                    <a:lnTo>
                      <a:pt x="399" y="284"/>
                    </a:lnTo>
                    <a:lnTo>
                      <a:pt x="402" y="284"/>
                    </a:lnTo>
                    <a:lnTo>
                      <a:pt x="405" y="284"/>
                    </a:lnTo>
                    <a:lnTo>
                      <a:pt x="408" y="284"/>
                    </a:lnTo>
                    <a:lnTo>
                      <a:pt x="410" y="284"/>
                    </a:lnTo>
                    <a:lnTo>
                      <a:pt x="413" y="284"/>
                    </a:lnTo>
                    <a:lnTo>
                      <a:pt x="416" y="284"/>
                    </a:lnTo>
                    <a:lnTo>
                      <a:pt x="418" y="284"/>
                    </a:lnTo>
                    <a:lnTo>
                      <a:pt x="421" y="284"/>
                    </a:lnTo>
                    <a:lnTo>
                      <a:pt x="424" y="284"/>
                    </a:lnTo>
                    <a:lnTo>
                      <a:pt x="426" y="284"/>
                    </a:lnTo>
                    <a:lnTo>
                      <a:pt x="429" y="284"/>
                    </a:lnTo>
                    <a:lnTo>
                      <a:pt x="432" y="284"/>
                    </a:lnTo>
                    <a:lnTo>
                      <a:pt x="434" y="284"/>
                    </a:lnTo>
                    <a:lnTo>
                      <a:pt x="437" y="284"/>
                    </a:lnTo>
                    <a:lnTo>
                      <a:pt x="440" y="284"/>
                    </a:lnTo>
                    <a:lnTo>
                      <a:pt x="443" y="284"/>
                    </a:lnTo>
                    <a:lnTo>
                      <a:pt x="445" y="284"/>
                    </a:lnTo>
                    <a:lnTo>
                      <a:pt x="448" y="284"/>
                    </a:lnTo>
                    <a:lnTo>
                      <a:pt x="451" y="284"/>
                    </a:lnTo>
                    <a:lnTo>
                      <a:pt x="453" y="284"/>
                    </a:lnTo>
                    <a:lnTo>
                      <a:pt x="456" y="284"/>
                    </a:lnTo>
                    <a:lnTo>
                      <a:pt x="459" y="284"/>
                    </a:lnTo>
                    <a:lnTo>
                      <a:pt x="461" y="284"/>
                    </a:lnTo>
                    <a:lnTo>
                      <a:pt x="464" y="284"/>
                    </a:lnTo>
                    <a:lnTo>
                      <a:pt x="467" y="284"/>
                    </a:lnTo>
                    <a:lnTo>
                      <a:pt x="470" y="284"/>
                    </a:lnTo>
                    <a:lnTo>
                      <a:pt x="472" y="284"/>
                    </a:lnTo>
                    <a:lnTo>
                      <a:pt x="475" y="284"/>
                    </a:lnTo>
                    <a:lnTo>
                      <a:pt x="478" y="284"/>
                    </a:lnTo>
                    <a:lnTo>
                      <a:pt x="480" y="284"/>
                    </a:lnTo>
                    <a:lnTo>
                      <a:pt x="483" y="284"/>
                    </a:lnTo>
                    <a:lnTo>
                      <a:pt x="486" y="284"/>
                    </a:lnTo>
                    <a:lnTo>
                      <a:pt x="488" y="284"/>
                    </a:lnTo>
                    <a:lnTo>
                      <a:pt x="491" y="284"/>
                    </a:lnTo>
                    <a:lnTo>
                      <a:pt x="494" y="284"/>
                    </a:lnTo>
                    <a:lnTo>
                      <a:pt x="497" y="284"/>
                    </a:lnTo>
                    <a:lnTo>
                      <a:pt x="499" y="284"/>
                    </a:lnTo>
                    <a:lnTo>
                      <a:pt x="502" y="284"/>
                    </a:lnTo>
                    <a:lnTo>
                      <a:pt x="505" y="284"/>
                    </a:lnTo>
                    <a:lnTo>
                      <a:pt x="507" y="284"/>
                    </a:lnTo>
                    <a:lnTo>
                      <a:pt x="510" y="284"/>
                    </a:lnTo>
                    <a:lnTo>
                      <a:pt x="513" y="284"/>
                    </a:lnTo>
                    <a:lnTo>
                      <a:pt x="515" y="284"/>
                    </a:lnTo>
                    <a:lnTo>
                      <a:pt x="518" y="284"/>
                    </a:lnTo>
                    <a:lnTo>
                      <a:pt x="521" y="284"/>
                    </a:lnTo>
                    <a:lnTo>
                      <a:pt x="524" y="284"/>
                    </a:lnTo>
                    <a:lnTo>
                      <a:pt x="526" y="284"/>
                    </a:lnTo>
                    <a:lnTo>
                      <a:pt x="529" y="284"/>
                    </a:lnTo>
                    <a:lnTo>
                      <a:pt x="532" y="284"/>
                    </a:lnTo>
                    <a:lnTo>
                      <a:pt x="534" y="284"/>
                    </a:lnTo>
                    <a:lnTo>
                      <a:pt x="537" y="284"/>
                    </a:lnTo>
                    <a:lnTo>
                      <a:pt x="540" y="284"/>
                    </a:lnTo>
                    <a:lnTo>
                      <a:pt x="542" y="284"/>
                    </a:lnTo>
                    <a:lnTo>
                      <a:pt x="545" y="284"/>
                    </a:lnTo>
                    <a:lnTo>
                      <a:pt x="548" y="284"/>
                    </a:lnTo>
                    <a:lnTo>
                      <a:pt x="551" y="284"/>
                    </a:lnTo>
                    <a:lnTo>
                      <a:pt x="553" y="284"/>
                    </a:lnTo>
                    <a:lnTo>
                      <a:pt x="556" y="284"/>
                    </a:lnTo>
                    <a:lnTo>
                      <a:pt x="559" y="284"/>
                    </a:lnTo>
                    <a:lnTo>
                      <a:pt x="561" y="284"/>
                    </a:lnTo>
                    <a:lnTo>
                      <a:pt x="564" y="284"/>
                    </a:lnTo>
                    <a:lnTo>
                      <a:pt x="567" y="284"/>
                    </a:lnTo>
                    <a:lnTo>
                      <a:pt x="569" y="284"/>
                    </a:lnTo>
                    <a:lnTo>
                      <a:pt x="572" y="284"/>
                    </a:lnTo>
                    <a:lnTo>
                      <a:pt x="575" y="284"/>
                    </a:lnTo>
                    <a:lnTo>
                      <a:pt x="578" y="284"/>
                    </a:lnTo>
                    <a:lnTo>
                      <a:pt x="580" y="284"/>
                    </a:lnTo>
                    <a:lnTo>
                      <a:pt x="583" y="284"/>
                    </a:lnTo>
                    <a:lnTo>
                      <a:pt x="586" y="284"/>
                    </a:lnTo>
                    <a:lnTo>
                      <a:pt x="588" y="284"/>
                    </a:lnTo>
                    <a:lnTo>
                      <a:pt x="591" y="284"/>
                    </a:lnTo>
                    <a:lnTo>
                      <a:pt x="594" y="284"/>
                    </a:lnTo>
                    <a:lnTo>
                      <a:pt x="596" y="284"/>
                    </a:lnTo>
                    <a:lnTo>
                      <a:pt x="599" y="284"/>
                    </a:lnTo>
                    <a:lnTo>
                      <a:pt x="602" y="284"/>
                    </a:lnTo>
                    <a:lnTo>
                      <a:pt x="605" y="284"/>
                    </a:lnTo>
                    <a:lnTo>
                      <a:pt x="607" y="284"/>
                    </a:lnTo>
                    <a:lnTo>
                      <a:pt x="610" y="284"/>
                    </a:lnTo>
                    <a:lnTo>
                      <a:pt x="613" y="284"/>
                    </a:lnTo>
                    <a:lnTo>
                      <a:pt x="615" y="284"/>
                    </a:lnTo>
                    <a:lnTo>
                      <a:pt x="618" y="284"/>
                    </a:lnTo>
                    <a:lnTo>
                      <a:pt x="621" y="284"/>
                    </a:lnTo>
                    <a:lnTo>
                      <a:pt x="623" y="284"/>
                    </a:lnTo>
                    <a:lnTo>
                      <a:pt x="626" y="284"/>
                    </a:lnTo>
                    <a:lnTo>
                      <a:pt x="629" y="284"/>
                    </a:lnTo>
                    <a:lnTo>
                      <a:pt x="631" y="284"/>
                    </a:lnTo>
                    <a:lnTo>
                      <a:pt x="634" y="284"/>
                    </a:lnTo>
                    <a:lnTo>
                      <a:pt x="637" y="284"/>
                    </a:lnTo>
                    <a:lnTo>
                      <a:pt x="640" y="284"/>
                    </a:lnTo>
                    <a:lnTo>
                      <a:pt x="642" y="284"/>
                    </a:lnTo>
                    <a:lnTo>
                      <a:pt x="645" y="284"/>
                    </a:lnTo>
                    <a:lnTo>
                      <a:pt x="648" y="284"/>
                    </a:lnTo>
                    <a:lnTo>
                      <a:pt x="650" y="284"/>
                    </a:lnTo>
                    <a:lnTo>
                      <a:pt x="653" y="284"/>
                    </a:lnTo>
                    <a:lnTo>
                      <a:pt x="656" y="284"/>
                    </a:lnTo>
                    <a:lnTo>
                      <a:pt x="658" y="284"/>
                    </a:lnTo>
                    <a:lnTo>
                      <a:pt x="661" y="284"/>
                    </a:lnTo>
                    <a:lnTo>
                      <a:pt x="664" y="284"/>
                    </a:lnTo>
                    <a:lnTo>
                      <a:pt x="667" y="284"/>
                    </a:lnTo>
                    <a:lnTo>
                      <a:pt x="669" y="284"/>
                    </a:lnTo>
                    <a:lnTo>
                      <a:pt x="672" y="284"/>
                    </a:lnTo>
                    <a:lnTo>
                      <a:pt x="675" y="284"/>
                    </a:lnTo>
                    <a:lnTo>
                      <a:pt x="677" y="284"/>
                    </a:lnTo>
                    <a:lnTo>
                      <a:pt x="680" y="284"/>
                    </a:lnTo>
                    <a:lnTo>
                      <a:pt x="683" y="284"/>
                    </a:lnTo>
                    <a:lnTo>
                      <a:pt x="685" y="284"/>
                    </a:lnTo>
                    <a:lnTo>
                      <a:pt x="688" y="284"/>
                    </a:lnTo>
                    <a:lnTo>
                      <a:pt x="691" y="284"/>
                    </a:lnTo>
                    <a:lnTo>
                      <a:pt x="694" y="284"/>
                    </a:lnTo>
                    <a:lnTo>
                      <a:pt x="696" y="284"/>
                    </a:lnTo>
                    <a:lnTo>
                      <a:pt x="699" y="284"/>
                    </a:lnTo>
                    <a:lnTo>
                      <a:pt x="702" y="284"/>
                    </a:lnTo>
                    <a:lnTo>
                      <a:pt x="704" y="284"/>
                    </a:lnTo>
                    <a:lnTo>
                      <a:pt x="707" y="284"/>
                    </a:lnTo>
                    <a:lnTo>
                      <a:pt x="710" y="284"/>
                    </a:lnTo>
                    <a:lnTo>
                      <a:pt x="712" y="284"/>
                    </a:lnTo>
                    <a:lnTo>
                      <a:pt x="715" y="284"/>
                    </a:lnTo>
                    <a:lnTo>
                      <a:pt x="718" y="284"/>
                    </a:lnTo>
                    <a:lnTo>
                      <a:pt x="721" y="284"/>
                    </a:lnTo>
                    <a:lnTo>
                      <a:pt x="723" y="284"/>
                    </a:lnTo>
                    <a:lnTo>
                      <a:pt x="726" y="284"/>
                    </a:lnTo>
                    <a:lnTo>
                      <a:pt x="729" y="284"/>
                    </a:lnTo>
                    <a:lnTo>
                      <a:pt x="731" y="284"/>
                    </a:lnTo>
                    <a:lnTo>
                      <a:pt x="734" y="284"/>
                    </a:lnTo>
                    <a:lnTo>
                      <a:pt x="737" y="284"/>
                    </a:lnTo>
                    <a:lnTo>
                      <a:pt x="739" y="284"/>
                    </a:lnTo>
                    <a:lnTo>
                      <a:pt x="742" y="284"/>
                    </a:lnTo>
                    <a:lnTo>
                      <a:pt x="745" y="284"/>
                    </a:lnTo>
                    <a:lnTo>
                      <a:pt x="748" y="284"/>
                    </a:lnTo>
                    <a:lnTo>
                      <a:pt x="750" y="284"/>
                    </a:lnTo>
                    <a:lnTo>
                      <a:pt x="753" y="284"/>
                    </a:lnTo>
                    <a:lnTo>
                      <a:pt x="756" y="284"/>
                    </a:lnTo>
                    <a:lnTo>
                      <a:pt x="758" y="284"/>
                    </a:lnTo>
                    <a:lnTo>
                      <a:pt x="761" y="284"/>
                    </a:lnTo>
                    <a:lnTo>
                      <a:pt x="764" y="284"/>
                    </a:lnTo>
                    <a:lnTo>
                      <a:pt x="766" y="284"/>
                    </a:lnTo>
                    <a:lnTo>
                      <a:pt x="769" y="284"/>
                    </a:lnTo>
                    <a:lnTo>
                      <a:pt x="772" y="284"/>
                    </a:lnTo>
                    <a:lnTo>
                      <a:pt x="775" y="284"/>
                    </a:lnTo>
                    <a:lnTo>
                      <a:pt x="777" y="284"/>
                    </a:lnTo>
                    <a:lnTo>
                      <a:pt x="780" y="284"/>
                    </a:lnTo>
                    <a:lnTo>
                      <a:pt x="783" y="284"/>
                    </a:lnTo>
                    <a:lnTo>
                      <a:pt x="785" y="284"/>
                    </a:lnTo>
                    <a:lnTo>
                      <a:pt x="788" y="284"/>
                    </a:lnTo>
                    <a:lnTo>
                      <a:pt x="791" y="284"/>
                    </a:lnTo>
                    <a:lnTo>
                      <a:pt x="793" y="284"/>
                    </a:lnTo>
                    <a:lnTo>
                      <a:pt x="796" y="284"/>
                    </a:lnTo>
                    <a:lnTo>
                      <a:pt x="799" y="284"/>
                    </a:lnTo>
                    <a:lnTo>
                      <a:pt x="802" y="284"/>
                    </a:lnTo>
                    <a:lnTo>
                      <a:pt x="804" y="284"/>
                    </a:lnTo>
                    <a:lnTo>
                      <a:pt x="807" y="284"/>
                    </a:lnTo>
                    <a:lnTo>
                      <a:pt x="810" y="284"/>
                    </a:lnTo>
                    <a:lnTo>
                      <a:pt x="812" y="284"/>
                    </a:lnTo>
                    <a:lnTo>
                      <a:pt x="815" y="284"/>
                    </a:lnTo>
                    <a:lnTo>
                      <a:pt x="818" y="284"/>
                    </a:lnTo>
                    <a:lnTo>
                      <a:pt x="820" y="284"/>
                    </a:lnTo>
                    <a:lnTo>
                      <a:pt x="823" y="284"/>
                    </a:lnTo>
                    <a:lnTo>
                      <a:pt x="826" y="284"/>
                    </a:lnTo>
                    <a:lnTo>
                      <a:pt x="828" y="284"/>
                    </a:lnTo>
                    <a:lnTo>
                      <a:pt x="831" y="284"/>
                    </a:lnTo>
                    <a:lnTo>
                      <a:pt x="834" y="284"/>
                    </a:lnTo>
                    <a:lnTo>
                      <a:pt x="837" y="284"/>
                    </a:lnTo>
                    <a:lnTo>
                      <a:pt x="839" y="284"/>
                    </a:lnTo>
                    <a:lnTo>
                      <a:pt x="842" y="284"/>
                    </a:lnTo>
                    <a:lnTo>
                      <a:pt x="845" y="284"/>
                    </a:lnTo>
                    <a:lnTo>
                      <a:pt x="847" y="284"/>
                    </a:lnTo>
                    <a:lnTo>
                      <a:pt x="850" y="284"/>
                    </a:lnTo>
                    <a:lnTo>
                      <a:pt x="853" y="284"/>
                    </a:lnTo>
                    <a:lnTo>
                      <a:pt x="855" y="284"/>
                    </a:lnTo>
                    <a:lnTo>
                      <a:pt x="858" y="284"/>
                    </a:lnTo>
                    <a:lnTo>
                      <a:pt x="861" y="284"/>
                    </a:lnTo>
                    <a:lnTo>
                      <a:pt x="864" y="284"/>
                    </a:lnTo>
                    <a:lnTo>
                      <a:pt x="866" y="284"/>
                    </a:lnTo>
                    <a:lnTo>
                      <a:pt x="869" y="284"/>
                    </a:lnTo>
                    <a:lnTo>
                      <a:pt x="872" y="284"/>
                    </a:lnTo>
                    <a:lnTo>
                      <a:pt x="874" y="284"/>
                    </a:lnTo>
                    <a:lnTo>
                      <a:pt x="877" y="284"/>
                    </a:lnTo>
                    <a:lnTo>
                      <a:pt x="880" y="284"/>
                    </a:lnTo>
                    <a:lnTo>
                      <a:pt x="882" y="284"/>
                    </a:lnTo>
                    <a:lnTo>
                      <a:pt x="885" y="284"/>
                    </a:lnTo>
                    <a:lnTo>
                      <a:pt x="888" y="284"/>
                    </a:lnTo>
                    <a:lnTo>
                      <a:pt x="891" y="284"/>
                    </a:lnTo>
                    <a:lnTo>
                      <a:pt x="893" y="284"/>
                    </a:lnTo>
                    <a:lnTo>
                      <a:pt x="896" y="284"/>
                    </a:lnTo>
                    <a:lnTo>
                      <a:pt x="899" y="284"/>
                    </a:lnTo>
                    <a:lnTo>
                      <a:pt x="901" y="284"/>
                    </a:lnTo>
                    <a:lnTo>
                      <a:pt x="904" y="284"/>
                    </a:lnTo>
                    <a:lnTo>
                      <a:pt x="907" y="284"/>
                    </a:lnTo>
                    <a:lnTo>
                      <a:pt x="909" y="284"/>
                    </a:lnTo>
                    <a:lnTo>
                      <a:pt x="912" y="284"/>
                    </a:lnTo>
                    <a:lnTo>
                      <a:pt x="915" y="284"/>
                    </a:lnTo>
                    <a:lnTo>
                      <a:pt x="918" y="284"/>
                    </a:lnTo>
                    <a:lnTo>
                      <a:pt x="920" y="284"/>
                    </a:lnTo>
                    <a:lnTo>
                      <a:pt x="923" y="284"/>
                    </a:lnTo>
                    <a:lnTo>
                      <a:pt x="926" y="284"/>
                    </a:lnTo>
                    <a:lnTo>
                      <a:pt x="928" y="284"/>
                    </a:lnTo>
                    <a:lnTo>
                      <a:pt x="931" y="284"/>
                    </a:lnTo>
                    <a:lnTo>
                      <a:pt x="934" y="284"/>
                    </a:lnTo>
                    <a:lnTo>
                      <a:pt x="936" y="284"/>
                    </a:lnTo>
                    <a:lnTo>
                      <a:pt x="939" y="284"/>
                    </a:lnTo>
                    <a:lnTo>
                      <a:pt x="942" y="284"/>
                    </a:lnTo>
                    <a:lnTo>
                      <a:pt x="945" y="284"/>
                    </a:lnTo>
                    <a:lnTo>
                      <a:pt x="947" y="284"/>
                    </a:lnTo>
                    <a:lnTo>
                      <a:pt x="950" y="284"/>
                    </a:lnTo>
                    <a:lnTo>
                      <a:pt x="953" y="284"/>
                    </a:lnTo>
                    <a:lnTo>
                      <a:pt x="955" y="284"/>
                    </a:lnTo>
                    <a:lnTo>
                      <a:pt x="958" y="284"/>
                    </a:lnTo>
                    <a:lnTo>
                      <a:pt x="961" y="284"/>
                    </a:lnTo>
                    <a:lnTo>
                      <a:pt x="963" y="284"/>
                    </a:lnTo>
                    <a:lnTo>
                      <a:pt x="966" y="284"/>
                    </a:lnTo>
                    <a:lnTo>
                      <a:pt x="969" y="284"/>
                    </a:lnTo>
                    <a:lnTo>
                      <a:pt x="972" y="284"/>
                    </a:lnTo>
                    <a:lnTo>
                      <a:pt x="974" y="284"/>
                    </a:lnTo>
                    <a:lnTo>
                      <a:pt x="977" y="284"/>
                    </a:lnTo>
                    <a:lnTo>
                      <a:pt x="980" y="284"/>
                    </a:lnTo>
                    <a:lnTo>
                      <a:pt x="982" y="284"/>
                    </a:lnTo>
                    <a:lnTo>
                      <a:pt x="985" y="284"/>
                    </a:lnTo>
                    <a:lnTo>
                      <a:pt x="988" y="284"/>
                    </a:lnTo>
                    <a:lnTo>
                      <a:pt x="990" y="284"/>
                    </a:lnTo>
                    <a:lnTo>
                      <a:pt x="993" y="284"/>
                    </a:lnTo>
                    <a:lnTo>
                      <a:pt x="996" y="284"/>
                    </a:lnTo>
                    <a:lnTo>
                      <a:pt x="999" y="284"/>
                    </a:lnTo>
                    <a:lnTo>
                      <a:pt x="1001" y="284"/>
                    </a:lnTo>
                    <a:lnTo>
                      <a:pt x="1004" y="284"/>
                    </a:lnTo>
                    <a:lnTo>
                      <a:pt x="1007" y="284"/>
                    </a:lnTo>
                    <a:lnTo>
                      <a:pt x="1009" y="284"/>
                    </a:lnTo>
                    <a:lnTo>
                      <a:pt x="1012" y="284"/>
                    </a:lnTo>
                    <a:lnTo>
                      <a:pt x="1015" y="284"/>
                    </a:lnTo>
                    <a:lnTo>
                      <a:pt x="1017" y="284"/>
                    </a:lnTo>
                    <a:lnTo>
                      <a:pt x="1020" y="284"/>
                    </a:lnTo>
                    <a:lnTo>
                      <a:pt x="1023" y="284"/>
                    </a:lnTo>
                    <a:lnTo>
                      <a:pt x="1025" y="284"/>
                    </a:lnTo>
                    <a:lnTo>
                      <a:pt x="1028" y="284"/>
                    </a:lnTo>
                    <a:lnTo>
                      <a:pt x="1031" y="284"/>
                    </a:lnTo>
                    <a:lnTo>
                      <a:pt x="1034" y="284"/>
                    </a:lnTo>
                    <a:lnTo>
                      <a:pt x="1036" y="284"/>
                    </a:lnTo>
                    <a:lnTo>
                      <a:pt x="1039" y="284"/>
                    </a:lnTo>
                    <a:lnTo>
                      <a:pt x="1042" y="284"/>
                    </a:lnTo>
                    <a:lnTo>
                      <a:pt x="1044" y="284"/>
                    </a:lnTo>
                    <a:lnTo>
                      <a:pt x="1047" y="284"/>
                    </a:lnTo>
                    <a:lnTo>
                      <a:pt x="1050" y="284"/>
                    </a:lnTo>
                    <a:lnTo>
                      <a:pt x="1052" y="284"/>
                    </a:lnTo>
                    <a:lnTo>
                      <a:pt x="1055" y="284"/>
                    </a:lnTo>
                    <a:lnTo>
                      <a:pt x="1058" y="284"/>
                    </a:lnTo>
                    <a:lnTo>
                      <a:pt x="1061" y="284"/>
                    </a:lnTo>
                    <a:lnTo>
                      <a:pt x="1063" y="284"/>
                    </a:lnTo>
                    <a:lnTo>
                      <a:pt x="1066" y="284"/>
                    </a:lnTo>
                    <a:lnTo>
                      <a:pt x="1069" y="284"/>
                    </a:lnTo>
                    <a:lnTo>
                      <a:pt x="1071" y="284"/>
                    </a:lnTo>
                    <a:lnTo>
                      <a:pt x="1074" y="284"/>
                    </a:lnTo>
                    <a:lnTo>
                      <a:pt x="1077" y="284"/>
                    </a:lnTo>
                    <a:lnTo>
                      <a:pt x="1079" y="284"/>
                    </a:lnTo>
                    <a:lnTo>
                      <a:pt x="1082" y="284"/>
                    </a:lnTo>
                    <a:lnTo>
                      <a:pt x="1085" y="284"/>
                    </a:lnTo>
                    <a:lnTo>
                      <a:pt x="1088" y="284"/>
                    </a:lnTo>
                    <a:lnTo>
                      <a:pt x="1090" y="284"/>
                    </a:lnTo>
                    <a:lnTo>
                      <a:pt x="1093" y="284"/>
                    </a:lnTo>
                    <a:lnTo>
                      <a:pt x="1096" y="284"/>
                    </a:lnTo>
                    <a:lnTo>
                      <a:pt x="1098" y="284"/>
                    </a:lnTo>
                    <a:lnTo>
                      <a:pt x="1101" y="284"/>
                    </a:lnTo>
                    <a:lnTo>
                      <a:pt x="1104" y="284"/>
                    </a:lnTo>
                    <a:lnTo>
                      <a:pt x="1106" y="284"/>
                    </a:lnTo>
                    <a:lnTo>
                      <a:pt x="1109" y="284"/>
                    </a:lnTo>
                    <a:lnTo>
                      <a:pt x="1112" y="284"/>
                    </a:lnTo>
                    <a:lnTo>
                      <a:pt x="1115" y="284"/>
                    </a:lnTo>
                    <a:lnTo>
                      <a:pt x="1117" y="284"/>
                    </a:lnTo>
                    <a:lnTo>
                      <a:pt x="1120" y="284"/>
                    </a:lnTo>
                    <a:lnTo>
                      <a:pt x="1123" y="284"/>
                    </a:lnTo>
                    <a:lnTo>
                      <a:pt x="1125" y="284"/>
                    </a:lnTo>
                    <a:lnTo>
                      <a:pt x="1128" y="284"/>
                    </a:lnTo>
                    <a:lnTo>
                      <a:pt x="1131" y="284"/>
                    </a:lnTo>
                    <a:lnTo>
                      <a:pt x="1133" y="284"/>
                    </a:lnTo>
                    <a:lnTo>
                      <a:pt x="1136" y="284"/>
                    </a:lnTo>
                    <a:lnTo>
                      <a:pt x="1139" y="284"/>
                    </a:lnTo>
                    <a:lnTo>
                      <a:pt x="1142" y="284"/>
                    </a:lnTo>
                    <a:lnTo>
                      <a:pt x="1144" y="284"/>
                    </a:lnTo>
                    <a:lnTo>
                      <a:pt x="1147" y="284"/>
                    </a:lnTo>
                    <a:lnTo>
                      <a:pt x="1150" y="284"/>
                    </a:lnTo>
                    <a:lnTo>
                      <a:pt x="1152" y="284"/>
                    </a:lnTo>
                    <a:lnTo>
                      <a:pt x="1155" y="284"/>
                    </a:lnTo>
                    <a:lnTo>
                      <a:pt x="1158" y="284"/>
                    </a:lnTo>
                    <a:lnTo>
                      <a:pt x="1160" y="284"/>
                    </a:lnTo>
                    <a:lnTo>
                      <a:pt x="1163" y="284"/>
                    </a:lnTo>
                    <a:lnTo>
                      <a:pt x="1166" y="284"/>
                    </a:lnTo>
                    <a:lnTo>
                      <a:pt x="1169" y="284"/>
                    </a:lnTo>
                    <a:lnTo>
                      <a:pt x="1171" y="284"/>
                    </a:lnTo>
                    <a:lnTo>
                      <a:pt x="1174" y="284"/>
                    </a:lnTo>
                    <a:lnTo>
                      <a:pt x="1177" y="284"/>
                    </a:lnTo>
                    <a:lnTo>
                      <a:pt x="1179" y="284"/>
                    </a:lnTo>
                    <a:lnTo>
                      <a:pt x="1182" y="284"/>
                    </a:lnTo>
                    <a:lnTo>
                      <a:pt x="1185" y="284"/>
                    </a:lnTo>
                    <a:lnTo>
                      <a:pt x="1187" y="284"/>
                    </a:lnTo>
                    <a:lnTo>
                      <a:pt x="1190" y="284"/>
                    </a:lnTo>
                    <a:lnTo>
                      <a:pt x="1193" y="284"/>
                    </a:lnTo>
                    <a:lnTo>
                      <a:pt x="1196" y="284"/>
                    </a:lnTo>
                    <a:lnTo>
                      <a:pt x="1198" y="284"/>
                    </a:lnTo>
                    <a:lnTo>
                      <a:pt x="1201" y="284"/>
                    </a:lnTo>
                    <a:lnTo>
                      <a:pt x="1204" y="284"/>
                    </a:lnTo>
                    <a:lnTo>
                      <a:pt x="1206" y="284"/>
                    </a:lnTo>
                    <a:lnTo>
                      <a:pt x="1209" y="284"/>
                    </a:lnTo>
                    <a:lnTo>
                      <a:pt x="1212" y="284"/>
                    </a:lnTo>
                    <a:lnTo>
                      <a:pt x="1214" y="284"/>
                    </a:lnTo>
                    <a:lnTo>
                      <a:pt x="1217" y="284"/>
                    </a:lnTo>
                    <a:lnTo>
                      <a:pt x="1220" y="284"/>
                    </a:lnTo>
                    <a:lnTo>
                      <a:pt x="1222" y="284"/>
                    </a:lnTo>
                    <a:lnTo>
                      <a:pt x="1225" y="284"/>
                    </a:lnTo>
                    <a:lnTo>
                      <a:pt x="1228" y="284"/>
                    </a:lnTo>
                    <a:lnTo>
                      <a:pt x="1231" y="284"/>
                    </a:lnTo>
                    <a:lnTo>
                      <a:pt x="1233" y="284"/>
                    </a:lnTo>
                    <a:lnTo>
                      <a:pt x="1236" y="284"/>
                    </a:lnTo>
                    <a:lnTo>
                      <a:pt x="1239" y="284"/>
                    </a:lnTo>
                    <a:lnTo>
                      <a:pt x="1241" y="284"/>
                    </a:lnTo>
                    <a:lnTo>
                      <a:pt x="1244" y="284"/>
                    </a:lnTo>
                    <a:lnTo>
                      <a:pt x="1247" y="284"/>
                    </a:lnTo>
                    <a:lnTo>
                      <a:pt x="1249" y="284"/>
                    </a:lnTo>
                    <a:lnTo>
                      <a:pt x="1252" y="284"/>
                    </a:lnTo>
                    <a:lnTo>
                      <a:pt x="1255" y="284"/>
                    </a:lnTo>
                    <a:lnTo>
                      <a:pt x="1258" y="284"/>
                    </a:lnTo>
                    <a:lnTo>
                      <a:pt x="1260" y="284"/>
                    </a:lnTo>
                    <a:lnTo>
                      <a:pt x="1263" y="284"/>
                    </a:lnTo>
                    <a:lnTo>
                      <a:pt x="1266" y="284"/>
                    </a:lnTo>
                    <a:lnTo>
                      <a:pt x="1268" y="284"/>
                    </a:lnTo>
                    <a:lnTo>
                      <a:pt x="1271" y="284"/>
                    </a:lnTo>
                    <a:lnTo>
                      <a:pt x="1274" y="284"/>
                    </a:lnTo>
                    <a:lnTo>
                      <a:pt x="1276" y="284"/>
                    </a:lnTo>
                    <a:lnTo>
                      <a:pt x="1279" y="284"/>
                    </a:lnTo>
                    <a:lnTo>
                      <a:pt x="1282" y="284"/>
                    </a:lnTo>
                    <a:lnTo>
                      <a:pt x="1285" y="284"/>
                    </a:lnTo>
                    <a:lnTo>
                      <a:pt x="1287" y="284"/>
                    </a:lnTo>
                    <a:lnTo>
                      <a:pt x="1290" y="284"/>
                    </a:lnTo>
                    <a:lnTo>
                      <a:pt x="1293" y="284"/>
                    </a:lnTo>
                    <a:lnTo>
                      <a:pt x="1295" y="284"/>
                    </a:lnTo>
                    <a:lnTo>
                      <a:pt x="1298" y="284"/>
                    </a:lnTo>
                    <a:lnTo>
                      <a:pt x="1301" y="284"/>
                    </a:lnTo>
                    <a:lnTo>
                      <a:pt x="1303" y="284"/>
                    </a:lnTo>
                    <a:lnTo>
                      <a:pt x="1306" y="284"/>
                    </a:lnTo>
                    <a:lnTo>
                      <a:pt x="1309" y="284"/>
                    </a:lnTo>
                    <a:lnTo>
                      <a:pt x="1312" y="284"/>
                    </a:lnTo>
                    <a:lnTo>
                      <a:pt x="1314" y="284"/>
                    </a:lnTo>
                    <a:lnTo>
                      <a:pt x="1317" y="284"/>
                    </a:lnTo>
                    <a:lnTo>
                      <a:pt x="1320" y="284"/>
                    </a:lnTo>
                    <a:lnTo>
                      <a:pt x="1322" y="284"/>
                    </a:lnTo>
                    <a:lnTo>
                      <a:pt x="1325" y="284"/>
                    </a:lnTo>
                    <a:lnTo>
                      <a:pt x="1328" y="284"/>
                    </a:lnTo>
                    <a:lnTo>
                      <a:pt x="1330" y="284"/>
                    </a:lnTo>
                    <a:lnTo>
                      <a:pt x="1333" y="284"/>
                    </a:lnTo>
                    <a:lnTo>
                      <a:pt x="1336" y="284"/>
                    </a:lnTo>
                    <a:lnTo>
                      <a:pt x="1339" y="284"/>
                    </a:lnTo>
                    <a:lnTo>
                      <a:pt x="1341" y="284"/>
                    </a:lnTo>
                    <a:lnTo>
                      <a:pt x="1344" y="284"/>
                    </a:lnTo>
                    <a:lnTo>
                      <a:pt x="1347" y="284"/>
                    </a:lnTo>
                    <a:lnTo>
                      <a:pt x="1349" y="284"/>
                    </a:lnTo>
                    <a:lnTo>
                      <a:pt x="1352" y="284"/>
                    </a:lnTo>
                    <a:lnTo>
                      <a:pt x="1355" y="284"/>
                    </a:lnTo>
                    <a:lnTo>
                      <a:pt x="1357" y="284"/>
                    </a:lnTo>
                    <a:lnTo>
                      <a:pt x="1360" y="284"/>
                    </a:lnTo>
                    <a:lnTo>
                      <a:pt x="1363" y="284"/>
                    </a:lnTo>
                    <a:lnTo>
                      <a:pt x="1366" y="284"/>
                    </a:lnTo>
                    <a:lnTo>
                      <a:pt x="1368" y="284"/>
                    </a:lnTo>
                    <a:lnTo>
                      <a:pt x="1371" y="284"/>
                    </a:lnTo>
                    <a:lnTo>
                      <a:pt x="1374" y="284"/>
                    </a:lnTo>
                    <a:lnTo>
                      <a:pt x="1376" y="284"/>
                    </a:lnTo>
                    <a:lnTo>
                      <a:pt x="1379" y="284"/>
                    </a:lnTo>
                    <a:lnTo>
                      <a:pt x="1382" y="284"/>
                    </a:lnTo>
                    <a:lnTo>
                      <a:pt x="1384" y="284"/>
                    </a:lnTo>
                    <a:lnTo>
                      <a:pt x="1387" y="284"/>
                    </a:lnTo>
                    <a:lnTo>
                      <a:pt x="1390" y="284"/>
                    </a:lnTo>
                    <a:lnTo>
                      <a:pt x="1393" y="284"/>
                    </a:lnTo>
                    <a:lnTo>
                      <a:pt x="1395" y="284"/>
                    </a:lnTo>
                    <a:lnTo>
                      <a:pt x="1398" y="284"/>
                    </a:lnTo>
                    <a:lnTo>
                      <a:pt x="1401" y="284"/>
                    </a:lnTo>
                    <a:lnTo>
                      <a:pt x="1403" y="284"/>
                    </a:lnTo>
                    <a:lnTo>
                      <a:pt x="1406" y="284"/>
                    </a:lnTo>
                    <a:lnTo>
                      <a:pt x="1409" y="284"/>
                    </a:lnTo>
                    <a:lnTo>
                      <a:pt x="1411" y="284"/>
                    </a:lnTo>
                    <a:lnTo>
                      <a:pt x="1414" y="284"/>
                    </a:lnTo>
                    <a:lnTo>
                      <a:pt x="1417" y="284"/>
                    </a:lnTo>
                    <a:lnTo>
                      <a:pt x="1419" y="284"/>
                    </a:lnTo>
                    <a:lnTo>
                      <a:pt x="1422" y="284"/>
                    </a:lnTo>
                    <a:lnTo>
                      <a:pt x="1425" y="284"/>
                    </a:lnTo>
                    <a:lnTo>
                      <a:pt x="1428" y="284"/>
                    </a:lnTo>
                    <a:lnTo>
                      <a:pt x="1430" y="284"/>
                    </a:lnTo>
                    <a:lnTo>
                      <a:pt x="1433" y="284"/>
                    </a:lnTo>
                    <a:lnTo>
                      <a:pt x="1436" y="284"/>
                    </a:lnTo>
                    <a:lnTo>
                      <a:pt x="1438" y="284"/>
                    </a:lnTo>
                    <a:lnTo>
                      <a:pt x="1441" y="284"/>
                    </a:lnTo>
                    <a:lnTo>
                      <a:pt x="1444" y="284"/>
                    </a:lnTo>
                    <a:lnTo>
                      <a:pt x="1446" y="284"/>
                    </a:lnTo>
                    <a:lnTo>
                      <a:pt x="1449" y="284"/>
                    </a:lnTo>
                    <a:lnTo>
                      <a:pt x="1452" y="284"/>
                    </a:lnTo>
                    <a:lnTo>
                      <a:pt x="1455" y="284"/>
                    </a:lnTo>
                    <a:lnTo>
                      <a:pt x="1457" y="284"/>
                    </a:lnTo>
                    <a:lnTo>
                      <a:pt x="1460" y="284"/>
                    </a:lnTo>
                    <a:lnTo>
                      <a:pt x="1463" y="284"/>
                    </a:lnTo>
                    <a:lnTo>
                      <a:pt x="1465" y="284"/>
                    </a:lnTo>
                    <a:lnTo>
                      <a:pt x="1468" y="284"/>
                    </a:lnTo>
                    <a:lnTo>
                      <a:pt x="1471" y="284"/>
                    </a:lnTo>
                    <a:lnTo>
                      <a:pt x="1473" y="284"/>
                    </a:lnTo>
                    <a:lnTo>
                      <a:pt x="1476" y="284"/>
                    </a:lnTo>
                    <a:lnTo>
                      <a:pt x="1479" y="284"/>
                    </a:lnTo>
                    <a:lnTo>
                      <a:pt x="1482" y="284"/>
                    </a:lnTo>
                    <a:lnTo>
                      <a:pt x="1484" y="284"/>
                    </a:lnTo>
                    <a:lnTo>
                      <a:pt x="1487" y="284"/>
                    </a:lnTo>
                    <a:lnTo>
                      <a:pt x="1490" y="284"/>
                    </a:lnTo>
                    <a:lnTo>
                      <a:pt x="1492" y="284"/>
                    </a:lnTo>
                    <a:lnTo>
                      <a:pt x="1495" y="284"/>
                    </a:lnTo>
                    <a:lnTo>
                      <a:pt x="1498" y="284"/>
                    </a:lnTo>
                    <a:lnTo>
                      <a:pt x="1500" y="284"/>
                    </a:lnTo>
                    <a:lnTo>
                      <a:pt x="1503" y="284"/>
                    </a:lnTo>
                    <a:lnTo>
                      <a:pt x="1506" y="284"/>
                    </a:lnTo>
                    <a:lnTo>
                      <a:pt x="1509" y="284"/>
                    </a:lnTo>
                    <a:lnTo>
                      <a:pt x="1511" y="284"/>
                    </a:lnTo>
                    <a:lnTo>
                      <a:pt x="1514" y="284"/>
                    </a:lnTo>
                    <a:lnTo>
                      <a:pt x="1517" y="284"/>
                    </a:lnTo>
                    <a:lnTo>
                      <a:pt x="1519" y="284"/>
                    </a:lnTo>
                    <a:lnTo>
                      <a:pt x="1522" y="284"/>
                    </a:lnTo>
                    <a:lnTo>
                      <a:pt x="1525" y="284"/>
                    </a:lnTo>
                    <a:lnTo>
                      <a:pt x="1527" y="284"/>
                    </a:lnTo>
                    <a:lnTo>
                      <a:pt x="1530" y="284"/>
                    </a:lnTo>
                    <a:lnTo>
                      <a:pt x="1533" y="284"/>
                    </a:lnTo>
                    <a:lnTo>
                      <a:pt x="1536" y="284"/>
                    </a:lnTo>
                    <a:lnTo>
                      <a:pt x="1538" y="284"/>
                    </a:lnTo>
                    <a:lnTo>
                      <a:pt x="1541" y="284"/>
                    </a:lnTo>
                    <a:lnTo>
                      <a:pt x="1544" y="284"/>
                    </a:lnTo>
                    <a:lnTo>
                      <a:pt x="1546" y="284"/>
                    </a:lnTo>
                    <a:lnTo>
                      <a:pt x="1549" y="284"/>
                    </a:lnTo>
                    <a:lnTo>
                      <a:pt x="1552" y="284"/>
                    </a:lnTo>
                    <a:lnTo>
                      <a:pt x="1554" y="284"/>
                    </a:lnTo>
                    <a:lnTo>
                      <a:pt x="1557" y="284"/>
                    </a:lnTo>
                    <a:lnTo>
                      <a:pt x="1560" y="284"/>
                    </a:lnTo>
                    <a:lnTo>
                      <a:pt x="1563" y="284"/>
                    </a:lnTo>
                    <a:lnTo>
                      <a:pt x="1565" y="284"/>
                    </a:lnTo>
                    <a:lnTo>
                      <a:pt x="1568" y="284"/>
                    </a:lnTo>
                    <a:lnTo>
                      <a:pt x="1571" y="284"/>
                    </a:lnTo>
                    <a:lnTo>
                      <a:pt x="1573" y="284"/>
                    </a:lnTo>
                    <a:lnTo>
                      <a:pt x="1576" y="284"/>
                    </a:lnTo>
                    <a:lnTo>
                      <a:pt x="1579" y="284"/>
                    </a:lnTo>
                    <a:lnTo>
                      <a:pt x="1581" y="284"/>
                    </a:lnTo>
                    <a:lnTo>
                      <a:pt x="1584" y="284"/>
                    </a:lnTo>
                    <a:lnTo>
                      <a:pt x="1587" y="284"/>
                    </a:lnTo>
                    <a:lnTo>
                      <a:pt x="1590" y="284"/>
                    </a:lnTo>
                    <a:lnTo>
                      <a:pt x="1592" y="284"/>
                    </a:lnTo>
                    <a:lnTo>
                      <a:pt x="1595" y="284"/>
                    </a:lnTo>
                    <a:lnTo>
                      <a:pt x="1598" y="284"/>
                    </a:lnTo>
                    <a:lnTo>
                      <a:pt x="1600" y="284"/>
                    </a:lnTo>
                    <a:lnTo>
                      <a:pt x="1603" y="284"/>
                    </a:lnTo>
                    <a:lnTo>
                      <a:pt x="1606" y="284"/>
                    </a:lnTo>
                    <a:lnTo>
                      <a:pt x="1608" y="284"/>
                    </a:lnTo>
                    <a:lnTo>
                      <a:pt x="1611" y="284"/>
                    </a:lnTo>
                    <a:lnTo>
                      <a:pt x="1614" y="284"/>
                    </a:lnTo>
                    <a:lnTo>
                      <a:pt x="1616" y="284"/>
                    </a:lnTo>
                    <a:lnTo>
                      <a:pt x="1619" y="284"/>
                    </a:lnTo>
                    <a:lnTo>
                      <a:pt x="1622" y="284"/>
                    </a:lnTo>
                    <a:lnTo>
                      <a:pt x="1625" y="284"/>
                    </a:lnTo>
                    <a:lnTo>
                      <a:pt x="1627" y="284"/>
                    </a:lnTo>
                    <a:lnTo>
                      <a:pt x="1630" y="284"/>
                    </a:lnTo>
                    <a:lnTo>
                      <a:pt x="1633" y="284"/>
                    </a:lnTo>
                    <a:lnTo>
                      <a:pt x="1635" y="284"/>
                    </a:lnTo>
                    <a:lnTo>
                      <a:pt x="1638" y="284"/>
                    </a:lnTo>
                    <a:lnTo>
                      <a:pt x="1641" y="284"/>
                    </a:lnTo>
                    <a:lnTo>
                      <a:pt x="1643" y="284"/>
                    </a:lnTo>
                    <a:lnTo>
                      <a:pt x="1646" y="284"/>
                    </a:lnTo>
                    <a:lnTo>
                      <a:pt x="1649" y="284"/>
                    </a:lnTo>
                    <a:lnTo>
                      <a:pt x="1652" y="284"/>
                    </a:lnTo>
                    <a:lnTo>
                      <a:pt x="1654" y="284"/>
                    </a:lnTo>
                    <a:lnTo>
                      <a:pt x="1657" y="284"/>
                    </a:lnTo>
                    <a:lnTo>
                      <a:pt x="1660" y="284"/>
                    </a:lnTo>
                    <a:lnTo>
                      <a:pt x="1662" y="284"/>
                    </a:lnTo>
                    <a:lnTo>
                      <a:pt x="1665" y="284"/>
                    </a:lnTo>
                    <a:lnTo>
                      <a:pt x="1668" y="284"/>
                    </a:lnTo>
                    <a:lnTo>
                      <a:pt x="1670" y="284"/>
                    </a:lnTo>
                    <a:lnTo>
                      <a:pt x="1673" y="284"/>
                    </a:lnTo>
                    <a:lnTo>
                      <a:pt x="1676" y="284"/>
                    </a:lnTo>
                    <a:lnTo>
                      <a:pt x="1679" y="284"/>
                    </a:lnTo>
                    <a:lnTo>
                      <a:pt x="1681" y="284"/>
                    </a:lnTo>
                    <a:lnTo>
                      <a:pt x="1684" y="284"/>
                    </a:lnTo>
                    <a:lnTo>
                      <a:pt x="1687" y="284"/>
                    </a:lnTo>
                    <a:lnTo>
                      <a:pt x="1689" y="284"/>
                    </a:lnTo>
                    <a:lnTo>
                      <a:pt x="1692" y="284"/>
                    </a:lnTo>
                    <a:lnTo>
                      <a:pt x="1695" y="284"/>
                    </a:lnTo>
                    <a:lnTo>
                      <a:pt x="1697" y="284"/>
                    </a:lnTo>
                    <a:lnTo>
                      <a:pt x="1700" y="284"/>
                    </a:lnTo>
                    <a:lnTo>
                      <a:pt x="1703" y="284"/>
                    </a:lnTo>
                    <a:lnTo>
                      <a:pt x="1706" y="284"/>
                    </a:lnTo>
                    <a:lnTo>
                      <a:pt x="1708" y="284"/>
                    </a:lnTo>
                    <a:lnTo>
                      <a:pt x="1711" y="284"/>
                    </a:lnTo>
                    <a:lnTo>
                      <a:pt x="1714" y="284"/>
                    </a:lnTo>
                    <a:lnTo>
                      <a:pt x="1716" y="284"/>
                    </a:lnTo>
                    <a:lnTo>
                      <a:pt x="1719" y="284"/>
                    </a:lnTo>
                    <a:lnTo>
                      <a:pt x="1722" y="284"/>
                    </a:lnTo>
                    <a:lnTo>
                      <a:pt x="1724" y="284"/>
                    </a:lnTo>
                    <a:lnTo>
                      <a:pt x="1727" y="284"/>
                    </a:lnTo>
                    <a:lnTo>
                      <a:pt x="1730" y="284"/>
                    </a:lnTo>
                    <a:lnTo>
                      <a:pt x="1733" y="284"/>
                    </a:lnTo>
                    <a:lnTo>
                      <a:pt x="1735" y="284"/>
                    </a:lnTo>
                    <a:lnTo>
                      <a:pt x="1738" y="284"/>
                    </a:lnTo>
                    <a:lnTo>
                      <a:pt x="1741" y="284"/>
                    </a:lnTo>
                    <a:lnTo>
                      <a:pt x="1743" y="284"/>
                    </a:lnTo>
                    <a:lnTo>
                      <a:pt x="1746" y="284"/>
                    </a:lnTo>
                    <a:lnTo>
                      <a:pt x="1749" y="284"/>
                    </a:lnTo>
                    <a:lnTo>
                      <a:pt x="1751" y="284"/>
                    </a:lnTo>
                    <a:lnTo>
                      <a:pt x="1754" y="284"/>
                    </a:lnTo>
                    <a:lnTo>
                      <a:pt x="1757" y="284"/>
                    </a:lnTo>
                    <a:lnTo>
                      <a:pt x="1760" y="284"/>
                    </a:lnTo>
                    <a:lnTo>
                      <a:pt x="1762" y="284"/>
                    </a:lnTo>
                    <a:lnTo>
                      <a:pt x="1765" y="284"/>
                    </a:lnTo>
                    <a:lnTo>
                      <a:pt x="1768" y="284"/>
                    </a:lnTo>
                    <a:lnTo>
                      <a:pt x="1770" y="284"/>
                    </a:lnTo>
                    <a:lnTo>
                      <a:pt x="1773" y="284"/>
                    </a:lnTo>
                    <a:lnTo>
                      <a:pt x="1776" y="284"/>
                    </a:lnTo>
                    <a:lnTo>
                      <a:pt x="1778" y="284"/>
                    </a:lnTo>
                    <a:lnTo>
                      <a:pt x="1781" y="284"/>
                    </a:lnTo>
                    <a:lnTo>
                      <a:pt x="1784" y="284"/>
                    </a:lnTo>
                    <a:lnTo>
                      <a:pt x="1787" y="284"/>
                    </a:lnTo>
                    <a:lnTo>
                      <a:pt x="1789" y="284"/>
                    </a:lnTo>
                    <a:lnTo>
                      <a:pt x="1792" y="284"/>
                    </a:lnTo>
                    <a:lnTo>
                      <a:pt x="1795" y="284"/>
                    </a:lnTo>
                    <a:lnTo>
                      <a:pt x="1797" y="284"/>
                    </a:lnTo>
                    <a:lnTo>
                      <a:pt x="1800" y="284"/>
                    </a:lnTo>
                    <a:lnTo>
                      <a:pt x="1803" y="284"/>
                    </a:lnTo>
                    <a:lnTo>
                      <a:pt x="1805" y="284"/>
                    </a:lnTo>
                    <a:lnTo>
                      <a:pt x="1808" y="284"/>
                    </a:lnTo>
                    <a:lnTo>
                      <a:pt x="1811" y="284"/>
                    </a:lnTo>
                    <a:lnTo>
                      <a:pt x="1813" y="284"/>
                    </a:lnTo>
                    <a:lnTo>
                      <a:pt x="1816" y="284"/>
                    </a:lnTo>
                    <a:lnTo>
                      <a:pt x="1819" y="284"/>
                    </a:lnTo>
                    <a:lnTo>
                      <a:pt x="1822" y="284"/>
                    </a:lnTo>
                    <a:lnTo>
                      <a:pt x="1824" y="284"/>
                    </a:lnTo>
                    <a:lnTo>
                      <a:pt x="1827" y="284"/>
                    </a:lnTo>
                    <a:lnTo>
                      <a:pt x="1830" y="284"/>
                    </a:lnTo>
                    <a:lnTo>
                      <a:pt x="1832" y="284"/>
                    </a:lnTo>
                    <a:lnTo>
                      <a:pt x="1835" y="284"/>
                    </a:lnTo>
                    <a:lnTo>
                      <a:pt x="1838" y="284"/>
                    </a:lnTo>
                    <a:lnTo>
                      <a:pt x="1840" y="284"/>
                    </a:lnTo>
                    <a:lnTo>
                      <a:pt x="1843" y="284"/>
                    </a:lnTo>
                    <a:lnTo>
                      <a:pt x="1846" y="284"/>
                    </a:lnTo>
                    <a:lnTo>
                      <a:pt x="1849" y="284"/>
                    </a:lnTo>
                    <a:lnTo>
                      <a:pt x="1851" y="284"/>
                    </a:lnTo>
                    <a:lnTo>
                      <a:pt x="1854" y="284"/>
                    </a:lnTo>
                    <a:lnTo>
                      <a:pt x="1857" y="284"/>
                    </a:lnTo>
                    <a:lnTo>
                      <a:pt x="1859" y="284"/>
                    </a:lnTo>
                    <a:lnTo>
                      <a:pt x="1862" y="284"/>
                    </a:lnTo>
                    <a:lnTo>
                      <a:pt x="1865" y="284"/>
                    </a:lnTo>
                    <a:lnTo>
                      <a:pt x="1867" y="284"/>
                    </a:lnTo>
                    <a:lnTo>
                      <a:pt x="1870" y="284"/>
                    </a:lnTo>
                    <a:lnTo>
                      <a:pt x="1873" y="284"/>
                    </a:lnTo>
                    <a:lnTo>
                      <a:pt x="1876" y="284"/>
                    </a:lnTo>
                    <a:lnTo>
                      <a:pt x="1878" y="284"/>
                    </a:lnTo>
                    <a:lnTo>
                      <a:pt x="1881" y="284"/>
                    </a:lnTo>
                    <a:lnTo>
                      <a:pt x="1884" y="284"/>
                    </a:lnTo>
                    <a:lnTo>
                      <a:pt x="1886" y="284"/>
                    </a:lnTo>
                    <a:lnTo>
                      <a:pt x="1889" y="284"/>
                    </a:lnTo>
                    <a:lnTo>
                      <a:pt x="1892" y="284"/>
                    </a:lnTo>
                    <a:lnTo>
                      <a:pt x="1894" y="284"/>
                    </a:lnTo>
                    <a:lnTo>
                      <a:pt x="1897" y="284"/>
                    </a:lnTo>
                    <a:lnTo>
                      <a:pt x="1900" y="284"/>
                    </a:lnTo>
                    <a:lnTo>
                      <a:pt x="1903" y="284"/>
                    </a:lnTo>
                    <a:lnTo>
                      <a:pt x="1905" y="284"/>
                    </a:lnTo>
                    <a:lnTo>
                      <a:pt x="1908" y="284"/>
                    </a:lnTo>
                    <a:lnTo>
                      <a:pt x="1911" y="284"/>
                    </a:lnTo>
                    <a:lnTo>
                      <a:pt x="1913" y="284"/>
                    </a:lnTo>
                    <a:lnTo>
                      <a:pt x="1916" y="284"/>
                    </a:lnTo>
                    <a:lnTo>
                      <a:pt x="1919" y="284"/>
                    </a:lnTo>
                    <a:lnTo>
                      <a:pt x="1921" y="284"/>
                    </a:lnTo>
                    <a:lnTo>
                      <a:pt x="1924" y="284"/>
                    </a:lnTo>
                    <a:lnTo>
                      <a:pt x="1927" y="284"/>
                    </a:lnTo>
                    <a:lnTo>
                      <a:pt x="1930" y="284"/>
                    </a:lnTo>
                    <a:lnTo>
                      <a:pt x="1932" y="284"/>
                    </a:lnTo>
                    <a:lnTo>
                      <a:pt x="1935" y="284"/>
                    </a:lnTo>
                    <a:lnTo>
                      <a:pt x="1938" y="284"/>
                    </a:lnTo>
                    <a:lnTo>
                      <a:pt x="1940" y="284"/>
                    </a:lnTo>
                    <a:lnTo>
                      <a:pt x="1943" y="284"/>
                    </a:lnTo>
                    <a:lnTo>
                      <a:pt x="1946" y="284"/>
                    </a:lnTo>
                    <a:lnTo>
                      <a:pt x="1948" y="284"/>
                    </a:lnTo>
                    <a:lnTo>
                      <a:pt x="1951" y="284"/>
                    </a:lnTo>
                    <a:lnTo>
                      <a:pt x="1954" y="284"/>
                    </a:lnTo>
                    <a:lnTo>
                      <a:pt x="1957" y="284"/>
                    </a:lnTo>
                    <a:lnTo>
                      <a:pt x="1959" y="284"/>
                    </a:lnTo>
                    <a:lnTo>
                      <a:pt x="1962" y="284"/>
                    </a:lnTo>
                    <a:lnTo>
                      <a:pt x="1965" y="284"/>
                    </a:lnTo>
                    <a:lnTo>
                      <a:pt x="1967" y="284"/>
                    </a:lnTo>
                    <a:lnTo>
                      <a:pt x="1970" y="284"/>
                    </a:lnTo>
                    <a:lnTo>
                      <a:pt x="1973" y="284"/>
                    </a:lnTo>
                    <a:lnTo>
                      <a:pt x="1975" y="284"/>
                    </a:lnTo>
                    <a:lnTo>
                      <a:pt x="1978" y="284"/>
                    </a:lnTo>
                    <a:lnTo>
                      <a:pt x="1981" y="284"/>
                    </a:lnTo>
                    <a:lnTo>
                      <a:pt x="1984" y="284"/>
                    </a:lnTo>
                    <a:lnTo>
                      <a:pt x="1986" y="284"/>
                    </a:lnTo>
                    <a:lnTo>
                      <a:pt x="1989" y="284"/>
                    </a:lnTo>
                    <a:lnTo>
                      <a:pt x="1992" y="284"/>
                    </a:lnTo>
                    <a:lnTo>
                      <a:pt x="1994" y="284"/>
                    </a:lnTo>
                    <a:lnTo>
                      <a:pt x="1997" y="284"/>
                    </a:lnTo>
                    <a:lnTo>
                      <a:pt x="2000" y="284"/>
                    </a:lnTo>
                    <a:lnTo>
                      <a:pt x="2002" y="284"/>
                    </a:lnTo>
                    <a:lnTo>
                      <a:pt x="2005" y="284"/>
                    </a:lnTo>
                    <a:lnTo>
                      <a:pt x="2008" y="284"/>
                    </a:lnTo>
                    <a:lnTo>
                      <a:pt x="2010" y="284"/>
                    </a:lnTo>
                    <a:lnTo>
                      <a:pt x="2013" y="284"/>
                    </a:lnTo>
                    <a:lnTo>
                      <a:pt x="2016" y="284"/>
                    </a:lnTo>
                    <a:lnTo>
                      <a:pt x="2019" y="284"/>
                    </a:lnTo>
                    <a:lnTo>
                      <a:pt x="2021" y="284"/>
                    </a:lnTo>
                    <a:lnTo>
                      <a:pt x="2024" y="284"/>
                    </a:lnTo>
                    <a:lnTo>
                      <a:pt x="2027" y="284"/>
                    </a:lnTo>
                    <a:lnTo>
                      <a:pt x="2029" y="284"/>
                    </a:lnTo>
                    <a:lnTo>
                      <a:pt x="2032" y="284"/>
                    </a:lnTo>
                    <a:lnTo>
                      <a:pt x="2035" y="284"/>
                    </a:lnTo>
                    <a:lnTo>
                      <a:pt x="2037" y="284"/>
                    </a:lnTo>
                    <a:lnTo>
                      <a:pt x="2040" y="284"/>
                    </a:lnTo>
                    <a:lnTo>
                      <a:pt x="2043" y="284"/>
                    </a:lnTo>
                    <a:lnTo>
                      <a:pt x="2046" y="284"/>
                    </a:lnTo>
                    <a:lnTo>
                      <a:pt x="2048" y="284"/>
                    </a:lnTo>
                    <a:lnTo>
                      <a:pt x="2051" y="284"/>
                    </a:lnTo>
                    <a:lnTo>
                      <a:pt x="2054" y="284"/>
                    </a:lnTo>
                    <a:lnTo>
                      <a:pt x="2056" y="284"/>
                    </a:lnTo>
                    <a:lnTo>
                      <a:pt x="2059" y="284"/>
                    </a:lnTo>
                    <a:lnTo>
                      <a:pt x="2062" y="284"/>
                    </a:lnTo>
                    <a:lnTo>
                      <a:pt x="2064" y="284"/>
                    </a:lnTo>
                    <a:lnTo>
                      <a:pt x="2067" y="284"/>
                    </a:lnTo>
                    <a:lnTo>
                      <a:pt x="2070" y="284"/>
                    </a:lnTo>
                    <a:lnTo>
                      <a:pt x="2073" y="284"/>
                    </a:lnTo>
                    <a:lnTo>
                      <a:pt x="2075" y="284"/>
                    </a:lnTo>
                    <a:lnTo>
                      <a:pt x="2078" y="284"/>
                    </a:lnTo>
                    <a:lnTo>
                      <a:pt x="2081" y="284"/>
                    </a:lnTo>
                    <a:lnTo>
                      <a:pt x="2083" y="284"/>
                    </a:lnTo>
                    <a:lnTo>
                      <a:pt x="2086" y="284"/>
                    </a:lnTo>
                    <a:lnTo>
                      <a:pt x="2089" y="284"/>
                    </a:lnTo>
                    <a:lnTo>
                      <a:pt x="2091" y="284"/>
                    </a:lnTo>
                    <a:lnTo>
                      <a:pt x="2094" y="284"/>
                    </a:lnTo>
                    <a:lnTo>
                      <a:pt x="2097" y="284"/>
                    </a:lnTo>
                    <a:lnTo>
                      <a:pt x="2100" y="284"/>
                    </a:lnTo>
                    <a:lnTo>
                      <a:pt x="2102" y="284"/>
                    </a:lnTo>
                    <a:lnTo>
                      <a:pt x="2105" y="284"/>
                    </a:lnTo>
                    <a:lnTo>
                      <a:pt x="2108" y="284"/>
                    </a:lnTo>
                    <a:lnTo>
                      <a:pt x="2110" y="284"/>
                    </a:lnTo>
                    <a:lnTo>
                      <a:pt x="2113" y="284"/>
                    </a:lnTo>
                    <a:lnTo>
                      <a:pt x="2116" y="284"/>
                    </a:lnTo>
                    <a:lnTo>
                      <a:pt x="2118" y="284"/>
                    </a:lnTo>
                    <a:lnTo>
                      <a:pt x="2121" y="284"/>
                    </a:lnTo>
                    <a:lnTo>
                      <a:pt x="2124" y="284"/>
                    </a:lnTo>
                    <a:lnTo>
                      <a:pt x="2127" y="284"/>
                    </a:lnTo>
                    <a:lnTo>
                      <a:pt x="2129" y="284"/>
                    </a:lnTo>
                    <a:lnTo>
                      <a:pt x="2132" y="284"/>
                    </a:lnTo>
                    <a:lnTo>
                      <a:pt x="2135" y="284"/>
                    </a:lnTo>
                    <a:lnTo>
                      <a:pt x="2137" y="284"/>
                    </a:lnTo>
                    <a:lnTo>
                      <a:pt x="2140" y="284"/>
                    </a:lnTo>
                    <a:lnTo>
                      <a:pt x="2143" y="284"/>
                    </a:lnTo>
                    <a:lnTo>
                      <a:pt x="2145" y="284"/>
                    </a:lnTo>
                    <a:lnTo>
                      <a:pt x="2148" y="284"/>
                    </a:lnTo>
                    <a:lnTo>
                      <a:pt x="2151" y="284"/>
                    </a:lnTo>
                    <a:lnTo>
                      <a:pt x="2154" y="284"/>
                    </a:lnTo>
                    <a:lnTo>
                      <a:pt x="2156" y="284"/>
                    </a:lnTo>
                    <a:lnTo>
                      <a:pt x="2159" y="284"/>
                    </a:lnTo>
                    <a:lnTo>
                      <a:pt x="2162" y="284"/>
                    </a:lnTo>
                    <a:lnTo>
                      <a:pt x="2164" y="284"/>
                    </a:lnTo>
                    <a:lnTo>
                      <a:pt x="2167" y="284"/>
                    </a:lnTo>
                    <a:lnTo>
                      <a:pt x="2170" y="284"/>
                    </a:lnTo>
                    <a:lnTo>
                      <a:pt x="2172" y="284"/>
                    </a:lnTo>
                    <a:lnTo>
                      <a:pt x="2175" y="284"/>
                    </a:lnTo>
                    <a:lnTo>
                      <a:pt x="2178" y="284"/>
                    </a:lnTo>
                    <a:lnTo>
                      <a:pt x="2180" y="284"/>
                    </a:lnTo>
                    <a:lnTo>
                      <a:pt x="2183" y="284"/>
                    </a:lnTo>
                    <a:lnTo>
                      <a:pt x="2186" y="284"/>
                    </a:lnTo>
                    <a:lnTo>
                      <a:pt x="2189" y="284"/>
                    </a:lnTo>
                    <a:lnTo>
                      <a:pt x="2191" y="284"/>
                    </a:lnTo>
                    <a:lnTo>
                      <a:pt x="2194" y="284"/>
                    </a:lnTo>
                    <a:lnTo>
                      <a:pt x="2197" y="284"/>
                    </a:lnTo>
                    <a:lnTo>
                      <a:pt x="2199" y="284"/>
                    </a:lnTo>
                    <a:lnTo>
                      <a:pt x="2202" y="284"/>
                    </a:lnTo>
                    <a:lnTo>
                      <a:pt x="2205" y="284"/>
                    </a:lnTo>
                    <a:lnTo>
                      <a:pt x="2207" y="284"/>
                    </a:lnTo>
                    <a:lnTo>
                      <a:pt x="2210" y="28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96" name="Rectangle 95"/>
              <p:cNvSpPr>
                <a:spLocks noChangeArrowheads="1"/>
              </p:cNvSpPr>
              <p:nvPr/>
            </p:nvSpPr>
            <p:spPr bwMode="auto">
              <a:xfrm>
                <a:off x="496985" y="4366804"/>
                <a:ext cx="3394485" cy="524867"/>
              </a:xfrm>
              <a:prstGeom prst="rect">
                <a:avLst/>
              </a:prstGeom>
              <a:noFill/>
              <a:ln w="7938" cap="flat">
                <a:solidFill>
                  <a:srgbClr val="316AC5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97" name="Line 93"/>
              <p:cNvSpPr>
                <a:spLocks noChangeShapeType="1"/>
              </p:cNvSpPr>
              <p:nvPr/>
            </p:nvSpPr>
            <p:spPr bwMode="auto">
              <a:xfrm flipV="1">
                <a:off x="501574" y="4367178"/>
                <a:ext cx="1530" cy="527722"/>
              </a:xfrm>
              <a:prstGeom prst="line">
                <a:avLst/>
              </a:prstGeom>
              <a:noFill/>
              <a:ln w="4763" cap="flat">
                <a:solidFill>
                  <a:srgbClr val="80808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98" name="Rectangle 97"/>
              <p:cNvSpPr>
                <a:spLocks noChangeArrowheads="1"/>
              </p:cNvSpPr>
              <p:nvPr/>
            </p:nvSpPr>
            <p:spPr bwMode="auto">
              <a:xfrm>
                <a:off x="513813" y="4370406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9" name="Rectangle 98"/>
              <p:cNvSpPr>
                <a:spLocks noChangeArrowheads="1"/>
              </p:cNvSpPr>
              <p:nvPr/>
            </p:nvSpPr>
            <p:spPr bwMode="auto">
              <a:xfrm>
                <a:off x="3833340" y="4370406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0" name="Line 96"/>
              <p:cNvSpPr>
                <a:spLocks noChangeShapeType="1"/>
              </p:cNvSpPr>
              <p:nvPr/>
            </p:nvSpPr>
            <p:spPr bwMode="auto">
              <a:xfrm flipV="1">
                <a:off x="3882291" y="4367178"/>
                <a:ext cx="1530" cy="527722"/>
              </a:xfrm>
              <a:prstGeom prst="line">
                <a:avLst/>
              </a:prstGeom>
              <a:noFill/>
              <a:ln w="4763" cap="flat">
                <a:solidFill>
                  <a:srgbClr val="80808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01" name="Line 97"/>
              <p:cNvSpPr>
                <a:spLocks noChangeShapeType="1"/>
              </p:cNvSpPr>
              <p:nvPr/>
            </p:nvSpPr>
            <p:spPr bwMode="auto">
              <a:xfrm flipV="1">
                <a:off x="489336" y="5040144"/>
                <a:ext cx="1530" cy="501901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02" name="Rectangle 101"/>
              <p:cNvSpPr>
                <a:spLocks noChangeArrowheads="1"/>
              </p:cNvSpPr>
              <p:nvPr/>
            </p:nvSpPr>
            <p:spPr bwMode="auto">
              <a:xfrm>
                <a:off x="431207" y="4957839"/>
                <a:ext cx="34345" cy="819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" name="Rectangle 102"/>
              <p:cNvSpPr>
                <a:spLocks noChangeArrowheads="1"/>
              </p:cNvSpPr>
              <p:nvPr/>
            </p:nvSpPr>
            <p:spPr bwMode="auto">
              <a:xfrm>
                <a:off x="241519" y="5116368"/>
                <a:ext cx="122117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x10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" name="Line 100"/>
              <p:cNvSpPr>
                <a:spLocks noChangeShapeType="1"/>
              </p:cNvSpPr>
              <p:nvPr/>
            </p:nvSpPr>
            <p:spPr bwMode="auto">
              <a:xfrm flipH="1">
                <a:off x="472510" y="5542045"/>
                <a:ext cx="16828" cy="1614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05" name="Rectangle 104"/>
              <p:cNvSpPr>
                <a:spLocks noChangeArrowheads="1"/>
              </p:cNvSpPr>
              <p:nvPr/>
            </p:nvSpPr>
            <p:spPr bwMode="auto">
              <a:xfrm>
                <a:off x="423559" y="5501698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" name="Line 102"/>
              <p:cNvSpPr>
                <a:spLocks noChangeShapeType="1"/>
              </p:cNvSpPr>
              <p:nvPr/>
            </p:nvSpPr>
            <p:spPr bwMode="auto">
              <a:xfrm flipH="1">
                <a:off x="472510" y="5411325"/>
                <a:ext cx="16828" cy="1614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07" name="Rectangle 106"/>
              <p:cNvSpPr>
                <a:spLocks noChangeArrowheads="1"/>
              </p:cNvSpPr>
              <p:nvPr/>
            </p:nvSpPr>
            <p:spPr bwMode="auto">
              <a:xfrm>
                <a:off x="370017" y="5370979"/>
                <a:ext cx="104945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0.5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8" name="Line 104"/>
              <p:cNvSpPr>
                <a:spLocks noChangeShapeType="1"/>
              </p:cNvSpPr>
              <p:nvPr/>
            </p:nvSpPr>
            <p:spPr bwMode="auto">
              <a:xfrm flipH="1">
                <a:off x="472510" y="5275763"/>
                <a:ext cx="16828" cy="1614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09" name="Rectangle 108"/>
              <p:cNvSpPr>
                <a:spLocks noChangeArrowheads="1"/>
              </p:cNvSpPr>
              <p:nvPr/>
            </p:nvSpPr>
            <p:spPr bwMode="auto">
              <a:xfrm>
                <a:off x="423559" y="5235418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0" name="Line 106"/>
              <p:cNvSpPr>
                <a:spLocks noChangeShapeType="1"/>
              </p:cNvSpPr>
              <p:nvPr/>
            </p:nvSpPr>
            <p:spPr bwMode="auto">
              <a:xfrm flipH="1">
                <a:off x="472510" y="5145043"/>
                <a:ext cx="16828" cy="1614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1" name="Rectangle 110"/>
              <p:cNvSpPr>
                <a:spLocks noChangeArrowheads="1"/>
              </p:cNvSpPr>
              <p:nvPr/>
            </p:nvSpPr>
            <p:spPr bwMode="auto">
              <a:xfrm>
                <a:off x="370017" y="5104697"/>
                <a:ext cx="104945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1.5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2" name="Rectangle 111"/>
              <p:cNvSpPr>
                <a:spLocks noChangeArrowheads="1"/>
              </p:cNvSpPr>
              <p:nvPr/>
            </p:nvSpPr>
            <p:spPr bwMode="auto">
              <a:xfrm>
                <a:off x="493926" y="5039772"/>
                <a:ext cx="3400604" cy="52809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3" name="Rectangle 112"/>
              <p:cNvSpPr>
                <a:spLocks noChangeArrowheads="1"/>
              </p:cNvSpPr>
              <p:nvPr/>
            </p:nvSpPr>
            <p:spPr bwMode="auto">
              <a:xfrm>
                <a:off x="501574" y="5040144"/>
                <a:ext cx="3380717" cy="501901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4" name="Rectangle 113"/>
              <p:cNvSpPr>
                <a:spLocks noChangeArrowheads="1"/>
              </p:cNvSpPr>
              <p:nvPr/>
            </p:nvSpPr>
            <p:spPr bwMode="auto">
              <a:xfrm>
                <a:off x="2263831" y="5112307"/>
                <a:ext cx="1583788" cy="1413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+ </a:t>
                </a:r>
                <a:r>
                  <a:rPr kumimoji="0" lang="en-US" sz="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EIC(1356.4652) W-sol </a:t>
                </a:r>
                <a:endParaRPr kumimoji="0" lang="en-US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5" name="Freeform 114"/>
              <p:cNvSpPr>
                <a:spLocks/>
              </p:cNvSpPr>
              <p:nvPr/>
            </p:nvSpPr>
            <p:spPr bwMode="auto">
              <a:xfrm>
                <a:off x="501574" y="5083718"/>
                <a:ext cx="3380717" cy="458327"/>
              </a:xfrm>
              <a:custGeom>
                <a:avLst/>
                <a:gdLst/>
                <a:ahLst/>
                <a:cxnLst>
                  <a:cxn ang="0">
                    <a:pos x="43" y="284"/>
                  </a:cxn>
                  <a:cxn ang="0">
                    <a:pos x="84" y="276"/>
                  </a:cxn>
                  <a:cxn ang="0">
                    <a:pos x="108" y="279"/>
                  </a:cxn>
                  <a:cxn ang="0">
                    <a:pos x="119" y="241"/>
                  </a:cxn>
                  <a:cxn ang="0">
                    <a:pos x="135" y="206"/>
                  </a:cxn>
                  <a:cxn ang="0">
                    <a:pos x="151" y="200"/>
                  </a:cxn>
                  <a:cxn ang="0">
                    <a:pos x="167" y="165"/>
                  </a:cxn>
                  <a:cxn ang="0">
                    <a:pos x="184" y="176"/>
                  </a:cxn>
                  <a:cxn ang="0">
                    <a:pos x="197" y="178"/>
                  </a:cxn>
                  <a:cxn ang="0">
                    <a:pos x="213" y="189"/>
                  </a:cxn>
                  <a:cxn ang="0">
                    <a:pos x="224" y="119"/>
                  </a:cxn>
                  <a:cxn ang="0">
                    <a:pos x="248" y="273"/>
                  </a:cxn>
                  <a:cxn ang="0">
                    <a:pos x="267" y="268"/>
                  </a:cxn>
                  <a:cxn ang="0">
                    <a:pos x="281" y="254"/>
                  </a:cxn>
                  <a:cxn ang="0">
                    <a:pos x="302" y="268"/>
                  </a:cxn>
                  <a:cxn ang="0">
                    <a:pos x="324" y="243"/>
                  </a:cxn>
                  <a:cxn ang="0">
                    <a:pos x="348" y="276"/>
                  </a:cxn>
                  <a:cxn ang="0">
                    <a:pos x="367" y="281"/>
                  </a:cxn>
                  <a:cxn ang="0">
                    <a:pos x="397" y="284"/>
                  </a:cxn>
                  <a:cxn ang="0">
                    <a:pos x="434" y="284"/>
                  </a:cxn>
                  <a:cxn ang="0">
                    <a:pos x="459" y="284"/>
                  </a:cxn>
                  <a:cxn ang="0">
                    <a:pos x="497" y="284"/>
                  </a:cxn>
                  <a:cxn ang="0">
                    <a:pos x="542" y="284"/>
                  </a:cxn>
                  <a:cxn ang="0">
                    <a:pos x="580" y="284"/>
                  </a:cxn>
                  <a:cxn ang="0">
                    <a:pos x="626" y="284"/>
                  </a:cxn>
                  <a:cxn ang="0">
                    <a:pos x="667" y="284"/>
                  </a:cxn>
                  <a:cxn ang="0">
                    <a:pos x="712" y="284"/>
                  </a:cxn>
                  <a:cxn ang="0">
                    <a:pos x="756" y="284"/>
                  </a:cxn>
                  <a:cxn ang="0">
                    <a:pos x="802" y="284"/>
                  </a:cxn>
                  <a:cxn ang="0">
                    <a:pos x="847" y="284"/>
                  </a:cxn>
                  <a:cxn ang="0">
                    <a:pos x="893" y="284"/>
                  </a:cxn>
                  <a:cxn ang="0">
                    <a:pos x="931" y="284"/>
                  </a:cxn>
                  <a:cxn ang="0">
                    <a:pos x="977" y="284"/>
                  </a:cxn>
                  <a:cxn ang="0">
                    <a:pos x="1023" y="284"/>
                  </a:cxn>
                  <a:cxn ang="0">
                    <a:pos x="1066" y="284"/>
                  </a:cxn>
                  <a:cxn ang="0">
                    <a:pos x="1112" y="284"/>
                  </a:cxn>
                  <a:cxn ang="0">
                    <a:pos x="1158" y="284"/>
                  </a:cxn>
                  <a:cxn ang="0">
                    <a:pos x="1204" y="284"/>
                  </a:cxn>
                  <a:cxn ang="0">
                    <a:pos x="1247" y="284"/>
                  </a:cxn>
                  <a:cxn ang="0">
                    <a:pos x="1293" y="284"/>
                  </a:cxn>
                  <a:cxn ang="0">
                    <a:pos x="1339" y="284"/>
                  </a:cxn>
                  <a:cxn ang="0">
                    <a:pos x="1384" y="284"/>
                  </a:cxn>
                  <a:cxn ang="0">
                    <a:pos x="1430" y="284"/>
                  </a:cxn>
                  <a:cxn ang="0">
                    <a:pos x="1476" y="284"/>
                  </a:cxn>
                  <a:cxn ang="0">
                    <a:pos x="1522" y="284"/>
                  </a:cxn>
                  <a:cxn ang="0">
                    <a:pos x="1568" y="284"/>
                  </a:cxn>
                  <a:cxn ang="0">
                    <a:pos x="1614" y="284"/>
                  </a:cxn>
                  <a:cxn ang="0">
                    <a:pos x="1660" y="284"/>
                  </a:cxn>
                  <a:cxn ang="0">
                    <a:pos x="1706" y="284"/>
                  </a:cxn>
                  <a:cxn ang="0">
                    <a:pos x="1751" y="284"/>
                  </a:cxn>
                  <a:cxn ang="0">
                    <a:pos x="1797" y="284"/>
                  </a:cxn>
                  <a:cxn ang="0">
                    <a:pos x="1832" y="284"/>
                  </a:cxn>
                  <a:cxn ang="0">
                    <a:pos x="1878" y="284"/>
                  </a:cxn>
                  <a:cxn ang="0">
                    <a:pos x="1924" y="284"/>
                  </a:cxn>
                  <a:cxn ang="0">
                    <a:pos x="1970" y="284"/>
                  </a:cxn>
                  <a:cxn ang="0">
                    <a:pos x="2016" y="284"/>
                  </a:cxn>
                  <a:cxn ang="0">
                    <a:pos x="2062" y="284"/>
                  </a:cxn>
                  <a:cxn ang="0">
                    <a:pos x="2108" y="284"/>
                  </a:cxn>
                  <a:cxn ang="0">
                    <a:pos x="2154" y="284"/>
                  </a:cxn>
                  <a:cxn ang="0">
                    <a:pos x="2199" y="284"/>
                  </a:cxn>
                </a:cxnLst>
                <a:rect l="0" t="0" r="r" b="b"/>
                <a:pathLst>
                  <a:path w="2210" h="284">
                    <a:moveTo>
                      <a:pt x="0" y="284"/>
                    </a:moveTo>
                    <a:lnTo>
                      <a:pt x="3" y="284"/>
                    </a:lnTo>
                    <a:lnTo>
                      <a:pt x="5" y="284"/>
                    </a:lnTo>
                    <a:lnTo>
                      <a:pt x="8" y="284"/>
                    </a:lnTo>
                    <a:lnTo>
                      <a:pt x="11" y="284"/>
                    </a:lnTo>
                    <a:lnTo>
                      <a:pt x="14" y="284"/>
                    </a:lnTo>
                    <a:lnTo>
                      <a:pt x="16" y="284"/>
                    </a:lnTo>
                    <a:lnTo>
                      <a:pt x="19" y="284"/>
                    </a:lnTo>
                    <a:lnTo>
                      <a:pt x="22" y="284"/>
                    </a:lnTo>
                    <a:lnTo>
                      <a:pt x="24" y="284"/>
                    </a:lnTo>
                    <a:lnTo>
                      <a:pt x="27" y="284"/>
                    </a:lnTo>
                    <a:lnTo>
                      <a:pt x="30" y="284"/>
                    </a:lnTo>
                    <a:lnTo>
                      <a:pt x="32" y="284"/>
                    </a:lnTo>
                    <a:lnTo>
                      <a:pt x="35" y="284"/>
                    </a:lnTo>
                    <a:lnTo>
                      <a:pt x="38" y="284"/>
                    </a:lnTo>
                    <a:lnTo>
                      <a:pt x="40" y="284"/>
                    </a:lnTo>
                    <a:lnTo>
                      <a:pt x="43" y="284"/>
                    </a:lnTo>
                    <a:lnTo>
                      <a:pt x="46" y="284"/>
                    </a:lnTo>
                    <a:lnTo>
                      <a:pt x="49" y="284"/>
                    </a:lnTo>
                    <a:lnTo>
                      <a:pt x="51" y="284"/>
                    </a:lnTo>
                    <a:lnTo>
                      <a:pt x="54" y="284"/>
                    </a:lnTo>
                    <a:lnTo>
                      <a:pt x="57" y="284"/>
                    </a:lnTo>
                    <a:lnTo>
                      <a:pt x="59" y="284"/>
                    </a:lnTo>
                    <a:lnTo>
                      <a:pt x="62" y="284"/>
                    </a:lnTo>
                    <a:lnTo>
                      <a:pt x="65" y="284"/>
                    </a:lnTo>
                    <a:lnTo>
                      <a:pt x="67" y="284"/>
                    </a:lnTo>
                    <a:lnTo>
                      <a:pt x="70" y="284"/>
                    </a:lnTo>
                    <a:lnTo>
                      <a:pt x="73" y="284"/>
                    </a:lnTo>
                    <a:lnTo>
                      <a:pt x="76" y="284"/>
                    </a:lnTo>
                    <a:lnTo>
                      <a:pt x="78" y="284"/>
                    </a:lnTo>
                    <a:lnTo>
                      <a:pt x="81" y="281"/>
                    </a:lnTo>
                    <a:lnTo>
                      <a:pt x="81" y="284"/>
                    </a:lnTo>
                    <a:lnTo>
                      <a:pt x="84" y="281"/>
                    </a:lnTo>
                    <a:lnTo>
                      <a:pt x="84" y="276"/>
                    </a:lnTo>
                    <a:lnTo>
                      <a:pt x="84" y="284"/>
                    </a:lnTo>
                    <a:lnTo>
                      <a:pt x="84" y="276"/>
                    </a:lnTo>
                    <a:lnTo>
                      <a:pt x="86" y="279"/>
                    </a:lnTo>
                    <a:lnTo>
                      <a:pt x="89" y="284"/>
                    </a:lnTo>
                    <a:lnTo>
                      <a:pt x="92" y="284"/>
                    </a:lnTo>
                    <a:lnTo>
                      <a:pt x="94" y="284"/>
                    </a:lnTo>
                    <a:lnTo>
                      <a:pt x="97" y="284"/>
                    </a:lnTo>
                    <a:lnTo>
                      <a:pt x="100" y="284"/>
                    </a:lnTo>
                    <a:lnTo>
                      <a:pt x="100" y="281"/>
                    </a:lnTo>
                    <a:lnTo>
                      <a:pt x="100" y="284"/>
                    </a:lnTo>
                    <a:lnTo>
                      <a:pt x="100" y="281"/>
                    </a:lnTo>
                    <a:lnTo>
                      <a:pt x="103" y="284"/>
                    </a:lnTo>
                    <a:lnTo>
                      <a:pt x="103" y="281"/>
                    </a:lnTo>
                    <a:lnTo>
                      <a:pt x="103" y="284"/>
                    </a:lnTo>
                    <a:lnTo>
                      <a:pt x="103" y="281"/>
                    </a:lnTo>
                    <a:lnTo>
                      <a:pt x="105" y="281"/>
                    </a:lnTo>
                    <a:lnTo>
                      <a:pt x="108" y="279"/>
                    </a:lnTo>
                    <a:lnTo>
                      <a:pt x="108" y="270"/>
                    </a:lnTo>
                    <a:lnTo>
                      <a:pt x="108" y="279"/>
                    </a:lnTo>
                    <a:lnTo>
                      <a:pt x="108" y="270"/>
                    </a:lnTo>
                    <a:lnTo>
                      <a:pt x="111" y="270"/>
                    </a:lnTo>
                    <a:lnTo>
                      <a:pt x="111" y="262"/>
                    </a:lnTo>
                    <a:lnTo>
                      <a:pt x="111" y="270"/>
                    </a:lnTo>
                    <a:lnTo>
                      <a:pt x="111" y="262"/>
                    </a:lnTo>
                    <a:lnTo>
                      <a:pt x="113" y="260"/>
                    </a:lnTo>
                    <a:lnTo>
                      <a:pt x="113" y="249"/>
                    </a:lnTo>
                    <a:lnTo>
                      <a:pt x="113" y="260"/>
                    </a:lnTo>
                    <a:lnTo>
                      <a:pt x="113" y="249"/>
                    </a:lnTo>
                    <a:lnTo>
                      <a:pt x="116" y="249"/>
                    </a:lnTo>
                    <a:lnTo>
                      <a:pt x="116" y="246"/>
                    </a:lnTo>
                    <a:lnTo>
                      <a:pt x="116" y="249"/>
                    </a:lnTo>
                    <a:lnTo>
                      <a:pt x="116" y="246"/>
                    </a:lnTo>
                    <a:lnTo>
                      <a:pt x="119" y="235"/>
                    </a:lnTo>
                    <a:lnTo>
                      <a:pt x="119" y="241"/>
                    </a:lnTo>
                    <a:lnTo>
                      <a:pt x="121" y="246"/>
                    </a:lnTo>
                    <a:lnTo>
                      <a:pt x="121" y="243"/>
                    </a:lnTo>
                    <a:lnTo>
                      <a:pt x="121" y="246"/>
                    </a:lnTo>
                    <a:lnTo>
                      <a:pt x="121" y="243"/>
                    </a:lnTo>
                    <a:lnTo>
                      <a:pt x="124" y="243"/>
                    </a:lnTo>
                    <a:lnTo>
                      <a:pt x="124" y="224"/>
                    </a:lnTo>
                    <a:lnTo>
                      <a:pt x="124" y="243"/>
                    </a:lnTo>
                    <a:lnTo>
                      <a:pt x="124" y="224"/>
                    </a:lnTo>
                    <a:lnTo>
                      <a:pt x="127" y="214"/>
                    </a:lnTo>
                    <a:lnTo>
                      <a:pt x="127" y="219"/>
                    </a:lnTo>
                    <a:lnTo>
                      <a:pt x="127" y="216"/>
                    </a:lnTo>
                    <a:lnTo>
                      <a:pt x="130" y="211"/>
                    </a:lnTo>
                    <a:lnTo>
                      <a:pt x="130" y="216"/>
                    </a:lnTo>
                    <a:lnTo>
                      <a:pt x="132" y="227"/>
                    </a:lnTo>
                    <a:lnTo>
                      <a:pt x="132" y="238"/>
                    </a:lnTo>
                    <a:lnTo>
                      <a:pt x="135" y="224"/>
                    </a:lnTo>
                    <a:lnTo>
                      <a:pt x="135" y="206"/>
                    </a:lnTo>
                    <a:lnTo>
                      <a:pt x="135" y="224"/>
                    </a:lnTo>
                    <a:lnTo>
                      <a:pt x="135" y="206"/>
                    </a:lnTo>
                    <a:lnTo>
                      <a:pt x="138" y="192"/>
                    </a:lnTo>
                    <a:lnTo>
                      <a:pt x="138" y="214"/>
                    </a:lnTo>
                    <a:lnTo>
                      <a:pt x="140" y="187"/>
                    </a:lnTo>
                    <a:lnTo>
                      <a:pt x="140" y="208"/>
                    </a:lnTo>
                    <a:lnTo>
                      <a:pt x="143" y="216"/>
                    </a:lnTo>
                    <a:lnTo>
                      <a:pt x="143" y="230"/>
                    </a:lnTo>
                    <a:lnTo>
                      <a:pt x="146" y="233"/>
                    </a:lnTo>
                    <a:lnTo>
                      <a:pt x="146" y="238"/>
                    </a:lnTo>
                    <a:lnTo>
                      <a:pt x="148" y="243"/>
                    </a:lnTo>
                    <a:lnTo>
                      <a:pt x="148" y="233"/>
                    </a:lnTo>
                    <a:lnTo>
                      <a:pt x="148" y="243"/>
                    </a:lnTo>
                    <a:lnTo>
                      <a:pt x="148" y="233"/>
                    </a:lnTo>
                    <a:lnTo>
                      <a:pt x="151" y="200"/>
                    </a:lnTo>
                    <a:lnTo>
                      <a:pt x="151" y="181"/>
                    </a:lnTo>
                    <a:lnTo>
                      <a:pt x="151" y="200"/>
                    </a:lnTo>
                    <a:lnTo>
                      <a:pt x="151" y="181"/>
                    </a:lnTo>
                    <a:lnTo>
                      <a:pt x="154" y="149"/>
                    </a:lnTo>
                    <a:lnTo>
                      <a:pt x="154" y="141"/>
                    </a:lnTo>
                    <a:lnTo>
                      <a:pt x="154" y="149"/>
                    </a:lnTo>
                    <a:lnTo>
                      <a:pt x="154" y="141"/>
                    </a:lnTo>
                    <a:lnTo>
                      <a:pt x="157" y="132"/>
                    </a:lnTo>
                    <a:lnTo>
                      <a:pt x="157" y="124"/>
                    </a:lnTo>
                    <a:lnTo>
                      <a:pt x="157" y="143"/>
                    </a:lnTo>
                    <a:lnTo>
                      <a:pt x="159" y="178"/>
                    </a:lnTo>
                    <a:lnTo>
                      <a:pt x="159" y="181"/>
                    </a:lnTo>
                    <a:lnTo>
                      <a:pt x="162" y="189"/>
                    </a:lnTo>
                    <a:lnTo>
                      <a:pt x="165" y="208"/>
                    </a:lnTo>
                    <a:lnTo>
                      <a:pt x="165" y="197"/>
                    </a:lnTo>
                    <a:lnTo>
                      <a:pt x="165" y="208"/>
                    </a:lnTo>
                    <a:lnTo>
                      <a:pt x="165" y="197"/>
                    </a:lnTo>
                    <a:lnTo>
                      <a:pt x="167" y="197"/>
                    </a:lnTo>
                    <a:lnTo>
                      <a:pt x="167" y="165"/>
                    </a:lnTo>
                    <a:lnTo>
                      <a:pt x="167" y="197"/>
                    </a:lnTo>
                    <a:lnTo>
                      <a:pt x="167" y="165"/>
                    </a:lnTo>
                    <a:lnTo>
                      <a:pt x="170" y="135"/>
                    </a:lnTo>
                    <a:lnTo>
                      <a:pt x="170" y="16"/>
                    </a:lnTo>
                    <a:lnTo>
                      <a:pt x="170" y="135"/>
                    </a:lnTo>
                    <a:lnTo>
                      <a:pt x="170" y="16"/>
                    </a:lnTo>
                    <a:lnTo>
                      <a:pt x="173" y="0"/>
                    </a:lnTo>
                    <a:lnTo>
                      <a:pt x="173" y="29"/>
                    </a:lnTo>
                    <a:lnTo>
                      <a:pt x="175" y="97"/>
                    </a:lnTo>
                    <a:lnTo>
                      <a:pt x="175" y="100"/>
                    </a:lnTo>
                    <a:lnTo>
                      <a:pt x="178" y="141"/>
                    </a:lnTo>
                    <a:lnTo>
                      <a:pt x="178" y="159"/>
                    </a:lnTo>
                    <a:lnTo>
                      <a:pt x="181" y="181"/>
                    </a:lnTo>
                    <a:lnTo>
                      <a:pt x="181" y="178"/>
                    </a:lnTo>
                    <a:lnTo>
                      <a:pt x="181" y="181"/>
                    </a:lnTo>
                    <a:lnTo>
                      <a:pt x="181" y="178"/>
                    </a:lnTo>
                    <a:lnTo>
                      <a:pt x="184" y="176"/>
                    </a:lnTo>
                    <a:lnTo>
                      <a:pt x="184" y="159"/>
                    </a:lnTo>
                    <a:lnTo>
                      <a:pt x="184" y="176"/>
                    </a:lnTo>
                    <a:lnTo>
                      <a:pt x="184" y="159"/>
                    </a:lnTo>
                    <a:lnTo>
                      <a:pt x="186" y="165"/>
                    </a:lnTo>
                    <a:lnTo>
                      <a:pt x="186" y="122"/>
                    </a:lnTo>
                    <a:lnTo>
                      <a:pt x="186" y="165"/>
                    </a:lnTo>
                    <a:lnTo>
                      <a:pt x="186" y="122"/>
                    </a:lnTo>
                    <a:lnTo>
                      <a:pt x="189" y="100"/>
                    </a:lnTo>
                    <a:lnTo>
                      <a:pt x="189" y="122"/>
                    </a:lnTo>
                    <a:lnTo>
                      <a:pt x="192" y="135"/>
                    </a:lnTo>
                    <a:lnTo>
                      <a:pt x="192" y="149"/>
                    </a:lnTo>
                    <a:lnTo>
                      <a:pt x="194" y="170"/>
                    </a:lnTo>
                    <a:lnTo>
                      <a:pt x="194" y="189"/>
                    </a:lnTo>
                    <a:lnTo>
                      <a:pt x="197" y="195"/>
                    </a:lnTo>
                    <a:lnTo>
                      <a:pt x="197" y="178"/>
                    </a:lnTo>
                    <a:lnTo>
                      <a:pt x="197" y="195"/>
                    </a:lnTo>
                    <a:lnTo>
                      <a:pt x="197" y="178"/>
                    </a:lnTo>
                    <a:lnTo>
                      <a:pt x="200" y="165"/>
                    </a:lnTo>
                    <a:lnTo>
                      <a:pt x="200" y="141"/>
                    </a:lnTo>
                    <a:lnTo>
                      <a:pt x="200" y="165"/>
                    </a:lnTo>
                    <a:lnTo>
                      <a:pt x="200" y="149"/>
                    </a:lnTo>
                    <a:lnTo>
                      <a:pt x="202" y="189"/>
                    </a:lnTo>
                    <a:lnTo>
                      <a:pt x="202" y="192"/>
                    </a:lnTo>
                    <a:lnTo>
                      <a:pt x="205" y="219"/>
                    </a:lnTo>
                    <a:lnTo>
                      <a:pt x="205" y="222"/>
                    </a:lnTo>
                    <a:lnTo>
                      <a:pt x="208" y="235"/>
                    </a:lnTo>
                    <a:lnTo>
                      <a:pt x="208" y="233"/>
                    </a:lnTo>
                    <a:lnTo>
                      <a:pt x="208" y="235"/>
                    </a:lnTo>
                    <a:lnTo>
                      <a:pt x="208" y="233"/>
                    </a:lnTo>
                    <a:lnTo>
                      <a:pt x="211" y="230"/>
                    </a:lnTo>
                    <a:lnTo>
                      <a:pt x="211" y="222"/>
                    </a:lnTo>
                    <a:lnTo>
                      <a:pt x="211" y="230"/>
                    </a:lnTo>
                    <a:lnTo>
                      <a:pt x="211" y="222"/>
                    </a:lnTo>
                    <a:lnTo>
                      <a:pt x="213" y="189"/>
                    </a:lnTo>
                    <a:lnTo>
                      <a:pt x="213" y="135"/>
                    </a:lnTo>
                    <a:lnTo>
                      <a:pt x="213" y="189"/>
                    </a:lnTo>
                    <a:lnTo>
                      <a:pt x="213" y="135"/>
                    </a:lnTo>
                    <a:lnTo>
                      <a:pt x="216" y="124"/>
                    </a:lnTo>
                    <a:lnTo>
                      <a:pt x="216" y="119"/>
                    </a:lnTo>
                    <a:lnTo>
                      <a:pt x="216" y="124"/>
                    </a:lnTo>
                    <a:lnTo>
                      <a:pt x="216" y="119"/>
                    </a:lnTo>
                    <a:lnTo>
                      <a:pt x="219" y="146"/>
                    </a:lnTo>
                    <a:lnTo>
                      <a:pt x="219" y="119"/>
                    </a:lnTo>
                    <a:lnTo>
                      <a:pt x="219" y="146"/>
                    </a:lnTo>
                    <a:lnTo>
                      <a:pt x="219" y="119"/>
                    </a:lnTo>
                    <a:lnTo>
                      <a:pt x="221" y="127"/>
                    </a:lnTo>
                    <a:lnTo>
                      <a:pt x="221" y="135"/>
                    </a:lnTo>
                    <a:lnTo>
                      <a:pt x="224" y="138"/>
                    </a:lnTo>
                    <a:lnTo>
                      <a:pt x="224" y="119"/>
                    </a:lnTo>
                    <a:lnTo>
                      <a:pt x="224" y="138"/>
                    </a:lnTo>
                    <a:lnTo>
                      <a:pt x="224" y="119"/>
                    </a:lnTo>
                    <a:lnTo>
                      <a:pt x="227" y="141"/>
                    </a:lnTo>
                    <a:lnTo>
                      <a:pt x="227" y="173"/>
                    </a:lnTo>
                    <a:lnTo>
                      <a:pt x="229" y="192"/>
                    </a:lnTo>
                    <a:lnTo>
                      <a:pt x="229" y="197"/>
                    </a:lnTo>
                    <a:lnTo>
                      <a:pt x="232" y="216"/>
                    </a:lnTo>
                    <a:lnTo>
                      <a:pt x="232" y="235"/>
                    </a:lnTo>
                    <a:lnTo>
                      <a:pt x="235" y="249"/>
                    </a:lnTo>
                    <a:lnTo>
                      <a:pt x="237" y="254"/>
                    </a:lnTo>
                    <a:lnTo>
                      <a:pt x="237" y="260"/>
                    </a:lnTo>
                    <a:lnTo>
                      <a:pt x="240" y="265"/>
                    </a:lnTo>
                    <a:lnTo>
                      <a:pt x="243" y="268"/>
                    </a:lnTo>
                    <a:lnTo>
                      <a:pt x="246" y="268"/>
                    </a:lnTo>
                    <a:lnTo>
                      <a:pt x="246" y="265"/>
                    </a:lnTo>
                    <a:lnTo>
                      <a:pt x="246" y="268"/>
                    </a:lnTo>
                    <a:lnTo>
                      <a:pt x="246" y="265"/>
                    </a:lnTo>
                    <a:lnTo>
                      <a:pt x="248" y="270"/>
                    </a:lnTo>
                    <a:lnTo>
                      <a:pt x="248" y="273"/>
                    </a:lnTo>
                    <a:lnTo>
                      <a:pt x="251" y="273"/>
                    </a:lnTo>
                    <a:lnTo>
                      <a:pt x="251" y="270"/>
                    </a:lnTo>
                    <a:lnTo>
                      <a:pt x="251" y="273"/>
                    </a:lnTo>
                    <a:lnTo>
                      <a:pt x="251" y="270"/>
                    </a:lnTo>
                    <a:lnTo>
                      <a:pt x="254" y="273"/>
                    </a:lnTo>
                    <a:lnTo>
                      <a:pt x="254" y="270"/>
                    </a:lnTo>
                    <a:lnTo>
                      <a:pt x="254" y="273"/>
                    </a:lnTo>
                    <a:lnTo>
                      <a:pt x="254" y="270"/>
                    </a:lnTo>
                    <a:lnTo>
                      <a:pt x="256" y="268"/>
                    </a:lnTo>
                    <a:lnTo>
                      <a:pt x="259" y="265"/>
                    </a:lnTo>
                    <a:lnTo>
                      <a:pt x="259" y="262"/>
                    </a:lnTo>
                    <a:lnTo>
                      <a:pt x="259" y="265"/>
                    </a:lnTo>
                    <a:lnTo>
                      <a:pt x="259" y="262"/>
                    </a:lnTo>
                    <a:lnTo>
                      <a:pt x="262" y="265"/>
                    </a:lnTo>
                    <a:lnTo>
                      <a:pt x="264" y="262"/>
                    </a:lnTo>
                    <a:lnTo>
                      <a:pt x="264" y="268"/>
                    </a:lnTo>
                    <a:lnTo>
                      <a:pt x="267" y="268"/>
                    </a:lnTo>
                    <a:lnTo>
                      <a:pt x="267" y="262"/>
                    </a:lnTo>
                    <a:lnTo>
                      <a:pt x="267" y="268"/>
                    </a:lnTo>
                    <a:lnTo>
                      <a:pt x="267" y="262"/>
                    </a:lnTo>
                    <a:lnTo>
                      <a:pt x="270" y="262"/>
                    </a:lnTo>
                    <a:lnTo>
                      <a:pt x="270" y="252"/>
                    </a:lnTo>
                    <a:lnTo>
                      <a:pt x="270" y="262"/>
                    </a:lnTo>
                    <a:lnTo>
                      <a:pt x="270" y="252"/>
                    </a:lnTo>
                    <a:lnTo>
                      <a:pt x="273" y="246"/>
                    </a:lnTo>
                    <a:lnTo>
                      <a:pt x="273" y="238"/>
                    </a:lnTo>
                    <a:lnTo>
                      <a:pt x="273" y="246"/>
                    </a:lnTo>
                    <a:lnTo>
                      <a:pt x="273" y="238"/>
                    </a:lnTo>
                    <a:lnTo>
                      <a:pt x="275" y="241"/>
                    </a:lnTo>
                    <a:lnTo>
                      <a:pt x="275" y="246"/>
                    </a:lnTo>
                    <a:lnTo>
                      <a:pt x="278" y="243"/>
                    </a:lnTo>
                    <a:lnTo>
                      <a:pt x="278" y="246"/>
                    </a:lnTo>
                    <a:lnTo>
                      <a:pt x="281" y="249"/>
                    </a:lnTo>
                    <a:lnTo>
                      <a:pt x="281" y="254"/>
                    </a:lnTo>
                    <a:lnTo>
                      <a:pt x="283" y="252"/>
                    </a:lnTo>
                    <a:lnTo>
                      <a:pt x="283" y="249"/>
                    </a:lnTo>
                    <a:lnTo>
                      <a:pt x="283" y="252"/>
                    </a:lnTo>
                    <a:lnTo>
                      <a:pt x="286" y="246"/>
                    </a:lnTo>
                    <a:lnTo>
                      <a:pt x="286" y="252"/>
                    </a:lnTo>
                    <a:lnTo>
                      <a:pt x="289" y="246"/>
                    </a:lnTo>
                    <a:lnTo>
                      <a:pt x="289" y="252"/>
                    </a:lnTo>
                    <a:lnTo>
                      <a:pt x="291" y="260"/>
                    </a:lnTo>
                    <a:lnTo>
                      <a:pt x="291" y="265"/>
                    </a:lnTo>
                    <a:lnTo>
                      <a:pt x="294" y="265"/>
                    </a:lnTo>
                    <a:lnTo>
                      <a:pt x="294" y="270"/>
                    </a:lnTo>
                    <a:lnTo>
                      <a:pt x="297" y="270"/>
                    </a:lnTo>
                    <a:lnTo>
                      <a:pt x="297" y="273"/>
                    </a:lnTo>
                    <a:lnTo>
                      <a:pt x="300" y="273"/>
                    </a:lnTo>
                    <a:lnTo>
                      <a:pt x="300" y="276"/>
                    </a:lnTo>
                    <a:lnTo>
                      <a:pt x="302" y="270"/>
                    </a:lnTo>
                    <a:lnTo>
                      <a:pt x="302" y="268"/>
                    </a:lnTo>
                    <a:lnTo>
                      <a:pt x="302" y="270"/>
                    </a:lnTo>
                    <a:lnTo>
                      <a:pt x="302" y="268"/>
                    </a:lnTo>
                    <a:lnTo>
                      <a:pt x="305" y="268"/>
                    </a:lnTo>
                    <a:lnTo>
                      <a:pt x="308" y="262"/>
                    </a:lnTo>
                    <a:lnTo>
                      <a:pt x="308" y="268"/>
                    </a:lnTo>
                    <a:lnTo>
                      <a:pt x="310" y="270"/>
                    </a:lnTo>
                    <a:lnTo>
                      <a:pt x="313" y="265"/>
                    </a:lnTo>
                    <a:lnTo>
                      <a:pt x="313" y="268"/>
                    </a:lnTo>
                    <a:lnTo>
                      <a:pt x="316" y="260"/>
                    </a:lnTo>
                    <a:lnTo>
                      <a:pt x="316" y="243"/>
                    </a:lnTo>
                    <a:lnTo>
                      <a:pt x="316" y="260"/>
                    </a:lnTo>
                    <a:lnTo>
                      <a:pt x="316" y="243"/>
                    </a:lnTo>
                    <a:lnTo>
                      <a:pt x="318" y="243"/>
                    </a:lnTo>
                    <a:lnTo>
                      <a:pt x="321" y="219"/>
                    </a:lnTo>
                    <a:lnTo>
                      <a:pt x="321" y="222"/>
                    </a:lnTo>
                    <a:lnTo>
                      <a:pt x="324" y="224"/>
                    </a:lnTo>
                    <a:lnTo>
                      <a:pt x="324" y="243"/>
                    </a:lnTo>
                    <a:lnTo>
                      <a:pt x="327" y="246"/>
                    </a:lnTo>
                    <a:lnTo>
                      <a:pt x="327" y="260"/>
                    </a:lnTo>
                    <a:lnTo>
                      <a:pt x="329" y="262"/>
                    </a:lnTo>
                    <a:lnTo>
                      <a:pt x="332" y="262"/>
                    </a:lnTo>
                    <a:lnTo>
                      <a:pt x="335" y="265"/>
                    </a:lnTo>
                    <a:lnTo>
                      <a:pt x="335" y="268"/>
                    </a:lnTo>
                    <a:lnTo>
                      <a:pt x="337" y="268"/>
                    </a:lnTo>
                    <a:lnTo>
                      <a:pt x="337" y="265"/>
                    </a:lnTo>
                    <a:lnTo>
                      <a:pt x="337" y="268"/>
                    </a:lnTo>
                    <a:lnTo>
                      <a:pt x="337" y="265"/>
                    </a:lnTo>
                    <a:lnTo>
                      <a:pt x="340" y="270"/>
                    </a:lnTo>
                    <a:lnTo>
                      <a:pt x="340" y="273"/>
                    </a:lnTo>
                    <a:lnTo>
                      <a:pt x="343" y="270"/>
                    </a:lnTo>
                    <a:lnTo>
                      <a:pt x="343" y="276"/>
                    </a:lnTo>
                    <a:lnTo>
                      <a:pt x="345" y="270"/>
                    </a:lnTo>
                    <a:lnTo>
                      <a:pt x="345" y="276"/>
                    </a:lnTo>
                    <a:lnTo>
                      <a:pt x="348" y="276"/>
                    </a:lnTo>
                    <a:lnTo>
                      <a:pt x="348" y="273"/>
                    </a:lnTo>
                    <a:lnTo>
                      <a:pt x="348" y="276"/>
                    </a:lnTo>
                    <a:lnTo>
                      <a:pt x="348" y="273"/>
                    </a:lnTo>
                    <a:lnTo>
                      <a:pt x="351" y="276"/>
                    </a:lnTo>
                    <a:lnTo>
                      <a:pt x="354" y="279"/>
                    </a:lnTo>
                    <a:lnTo>
                      <a:pt x="354" y="281"/>
                    </a:lnTo>
                    <a:lnTo>
                      <a:pt x="356" y="284"/>
                    </a:lnTo>
                    <a:lnTo>
                      <a:pt x="356" y="281"/>
                    </a:lnTo>
                    <a:lnTo>
                      <a:pt x="356" y="284"/>
                    </a:lnTo>
                    <a:lnTo>
                      <a:pt x="356" y="281"/>
                    </a:lnTo>
                    <a:lnTo>
                      <a:pt x="359" y="281"/>
                    </a:lnTo>
                    <a:lnTo>
                      <a:pt x="359" y="279"/>
                    </a:lnTo>
                    <a:lnTo>
                      <a:pt x="359" y="281"/>
                    </a:lnTo>
                    <a:lnTo>
                      <a:pt x="359" y="279"/>
                    </a:lnTo>
                    <a:lnTo>
                      <a:pt x="362" y="281"/>
                    </a:lnTo>
                    <a:lnTo>
                      <a:pt x="364" y="281"/>
                    </a:lnTo>
                    <a:lnTo>
                      <a:pt x="367" y="281"/>
                    </a:lnTo>
                    <a:lnTo>
                      <a:pt x="367" y="279"/>
                    </a:lnTo>
                    <a:lnTo>
                      <a:pt x="367" y="281"/>
                    </a:lnTo>
                    <a:lnTo>
                      <a:pt x="367" y="279"/>
                    </a:lnTo>
                    <a:lnTo>
                      <a:pt x="370" y="284"/>
                    </a:lnTo>
                    <a:lnTo>
                      <a:pt x="370" y="281"/>
                    </a:lnTo>
                    <a:lnTo>
                      <a:pt x="370" y="284"/>
                    </a:lnTo>
                    <a:lnTo>
                      <a:pt x="370" y="281"/>
                    </a:lnTo>
                    <a:lnTo>
                      <a:pt x="372" y="284"/>
                    </a:lnTo>
                    <a:lnTo>
                      <a:pt x="375" y="284"/>
                    </a:lnTo>
                    <a:lnTo>
                      <a:pt x="378" y="284"/>
                    </a:lnTo>
                    <a:lnTo>
                      <a:pt x="381" y="284"/>
                    </a:lnTo>
                    <a:lnTo>
                      <a:pt x="383" y="284"/>
                    </a:lnTo>
                    <a:lnTo>
                      <a:pt x="386" y="284"/>
                    </a:lnTo>
                    <a:lnTo>
                      <a:pt x="389" y="284"/>
                    </a:lnTo>
                    <a:lnTo>
                      <a:pt x="391" y="284"/>
                    </a:lnTo>
                    <a:lnTo>
                      <a:pt x="394" y="284"/>
                    </a:lnTo>
                    <a:lnTo>
                      <a:pt x="397" y="284"/>
                    </a:lnTo>
                    <a:lnTo>
                      <a:pt x="399" y="284"/>
                    </a:lnTo>
                    <a:lnTo>
                      <a:pt x="402" y="284"/>
                    </a:lnTo>
                    <a:lnTo>
                      <a:pt x="405" y="284"/>
                    </a:lnTo>
                    <a:lnTo>
                      <a:pt x="408" y="284"/>
                    </a:lnTo>
                    <a:lnTo>
                      <a:pt x="410" y="284"/>
                    </a:lnTo>
                    <a:lnTo>
                      <a:pt x="413" y="284"/>
                    </a:lnTo>
                    <a:lnTo>
                      <a:pt x="416" y="284"/>
                    </a:lnTo>
                    <a:lnTo>
                      <a:pt x="418" y="284"/>
                    </a:lnTo>
                    <a:lnTo>
                      <a:pt x="421" y="284"/>
                    </a:lnTo>
                    <a:lnTo>
                      <a:pt x="424" y="284"/>
                    </a:lnTo>
                    <a:lnTo>
                      <a:pt x="424" y="281"/>
                    </a:lnTo>
                    <a:lnTo>
                      <a:pt x="424" y="284"/>
                    </a:lnTo>
                    <a:lnTo>
                      <a:pt x="424" y="281"/>
                    </a:lnTo>
                    <a:lnTo>
                      <a:pt x="426" y="284"/>
                    </a:lnTo>
                    <a:lnTo>
                      <a:pt x="429" y="284"/>
                    </a:lnTo>
                    <a:lnTo>
                      <a:pt x="432" y="284"/>
                    </a:lnTo>
                    <a:lnTo>
                      <a:pt x="434" y="284"/>
                    </a:lnTo>
                    <a:lnTo>
                      <a:pt x="437" y="284"/>
                    </a:lnTo>
                    <a:lnTo>
                      <a:pt x="437" y="281"/>
                    </a:lnTo>
                    <a:lnTo>
                      <a:pt x="437" y="284"/>
                    </a:lnTo>
                    <a:lnTo>
                      <a:pt x="437" y="281"/>
                    </a:lnTo>
                    <a:lnTo>
                      <a:pt x="440" y="281"/>
                    </a:lnTo>
                    <a:lnTo>
                      <a:pt x="443" y="284"/>
                    </a:lnTo>
                    <a:lnTo>
                      <a:pt x="445" y="284"/>
                    </a:lnTo>
                    <a:lnTo>
                      <a:pt x="448" y="284"/>
                    </a:lnTo>
                    <a:lnTo>
                      <a:pt x="451" y="284"/>
                    </a:lnTo>
                    <a:lnTo>
                      <a:pt x="451" y="281"/>
                    </a:lnTo>
                    <a:lnTo>
                      <a:pt x="451" y="284"/>
                    </a:lnTo>
                    <a:lnTo>
                      <a:pt x="451" y="281"/>
                    </a:lnTo>
                    <a:lnTo>
                      <a:pt x="453" y="284"/>
                    </a:lnTo>
                    <a:lnTo>
                      <a:pt x="453" y="281"/>
                    </a:lnTo>
                    <a:lnTo>
                      <a:pt x="453" y="284"/>
                    </a:lnTo>
                    <a:lnTo>
                      <a:pt x="456" y="284"/>
                    </a:lnTo>
                    <a:lnTo>
                      <a:pt x="459" y="284"/>
                    </a:lnTo>
                    <a:lnTo>
                      <a:pt x="459" y="281"/>
                    </a:lnTo>
                    <a:lnTo>
                      <a:pt x="459" y="284"/>
                    </a:lnTo>
                    <a:lnTo>
                      <a:pt x="459" y="281"/>
                    </a:lnTo>
                    <a:lnTo>
                      <a:pt x="461" y="284"/>
                    </a:lnTo>
                    <a:lnTo>
                      <a:pt x="464" y="284"/>
                    </a:lnTo>
                    <a:lnTo>
                      <a:pt x="467" y="284"/>
                    </a:lnTo>
                    <a:lnTo>
                      <a:pt x="470" y="284"/>
                    </a:lnTo>
                    <a:lnTo>
                      <a:pt x="472" y="284"/>
                    </a:lnTo>
                    <a:lnTo>
                      <a:pt x="475" y="284"/>
                    </a:lnTo>
                    <a:lnTo>
                      <a:pt x="478" y="284"/>
                    </a:lnTo>
                    <a:lnTo>
                      <a:pt x="480" y="284"/>
                    </a:lnTo>
                    <a:lnTo>
                      <a:pt x="483" y="284"/>
                    </a:lnTo>
                    <a:lnTo>
                      <a:pt x="486" y="284"/>
                    </a:lnTo>
                    <a:lnTo>
                      <a:pt x="488" y="284"/>
                    </a:lnTo>
                    <a:lnTo>
                      <a:pt x="491" y="284"/>
                    </a:lnTo>
                    <a:lnTo>
                      <a:pt x="494" y="284"/>
                    </a:lnTo>
                    <a:lnTo>
                      <a:pt x="497" y="284"/>
                    </a:lnTo>
                    <a:lnTo>
                      <a:pt x="499" y="284"/>
                    </a:lnTo>
                    <a:lnTo>
                      <a:pt x="502" y="284"/>
                    </a:lnTo>
                    <a:lnTo>
                      <a:pt x="505" y="284"/>
                    </a:lnTo>
                    <a:lnTo>
                      <a:pt x="507" y="284"/>
                    </a:lnTo>
                    <a:lnTo>
                      <a:pt x="510" y="284"/>
                    </a:lnTo>
                    <a:lnTo>
                      <a:pt x="513" y="284"/>
                    </a:lnTo>
                    <a:lnTo>
                      <a:pt x="515" y="284"/>
                    </a:lnTo>
                    <a:lnTo>
                      <a:pt x="518" y="284"/>
                    </a:lnTo>
                    <a:lnTo>
                      <a:pt x="521" y="284"/>
                    </a:lnTo>
                    <a:lnTo>
                      <a:pt x="524" y="284"/>
                    </a:lnTo>
                    <a:lnTo>
                      <a:pt x="526" y="284"/>
                    </a:lnTo>
                    <a:lnTo>
                      <a:pt x="529" y="284"/>
                    </a:lnTo>
                    <a:lnTo>
                      <a:pt x="532" y="284"/>
                    </a:lnTo>
                    <a:lnTo>
                      <a:pt x="534" y="284"/>
                    </a:lnTo>
                    <a:lnTo>
                      <a:pt x="537" y="284"/>
                    </a:lnTo>
                    <a:lnTo>
                      <a:pt x="540" y="284"/>
                    </a:lnTo>
                    <a:lnTo>
                      <a:pt x="542" y="284"/>
                    </a:lnTo>
                    <a:lnTo>
                      <a:pt x="545" y="284"/>
                    </a:lnTo>
                    <a:lnTo>
                      <a:pt x="548" y="284"/>
                    </a:lnTo>
                    <a:lnTo>
                      <a:pt x="551" y="284"/>
                    </a:lnTo>
                    <a:lnTo>
                      <a:pt x="553" y="284"/>
                    </a:lnTo>
                    <a:lnTo>
                      <a:pt x="556" y="284"/>
                    </a:lnTo>
                    <a:lnTo>
                      <a:pt x="556" y="281"/>
                    </a:lnTo>
                    <a:lnTo>
                      <a:pt x="556" y="284"/>
                    </a:lnTo>
                    <a:lnTo>
                      <a:pt x="556" y="281"/>
                    </a:lnTo>
                    <a:lnTo>
                      <a:pt x="559" y="284"/>
                    </a:lnTo>
                    <a:lnTo>
                      <a:pt x="561" y="284"/>
                    </a:lnTo>
                    <a:lnTo>
                      <a:pt x="564" y="284"/>
                    </a:lnTo>
                    <a:lnTo>
                      <a:pt x="567" y="284"/>
                    </a:lnTo>
                    <a:lnTo>
                      <a:pt x="569" y="284"/>
                    </a:lnTo>
                    <a:lnTo>
                      <a:pt x="572" y="284"/>
                    </a:lnTo>
                    <a:lnTo>
                      <a:pt x="575" y="284"/>
                    </a:lnTo>
                    <a:lnTo>
                      <a:pt x="578" y="284"/>
                    </a:lnTo>
                    <a:lnTo>
                      <a:pt x="580" y="284"/>
                    </a:lnTo>
                    <a:lnTo>
                      <a:pt x="583" y="284"/>
                    </a:lnTo>
                    <a:lnTo>
                      <a:pt x="586" y="284"/>
                    </a:lnTo>
                    <a:lnTo>
                      <a:pt x="588" y="284"/>
                    </a:lnTo>
                    <a:lnTo>
                      <a:pt x="591" y="284"/>
                    </a:lnTo>
                    <a:lnTo>
                      <a:pt x="594" y="284"/>
                    </a:lnTo>
                    <a:lnTo>
                      <a:pt x="596" y="284"/>
                    </a:lnTo>
                    <a:lnTo>
                      <a:pt x="599" y="284"/>
                    </a:lnTo>
                    <a:lnTo>
                      <a:pt x="602" y="284"/>
                    </a:lnTo>
                    <a:lnTo>
                      <a:pt x="605" y="284"/>
                    </a:lnTo>
                    <a:lnTo>
                      <a:pt x="607" y="284"/>
                    </a:lnTo>
                    <a:lnTo>
                      <a:pt x="610" y="284"/>
                    </a:lnTo>
                    <a:lnTo>
                      <a:pt x="613" y="284"/>
                    </a:lnTo>
                    <a:lnTo>
                      <a:pt x="615" y="284"/>
                    </a:lnTo>
                    <a:lnTo>
                      <a:pt x="618" y="284"/>
                    </a:lnTo>
                    <a:lnTo>
                      <a:pt x="621" y="284"/>
                    </a:lnTo>
                    <a:lnTo>
                      <a:pt x="623" y="284"/>
                    </a:lnTo>
                    <a:lnTo>
                      <a:pt x="626" y="284"/>
                    </a:lnTo>
                    <a:lnTo>
                      <a:pt x="629" y="284"/>
                    </a:lnTo>
                    <a:lnTo>
                      <a:pt x="631" y="284"/>
                    </a:lnTo>
                    <a:lnTo>
                      <a:pt x="634" y="284"/>
                    </a:lnTo>
                    <a:lnTo>
                      <a:pt x="637" y="284"/>
                    </a:lnTo>
                    <a:lnTo>
                      <a:pt x="640" y="284"/>
                    </a:lnTo>
                    <a:lnTo>
                      <a:pt x="642" y="284"/>
                    </a:lnTo>
                    <a:lnTo>
                      <a:pt x="645" y="284"/>
                    </a:lnTo>
                    <a:lnTo>
                      <a:pt x="648" y="284"/>
                    </a:lnTo>
                    <a:lnTo>
                      <a:pt x="650" y="284"/>
                    </a:lnTo>
                    <a:lnTo>
                      <a:pt x="650" y="281"/>
                    </a:lnTo>
                    <a:lnTo>
                      <a:pt x="650" y="284"/>
                    </a:lnTo>
                    <a:lnTo>
                      <a:pt x="653" y="284"/>
                    </a:lnTo>
                    <a:lnTo>
                      <a:pt x="656" y="284"/>
                    </a:lnTo>
                    <a:lnTo>
                      <a:pt x="658" y="284"/>
                    </a:lnTo>
                    <a:lnTo>
                      <a:pt x="661" y="284"/>
                    </a:lnTo>
                    <a:lnTo>
                      <a:pt x="664" y="284"/>
                    </a:lnTo>
                    <a:lnTo>
                      <a:pt x="667" y="284"/>
                    </a:lnTo>
                    <a:lnTo>
                      <a:pt x="669" y="284"/>
                    </a:lnTo>
                    <a:lnTo>
                      <a:pt x="672" y="284"/>
                    </a:lnTo>
                    <a:lnTo>
                      <a:pt x="675" y="284"/>
                    </a:lnTo>
                    <a:lnTo>
                      <a:pt x="677" y="284"/>
                    </a:lnTo>
                    <a:lnTo>
                      <a:pt x="680" y="284"/>
                    </a:lnTo>
                    <a:lnTo>
                      <a:pt x="683" y="284"/>
                    </a:lnTo>
                    <a:lnTo>
                      <a:pt x="685" y="284"/>
                    </a:lnTo>
                    <a:lnTo>
                      <a:pt x="688" y="284"/>
                    </a:lnTo>
                    <a:lnTo>
                      <a:pt x="691" y="284"/>
                    </a:lnTo>
                    <a:lnTo>
                      <a:pt x="694" y="284"/>
                    </a:lnTo>
                    <a:lnTo>
                      <a:pt x="696" y="284"/>
                    </a:lnTo>
                    <a:lnTo>
                      <a:pt x="699" y="284"/>
                    </a:lnTo>
                    <a:lnTo>
                      <a:pt x="702" y="284"/>
                    </a:lnTo>
                    <a:lnTo>
                      <a:pt x="704" y="284"/>
                    </a:lnTo>
                    <a:lnTo>
                      <a:pt x="707" y="284"/>
                    </a:lnTo>
                    <a:lnTo>
                      <a:pt x="710" y="284"/>
                    </a:lnTo>
                    <a:lnTo>
                      <a:pt x="712" y="284"/>
                    </a:lnTo>
                    <a:lnTo>
                      <a:pt x="715" y="284"/>
                    </a:lnTo>
                    <a:lnTo>
                      <a:pt x="718" y="284"/>
                    </a:lnTo>
                    <a:lnTo>
                      <a:pt x="721" y="284"/>
                    </a:lnTo>
                    <a:lnTo>
                      <a:pt x="723" y="284"/>
                    </a:lnTo>
                    <a:lnTo>
                      <a:pt x="726" y="281"/>
                    </a:lnTo>
                    <a:lnTo>
                      <a:pt x="726" y="284"/>
                    </a:lnTo>
                    <a:lnTo>
                      <a:pt x="729" y="284"/>
                    </a:lnTo>
                    <a:lnTo>
                      <a:pt x="731" y="284"/>
                    </a:lnTo>
                    <a:lnTo>
                      <a:pt x="734" y="284"/>
                    </a:lnTo>
                    <a:lnTo>
                      <a:pt x="737" y="284"/>
                    </a:lnTo>
                    <a:lnTo>
                      <a:pt x="739" y="284"/>
                    </a:lnTo>
                    <a:lnTo>
                      <a:pt x="742" y="284"/>
                    </a:lnTo>
                    <a:lnTo>
                      <a:pt x="745" y="284"/>
                    </a:lnTo>
                    <a:lnTo>
                      <a:pt x="748" y="284"/>
                    </a:lnTo>
                    <a:lnTo>
                      <a:pt x="750" y="284"/>
                    </a:lnTo>
                    <a:lnTo>
                      <a:pt x="753" y="284"/>
                    </a:lnTo>
                    <a:lnTo>
                      <a:pt x="756" y="284"/>
                    </a:lnTo>
                    <a:lnTo>
                      <a:pt x="758" y="284"/>
                    </a:lnTo>
                    <a:lnTo>
                      <a:pt x="761" y="284"/>
                    </a:lnTo>
                    <a:lnTo>
                      <a:pt x="764" y="284"/>
                    </a:lnTo>
                    <a:lnTo>
                      <a:pt x="766" y="284"/>
                    </a:lnTo>
                    <a:lnTo>
                      <a:pt x="769" y="284"/>
                    </a:lnTo>
                    <a:lnTo>
                      <a:pt x="772" y="284"/>
                    </a:lnTo>
                    <a:lnTo>
                      <a:pt x="775" y="284"/>
                    </a:lnTo>
                    <a:lnTo>
                      <a:pt x="777" y="284"/>
                    </a:lnTo>
                    <a:lnTo>
                      <a:pt x="780" y="284"/>
                    </a:lnTo>
                    <a:lnTo>
                      <a:pt x="783" y="284"/>
                    </a:lnTo>
                    <a:lnTo>
                      <a:pt x="785" y="284"/>
                    </a:lnTo>
                    <a:lnTo>
                      <a:pt x="788" y="284"/>
                    </a:lnTo>
                    <a:lnTo>
                      <a:pt x="791" y="284"/>
                    </a:lnTo>
                    <a:lnTo>
                      <a:pt x="793" y="284"/>
                    </a:lnTo>
                    <a:lnTo>
                      <a:pt x="796" y="284"/>
                    </a:lnTo>
                    <a:lnTo>
                      <a:pt x="799" y="284"/>
                    </a:lnTo>
                    <a:lnTo>
                      <a:pt x="802" y="284"/>
                    </a:lnTo>
                    <a:lnTo>
                      <a:pt x="804" y="284"/>
                    </a:lnTo>
                    <a:lnTo>
                      <a:pt x="807" y="284"/>
                    </a:lnTo>
                    <a:lnTo>
                      <a:pt x="810" y="284"/>
                    </a:lnTo>
                    <a:lnTo>
                      <a:pt x="812" y="284"/>
                    </a:lnTo>
                    <a:lnTo>
                      <a:pt x="815" y="284"/>
                    </a:lnTo>
                    <a:lnTo>
                      <a:pt x="818" y="284"/>
                    </a:lnTo>
                    <a:lnTo>
                      <a:pt x="820" y="284"/>
                    </a:lnTo>
                    <a:lnTo>
                      <a:pt x="823" y="284"/>
                    </a:lnTo>
                    <a:lnTo>
                      <a:pt x="826" y="284"/>
                    </a:lnTo>
                    <a:lnTo>
                      <a:pt x="828" y="284"/>
                    </a:lnTo>
                    <a:lnTo>
                      <a:pt x="831" y="284"/>
                    </a:lnTo>
                    <a:lnTo>
                      <a:pt x="834" y="284"/>
                    </a:lnTo>
                    <a:lnTo>
                      <a:pt x="837" y="284"/>
                    </a:lnTo>
                    <a:lnTo>
                      <a:pt x="839" y="284"/>
                    </a:lnTo>
                    <a:lnTo>
                      <a:pt x="842" y="284"/>
                    </a:lnTo>
                    <a:lnTo>
                      <a:pt x="845" y="284"/>
                    </a:lnTo>
                    <a:lnTo>
                      <a:pt x="847" y="284"/>
                    </a:lnTo>
                    <a:lnTo>
                      <a:pt x="850" y="284"/>
                    </a:lnTo>
                    <a:lnTo>
                      <a:pt x="853" y="284"/>
                    </a:lnTo>
                    <a:lnTo>
                      <a:pt x="855" y="284"/>
                    </a:lnTo>
                    <a:lnTo>
                      <a:pt x="858" y="284"/>
                    </a:lnTo>
                    <a:lnTo>
                      <a:pt x="861" y="284"/>
                    </a:lnTo>
                    <a:lnTo>
                      <a:pt x="864" y="284"/>
                    </a:lnTo>
                    <a:lnTo>
                      <a:pt x="866" y="284"/>
                    </a:lnTo>
                    <a:lnTo>
                      <a:pt x="869" y="284"/>
                    </a:lnTo>
                    <a:lnTo>
                      <a:pt x="872" y="284"/>
                    </a:lnTo>
                    <a:lnTo>
                      <a:pt x="874" y="284"/>
                    </a:lnTo>
                    <a:lnTo>
                      <a:pt x="877" y="284"/>
                    </a:lnTo>
                    <a:lnTo>
                      <a:pt x="880" y="284"/>
                    </a:lnTo>
                    <a:lnTo>
                      <a:pt x="882" y="284"/>
                    </a:lnTo>
                    <a:lnTo>
                      <a:pt x="885" y="284"/>
                    </a:lnTo>
                    <a:lnTo>
                      <a:pt x="888" y="284"/>
                    </a:lnTo>
                    <a:lnTo>
                      <a:pt x="891" y="284"/>
                    </a:lnTo>
                    <a:lnTo>
                      <a:pt x="893" y="284"/>
                    </a:lnTo>
                    <a:lnTo>
                      <a:pt x="896" y="284"/>
                    </a:lnTo>
                    <a:lnTo>
                      <a:pt x="899" y="284"/>
                    </a:lnTo>
                    <a:lnTo>
                      <a:pt x="901" y="284"/>
                    </a:lnTo>
                    <a:lnTo>
                      <a:pt x="904" y="284"/>
                    </a:lnTo>
                    <a:lnTo>
                      <a:pt x="907" y="284"/>
                    </a:lnTo>
                    <a:lnTo>
                      <a:pt x="909" y="284"/>
                    </a:lnTo>
                    <a:lnTo>
                      <a:pt x="912" y="284"/>
                    </a:lnTo>
                    <a:lnTo>
                      <a:pt x="915" y="284"/>
                    </a:lnTo>
                    <a:lnTo>
                      <a:pt x="918" y="284"/>
                    </a:lnTo>
                    <a:lnTo>
                      <a:pt x="920" y="284"/>
                    </a:lnTo>
                    <a:lnTo>
                      <a:pt x="923" y="284"/>
                    </a:lnTo>
                    <a:lnTo>
                      <a:pt x="926" y="284"/>
                    </a:lnTo>
                    <a:lnTo>
                      <a:pt x="926" y="281"/>
                    </a:lnTo>
                    <a:lnTo>
                      <a:pt x="926" y="284"/>
                    </a:lnTo>
                    <a:lnTo>
                      <a:pt x="926" y="281"/>
                    </a:lnTo>
                    <a:lnTo>
                      <a:pt x="928" y="284"/>
                    </a:lnTo>
                    <a:lnTo>
                      <a:pt x="931" y="284"/>
                    </a:lnTo>
                    <a:lnTo>
                      <a:pt x="934" y="284"/>
                    </a:lnTo>
                    <a:lnTo>
                      <a:pt x="936" y="284"/>
                    </a:lnTo>
                    <a:lnTo>
                      <a:pt x="939" y="284"/>
                    </a:lnTo>
                    <a:lnTo>
                      <a:pt x="942" y="284"/>
                    </a:lnTo>
                    <a:lnTo>
                      <a:pt x="945" y="284"/>
                    </a:lnTo>
                    <a:lnTo>
                      <a:pt x="947" y="284"/>
                    </a:lnTo>
                    <a:lnTo>
                      <a:pt x="950" y="284"/>
                    </a:lnTo>
                    <a:lnTo>
                      <a:pt x="953" y="284"/>
                    </a:lnTo>
                    <a:lnTo>
                      <a:pt x="955" y="284"/>
                    </a:lnTo>
                    <a:lnTo>
                      <a:pt x="958" y="284"/>
                    </a:lnTo>
                    <a:lnTo>
                      <a:pt x="961" y="284"/>
                    </a:lnTo>
                    <a:lnTo>
                      <a:pt x="963" y="284"/>
                    </a:lnTo>
                    <a:lnTo>
                      <a:pt x="966" y="284"/>
                    </a:lnTo>
                    <a:lnTo>
                      <a:pt x="969" y="284"/>
                    </a:lnTo>
                    <a:lnTo>
                      <a:pt x="972" y="284"/>
                    </a:lnTo>
                    <a:lnTo>
                      <a:pt x="974" y="284"/>
                    </a:lnTo>
                    <a:lnTo>
                      <a:pt x="977" y="284"/>
                    </a:lnTo>
                    <a:lnTo>
                      <a:pt x="980" y="284"/>
                    </a:lnTo>
                    <a:lnTo>
                      <a:pt x="982" y="284"/>
                    </a:lnTo>
                    <a:lnTo>
                      <a:pt x="985" y="284"/>
                    </a:lnTo>
                    <a:lnTo>
                      <a:pt x="988" y="284"/>
                    </a:lnTo>
                    <a:lnTo>
                      <a:pt x="990" y="284"/>
                    </a:lnTo>
                    <a:lnTo>
                      <a:pt x="993" y="284"/>
                    </a:lnTo>
                    <a:lnTo>
                      <a:pt x="996" y="284"/>
                    </a:lnTo>
                    <a:lnTo>
                      <a:pt x="999" y="284"/>
                    </a:lnTo>
                    <a:lnTo>
                      <a:pt x="1001" y="284"/>
                    </a:lnTo>
                    <a:lnTo>
                      <a:pt x="1004" y="284"/>
                    </a:lnTo>
                    <a:lnTo>
                      <a:pt x="1007" y="284"/>
                    </a:lnTo>
                    <a:lnTo>
                      <a:pt x="1009" y="284"/>
                    </a:lnTo>
                    <a:lnTo>
                      <a:pt x="1012" y="284"/>
                    </a:lnTo>
                    <a:lnTo>
                      <a:pt x="1015" y="284"/>
                    </a:lnTo>
                    <a:lnTo>
                      <a:pt x="1017" y="284"/>
                    </a:lnTo>
                    <a:lnTo>
                      <a:pt x="1020" y="284"/>
                    </a:lnTo>
                    <a:lnTo>
                      <a:pt x="1023" y="284"/>
                    </a:lnTo>
                    <a:lnTo>
                      <a:pt x="1025" y="284"/>
                    </a:lnTo>
                    <a:lnTo>
                      <a:pt x="1028" y="284"/>
                    </a:lnTo>
                    <a:lnTo>
                      <a:pt x="1031" y="284"/>
                    </a:lnTo>
                    <a:lnTo>
                      <a:pt x="1034" y="284"/>
                    </a:lnTo>
                    <a:lnTo>
                      <a:pt x="1036" y="284"/>
                    </a:lnTo>
                    <a:lnTo>
                      <a:pt x="1039" y="284"/>
                    </a:lnTo>
                    <a:lnTo>
                      <a:pt x="1042" y="284"/>
                    </a:lnTo>
                    <a:lnTo>
                      <a:pt x="1044" y="284"/>
                    </a:lnTo>
                    <a:lnTo>
                      <a:pt x="1047" y="284"/>
                    </a:lnTo>
                    <a:lnTo>
                      <a:pt x="1050" y="284"/>
                    </a:lnTo>
                    <a:lnTo>
                      <a:pt x="1052" y="284"/>
                    </a:lnTo>
                    <a:lnTo>
                      <a:pt x="1055" y="281"/>
                    </a:lnTo>
                    <a:lnTo>
                      <a:pt x="1055" y="284"/>
                    </a:lnTo>
                    <a:lnTo>
                      <a:pt x="1058" y="284"/>
                    </a:lnTo>
                    <a:lnTo>
                      <a:pt x="1061" y="284"/>
                    </a:lnTo>
                    <a:lnTo>
                      <a:pt x="1063" y="284"/>
                    </a:lnTo>
                    <a:lnTo>
                      <a:pt x="1066" y="284"/>
                    </a:lnTo>
                    <a:lnTo>
                      <a:pt x="1069" y="284"/>
                    </a:lnTo>
                    <a:lnTo>
                      <a:pt x="1071" y="284"/>
                    </a:lnTo>
                    <a:lnTo>
                      <a:pt x="1074" y="284"/>
                    </a:lnTo>
                    <a:lnTo>
                      <a:pt x="1077" y="284"/>
                    </a:lnTo>
                    <a:lnTo>
                      <a:pt x="1079" y="284"/>
                    </a:lnTo>
                    <a:lnTo>
                      <a:pt x="1082" y="284"/>
                    </a:lnTo>
                    <a:lnTo>
                      <a:pt x="1085" y="284"/>
                    </a:lnTo>
                    <a:lnTo>
                      <a:pt x="1088" y="284"/>
                    </a:lnTo>
                    <a:lnTo>
                      <a:pt x="1090" y="284"/>
                    </a:lnTo>
                    <a:lnTo>
                      <a:pt x="1093" y="284"/>
                    </a:lnTo>
                    <a:lnTo>
                      <a:pt x="1096" y="284"/>
                    </a:lnTo>
                    <a:lnTo>
                      <a:pt x="1098" y="284"/>
                    </a:lnTo>
                    <a:lnTo>
                      <a:pt x="1101" y="284"/>
                    </a:lnTo>
                    <a:lnTo>
                      <a:pt x="1104" y="284"/>
                    </a:lnTo>
                    <a:lnTo>
                      <a:pt x="1106" y="284"/>
                    </a:lnTo>
                    <a:lnTo>
                      <a:pt x="1109" y="284"/>
                    </a:lnTo>
                    <a:lnTo>
                      <a:pt x="1112" y="284"/>
                    </a:lnTo>
                    <a:lnTo>
                      <a:pt x="1115" y="284"/>
                    </a:lnTo>
                    <a:lnTo>
                      <a:pt x="1117" y="284"/>
                    </a:lnTo>
                    <a:lnTo>
                      <a:pt x="1120" y="284"/>
                    </a:lnTo>
                    <a:lnTo>
                      <a:pt x="1123" y="284"/>
                    </a:lnTo>
                    <a:lnTo>
                      <a:pt x="1125" y="284"/>
                    </a:lnTo>
                    <a:lnTo>
                      <a:pt x="1128" y="284"/>
                    </a:lnTo>
                    <a:lnTo>
                      <a:pt x="1131" y="284"/>
                    </a:lnTo>
                    <a:lnTo>
                      <a:pt x="1133" y="284"/>
                    </a:lnTo>
                    <a:lnTo>
                      <a:pt x="1136" y="284"/>
                    </a:lnTo>
                    <a:lnTo>
                      <a:pt x="1139" y="284"/>
                    </a:lnTo>
                    <a:lnTo>
                      <a:pt x="1142" y="284"/>
                    </a:lnTo>
                    <a:lnTo>
                      <a:pt x="1144" y="284"/>
                    </a:lnTo>
                    <a:lnTo>
                      <a:pt x="1147" y="284"/>
                    </a:lnTo>
                    <a:lnTo>
                      <a:pt x="1150" y="284"/>
                    </a:lnTo>
                    <a:lnTo>
                      <a:pt x="1152" y="284"/>
                    </a:lnTo>
                    <a:lnTo>
                      <a:pt x="1155" y="284"/>
                    </a:lnTo>
                    <a:lnTo>
                      <a:pt x="1158" y="284"/>
                    </a:lnTo>
                    <a:lnTo>
                      <a:pt x="1160" y="284"/>
                    </a:lnTo>
                    <a:lnTo>
                      <a:pt x="1163" y="284"/>
                    </a:lnTo>
                    <a:lnTo>
                      <a:pt x="1166" y="284"/>
                    </a:lnTo>
                    <a:lnTo>
                      <a:pt x="1169" y="284"/>
                    </a:lnTo>
                    <a:lnTo>
                      <a:pt x="1171" y="284"/>
                    </a:lnTo>
                    <a:lnTo>
                      <a:pt x="1174" y="284"/>
                    </a:lnTo>
                    <a:lnTo>
                      <a:pt x="1177" y="284"/>
                    </a:lnTo>
                    <a:lnTo>
                      <a:pt x="1179" y="284"/>
                    </a:lnTo>
                    <a:lnTo>
                      <a:pt x="1182" y="284"/>
                    </a:lnTo>
                    <a:lnTo>
                      <a:pt x="1185" y="284"/>
                    </a:lnTo>
                    <a:lnTo>
                      <a:pt x="1187" y="284"/>
                    </a:lnTo>
                    <a:lnTo>
                      <a:pt x="1190" y="284"/>
                    </a:lnTo>
                    <a:lnTo>
                      <a:pt x="1193" y="284"/>
                    </a:lnTo>
                    <a:lnTo>
                      <a:pt x="1196" y="284"/>
                    </a:lnTo>
                    <a:lnTo>
                      <a:pt x="1198" y="284"/>
                    </a:lnTo>
                    <a:lnTo>
                      <a:pt x="1201" y="284"/>
                    </a:lnTo>
                    <a:lnTo>
                      <a:pt x="1204" y="284"/>
                    </a:lnTo>
                    <a:lnTo>
                      <a:pt x="1206" y="284"/>
                    </a:lnTo>
                    <a:lnTo>
                      <a:pt x="1209" y="284"/>
                    </a:lnTo>
                    <a:lnTo>
                      <a:pt x="1212" y="284"/>
                    </a:lnTo>
                    <a:lnTo>
                      <a:pt x="1214" y="284"/>
                    </a:lnTo>
                    <a:lnTo>
                      <a:pt x="1217" y="284"/>
                    </a:lnTo>
                    <a:lnTo>
                      <a:pt x="1220" y="284"/>
                    </a:lnTo>
                    <a:lnTo>
                      <a:pt x="1222" y="284"/>
                    </a:lnTo>
                    <a:lnTo>
                      <a:pt x="1225" y="284"/>
                    </a:lnTo>
                    <a:lnTo>
                      <a:pt x="1228" y="284"/>
                    </a:lnTo>
                    <a:lnTo>
                      <a:pt x="1231" y="284"/>
                    </a:lnTo>
                    <a:lnTo>
                      <a:pt x="1233" y="284"/>
                    </a:lnTo>
                    <a:lnTo>
                      <a:pt x="1236" y="284"/>
                    </a:lnTo>
                    <a:lnTo>
                      <a:pt x="1239" y="284"/>
                    </a:lnTo>
                    <a:lnTo>
                      <a:pt x="1241" y="281"/>
                    </a:lnTo>
                    <a:lnTo>
                      <a:pt x="1241" y="284"/>
                    </a:lnTo>
                    <a:lnTo>
                      <a:pt x="1244" y="284"/>
                    </a:lnTo>
                    <a:lnTo>
                      <a:pt x="1247" y="284"/>
                    </a:lnTo>
                    <a:lnTo>
                      <a:pt x="1249" y="284"/>
                    </a:lnTo>
                    <a:lnTo>
                      <a:pt x="1252" y="284"/>
                    </a:lnTo>
                    <a:lnTo>
                      <a:pt x="1255" y="284"/>
                    </a:lnTo>
                    <a:lnTo>
                      <a:pt x="1258" y="284"/>
                    </a:lnTo>
                    <a:lnTo>
                      <a:pt x="1260" y="284"/>
                    </a:lnTo>
                    <a:lnTo>
                      <a:pt x="1263" y="284"/>
                    </a:lnTo>
                    <a:lnTo>
                      <a:pt x="1266" y="284"/>
                    </a:lnTo>
                    <a:lnTo>
                      <a:pt x="1268" y="284"/>
                    </a:lnTo>
                    <a:lnTo>
                      <a:pt x="1271" y="284"/>
                    </a:lnTo>
                    <a:lnTo>
                      <a:pt x="1274" y="284"/>
                    </a:lnTo>
                    <a:lnTo>
                      <a:pt x="1276" y="284"/>
                    </a:lnTo>
                    <a:lnTo>
                      <a:pt x="1279" y="284"/>
                    </a:lnTo>
                    <a:lnTo>
                      <a:pt x="1282" y="284"/>
                    </a:lnTo>
                    <a:lnTo>
                      <a:pt x="1285" y="284"/>
                    </a:lnTo>
                    <a:lnTo>
                      <a:pt x="1287" y="284"/>
                    </a:lnTo>
                    <a:lnTo>
                      <a:pt x="1290" y="284"/>
                    </a:lnTo>
                    <a:lnTo>
                      <a:pt x="1293" y="284"/>
                    </a:lnTo>
                    <a:lnTo>
                      <a:pt x="1295" y="284"/>
                    </a:lnTo>
                    <a:lnTo>
                      <a:pt x="1298" y="284"/>
                    </a:lnTo>
                    <a:lnTo>
                      <a:pt x="1301" y="284"/>
                    </a:lnTo>
                    <a:lnTo>
                      <a:pt x="1303" y="284"/>
                    </a:lnTo>
                    <a:lnTo>
                      <a:pt x="1306" y="284"/>
                    </a:lnTo>
                    <a:lnTo>
                      <a:pt x="1309" y="284"/>
                    </a:lnTo>
                    <a:lnTo>
                      <a:pt x="1312" y="284"/>
                    </a:lnTo>
                    <a:lnTo>
                      <a:pt x="1314" y="284"/>
                    </a:lnTo>
                    <a:lnTo>
                      <a:pt x="1317" y="284"/>
                    </a:lnTo>
                    <a:lnTo>
                      <a:pt x="1320" y="284"/>
                    </a:lnTo>
                    <a:lnTo>
                      <a:pt x="1322" y="284"/>
                    </a:lnTo>
                    <a:lnTo>
                      <a:pt x="1325" y="284"/>
                    </a:lnTo>
                    <a:lnTo>
                      <a:pt x="1328" y="284"/>
                    </a:lnTo>
                    <a:lnTo>
                      <a:pt x="1330" y="284"/>
                    </a:lnTo>
                    <a:lnTo>
                      <a:pt x="1333" y="284"/>
                    </a:lnTo>
                    <a:lnTo>
                      <a:pt x="1336" y="284"/>
                    </a:lnTo>
                    <a:lnTo>
                      <a:pt x="1339" y="284"/>
                    </a:lnTo>
                    <a:lnTo>
                      <a:pt x="1341" y="284"/>
                    </a:lnTo>
                    <a:lnTo>
                      <a:pt x="1344" y="284"/>
                    </a:lnTo>
                    <a:lnTo>
                      <a:pt x="1347" y="284"/>
                    </a:lnTo>
                    <a:lnTo>
                      <a:pt x="1349" y="284"/>
                    </a:lnTo>
                    <a:lnTo>
                      <a:pt x="1352" y="284"/>
                    </a:lnTo>
                    <a:lnTo>
                      <a:pt x="1355" y="284"/>
                    </a:lnTo>
                    <a:lnTo>
                      <a:pt x="1357" y="284"/>
                    </a:lnTo>
                    <a:lnTo>
                      <a:pt x="1360" y="284"/>
                    </a:lnTo>
                    <a:lnTo>
                      <a:pt x="1363" y="284"/>
                    </a:lnTo>
                    <a:lnTo>
                      <a:pt x="1366" y="284"/>
                    </a:lnTo>
                    <a:lnTo>
                      <a:pt x="1368" y="284"/>
                    </a:lnTo>
                    <a:lnTo>
                      <a:pt x="1371" y="284"/>
                    </a:lnTo>
                    <a:lnTo>
                      <a:pt x="1374" y="284"/>
                    </a:lnTo>
                    <a:lnTo>
                      <a:pt x="1376" y="284"/>
                    </a:lnTo>
                    <a:lnTo>
                      <a:pt x="1379" y="284"/>
                    </a:lnTo>
                    <a:lnTo>
                      <a:pt x="1382" y="284"/>
                    </a:lnTo>
                    <a:lnTo>
                      <a:pt x="1384" y="284"/>
                    </a:lnTo>
                    <a:lnTo>
                      <a:pt x="1387" y="284"/>
                    </a:lnTo>
                    <a:lnTo>
                      <a:pt x="1390" y="284"/>
                    </a:lnTo>
                    <a:lnTo>
                      <a:pt x="1393" y="284"/>
                    </a:lnTo>
                    <a:lnTo>
                      <a:pt x="1395" y="284"/>
                    </a:lnTo>
                    <a:lnTo>
                      <a:pt x="1398" y="284"/>
                    </a:lnTo>
                    <a:lnTo>
                      <a:pt x="1401" y="284"/>
                    </a:lnTo>
                    <a:lnTo>
                      <a:pt x="1403" y="284"/>
                    </a:lnTo>
                    <a:lnTo>
                      <a:pt x="1406" y="284"/>
                    </a:lnTo>
                    <a:lnTo>
                      <a:pt x="1409" y="284"/>
                    </a:lnTo>
                    <a:lnTo>
                      <a:pt x="1411" y="284"/>
                    </a:lnTo>
                    <a:lnTo>
                      <a:pt x="1414" y="284"/>
                    </a:lnTo>
                    <a:lnTo>
                      <a:pt x="1417" y="284"/>
                    </a:lnTo>
                    <a:lnTo>
                      <a:pt x="1419" y="284"/>
                    </a:lnTo>
                    <a:lnTo>
                      <a:pt x="1422" y="284"/>
                    </a:lnTo>
                    <a:lnTo>
                      <a:pt x="1425" y="284"/>
                    </a:lnTo>
                    <a:lnTo>
                      <a:pt x="1428" y="284"/>
                    </a:lnTo>
                    <a:lnTo>
                      <a:pt x="1430" y="284"/>
                    </a:lnTo>
                    <a:lnTo>
                      <a:pt x="1433" y="284"/>
                    </a:lnTo>
                    <a:lnTo>
                      <a:pt x="1436" y="284"/>
                    </a:lnTo>
                    <a:lnTo>
                      <a:pt x="1438" y="284"/>
                    </a:lnTo>
                    <a:lnTo>
                      <a:pt x="1441" y="284"/>
                    </a:lnTo>
                    <a:lnTo>
                      <a:pt x="1444" y="284"/>
                    </a:lnTo>
                    <a:lnTo>
                      <a:pt x="1446" y="284"/>
                    </a:lnTo>
                    <a:lnTo>
                      <a:pt x="1449" y="284"/>
                    </a:lnTo>
                    <a:lnTo>
                      <a:pt x="1452" y="284"/>
                    </a:lnTo>
                    <a:lnTo>
                      <a:pt x="1455" y="284"/>
                    </a:lnTo>
                    <a:lnTo>
                      <a:pt x="1457" y="284"/>
                    </a:lnTo>
                    <a:lnTo>
                      <a:pt x="1460" y="284"/>
                    </a:lnTo>
                    <a:lnTo>
                      <a:pt x="1463" y="284"/>
                    </a:lnTo>
                    <a:lnTo>
                      <a:pt x="1465" y="284"/>
                    </a:lnTo>
                    <a:lnTo>
                      <a:pt x="1468" y="284"/>
                    </a:lnTo>
                    <a:lnTo>
                      <a:pt x="1471" y="284"/>
                    </a:lnTo>
                    <a:lnTo>
                      <a:pt x="1473" y="284"/>
                    </a:lnTo>
                    <a:lnTo>
                      <a:pt x="1476" y="284"/>
                    </a:lnTo>
                    <a:lnTo>
                      <a:pt x="1479" y="284"/>
                    </a:lnTo>
                    <a:lnTo>
                      <a:pt x="1482" y="284"/>
                    </a:lnTo>
                    <a:lnTo>
                      <a:pt x="1484" y="284"/>
                    </a:lnTo>
                    <a:lnTo>
                      <a:pt x="1487" y="284"/>
                    </a:lnTo>
                    <a:lnTo>
                      <a:pt x="1490" y="284"/>
                    </a:lnTo>
                    <a:lnTo>
                      <a:pt x="1492" y="284"/>
                    </a:lnTo>
                    <a:lnTo>
                      <a:pt x="1495" y="284"/>
                    </a:lnTo>
                    <a:lnTo>
                      <a:pt x="1498" y="284"/>
                    </a:lnTo>
                    <a:lnTo>
                      <a:pt x="1500" y="284"/>
                    </a:lnTo>
                    <a:lnTo>
                      <a:pt x="1503" y="284"/>
                    </a:lnTo>
                    <a:lnTo>
                      <a:pt x="1506" y="284"/>
                    </a:lnTo>
                    <a:lnTo>
                      <a:pt x="1509" y="284"/>
                    </a:lnTo>
                    <a:lnTo>
                      <a:pt x="1511" y="284"/>
                    </a:lnTo>
                    <a:lnTo>
                      <a:pt x="1514" y="284"/>
                    </a:lnTo>
                    <a:lnTo>
                      <a:pt x="1517" y="284"/>
                    </a:lnTo>
                    <a:lnTo>
                      <a:pt x="1519" y="284"/>
                    </a:lnTo>
                    <a:lnTo>
                      <a:pt x="1522" y="284"/>
                    </a:lnTo>
                    <a:lnTo>
                      <a:pt x="1525" y="284"/>
                    </a:lnTo>
                    <a:lnTo>
                      <a:pt x="1527" y="284"/>
                    </a:lnTo>
                    <a:lnTo>
                      <a:pt x="1530" y="284"/>
                    </a:lnTo>
                    <a:lnTo>
                      <a:pt x="1533" y="284"/>
                    </a:lnTo>
                    <a:lnTo>
                      <a:pt x="1536" y="284"/>
                    </a:lnTo>
                    <a:lnTo>
                      <a:pt x="1538" y="284"/>
                    </a:lnTo>
                    <a:lnTo>
                      <a:pt x="1541" y="284"/>
                    </a:lnTo>
                    <a:lnTo>
                      <a:pt x="1544" y="284"/>
                    </a:lnTo>
                    <a:lnTo>
                      <a:pt x="1546" y="284"/>
                    </a:lnTo>
                    <a:lnTo>
                      <a:pt x="1549" y="284"/>
                    </a:lnTo>
                    <a:lnTo>
                      <a:pt x="1552" y="284"/>
                    </a:lnTo>
                    <a:lnTo>
                      <a:pt x="1554" y="284"/>
                    </a:lnTo>
                    <a:lnTo>
                      <a:pt x="1557" y="284"/>
                    </a:lnTo>
                    <a:lnTo>
                      <a:pt x="1560" y="284"/>
                    </a:lnTo>
                    <a:lnTo>
                      <a:pt x="1563" y="284"/>
                    </a:lnTo>
                    <a:lnTo>
                      <a:pt x="1565" y="284"/>
                    </a:lnTo>
                    <a:lnTo>
                      <a:pt x="1568" y="284"/>
                    </a:lnTo>
                    <a:lnTo>
                      <a:pt x="1571" y="284"/>
                    </a:lnTo>
                    <a:lnTo>
                      <a:pt x="1573" y="284"/>
                    </a:lnTo>
                    <a:lnTo>
                      <a:pt x="1576" y="284"/>
                    </a:lnTo>
                    <a:lnTo>
                      <a:pt x="1579" y="284"/>
                    </a:lnTo>
                    <a:lnTo>
                      <a:pt x="1581" y="284"/>
                    </a:lnTo>
                    <a:lnTo>
                      <a:pt x="1584" y="284"/>
                    </a:lnTo>
                    <a:lnTo>
                      <a:pt x="1587" y="284"/>
                    </a:lnTo>
                    <a:lnTo>
                      <a:pt x="1590" y="284"/>
                    </a:lnTo>
                    <a:lnTo>
                      <a:pt x="1592" y="284"/>
                    </a:lnTo>
                    <a:lnTo>
                      <a:pt x="1595" y="284"/>
                    </a:lnTo>
                    <a:lnTo>
                      <a:pt x="1598" y="284"/>
                    </a:lnTo>
                    <a:lnTo>
                      <a:pt x="1600" y="284"/>
                    </a:lnTo>
                    <a:lnTo>
                      <a:pt x="1603" y="284"/>
                    </a:lnTo>
                    <a:lnTo>
                      <a:pt x="1606" y="284"/>
                    </a:lnTo>
                    <a:lnTo>
                      <a:pt x="1608" y="284"/>
                    </a:lnTo>
                    <a:lnTo>
                      <a:pt x="1611" y="284"/>
                    </a:lnTo>
                    <a:lnTo>
                      <a:pt x="1614" y="284"/>
                    </a:lnTo>
                    <a:lnTo>
                      <a:pt x="1616" y="284"/>
                    </a:lnTo>
                    <a:lnTo>
                      <a:pt x="1619" y="284"/>
                    </a:lnTo>
                    <a:lnTo>
                      <a:pt x="1622" y="284"/>
                    </a:lnTo>
                    <a:lnTo>
                      <a:pt x="1625" y="284"/>
                    </a:lnTo>
                    <a:lnTo>
                      <a:pt x="1627" y="284"/>
                    </a:lnTo>
                    <a:lnTo>
                      <a:pt x="1630" y="284"/>
                    </a:lnTo>
                    <a:lnTo>
                      <a:pt x="1633" y="284"/>
                    </a:lnTo>
                    <a:lnTo>
                      <a:pt x="1635" y="284"/>
                    </a:lnTo>
                    <a:lnTo>
                      <a:pt x="1638" y="284"/>
                    </a:lnTo>
                    <a:lnTo>
                      <a:pt x="1641" y="284"/>
                    </a:lnTo>
                    <a:lnTo>
                      <a:pt x="1643" y="284"/>
                    </a:lnTo>
                    <a:lnTo>
                      <a:pt x="1646" y="284"/>
                    </a:lnTo>
                    <a:lnTo>
                      <a:pt x="1649" y="284"/>
                    </a:lnTo>
                    <a:lnTo>
                      <a:pt x="1652" y="284"/>
                    </a:lnTo>
                    <a:lnTo>
                      <a:pt x="1654" y="284"/>
                    </a:lnTo>
                    <a:lnTo>
                      <a:pt x="1657" y="284"/>
                    </a:lnTo>
                    <a:lnTo>
                      <a:pt x="1660" y="284"/>
                    </a:lnTo>
                    <a:lnTo>
                      <a:pt x="1662" y="284"/>
                    </a:lnTo>
                    <a:lnTo>
                      <a:pt x="1665" y="284"/>
                    </a:lnTo>
                    <a:lnTo>
                      <a:pt x="1668" y="284"/>
                    </a:lnTo>
                    <a:lnTo>
                      <a:pt x="1670" y="284"/>
                    </a:lnTo>
                    <a:lnTo>
                      <a:pt x="1673" y="284"/>
                    </a:lnTo>
                    <a:lnTo>
                      <a:pt x="1676" y="284"/>
                    </a:lnTo>
                    <a:lnTo>
                      <a:pt x="1679" y="284"/>
                    </a:lnTo>
                    <a:lnTo>
                      <a:pt x="1681" y="284"/>
                    </a:lnTo>
                    <a:lnTo>
                      <a:pt x="1684" y="284"/>
                    </a:lnTo>
                    <a:lnTo>
                      <a:pt x="1687" y="284"/>
                    </a:lnTo>
                    <a:lnTo>
                      <a:pt x="1689" y="284"/>
                    </a:lnTo>
                    <a:lnTo>
                      <a:pt x="1692" y="284"/>
                    </a:lnTo>
                    <a:lnTo>
                      <a:pt x="1695" y="284"/>
                    </a:lnTo>
                    <a:lnTo>
                      <a:pt x="1697" y="284"/>
                    </a:lnTo>
                    <a:lnTo>
                      <a:pt x="1700" y="284"/>
                    </a:lnTo>
                    <a:lnTo>
                      <a:pt x="1703" y="284"/>
                    </a:lnTo>
                    <a:lnTo>
                      <a:pt x="1706" y="284"/>
                    </a:lnTo>
                    <a:lnTo>
                      <a:pt x="1708" y="284"/>
                    </a:lnTo>
                    <a:lnTo>
                      <a:pt x="1711" y="284"/>
                    </a:lnTo>
                    <a:lnTo>
                      <a:pt x="1714" y="284"/>
                    </a:lnTo>
                    <a:lnTo>
                      <a:pt x="1716" y="284"/>
                    </a:lnTo>
                    <a:lnTo>
                      <a:pt x="1719" y="284"/>
                    </a:lnTo>
                    <a:lnTo>
                      <a:pt x="1722" y="284"/>
                    </a:lnTo>
                    <a:lnTo>
                      <a:pt x="1724" y="284"/>
                    </a:lnTo>
                    <a:lnTo>
                      <a:pt x="1727" y="284"/>
                    </a:lnTo>
                    <a:lnTo>
                      <a:pt x="1730" y="284"/>
                    </a:lnTo>
                    <a:lnTo>
                      <a:pt x="1733" y="284"/>
                    </a:lnTo>
                    <a:lnTo>
                      <a:pt x="1735" y="284"/>
                    </a:lnTo>
                    <a:lnTo>
                      <a:pt x="1738" y="284"/>
                    </a:lnTo>
                    <a:lnTo>
                      <a:pt x="1741" y="284"/>
                    </a:lnTo>
                    <a:lnTo>
                      <a:pt x="1743" y="284"/>
                    </a:lnTo>
                    <a:lnTo>
                      <a:pt x="1746" y="284"/>
                    </a:lnTo>
                    <a:lnTo>
                      <a:pt x="1749" y="284"/>
                    </a:lnTo>
                    <a:lnTo>
                      <a:pt x="1751" y="284"/>
                    </a:lnTo>
                    <a:lnTo>
                      <a:pt x="1754" y="284"/>
                    </a:lnTo>
                    <a:lnTo>
                      <a:pt x="1757" y="284"/>
                    </a:lnTo>
                    <a:lnTo>
                      <a:pt x="1760" y="284"/>
                    </a:lnTo>
                    <a:lnTo>
                      <a:pt x="1762" y="284"/>
                    </a:lnTo>
                    <a:lnTo>
                      <a:pt x="1765" y="284"/>
                    </a:lnTo>
                    <a:lnTo>
                      <a:pt x="1768" y="284"/>
                    </a:lnTo>
                    <a:lnTo>
                      <a:pt x="1770" y="284"/>
                    </a:lnTo>
                    <a:lnTo>
                      <a:pt x="1773" y="284"/>
                    </a:lnTo>
                    <a:lnTo>
                      <a:pt x="1776" y="284"/>
                    </a:lnTo>
                    <a:lnTo>
                      <a:pt x="1778" y="284"/>
                    </a:lnTo>
                    <a:lnTo>
                      <a:pt x="1781" y="284"/>
                    </a:lnTo>
                    <a:lnTo>
                      <a:pt x="1784" y="284"/>
                    </a:lnTo>
                    <a:lnTo>
                      <a:pt x="1787" y="284"/>
                    </a:lnTo>
                    <a:lnTo>
                      <a:pt x="1789" y="284"/>
                    </a:lnTo>
                    <a:lnTo>
                      <a:pt x="1792" y="284"/>
                    </a:lnTo>
                    <a:lnTo>
                      <a:pt x="1795" y="284"/>
                    </a:lnTo>
                    <a:lnTo>
                      <a:pt x="1797" y="284"/>
                    </a:lnTo>
                    <a:lnTo>
                      <a:pt x="1800" y="284"/>
                    </a:lnTo>
                    <a:lnTo>
                      <a:pt x="1803" y="281"/>
                    </a:lnTo>
                    <a:lnTo>
                      <a:pt x="1803" y="284"/>
                    </a:lnTo>
                    <a:lnTo>
                      <a:pt x="1805" y="284"/>
                    </a:lnTo>
                    <a:lnTo>
                      <a:pt x="1805" y="281"/>
                    </a:lnTo>
                    <a:lnTo>
                      <a:pt x="1805" y="284"/>
                    </a:lnTo>
                    <a:lnTo>
                      <a:pt x="1805" y="281"/>
                    </a:lnTo>
                    <a:lnTo>
                      <a:pt x="1808" y="284"/>
                    </a:lnTo>
                    <a:lnTo>
                      <a:pt x="1811" y="284"/>
                    </a:lnTo>
                    <a:lnTo>
                      <a:pt x="1813" y="284"/>
                    </a:lnTo>
                    <a:lnTo>
                      <a:pt x="1816" y="284"/>
                    </a:lnTo>
                    <a:lnTo>
                      <a:pt x="1819" y="284"/>
                    </a:lnTo>
                    <a:lnTo>
                      <a:pt x="1822" y="284"/>
                    </a:lnTo>
                    <a:lnTo>
                      <a:pt x="1824" y="284"/>
                    </a:lnTo>
                    <a:lnTo>
                      <a:pt x="1827" y="284"/>
                    </a:lnTo>
                    <a:lnTo>
                      <a:pt x="1830" y="284"/>
                    </a:lnTo>
                    <a:lnTo>
                      <a:pt x="1832" y="284"/>
                    </a:lnTo>
                    <a:lnTo>
                      <a:pt x="1835" y="284"/>
                    </a:lnTo>
                    <a:lnTo>
                      <a:pt x="1838" y="284"/>
                    </a:lnTo>
                    <a:lnTo>
                      <a:pt x="1840" y="284"/>
                    </a:lnTo>
                    <a:lnTo>
                      <a:pt x="1843" y="284"/>
                    </a:lnTo>
                    <a:lnTo>
                      <a:pt x="1846" y="284"/>
                    </a:lnTo>
                    <a:lnTo>
                      <a:pt x="1849" y="284"/>
                    </a:lnTo>
                    <a:lnTo>
                      <a:pt x="1851" y="284"/>
                    </a:lnTo>
                    <a:lnTo>
                      <a:pt x="1854" y="284"/>
                    </a:lnTo>
                    <a:lnTo>
                      <a:pt x="1857" y="284"/>
                    </a:lnTo>
                    <a:lnTo>
                      <a:pt x="1859" y="284"/>
                    </a:lnTo>
                    <a:lnTo>
                      <a:pt x="1862" y="284"/>
                    </a:lnTo>
                    <a:lnTo>
                      <a:pt x="1865" y="284"/>
                    </a:lnTo>
                    <a:lnTo>
                      <a:pt x="1867" y="284"/>
                    </a:lnTo>
                    <a:lnTo>
                      <a:pt x="1870" y="284"/>
                    </a:lnTo>
                    <a:lnTo>
                      <a:pt x="1873" y="284"/>
                    </a:lnTo>
                    <a:lnTo>
                      <a:pt x="1876" y="284"/>
                    </a:lnTo>
                    <a:lnTo>
                      <a:pt x="1878" y="284"/>
                    </a:lnTo>
                    <a:lnTo>
                      <a:pt x="1881" y="284"/>
                    </a:lnTo>
                    <a:lnTo>
                      <a:pt x="1884" y="284"/>
                    </a:lnTo>
                    <a:lnTo>
                      <a:pt x="1886" y="284"/>
                    </a:lnTo>
                    <a:lnTo>
                      <a:pt x="1889" y="284"/>
                    </a:lnTo>
                    <a:lnTo>
                      <a:pt x="1892" y="284"/>
                    </a:lnTo>
                    <a:lnTo>
                      <a:pt x="1894" y="284"/>
                    </a:lnTo>
                    <a:lnTo>
                      <a:pt x="1897" y="284"/>
                    </a:lnTo>
                    <a:lnTo>
                      <a:pt x="1900" y="284"/>
                    </a:lnTo>
                    <a:lnTo>
                      <a:pt x="1903" y="284"/>
                    </a:lnTo>
                    <a:lnTo>
                      <a:pt x="1905" y="284"/>
                    </a:lnTo>
                    <a:lnTo>
                      <a:pt x="1908" y="284"/>
                    </a:lnTo>
                    <a:lnTo>
                      <a:pt x="1911" y="284"/>
                    </a:lnTo>
                    <a:lnTo>
                      <a:pt x="1913" y="284"/>
                    </a:lnTo>
                    <a:lnTo>
                      <a:pt x="1916" y="284"/>
                    </a:lnTo>
                    <a:lnTo>
                      <a:pt x="1919" y="284"/>
                    </a:lnTo>
                    <a:lnTo>
                      <a:pt x="1921" y="284"/>
                    </a:lnTo>
                    <a:lnTo>
                      <a:pt x="1924" y="284"/>
                    </a:lnTo>
                    <a:lnTo>
                      <a:pt x="1927" y="284"/>
                    </a:lnTo>
                    <a:lnTo>
                      <a:pt x="1930" y="284"/>
                    </a:lnTo>
                    <a:lnTo>
                      <a:pt x="1932" y="284"/>
                    </a:lnTo>
                    <a:lnTo>
                      <a:pt x="1935" y="284"/>
                    </a:lnTo>
                    <a:lnTo>
                      <a:pt x="1938" y="284"/>
                    </a:lnTo>
                    <a:lnTo>
                      <a:pt x="1940" y="284"/>
                    </a:lnTo>
                    <a:lnTo>
                      <a:pt x="1943" y="284"/>
                    </a:lnTo>
                    <a:lnTo>
                      <a:pt x="1946" y="284"/>
                    </a:lnTo>
                    <a:lnTo>
                      <a:pt x="1948" y="284"/>
                    </a:lnTo>
                    <a:lnTo>
                      <a:pt x="1951" y="284"/>
                    </a:lnTo>
                    <a:lnTo>
                      <a:pt x="1954" y="284"/>
                    </a:lnTo>
                    <a:lnTo>
                      <a:pt x="1957" y="284"/>
                    </a:lnTo>
                    <a:lnTo>
                      <a:pt x="1959" y="284"/>
                    </a:lnTo>
                    <a:lnTo>
                      <a:pt x="1962" y="284"/>
                    </a:lnTo>
                    <a:lnTo>
                      <a:pt x="1965" y="284"/>
                    </a:lnTo>
                    <a:lnTo>
                      <a:pt x="1967" y="284"/>
                    </a:lnTo>
                    <a:lnTo>
                      <a:pt x="1970" y="284"/>
                    </a:lnTo>
                    <a:lnTo>
                      <a:pt x="1973" y="284"/>
                    </a:lnTo>
                    <a:lnTo>
                      <a:pt x="1975" y="284"/>
                    </a:lnTo>
                    <a:lnTo>
                      <a:pt x="1978" y="284"/>
                    </a:lnTo>
                    <a:lnTo>
                      <a:pt x="1981" y="284"/>
                    </a:lnTo>
                    <a:lnTo>
                      <a:pt x="1984" y="284"/>
                    </a:lnTo>
                    <a:lnTo>
                      <a:pt x="1986" y="284"/>
                    </a:lnTo>
                    <a:lnTo>
                      <a:pt x="1989" y="284"/>
                    </a:lnTo>
                    <a:lnTo>
                      <a:pt x="1992" y="284"/>
                    </a:lnTo>
                    <a:lnTo>
                      <a:pt x="1994" y="284"/>
                    </a:lnTo>
                    <a:lnTo>
                      <a:pt x="1997" y="284"/>
                    </a:lnTo>
                    <a:lnTo>
                      <a:pt x="2000" y="284"/>
                    </a:lnTo>
                    <a:lnTo>
                      <a:pt x="2002" y="284"/>
                    </a:lnTo>
                    <a:lnTo>
                      <a:pt x="2005" y="284"/>
                    </a:lnTo>
                    <a:lnTo>
                      <a:pt x="2008" y="284"/>
                    </a:lnTo>
                    <a:lnTo>
                      <a:pt x="2010" y="284"/>
                    </a:lnTo>
                    <a:lnTo>
                      <a:pt x="2013" y="284"/>
                    </a:lnTo>
                    <a:lnTo>
                      <a:pt x="2016" y="284"/>
                    </a:lnTo>
                    <a:lnTo>
                      <a:pt x="2019" y="284"/>
                    </a:lnTo>
                    <a:lnTo>
                      <a:pt x="2021" y="284"/>
                    </a:lnTo>
                    <a:lnTo>
                      <a:pt x="2024" y="284"/>
                    </a:lnTo>
                    <a:lnTo>
                      <a:pt x="2027" y="284"/>
                    </a:lnTo>
                    <a:lnTo>
                      <a:pt x="2029" y="284"/>
                    </a:lnTo>
                    <a:lnTo>
                      <a:pt x="2032" y="284"/>
                    </a:lnTo>
                    <a:lnTo>
                      <a:pt x="2035" y="284"/>
                    </a:lnTo>
                    <a:lnTo>
                      <a:pt x="2037" y="284"/>
                    </a:lnTo>
                    <a:lnTo>
                      <a:pt x="2040" y="284"/>
                    </a:lnTo>
                    <a:lnTo>
                      <a:pt x="2043" y="284"/>
                    </a:lnTo>
                    <a:lnTo>
                      <a:pt x="2046" y="284"/>
                    </a:lnTo>
                    <a:lnTo>
                      <a:pt x="2048" y="284"/>
                    </a:lnTo>
                    <a:lnTo>
                      <a:pt x="2051" y="284"/>
                    </a:lnTo>
                    <a:lnTo>
                      <a:pt x="2054" y="284"/>
                    </a:lnTo>
                    <a:lnTo>
                      <a:pt x="2056" y="284"/>
                    </a:lnTo>
                    <a:lnTo>
                      <a:pt x="2059" y="284"/>
                    </a:lnTo>
                    <a:lnTo>
                      <a:pt x="2062" y="284"/>
                    </a:lnTo>
                    <a:lnTo>
                      <a:pt x="2064" y="284"/>
                    </a:lnTo>
                    <a:lnTo>
                      <a:pt x="2067" y="284"/>
                    </a:lnTo>
                    <a:lnTo>
                      <a:pt x="2070" y="284"/>
                    </a:lnTo>
                    <a:lnTo>
                      <a:pt x="2073" y="284"/>
                    </a:lnTo>
                    <a:lnTo>
                      <a:pt x="2075" y="284"/>
                    </a:lnTo>
                    <a:lnTo>
                      <a:pt x="2078" y="284"/>
                    </a:lnTo>
                    <a:lnTo>
                      <a:pt x="2081" y="284"/>
                    </a:lnTo>
                    <a:lnTo>
                      <a:pt x="2083" y="284"/>
                    </a:lnTo>
                    <a:lnTo>
                      <a:pt x="2086" y="284"/>
                    </a:lnTo>
                    <a:lnTo>
                      <a:pt x="2089" y="284"/>
                    </a:lnTo>
                    <a:lnTo>
                      <a:pt x="2091" y="284"/>
                    </a:lnTo>
                    <a:lnTo>
                      <a:pt x="2094" y="284"/>
                    </a:lnTo>
                    <a:lnTo>
                      <a:pt x="2097" y="284"/>
                    </a:lnTo>
                    <a:lnTo>
                      <a:pt x="2100" y="284"/>
                    </a:lnTo>
                    <a:lnTo>
                      <a:pt x="2102" y="284"/>
                    </a:lnTo>
                    <a:lnTo>
                      <a:pt x="2105" y="284"/>
                    </a:lnTo>
                    <a:lnTo>
                      <a:pt x="2108" y="284"/>
                    </a:lnTo>
                    <a:lnTo>
                      <a:pt x="2110" y="284"/>
                    </a:lnTo>
                    <a:lnTo>
                      <a:pt x="2113" y="284"/>
                    </a:lnTo>
                    <a:lnTo>
                      <a:pt x="2116" y="284"/>
                    </a:lnTo>
                    <a:lnTo>
                      <a:pt x="2118" y="284"/>
                    </a:lnTo>
                    <a:lnTo>
                      <a:pt x="2121" y="284"/>
                    </a:lnTo>
                    <a:lnTo>
                      <a:pt x="2124" y="284"/>
                    </a:lnTo>
                    <a:lnTo>
                      <a:pt x="2127" y="284"/>
                    </a:lnTo>
                    <a:lnTo>
                      <a:pt x="2129" y="284"/>
                    </a:lnTo>
                    <a:lnTo>
                      <a:pt x="2132" y="284"/>
                    </a:lnTo>
                    <a:lnTo>
                      <a:pt x="2135" y="284"/>
                    </a:lnTo>
                    <a:lnTo>
                      <a:pt x="2137" y="284"/>
                    </a:lnTo>
                    <a:lnTo>
                      <a:pt x="2140" y="284"/>
                    </a:lnTo>
                    <a:lnTo>
                      <a:pt x="2143" y="284"/>
                    </a:lnTo>
                    <a:lnTo>
                      <a:pt x="2145" y="284"/>
                    </a:lnTo>
                    <a:lnTo>
                      <a:pt x="2148" y="284"/>
                    </a:lnTo>
                    <a:lnTo>
                      <a:pt x="2151" y="284"/>
                    </a:lnTo>
                    <a:lnTo>
                      <a:pt x="2154" y="284"/>
                    </a:lnTo>
                    <a:lnTo>
                      <a:pt x="2156" y="284"/>
                    </a:lnTo>
                    <a:lnTo>
                      <a:pt x="2159" y="284"/>
                    </a:lnTo>
                    <a:lnTo>
                      <a:pt x="2162" y="284"/>
                    </a:lnTo>
                    <a:lnTo>
                      <a:pt x="2164" y="284"/>
                    </a:lnTo>
                    <a:lnTo>
                      <a:pt x="2167" y="284"/>
                    </a:lnTo>
                    <a:lnTo>
                      <a:pt x="2170" y="284"/>
                    </a:lnTo>
                    <a:lnTo>
                      <a:pt x="2172" y="284"/>
                    </a:lnTo>
                    <a:lnTo>
                      <a:pt x="2175" y="284"/>
                    </a:lnTo>
                    <a:lnTo>
                      <a:pt x="2178" y="284"/>
                    </a:lnTo>
                    <a:lnTo>
                      <a:pt x="2180" y="284"/>
                    </a:lnTo>
                    <a:lnTo>
                      <a:pt x="2183" y="284"/>
                    </a:lnTo>
                    <a:lnTo>
                      <a:pt x="2186" y="284"/>
                    </a:lnTo>
                    <a:lnTo>
                      <a:pt x="2189" y="284"/>
                    </a:lnTo>
                    <a:lnTo>
                      <a:pt x="2191" y="284"/>
                    </a:lnTo>
                    <a:lnTo>
                      <a:pt x="2194" y="284"/>
                    </a:lnTo>
                    <a:lnTo>
                      <a:pt x="2197" y="284"/>
                    </a:lnTo>
                    <a:lnTo>
                      <a:pt x="2199" y="284"/>
                    </a:lnTo>
                    <a:lnTo>
                      <a:pt x="2202" y="284"/>
                    </a:lnTo>
                    <a:lnTo>
                      <a:pt x="2205" y="284"/>
                    </a:lnTo>
                    <a:lnTo>
                      <a:pt x="2207" y="284"/>
                    </a:lnTo>
                    <a:lnTo>
                      <a:pt x="2210" y="28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6" name="Rectangle 115"/>
              <p:cNvSpPr>
                <a:spLocks noChangeArrowheads="1"/>
              </p:cNvSpPr>
              <p:nvPr/>
            </p:nvSpPr>
            <p:spPr bwMode="auto">
              <a:xfrm>
                <a:off x="496985" y="5066710"/>
                <a:ext cx="3394485" cy="497928"/>
              </a:xfrm>
              <a:prstGeom prst="rect">
                <a:avLst/>
              </a:prstGeom>
              <a:noFill/>
              <a:ln w="7938" cap="flat">
                <a:solidFill>
                  <a:srgbClr val="316AC5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7" name="Line 113"/>
              <p:cNvSpPr>
                <a:spLocks noChangeShapeType="1"/>
              </p:cNvSpPr>
              <p:nvPr/>
            </p:nvSpPr>
            <p:spPr bwMode="auto">
              <a:xfrm flipV="1">
                <a:off x="501574" y="5040144"/>
                <a:ext cx="1530" cy="527722"/>
              </a:xfrm>
              <a:prstGeom prst="line">
                <a:avLst/>
              </a:prstGeom>
              <a:noFill/>
              <a:ln w="4763" cap="flat">
                <a:solidFill>
                  <a:srgbClr val="80808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8" name="Rectangle 117"/>
              <p:cNvSpPr>
                <a:spLocks noChangeArrowheads="1"/>
              </p:cNvSpPr>
              <p:nvPr/>
            </p:nvSpPr>
            <p:spPr bwMode="auto">
              <a:xfrm>
                <a:off x="513813" y="5043372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9" name="Rectangle 118"/>
              <p:cNvSpPr>
                <a:spLocks noChangeArrowheads="1"/>
              </p:cNvSpPr>
              <p:nvPr/>
            </p:nvSpPr>
            <p:spPr bwMode="auto">
              <a:xfrm>
                <a:off x="3833340" y="5043372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0" name="Line 116"/>
              <p:cNvSpPr>
                <a:spLocks noChangeShapeType="1"/>
              </p:cNvSpPr>
              <p:nvPr/>
            </p:nvSpPr>
            <p:spPr bwMode="auto">
              <a:xfrm flipV="1">
                <a:off x="3882291" y="5040144"/>
                <a:ext cx="1530" cy="527722"/>
              </a:xfrm>
              <a:prstGeom prst="line">
                <a:avLst/>
              </a:prstGeom>
              <a:noFill/>
              <a:ln w="4763" cap="flat">
                <a:solidFill>
                  <a:srgbClr val="80808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21" name="Rectangle 120"/>
              <p:cNvSpPr>
                <a:spLocks noChangeArrowheads="1"/>
              </p:cNvSpPr>
              <p:nvPr/>
            </p:nvSpPr>
            <p:spPr bwMode="auto">
              <a:xfrm>
                <a:off x="1702417" y="5655013"/>
                <a:ext cx="1534074" cy="1231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Counts vs. Acquisition Time (min)</a:t>
                </a:r>
                <a:endParaRPr kumimoji="0" lang="en-US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2" name="Line 118"/>
              <p:cNvSpPr>
                <a:spLocks noChangeShapeType="1"/>
              </p:cNvSpPr>
              <p:nvPr/>
            </p:nvSpPr>
            <p:spPr bwMode="auto">
              <a:xfrm>
                <a:off x="501574" y="5572707"/>
                <a:ext cx="3380717" cy="1614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23" name="Line 119"/>
              <p:cNvSpPr>
                <a:spLocks noChangeShapeType="1"/>
              </p:cNvSpPr>
              <p:nvPr/>
            </p:nvSpPr>
            <p:spPr bwMode="auto">
              <a:xfrm>
                <a:off x="691261" y="5572707"/>
                <a:ext cx="1530" cy="17753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24" name="Rectangle 123"/>
              <p:cNvSpPr>
                <a:spLocks noChangeArrowheads="1"/>
              </p:cNvSpPr>
              <p:nvPr/>
            </p:nvSpPr>
            <p:spPr bwMode="auto">
              <a:xfrm>
                <a:off x="671375" y="5593688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5" name="Line 121"/>
              <p:cNvSpPr>
                <a:spLocks noChangeShapeType="1"/>
              </p:cNvSpPr>
              <p:nvPr/>
            </p:nvSpPr>
            <p:spPr bwMode="auto">
              <a:xfrm>
                <a:off x="893187" y="5572707"/>
                <a:ext cx="1530" cy="17753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26" name="Rectangle 125"/>
              <p:cNvSpPr>
                <a:spLocks noChangeArrowheads="1"/>
              </p:cNvSpPr>
              <p:nvPr/>
            </p:nvSpPr>
            <p:spPr bwMode="auto">
              <a:xfrm>
                <a:off x="873300" y="5593688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" name="Line 123"/>
              <p:cNvSpPr>
                <a:spLocks noChangeShapeType="1"/>
              </p:cNvSpPr>
              <p:nvPr/>
            </p:nvSpPr>
            <p:spPr bwMode="auto">
              <a:xfrm>
                <a:off x="1092052" y="5572707"/>
                <a:ext cx="1530" cy="17753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28" name="Rectangle 127"/>
              <p:cNvSpPr>
                <a:spLocks noChangeArrowheads="1"/>
              </p:cNvSpPr>
              <p:nvPr/>
            </p:nvSpPr>
            <p:spPr bwMode="auto">
              <a:xfrm>
                <a:off x="1070637" y="5593688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9" name="Line 125"/>
              <p:cNvSpPr>
                <a:spLocks noChangeShapeType="1"/>
              </p:cNvSpPr>
              <p:nvPr/>
            </p:nvSpPr>
            <p:spPr bwMode="auto">
              <a:xfrm>
                <a:off x="1289389" y="5572707"/>
                <a:ext cx="1530" cy="17753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30" name="Rectangle 129"/>
              <p:cNvSpPr>
                <a:spLocks noChangeArrowheads="1"/>
              </p:cNvSpPr>
              <p:nvPr/>
            </p:nvSpPr>
            <p:spPr bwMode="auto">
              <a:xfrm>
                <a:off x="1269501" y="5593688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1" name="Line 127"/>
              <p:cNvSpPr>
                <a:spLocks noChangeShapeType="1"/>
              </p:cNvSpPr>
              <p:nvPr/>
            </p:nvSpPr>
            <p:spPr bwMode="auto">
              <a:xfrm>
                <a:off x="1488255" y="5572707"/>
                <a:ext cx="1530" cy="17753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32" name="Rectangle 131"/>
              <p:cNvSpPr>
                <a:spLocks noChangeArrowheads="1"/>
              </p:cNvSpPr>
              <p:nvPr/>
            </p:nvSpPr>
            <p:spPr bwMode="auto">
              <a:xfrm>
                <a:off x="1466839" y="5593688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3" name="Line 129"/>
              <p:cNvSpPr>
                <a:spLocks noChangeShapeType="1"/>
              </p:cNvSpPr>
              <p:nvPr/>
            </p:nvSpPr>
            <p:spPr bwMode="auto">
              <a:xfrm>
                <a:off x="1687120" y="5572707"/>
                <a:ext cx="1530" cy="17753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34" name="Rectangle 133"/>
              <p:cNvSpPr>
                <a:spLocks noChangeArrowheads="1"/>
              </p:cNvSpPr>
              <p:nvPr/>
            </p:nvSpPr>
            <p:spPr bwMode="auto">
              <a:xfrm>
                <a:off x="1665705" y="5593688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" name="Line 131"/>
              <p:cNvSpPr>
                <a:spLocks noChangeShapeType="1"/>
              </p:cNvSpPr>
              <p:nvPr/>
            </p:nvSpPr>
            <p:spPr bwMode="auto">
              <a:xfrm>
                <a:off x="1889045" y="5572707"/>
                <a:ext cx="1530" cy="17753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36" name="Rectangle 135"/>
              <p:cNvSpPr>
                <a:spLocks noChangeArrowheads="1"/>
              </p:cNvSpPr>
              <p:nvPr/>
            </p:nvSpPr>
            <p:spPr bwMode="auto">
              <a:xfrm>
                <a:off x="1867629" y="5593688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" name="Line 133"/>
              <p:cNvSpPr>
                <a:spLocks noChangeShapeType="1"/>
              </p:cNvSpPr>
              <p:nvPr/>
            </p:nvSpPr>
            <p:spPr bwMode="auto">
              <a:xfrm>
                <a:off x="2086381" y="5572707"/>
                <a:ext cx="1530" cy="17753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38" name="Rectangle 137"/>
              <p:cNvSpPr>
                <a:spLocks noChangeArrowheads="1"/>
              </p:cNvSpPr>
              <p:nvPr/>
            </p:nvSpPr>
            <p:spPr bwMode="auto">
              <a:xfrm>
                <a:off x="2066495" y="5593688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8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9" name="Line 135"/>
              <p:cNvSpPr>
                <a:spLocks noChangeShapeType="1"/>
              </p:cNvSpPr>
              <p:nvPr/>
            </p:nvSpPr>
            <p:spPr bwMode="auto">
              <a:xfrm>
                <a:off x="2285247" y="5572707"/>
                <a:ext cx="1530" cy="17753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40" name="Rectangle 139"/>
              <p:cNvSpPr>
                <a:spLocks noChangeArrowheads="1"/>
              </p:cNvSpPr>
              <p:nvPr/>
            </p:nvSpPr>
            <p:spPr bwMode="auto">
              <a:xfrm>
                <a:off x="2263831" y="5593688"/>
                <a:ext cx="41978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9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1" name="Line 137"/>
              <p:cNvSpPr>
                <a:spLocks noChangeShapeType="1"/>
              </p:cNvSpPr>
              <p:nvPr/>
            </p:nvSpPr>
            <p:spPr bwMode="auto">
              <a:xfrm>
                <a:off x="2482583" y="5572707"/>
                <a:ext cx="1530" cy="17753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42" name="Rectangle 141"/>
              <p:cNvSpPr>
                <a:spLocks noChangeArrowheads="1"/>
              </p:cNvSpPr>
              <p:nvPr/>
            </p:nvSpPr>
            <p:spPr bwMode="auto">
              <a:xfrm>
                <a:off x="2445870" y="5593688"/>
                <a:ext cx="83955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3" name="Line 139"/>
              <p:cNvSpPr>
                <a:spLocks noChangeShapeType="1"/>
              </p:cNvSpPr>
              <p:nvPr/>
            </p:nvSpPr>
            <p:spPr bwMode="auto">
              <a:xfrm>
                <a:off x="2686038" y="5572707"/>
                <a:ext cx="1530" cy="17753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44" name="Rectangle 143"/>
              <p:cNvSpPr>
                <a:spLocks noChangeArrowheads="1"/>
              </p:cNvSpPr>
              <p:nvPr/>
            </p:nvSpPr>
            <p:spPr bwMode="auto">
              <a:xfrm>
                <a:off x="2647795" y="5593688"/>
                <a:ext cx="83955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5" name="Line 141"/>
              <p:cNvSpPr>
                <a:spLocks noChangeShapeType="1"/>
              </p:cNvSpPr>
              <p:nvPr/>
            </p:nvSpPr>
            <p:spPr bwMode="auto">
              <a:xfrm>
                <a:off x="2883374" y="5572707"/>
                <a:ext cx="1530" cy="17753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46" name="Rectangle 145"/>
              <p:cNvSpPr>
                <a:spLocks noChangeArrowheads="1"/>
              </p:cNvSpPr>
              <p:nvPr/>
            </p:nvSpPr>
            <p:spPr bwMode="auto">
              <a:xfrm>
                <a:off x="2846660" y="5593688"/>
                <a:ext cx="83955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7" name="Line 143"/>
              <p:cNvSpPr>
                <a:spLocks noChangeShapeType="1"/>
              </p:cNvSpPr>
              <p:nvPr/>
            </p:nvSpPr>
            <p:spPr bwMode="auto">
              <a:xfrm>
                <a:off x="3082240" y="5572707"/>
                <a:ext cx="1530" cy="17753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48" name="Rectangle 147"/>
              <p:cNvSpPr>
                <a:spLocks noChangeArrowheads="1"/>
              </p:cNvSpPr>
              <p:nvPr/>
            </p:nvSpPr>
            <p:spPr bwMode="auto">
              <a:xfrm>
                <a:off x="3043995" y="5593688"/>
                <a:ext cx="83955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9" name="Line 145"/>
              <p:cNvSpPr>
                <a:spLocks noChangeShapeType="1"/>
              </p:cNvSpPr>
              <p:nvPr/>
            </p:nvSpPr>
            <p:spPr bwMode="auto">
              <a:xfrm>
                <a:off x="3279575" y="5572707"/>
                <a:ext cx="1530" cy="17753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50" name="Rectangle 149"/>
              <p:cNvSpPr>
                <a:spLocks noChangeArrowheads="1"/>
              </p:cNvSpPr>
              <p:nvPr/>
            </p:nvSpPr>
            <p:spPr bwMode="auto">
              <a:xfrm>
                <a:off x="3242862" y="5593688"/>
                <a:ext cx="83955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1" name="Line 147"/>
              <p:cNvSpPr>
                <a:spLocks noChangeShapeType="1"/>
              </p:cNvSpPr>
              <p:nvPr/>
            </p:nvSpPr>
            <p:spPr bwMode="auto">
              <a:xfrm>
                <a:off x="3481501" y="5572707"/>
                <a:ext cx="1530" cy="17753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52" name="Rectangle 151"/>
              <p:cNvSpPr>
                <a:spLocks noChangeArrowheads="1"/>
              </p:cNvSpPr>
              <p:nvPr/>
            </p:nvSpPr>
            <p:spPr bwMode="auto">
              <a:xfrm>
                <a:off x="3444787" y="5593688"/>
                <a:ext cx="83955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15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3" name="Line 149"/>
              <p:cNvSpPr>
                <a:spLocks noChangeShapeType="1"/>
              </p:cNvSpPr>
              <p:nvPr/>
            </p:nvSpPr>
            <p:spPr bwMode="auto">
              <a:xfrm>
                <a:off x="3680366" y="5572707"/>
                <a:ext cx="1530" cy="17753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54" name="Rectangle 153"/>
              <p:cNvSpPr>
                <a:spLocks noChangeArrowheads="1"/>
              </p:cNvSpPr>
              <p:nvPr/>
            </p:nvSpPr>
            <p:spPr bwMode="auto">
              <a:xfrm>
                <a:off x="3643653" y="5593688"/>
                <a:ext cx="83955" cy="102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Microsoft Sans Serif" pitchFamily="34" charset="0"/>
                    <a:cs typeface="Arial" pitchFamily="34" charset="0"/>
                  </a:rPr>
                  <a:t>16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5" name="Line 151"/>
              <p:cNvSpPr>
                <a:spLocks noChangeShapeType="1"/>
              </p:cNvSpPr>
              <p:nvPr/>
            </p:nvSpPr>
            <p:spPr bwMode="auto">
              <a:xfrm>
                <a:off x="3877703" y="5572707"/>
                <a:ext cx="1530" cy="17753"/>
              </a:xfrm>
              <a:prstGeom prst="line">
                <a:avLst/>
              </a:prstGeom>
              <a:noFill/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56" name="TextBox 155"/>
              <p:cNvSpPr txBox="1"/>
              <p:nvPr/>
            </p:nvSpPr>
            <p:spPr>
              <a:xfrm>
                <a:off x="682082" y="1612372"/>
                <a:ext cx="427162" cy="3298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800" dirty="0" smtClean="0"/>
                  <a:t>P</a:t>
                </a:r>
                <a:r>
                  <a:rPr lang="en-AU" sz="800" baseline="-25000" dirty="0" smtClean="0"/>
                  <a:t>5</a:t>
                </a:r>
                <a:endParaRPr lang="en-AU" sz="800" dirty="0"/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682082" y="2309545"/>
                <a:ext cx="440563" cy="3298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800" dirty="0" smtClean="0"/>
                  <a:t>P</a:t>
                </a:r>
                <a:r>
                  <a:rPr lang="en-AU" sz="800" baseline="-25000" dirty="0" smtClean="0"/>
                  <a:t>6</a:t>
                </a:r>
                <a:endParaRPr lang="en-AU" sz="800" dirty="0"/>
              </a:p>
            </p:txBody>
          </p:sp>
          <p:sp>
            <p:nvSpPr>
              <p:cNvPr id="158" name="TextBox 157"/>
              <p:cNvSpPr txBox="1"/>
              <p:nvPr/>
            </p:nvSpPr>
            <p:spPr>
              <a:xfrm>
                <a:off x="682081" y="3006720"/>
                <a:ext cx="452397" cy="3298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800" dirty="0" smtClean="0"/>
                  <a:t>P</a:t>
                </a:r>
                <a:r>
                  <a:rPr lang="en-AU" sz="800" baseline="-25000" dirty="0" smtClean="0"/>
                  <a:t>7</a:t>
                </a:r>
                <a:endParaRPr lang="en-AU" sz="800" dirty="0"/>
              </a:p>
            </p:txBody>
          </p:sp>
          <p:sp>
            <p:nvSpPr>
              <p:cNvPr id="159" name="TextBox 158"/>
              <p:cNvSpPr txBox="1"/>
              <p:nvPr/>
            </p:nvSpPr>
            <p:spPr>
              <a:xfrm>
                <a:off x="682082" y="3626430"/>
                <a:ext cx="409544" cy="3298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800" dirty="0" smtClean="0"/>
                  <a:t>P</a:t>
                </a:r>
                <a:r>
                  <a:rPr lang="en-AU" sz="800" baseline="-25000" dirty="0" smtClean="0"/>
                  <a:t>8</a:t>
                </a:r>
                <a:endParaRPr lang="en-AU" sz="800" dirty="0"/>
              </a:p>
            </p:txBody>
          </p:sp>
          <p:sp>
            <p:nvSpPr>
              <p:cNvPr id="160" name="TextBox 159"/>
              <p:cNvSpPr txBox="1"/>
              <p:nvPr/>
            </p:nvSpPr>
            <p:spPr>
              <a:xfrm>
                <a:off x="755510" y="4323603"/>
                <a:ext cx="504132" cy="3298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800" dirty="0" smtClean="0"/>
                  <a:t>P</a:t>
                </a:r>
                <a:r>
                  <a:rPr lang="en-AU" sz="800" baseline="-25000" dirty="0" smtClean="0"/>
                  <a:t>9</a:t>
                </a:r>
                <a:endParaRPr lang="en-AU" sz="800" dirty="0"/>
              </a:p>
            </p:txBody>
          </p:sp>
          <p:sp>
            <p:nvSpPr>
              <p:cNvPr id="161" name="TextBox 160"/>
              <p:cNvSpPr txBox="1"/>
              <p:nvPr/>
            </p:nvSpPr>
            <p:spPr>
              <a:xfrm>
                <a:off x="755510" y="5020778"/>
                <a:ext cx="477888" cy="3298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800" dirty="0" smtClean="0"/>
                  <a:t>P</a:t>
                </a:r>
                <a:r>
                  <a:rPr lang="en-AU" sz="800" baseline="-25000" dirty="0" smtClean="0"/>
                  <a:t>10</a:t>
                </a:r>
                <a:endParaRPr lang="en-AU" sz="800" dirty="0"/>
              </a:p>
            </p:txBody>
          </p:sp>
        </p:grpSp>
        <p:sp>
          <p:nvSpPr>
            <p:cNvPr id="163" name="TextBox 162"/>
            <p:cNvSpPr txBox="1"/>
            <p:nvPr/>
          </p:nvSpPr>
          <p:spPr>
            <a:xfrm>
              <a:off x="1887707" y="1282435"/>
              <a:ext cx="265090" cy="4111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dirty="0" smtClean="0"/>
                <a:t>B</a:t>
              </a:r>
              <a:endParaRPr lang="en-AU" dirty="0"/>
            </a:p>
          </p:txBody>
        </p:sp>
      </p:grpSp>
    </p:spTree>
    <p:extLst>
      <p:ext uri="{BB962C8B-B14F-4D97-AF65-F5344CB8AC3E}">
        <p14:creationId xmlns:p14="http://schemas.microsoft.com/office/powerpoint/2010/main" val="2543297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100</Words>
  <Application>Microsoft Office PowerPoint</Application>
  <PresentationFormat>On-screen Show (4:3)</PresentationFormat>
  <Paragraphs>75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Sunil Ratnayake</dc:creator>
  <cp:lastModifiedBy>Sunil Ratnayake</cp:lastModifiedBy>
  <cp:revision>2</cp:revision>
  <dcterms:created xsi:type="dcterms:W3CDTF">2006-08-16T00:00:00Z</dcterms:created>
  <dcterms:modified xsi:type="dcterms:W3CDTF">2015-12-11T01:33:31Z</dcterms:modified>
</cp:coreProperties>
</file>