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60" d="100"/>
          <a:sy n="160" d="100"/>
        </p:scale>
        <p:origin x="-1590" y="93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Rectangle 110"/>
          <p:cNvSpPr/>
          <p:nvPr/>
        </p:nvSpPr>
        <p:spPr>
          <a:xfrm>
            <a:off x="255110" y="1447800"/>
            <a:ext cx="24226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53748_Bacic_Figure 2A </a:t>
            </a:r>
            <a:endParaRPr lang="en-AU" dirty="0"/>
          </a:p>
        </p:txBody>
      </p:sp>
      <p:grpSp>
        <p:nvGrpSpPr>
          <p:cNvPr id="2" name="Group 1"/>
          <p:cNvGrpSpPr/>
          <p:nvPr/>
        </p:nvGrpSpPr>
        <p:grpSpPr>
          <a:xfrm>
            <a:off x="414958" y="2305543"/>
            <a:ext cx="5523213" cy="2648740"/>
            <a:chOff x="414958" y="2305543"/>
            <a:chExt cx="5523213" cy="2648740"/>
          </a:xfrm>
        </p:grpSpPr>
        <p:grpSp>
          <p:nvGrpSpPr>
            <p:cNvPr id="5" name="Group 4"/>
            <p:cNvGrpSpPr/>
            <p:nvPr/>
          </p:nvGrpSpPr>
          <p:grpSpPr>
            <a:xfrm>
              <a:off x="414958" y="2430780"/>
              <a:ext cx="5523213" cy="2523503"/>
              <a:chOff x="476659" y="3794390"/>
              <a:chExt cx="6088831" cy="4590019"/>
            </a:xfrm>
          </p:grpSpPr>
          <p:grpSp>
            <p:nvGrpSpPr>
              <p:cNvPr id="6" name="Group 5"/>
              <p:cNvGrpSpPr/>
              <p:nvPr/>
            </p:nvGrpSpPr>
            <p:grpSpPr>
              <a:xfrm>
                <a:off x="2374390" y="3794390"/>
                <a:ext cx="2864924" cy="660325"/>
                <a:chOff x="-356169" y="7560033"/>
                <a:chExt cx="2864924" cy="660325"/>
              </a:xfrm>
            </p:grpSpPr>
            <p:grpSp>
              <p:nvGrpSpPr>
                <p:cNvPr id="98" name="Group 97"/>
                <p:cNvGrpSpPr/>
                <p:nvPr/>
              </p:nvGrpSpPr>
              <p:grpSpPr>
                <a:xfrm>
                  <a:off x="-50985" y="8122399"/>
                  <a:ext cx="2061752" cy="97959"/>
                  <a:chOff x="533400" y="4876800"/>
                  <a:chExt cx="2895600" cy="76200"/>
                </a:xfrm>
              </p:grpSpPr>
              <p:cxnSp>
                <p:nvCxnSpPr>
                  <p:cNvPr id="101" name="Straight Connector 100"/>
                  <p:cNvCxnSpPr/>
                  <p:nvPr/>
                </p:nvCxnSpPr>
                <p:spPr>
                  <a:xfrm flipV="1">
                    <a:off x="3352800" y="4876800"/>
                    <a:ext cx="76200" cy="76200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2" name="Straight Connector 101"/>
                  <p:cNvCxnSpPr/>
                  <p:nvPr/>
                </p:nvCxnSpPr>
                <p:spPr>
                  <a:xfrm>
                    <a:off x="533400" y="4953000"/>
                    <a:ext cx="228600" cy="0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3" name="Straight Connector 102"/>
                  <p:cNvCxnSpPr/>
                  <p:nvPr/>
                </p:nvCxnSpPr>
                <p:spPr>
                  <a:xfrm>
                    <a:off x="914400" y="4953000"/>
                    <a:ext cx="152400" cy="0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4" name="Straight Connector 103"/>
                  <p:cNvCxnSpPr/>
                  <p:nvPr/>
                </p:nvCxnSpPr>
                <p:spPr>
                  <a:xfrm>
                    <a:off x="1143000" y="4953000"/>
                    <a:ext cx="304800" cy="0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5" name="Straight Connector 104"/>
                  <p:cNvCxnSpPr/>
                  <p:nvPr/>
                </p:nvCxnSpPr>
                <p:spPr>
                  <a:xfrm>
                    <a:off x="1524000" y="4953000"/>
                    <a:ext cx="228600" cy="0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6" name="Straight Connector 105"/>
                  <p:cNvCxnSpPr/>
                  <p:nvPr/>
                </p:nvCxnSpPr>
                <p:spPr>
                  <a:xfrm>
                    <a:off x="1905000" y="4953000"/>
                    <a:ext cx="228600" cy="0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7" name="Straight Connector 106"/>
                  <p:cNvCxnSpPr/>
                  <p:nvPr/>
                </p:nvCxnSpPr>
                <p:spPr>
                  <a:xfrm>
                    <a:off x="2209800" y="4953000"/>
                    <a:ext cx="304800" cy="0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" name="Straight Connector 107"/>
                  <p:cNvCxnSpPr/>
                  <p:nvPr/>
                </p:nvCxnSpPr>
                <p:spPr>
                  <a:xfrm>
                    <a:off x="2590800" y="4953000"/>
                    <a:ext cx="228600" cy="0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9" name="Straight Connector 108"/>
                  <p:cNvCxnSpPr/>
                  <p:nvPr/>
                </p:nvCxnSpPr>
                <p:spPr>
                  <a:xfrm>
                    <a:off x="2895600" y="4953000"/>
                    <a:ext cx="152400" cy="0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0" name="Straight Connector 109"/>
                  <p:cNvCxnSpPr/>
                  <p:nvPr/>
                </p:nvCxnSpPr>
                <p:spPr>
                  <a:xfrm>
                    <a:off x="3200400" y="4953000"/>
                    <a:ext cx="152400" cy="0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99" name="TextBox 98"/>
                <p:cNvSpPr txBox="1"/>
                <p:nvPr/>
              </p:nvSpPr>
              <p:spPr>
                <a:xfrm>
                  <a:off x="-356169" y="7576305"/>
                  <a:ext cx="684981" cy="44398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AU" sz="1000" b="1" dirty="0" smtClean="0">
                      <a:solidFill>
                        <a:srgbClr val="800000"/>
                      </a:solidFill>
                    </a:rPr>
                    <a:t>Non-RE</a:t>
                  </a:r>
                  <a:endParaRPr lang="en-AU" sz="1000" b="1" dirty="0">
                    <a:solidFill>
                      <a:srgbClr val="800000"/>
                    </a:solidFill>
                  </a:endParaRPr>
                </a:p>
              </p:txBody>
            </p:sp>
            <p:sp>
              <p:nvSpPr>
                <p:cNvPr id="100" name="TextBox 99"/>
                <p:cNvSpPr txBox="1"/>
                <p:nvPr/>
              </p:nvSpPr>
              <p:spPr>
                <a:xfrm>
                  <a:off x="1734592" y="7560033"/>
                  <a:ext cx="774163" cy="44398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AU" sz="1000" b="1" dirty="0" smtClean="0">
                      <a:solidFill>
                        <a:srgbClr val="800000"/>
                      </a:solidFill>
                    </a:rPr>
                    <a:t>RE-</a:t>
                  </a:r>
                  <a:r>
                    <a:rPr lang="en-AU" sz="1000" b="1" dirty="0" smtClean="0">
                      <a:solidFill>
                        <a:srgbClr val="FF0000"/>
                      </a:solidFill>
                    </a:rPr>
                    <a:t>2AB</a:t>
                  </a:r>
                  <a:endParaRPr lang="en-AU" sz="1000" b="1" dirty="0">
                    <a:solidFill>
                      <a:srgbClr val="FF0000"/>
                    </a:solidFill>
                  </a:endParaRPr>
                </a:p>
              </p:txBody>
            </p:sp>
          </p:grpSp>
          <p:grpSp>
            <p:nvGrpSpPr>
              <p:cNvPr id="7" name="Group 6"/>
              <p:cNvGrpSpPr/>
              <p:nvPr/>
            </p:nvGrpSpPr>
            <p:grpSpPr>
              <a:xfrm>
                <a:off x="476659" y="4669869"/>
                <a:ext cx="6088831" cy="3714540"/>
                <a:chOff x="476659" y="4669869"/>
                <a:chExt cx="6088831" cy="3714540"/>
              </a:xfrm>
            </p:grpSpPr>
            <p:sp>
              <p:nvSpPr>
                <p:cNvPr id="8" name="TextBox 7"/>
                <p:cNvSpPr txBox="1"/>
                <p:nvPr/>
              </p:nvSpPr>
              <p:spPr>
                <a:xfrm>
                  <a:off x="1549742" y="4679410"/>
                  <a:ext cx="578678" cy="76306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AU" sz="800" dirty="0" smtClean="0"/>
                    <a:t>P</a:t>
                  </a:r>
                  <a:r>
                    <a:rPr lang="en-AU" sz="800" baseline="-25000" dirty="0" smtClean="0"/>
                    <a:t>5</a:t>
                  </a:r>
                </a:p>
                <a:p>
                  <a:pPr algn="ctr"/>
                  <a:r>
                    <a:rPr lang="en-AU" sz="800" dirty="0" smtClean="0"/>
                    <a:t>701</a:t>
                  </a:r>
                  <a:endParaRPr lang="en-AU" sz="800" dirty="0"/>
                </a:p>
              </p:txBody>
            </p:sp>
            <p:grpSp>
              <p:nvGrpSpPr>
                <p:cNvPr id="9" name="Group 106"/>
                <p:cNvGrpSpPr>
                  <a:grpSpLocks noChangeAspect="1"/>
                </p:cNvGrpSpPr>
                <p:nvPr/>
              </p:nvGrpSpPr>
              <p:grpSpPr bwMode="auto">
                <a:xfrm>
                  <a:off x="831335" y="4726509"/>
                  <a:ext cx="5668980" cy="3403629"/>
                  <a:chOff x="643" y="2833"/>
                  <a:chExt cx="3571" cy="2144"/>
                </a:xfrm>
              </p:grpSpPr>
              <p:sp>
                <p:nvSpPr>
                  <p:cNvPr id="23" name="Rectangle 107"/>
                  <p:cNvSpPr>
                    <a:spLocks noChangeArrowheads="1"/>
                  </p:cNvSpPr>
                  <p:nvPr/>
                </p:nvSpPr>
                <p:spPr bwMode="auto">
                  <a:xfrm>
                    <a:off x="644" y="2833"/>
                    <a:ext cx="9" cy="3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0" tIns="0" rIns="0" bIns="0" numCol="1" anchor="t" anchorCtr="0" compatLnSpc="1">
                    <a:prstTxWarp prst="textNoShape">
                      <a:avLst/>
                    </a:prstTxWarp>
                    <a:spAutoFit/>
                  </a:bodyPr>
                  <a:lstStyle>
                    <a:lvl1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1pPr>
                    <a:lvl2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2pPr>
                    <a:lvl3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3pPr>
                    <a:lvl4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4pPr>
                    <a:lvl5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5pPr>
                    <a:lvl6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6pPr>
                    <a:lvl7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7pPr>
                    <a:lvl8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8pPr>
                    <a:lvl9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9pPr>
                  </a:lstStyle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alt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4" name="Freeform 108"/>
                  <p:cNvSpPr>
                    <a:spLocks/>
                  </p:cNvSpPr>
                  <p:nvPr/>
                </p:nvSpPr>
                <p:spPr bwMode="auto">
                  <a:xfrm>
                    <a:off x="869" y="2954"/>
                    <a:ext cx="3337" cy="1896"/>
                  </a:xfrm>
                  <a:custGeom>
                    <a:avLst/>
                    <a:gdLst>
                      <a:gd name="T0" fmla="*/ 12 w 756"/>
                      <a:gd name="T1" fmla="*/ 573 h 580"/>
                      <a:gd name="T2" fmla="*/ 22 w 756"/>
                      <a:gd name="T3" fmla="*/ 574 h 580"/>
                      <a:gd name="T4" fmla="*/ 35 w 756"/>
                      <a:gd name="T5" fmla="*/ 539 h 580"/>
                      <a:gd name="T6" fmla="*/ 45 w 756"/>
                      <a:gd name="T7" fmla="*/ 524 h 580"/>
                      <a:gd name="T8" fmla="*/ 56 w 756"/>
                      <a:gd name="T9" fmla="*/ 573 h 580"/>
                      <a:gd name="T10" fmla="*/ 68 w 756"/>
                      <a:gd name="T11" fmla="*/ 570 h 580"/>
                      <a:gd name="T12" fmla="*/ 78 w 756"/>
                      <a:gd name="T13" fmla="*/ 573 h 580"/>
                      <a:gd name="T14" fmla="*/ 90 w 756"/>
                      <a:gd name="T15" fmla="*/ 573 h 580"/>
                      <a:gd name="T16" fmla="*/ 103 w 756"/>
                      <a:gd name="T17" fmla="*/ 575 h 580"/>
                      <a:gd name="T18" fmla="*/ 114 w 756"/>
                      <a:gd name="T19" fmla="*/ 574 h 580"/>
                      <a:gd name="T20" fmla="*/ 126 w 756"/>
                      <a:gd name="T21" fmla="*/ 578 h 580"/>
                      <a:gd name="T22" fmla="*/ 139 w 756"/>
                      <a:gd name="T23" fmla="*/ 566 h 580"/>
                      <a:gd name="T24" fmla="*/ 152 w 756"/>
                      <a:gd name="T25" fmla="*/ 575 h 580"/>
                      <a:gd name="T26" fmla="*/ 165 w 756"/>
                      <a:gd name="T27" fmla="*/ 578 h 580"/>
                      <a:gd name="T28" fmla="*/ 177 w 756"/>
                      <a:gd name="T29" fmla="*/ 574 h 580"/>
                      <a:gd name="T30" fmla="*/ 189 w 756"/>
                      <a:gd name="T31" fmla="*/ 576 h 580"/>
                      <a:gd name="T32" fmla="*/ 201 w 756"/>
                      <a:gd name="T33" fmla="*/ 576 h 580"/>
                      <a:gd name="T34" fmla="*/ 213 w 756"/>
                      <a:gd name="T35" fmla="*/ 576 h 580"/>
                      <a:gd name="T36" fmla="*/ 224 w 756"/>
                      <a:gd name="T37" fmla="*/ 576 h 580"/>
                      <a:gd name="T38" fmla="*/ 238 w 756"/>
                      <a:gd name="T39" fmla="*/ 577 h 580"/>
                      <a:gd name="T40" fmla="*/ 249 w 756"/>
                      <a:gd name="T41" fmla="*/ 578 h 580"/>
                      <a:gd name="T42" fmla="*/ 261 w 756"/>
                      <a:gd name="T43" fmla="*/ 578 h 580"/>
                      <a:gd name="T44" fmla="*/ 273 w 756"/>
                      <a:gd name="T45" fmla="*/ 576 h 580"/>
                      <a:gd name="T46" fmla="*/ 284 w 756"/>
                      <a:gd name="T47" fmla="*/ 578 h 580"/>
                      <a:gd name="T48" fmla="*/ 297 w 756"/>
                      <a:gd name="T49" fmla="*/ 577 h 580"/>
                      <a:gd name="T50" fmla="*/ 307 w 756"/>
                      <a:gd name="T51" fmla="*/ 563 h 580"/>
                      <a:gd name="T52" fmla="*/ 319 w 756"/>
                      <a:gd name="T53" fmla="*/ 579 h 580"/>
                      <a:gd name="T54" fmla="*/ 331 w 756"/>
                      <a:gd name="T55" fmla="*/ 445 h 580"/>
                      <a:gd name="T56" fmla="*/ 341 w 756"/>
                      <a:gd name="T57" fmla="*/ 575 h 580"/>
                      <a:gd name="T58" fmla="*/ 354 w 756"/>
                      <a:gd name="T59" fmla="*/ 576 h 580"/>
                      <a:gd name="T60" fmla="*/ 366 w 756"/>
                      <a:gd name="T61" fmla="*/ 577 h 580"/>
                      <a:gd name="T62" fmla="*/ 378 w 756"/>
                      <a:gd name="T63" fmla="*/ 578 h 580"/>
                      <a:gd name="T64" fmla="*/ 390 w 756"/>
                      <a:gd name="T65" fmla="*/ 570 h 580"/>
                      <a:gd name="T66" fmla="*/ 401 w 756"/>
                      <a:gd name="T67" fmla="*/ 577 h 580"/>
                      <a:gd name="T68" fmla="*/ 413 w 756"/>
                      <a:gd name="T69" fmla="*/ 578 h 580"/>
                      <a:gd name="T70" fmla="*/ 426 w 756"/>
                      <a:gd name="T71" fmla="*/ 565 h 580"/>
                      <a:gd name="T72" fmla="*/ 438 w 756"/>
                      <a:gd name="T73" fmla="*/ 579 h 580"/>
                      <a:gd name="T74" fmla="*/ 452 w 756"/>
                      <a:gd name="T75" fmla="*/ 576 h 580"/>
                      <a:gd name="T76" fmla="*/ 467 w 756"/>
                      <a:gd name="T77" fmla="*/ 578 h 580"/>
                      <a:gd name="T78" fmla="*/ 478 w 756"/>
                      <a:gd name="T79" fmla="*/ 579 h 580"/>
                      <a:gd name="T80" fmla="*/ 491 w 756"/>
                      <a:gd name="T81" fmla="*/ 577 h 580"/>
                      <a:gd name="T82" fmla="*/ 502 w 756"/>
                      <a:gd name="T83" fmla="*/ 578 h 580"/>
                      <a:gd name="T84" fmla="*/ 516 w 756"/>
                      <a:gd name="T85" fmla="*/ 579 h 580"/>
                      <a:gd name="T86" fmla="*/ 528 w 756"/>
                      <a:gd name="T87" fmla="*/ 578 h 580"/>
                      <a:gd name="T88" fmla="*/ 540 w 756"/>
                      <a:gd name="T89" fmla="*/ 579 h 580"/>
                      <a:gd name="T90" fmla="*/ 555 w 756"/>
                      <a:gd name="T91" fmla="*/ 579 h 580"/>
                      <a:gd name="T92" fmla="*/ 568 w 756"/>
                      <a:gd name="T93" fmla="*/ 578 h 580"/>
                      <a:gd name="T94" fmla="*/ 581 w 756"/>
                      <a:gd name="T95" fmla="*/ 576 h 580"/>
                      <a:gd name="T96" fmla="*/ 593 w 756"/>
                      <a:gd name="T97" fmla="*/ 549 h 580"/>
                      <a:gd name="T98" fmla="*/ 604 w 756"/>
                      <a:gd name="T99" fmla="*/ 578 h 580"/>
                      <a:gd name="T100" fmla="*/ 616 w 756"/>
                      <a:gd name="T101" fmla="*/ 570 h 580"/>
                      <a:gd name="T102" fmla="*/ 627 w 756"/>
                      <a:gd name="T103" fmla="*/ 570 h 580"/>
                      <a:gd name="T104" fmla="*/ 640 w 756"/>
                      <a:gd name="T105" fmla="*/ 577 h 580"/>
                      <a:gd name="T106" fmla="*/ 652 w 756"/>
                      <a:gd name="T107" fmla="*/ 578 h 580"/>
                      <a:gd name="T108" fmla="*/ 665 w 756"/>
                      <a:gd name="T109" fmla="*/ 579 h 580"/>
                      <a:gd name="T110" fmla="*/ 679 w 756"/>
                      <a:gd name="T111" fmla="*/ 577 h 580"/>
                      <a:gd name="T112" fmla="*/ 691 w 756"/>
                      <a:gd name="T113" fmla="*/ 576 h 580"/>
                      <a:gd name="T114" fmla="*/ 704 w 756"/>
                      <a:gd name="T115" fmla="*/ 579 h 580"/>
                      <a:gd name="T116" fmla="*/ 717 w 756"/>
                      <a:gd name="T117" fmla="*/ 547 h 580"/>
                      <a:gd name="T118" fmla="*/ 726 w 756"/>
                      <a:gd name="T119" fmla="*/ 576 h 580"/>
                      <a:gd name="T120" fmla="*/ 739 w 756"/>
                      <a:gd name="T121" fmla="*/ 579 h 580"/>
                      <a:gd name="T122" fmla="*/ 753 w 756"/>
                      <a:gd name="T123" fmla="*/ 578 h 58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  <a:cxn ang="0">
                        <a:pos x="T118" y="T119"/>
                      </a:cxn>
                      <a:cxn ang="0">
                        <a:pos x="T120" y="T121"/>
                      </a:cxn>
                      <a:cxn ang="0">
                        <a:pos x="T122" y="T123"/>
                      </a:cxn>
                    </a:cxnLst>
                    <a:rect l="0" t="0" r="r" b="b"/>
                    <a:pathLst>
                      <a:path w="756" h="580">
                        <a:moveTo>
                          <a:pt x="1" y="561"/>
                        </a:moveTo>
                        <a:lnTo>
                          <a:pt x="0" y="561"/>
                        </a:lnTo>
                        <a:lnTo>
                          <a:pt x="1" y="561"/>
                        </a:lnTo>
                        <a:lnTo>
                          <a:pt x="1" y="563"/>
                        </a:lnTo>
                        <a:lnTo>
                          <a:pt x="1" y="573"/>
                        </a:lnTo>
                        <a:lnTo>
                          <a:pt x="2" y="573"/>
                        </a:lnTo>
                        <a:lnTo>
                          <a:pt x="3" y="573"/>
                        </a:lnTo>
                        <a:lnTo>
                          <a:pt x="3" y="572"/>
                        </a:lnTo>
                        <a:lnTo>
                          <a:pt x="3" y="573"/>
                        </a:lnTo>
                        <a:lnTo>
                          <a:pt x="4" y="573"/>
                        </a:lnTo>
                        <a:lnTo>
                          <a:pt x="4" y="577"/>
                        </a:lnTo>
                        <a:lnTo>
                          <a:pt x="5" y="573"/>
                        </a:lnTo>
                        <a:lnTo>
                          <a:pt x="5" y="546"/>
                        </a:lnTo>
                        <a:lnTo>
                          <a:pt x="5" y="546"/>
                        </a:lnTo>
                        <a:lnTo>
                          <a:pt x="6" y="546"/>
                        </a:lnTo>
                        <a:lnTo>
                          <a:pt x="6" y="563"/>
                        </a:lnTo>
                        <a:lnTo>
                          <a:pt x="6" y="563"/>
                        </a:lnTo>
                        <a:lnTo>
                          <a:pt x="7" y="563"/>
                        </a:lnTo>
                        <a:lnTo>
                          <a:pt x="7" y="575"/>
                        </a:lnTo>
                        <a:lnTo>
                          <a:pt x="7" y="563"/>
                        </a:lnTo>
                        <a:lnTo>
                          <a:pt x="8" y="563"/>
                        </a:lnTo>
                        <a:lnTo>
                          <a:pt x="8" y="571"/>
                        </a:lnTo>
                        <a:lnTo>
                          <a:pt x="8" y="567"/>
                        </a:lnTo>
                        <a:lnTo>
                          <a:pt x="9" y="567"/>
                        </a:lnTo>
                        <a:lnTo>
                          <a:pt x="10" y="567"/>
                        </a:lnTo>
                        <a:lnTo>
                          <a:pt x="10" y="565"/>
                        </a:lnTo>
                        <a:lnTo>
                          <a:pt x="10" y="573"/>
                        </a:lnTo>
                        <a:lnTo>
                          <a:pt x="11" y="573"/>
                        </a:lnTo>
                        <a:lnTo>
                          <a:pt x="11" y="576"/>
                        </a:lnTo>
                        <a:lnTo>
                          <a:pt x="12" y="573"/>
                        </a:lnTo>
                        <a:lnTo>
                          <a:pt x="12" y="572"/>
                        </a:lnTo>
                        <a:lnTo>
                          <a:pt x="12" y="572"/>
                        </a:lnTo>
                        <a:lnTo>
                          <a:pt x="13" y="572"/>
                        </a:lnTo>
                        <a:lnTo>
                          <a:pt x="13" y="544"/>
                        </a:lnTo>
                        <a:lnTo>
                          <a:pt x="13" y="575"/>
                        </a:lnTo>
                        <a:lnTo>
                          <a:pt x="14" y="544"/>
                        </a:lnTo>
                        <a:lnTo>
                          <a:pt x="14" y="533"/>
                        </a:lnTo>
                        <a:lnTo>
                          <a:pt x="14" y="562"/>
                        </a:lnTo>
                        <a:lnTo>
                          <a:pt x="15" y="562"/>
                        </a:lnTo>
                        <a:lnTo>
                          <a:pt x="15" y="568"/>
                        </a:lnTo>
                        <a:lnTo>
                          <a:pt x="15" y="564"/>
                        </a:lnTo>
                        <a:lnTo>
                          <a:pt x="16" y="564"/>
                        </a:lnTo>
                        <a:lnTo>
                          <a:pt x="16" y="565"/>
                        </a:lnTo>
                        <a:lnTo>
                          <a:pt x="17" y="565"/>
                        </a:lnTo>
                        <a:lnTo>
                          <a:pt x="17" y="571"/>
                        </a:lnTo>
                        <a:lnTo>
                          <a:pt x="17" y="570"/>
                        </a:lnTo>
                        <a:lnTo>
                          <a:pt x="18" y="570"/>
                        </a:lnTo>
                        <a:lnTo>
                          <a:pt x="18" y="574"/>
                        </a:lnTo>
                        <a:lnTo>
                          <a:pt x="18" y="570"/>
                        </a:lnTo>
                        <a:lnTo>
                          <a:pt x="19" y="570"/>
                        </a:lnTo>
                        <a:lnTo>
                          <a:pt x="19" y="572"/>
                        </a:lnTo>
                        <a:lnTo>
                          <a:pt x="19" y="575"/>
                        </a:lnTo>
                        <a:lnTo>
                          <a:pt x="20" y="575"/>
                        </a:lnTo>
                        <a:lnTo>
                          <a:pt x="20" y="576"/>
                        </a:lnTo>
                        <a:lnTo>
                          <a:pt x="20" y="575"/>
                        </a:lnTo>
                        <a:lnTo>
                          <a:pt x="21" y="575"/>
                        </a:lnTo>
                        <a:lnTo>
                          <a:pt x="21" y="576"/>
                        </a:lnTo>
                        <a:lnTo>
                          <a:pt x="22" y="575"/>
                        </a:lnTo>
                        <a:lnTo>
                          <a:pt x="22" y="573"/>
                        </a:lnTo>
                        <a:lnTo>
                          <a:pt x="22" y="574"/>
                        </a:lnTo>
                        <a:lnTo>
                          <a:pt x="23" y="574"/>
                        </a:lnTo>
                        <a:lnTo>
                          <a:pt x="23" y="574"/>
                        </a:lnTo>
                        <a:lnTo>
                          <a:pt x="24" y="574"/>
                        </a:lnTo>
                        <a:lnTo>
                          <a:pt x="24" y="577"/>
                        </a:lnTo>
                        <a:lnTo>
                          <a:pt x="24" y="574"/>
                        </a:lnTo>
                        <a:lnTo>
                          <a:pt x="25" y="574"/>
                        </a:lnTo>
                        <a:lnTo>
                          <a:pt x="25" y="576"/>
                        </a:lnTo>
                        <a:lnTo>
                          <a:pt x="25" y="575"/>
                        </a:lnTo>
                        <a:lnTo>
                          <a:pt x="26" y="575"/>
                        </a:lnTo>
                        <a:lnTo>
                          <a:pt x="27" y="575"/>
                        </a:lnTo>
                        <a:lnTo>
                          <a:pt x="27" y="573"/>
                        </a:lnTo>
                        <a:lnTo>
                          <a:pt x="27" y="574"/>
                        </a:lnTo>
                        <a:lnTo>
                          <a:pt x="28" y="574"/>
                        </a:lnTo>
                        <a:lnTo>
                          <a:pt x="28" y="577"/>
                        </a:lnTo>
                        <a:lnTo>
                          <a:pt x="28" y="575"/>
                        </a:lnTo>
                        <a:lnTo>
                          <a:pt x="29" y="575"/>
                        </a:lnTo>
                        <a:lnTo>
                          <a:pt x="29" y="577"/>
                        </a:lnTo>
                        <a:lnTo>
                          <a:pt x="30" y="575"/>
                        </a:lnTo>
                        <a:lnTo>
                          <a:pt x="30" y="575"/>
                        </a:lnTo>
                        <a:lnTo>
                          <a:pt x="31" y="575"/>
                        </a:lnTo>
                        <a:lnTo>
                          <a:pt x="31" y="568"/>
                        </a:lnTo>
                        <a:lnTo>
                          <a:pt x="31" y="570"/>
                        </a:lnTo>
                        <a:lnTo>
                          <a:pt x="32" y="570"/>
                        </a:lnTo>
                        <a:lnTo>
                          <a:pt x="32" y="573"/>
                        </a:lnTo>
                        <a:lnTo>
                          <a:pt x="33" y="570"/>
                        </a:lnTo>
                        <a:lnTo>
                          <a:pt x="33" y="506"/>
                        </a:lnTo>
                        <a:lnTo>
                          <a:pt x="33" y="539"/>
                        </a:lnTo>
                        <a:lnTo>
                          <a:pt x="34" y="539"/>
                        </a:lnTo>
                        <a:lnTo>
                          <a:pt x="34" y="565"/>
                        </a:lnTo>
                        <a:lnTo>
                          <a:pt x="35" y="539"/>
                        </a:lnTo>
                        <a:lnTo>
                          <a:pt x="35" y="410"/>
                        </a:lnTo>
                        <a:lnTo>
                          <a:pt x="35" y="475"/>
                        </a:lnTo>
                        <a:lnTo>
                          <a:pt x="36" y="475"/>
                        </a:lnTo>
                        <a:lnTo>
                          <a:pt x="36" y="546"/>
                        </a:lnTo>
                        <a:lnTo>
                          <a:pt x="36" y="520"/>
                        </a:lnTo>
                        <a:lnTo>
                          <a:pt x="37" y="520"/>
                        </a:lnTo>
                        <a:lnTo>
                          <a:pt x="37" y="520"/>
                        </a:lnTo>
                        <a:lnTo>
                          <a:pt x="38" y="520"/>
                        </a:lnTo>
                        <a:lnTo>
                          <a:pt x="38" y="509"/>
                        </a:lnTo>
                        <a:lnTo>
                          <a:pt x="38" y="523"/>
                        </a:lnTo>
                        <a:lnTo>
                          <a:pt x="38" y="523"/>
                        </a:lnTo>
                        <a:lnTo>
                          <a:pt x="39" y="523"/>
                        </a:lnTo>
                        <a:lnTo>
                          <a:pt x="39" y="478"/>
                        </a:lnTo>
                        <a:lnTo>
                          <a:pt x="39" y="550"/>
                        </a:lnTo>
                        <a:lnTo>
                          <a:pt x="40" y="478"/>
                        </a:lnTo>
                        <a:lnTo>
                          <a:pt x="40" y="0"/>
                        </a:lnTo>
                        <a:lnTo>
                          <a:pt x="40" y="320"/>
                        </a:lnTo>
                        <a:lnTo>
                          <a:pt x="41" y="320"/>
                        </a:lnTo>
                        <a:lnTo>
                          <a:pt x="41" y="483"/>
                        </a:lnTo>
                        <a:lnTo>
                          <a:pt x="41" y="381"/>
                        </a:lnTo>
                        <a:lnTo>
                          <a:pt x="42" y="381"/>
                        </a:lnTo>
                        <a:lnTo>
                          <a:pt x="42" y="384"/>
                        </a:lnTo>
                        <a:lnTo>
                          <a:pt x="42" y="481"/>
                        </a:lnTo>
                        <a:lnTo>
                          <a:pt x="43" y="481"/>
                        </a:lnTo>
                        <a:lnTo>
                          <a:pt x="43" y="503"/>
                        </a:lnTo>
                        <a:lnTo>
                          <a:pt x="44" y="503"/>
                        </a:lnTo>
                        <a:lnTo>
                          <a:pt x="44" y="532"/>
                        </a:lnTo>
                        <a:lnTo>
                          <a:pt x="44" y="504"/>
                        </a:lnTo>
                        <a:lnTo>
                          <a:pt x="45" y="504"/>
                        </a:lnTo>
                        <a:lnTo>
                          <a:pt x="45" y="524"/>
                        </a:lnTo>
                        <a:lnTo>
                          <a:pt x="45" y="550"/>
                        </a:lnTo>
                        <a:lnTo>
                          <a:pt x="46" y="550"/>
                        </a:lnTo>
                        <a:lnTo>
                          <a:pt x="46" y="558"/>
                        </a:lnTo>
                        <a:lnTo>
                          <a:pt x="46" y="557"/>
                        </a:lnTo>
                        <a:lnTo>
                          <a:pt x="47" y="557"/>
                        </a:lnTo>
                        <a:lnTo>
                          <a:pt x="47" y="560"/>
                        </a:lnTo>
                        <a:lnTo>
                          <a:pt x="47" y="562"/>
                        </a:lnTo>
                        <a:lnTo>
                          <a:pt x="48" y="562"/>
                        </a:lnTo>
                        <a:lnTo>
                          <a:pt x="48" y="567"/>
                        </a:lnTo>
                        <a:lnTo>
                          <a:pt x="49" y="562"/>
                        </a:lnTo>
                        <a:lnTo>
                          <a:pt x="49" y="562"/>
                        </a:lnTo>
                        <a:lnTo>
                          <a:pt x="49" y="563"/>
                        </a:lnTo>
                        <a:lnTo>
                          <a:pt x="50" y="563"/>
                        </a:lnTo>
                        <a:lnTo>
                          <a:pt x="50" y="570"/>
                        </a:lnTo>
                        <a:lnTo>
                          <a:pt x="50" y="570"/>
                        </a:lnTo>
                        <a:lnTo>
                          <a:pt x="51" y="570"/>
                        </a:lnTo>
                        <a:lnTo>
                          <a:pt x="51" y="571"/>
                        </a:lnTo>
                        <a:lnTo>
                          <a:pt x="51" y="570"/>
                        </a:lnTo>
                        <a:lnTo>
                          <a:pt x="52" y="570"/>
                        </a:lnTo>
                        <a:lnTo>
                          <a:pt x="52" y="574"/>
                        </a:lnTo>
                        <a:lnTo>
                          <a:pt x="52" y="571"/>
                        </a:lnTo>
                        <a:lnTo>
                          <a:pt x="53" y="571"/>
                        </a:lnTo>
                        <a:lnTo>
                          <a:pt x="53" y="573"/>
                        </a:lnTo>
                        <a:lnTo>
                          <a:pt x="53" y="571"/>
                        </a:lnTo>
                        <a:lnTo>
                          <a:pt x="54" y="571"/>
                        </a:lnTo>
                        <a:lnTo>
                          <a:pt x="54" y="575"/>
                        </a:lnTo>
                        <a:lnTo>
                          <a:pt x="54" y="576"/>
                        </a:lnTo>
                        <a:lnTo>
                          <a:pt x="55" y="576"/>
                        </a:lnTo>
                        <a:lnTo>
                          <a:pt x="56" y="576"/>
                        </a:lnTo>
                        <a:lnTo>
                          <a:pt x="56" y="573"/>
                        </a:lnTo>
                        <a:lnTo>
                          <a:pt x="56" y="573"/>
                        </a:lnTo>
                        <a:lnTo>
                          <a:pt x="57" y="573"/>
                        </a:lnTo>
                        <a:lnTo>
                          <a:pt x="57" y="571"/>
                        </a:lnTo>
                        <a:lnTo>
                          <a:pt x="57" y="574"/>
                        </a:lnTo>
                        <a:lnTo>
                          <a:pt x="58" y="571"/>
                        </a:lnTo>
                        <a:lnTo>
                          <a:pt x="58" y="570"/>
                        </a:lnTo>
                        <a:lnTo>
                          <a:pt x="58" y="574"/>
                        </a:lnTo>
                        <a:lnTo>
                          <a:pt x="59" y="574"/>
                        </a:lnTo>
                        <a:lnTo>
                          <a:pt x="59" y="575"/>
                        </a:lnTo>
                        <a:lnTo>
                          <a:pt x="60" y="574"/>
                        </a:lnTo>
                        <a:lnTo>
                          <a:pt x="60" y="572"/>
                        </a:lnTo>
                        <a:lnTo>
                          <a:pt x="60" y="575"/>
                        </a:lnTo>
                        <a:lnTo>
                          <a:pt x="61" y="575"/>
                        </a:lnTo>
                        <a:lnTo>
                          <a:pt x="62" y="575"/>
                        </a:lnTo>
                        <a:lnTo>
                          <a:pt x="62" y="572"/>
                        </a:lnTo>
                        <a:lnTo>
                          <a:pt x="62" y="572"/>
                        </a:lnTo>
                        <a:lnTo>
                          <a:pt x="63" y="572"/>
                        </a:lnTo>
                        <a:lnTo>
                          <a:pt x="63" y="574"/>
                        </a:lnTo>
                        <a:lnTo>
                          <a:pt x="63" y="573"/>
                        </a:lnTo>
                        <a:lnTo>
                          <a:pt x="64" y="573"/>
                        </a:lnTo>
                        <a:lnTo>
                          <a:pt x="64" y="571"/>
                        </a:lnTo>
                        <a:lnTo>
                          <a:pt x="64" y="573"/>
                        </a:lnTo>
                        <a:lnTo>
                          <a:pt x="65" y="573"/>
                        </a:lnTo>
                        <a:lnTo>
                          <a:pt x="65" y="570"/>
                        </a:lnTo>
                        <a:lnTo>
                          <a:pt x="66" y="570"/>
                        </a:lnTo>
                        <a:lnTo>
                          <a:pt x="66" y="564"/>
                        </a:lnTo>
                        <a:lnTo>
                          <a:pt x="66" y="570"/>
                        </a:lnTo>
                        <a:lnTo>
                          <a:pt x="67" y="570"/>
                        </a:lnTo>
                        <a:lnTo>
                          <a:pt x="67" y="570"/>
                        </a:lnTo>
                        <a:lnTo>
                          <a:pt x="68" y="570"/>
                        </a:lnTo>
                        <a:lnTo>
                          <a:pt x="68" y="568"/>
                        </a:lnTo>
                        <a:lnTo>
                          <a:pt x="68" y="571"/>
                        </a:lnTo>
                        <a:lnTo>
                          <a:pt x="68" y="568"/>
                        </a:lnTo>
                        <a:lnTo>
                          <a:pt x="69" y="568"/>
                        </a:lnTo>
                        <a:lnTo>
                          <a:pt x="69" y="569"/>
                        </a:lnTo>
                        <a:lnTo>
                          <a:pt x="69" y="569"/>
                        </a:lnTo>
                        <a:lnTo>
                          <a:pt x="70" y="569"/>
                        </a:lnTo>
                        <a:lnTo>
                          <a:pt x="70" y="566"/>
                        </a:lnTo>
                        <a:lnTo>
                          <a:pt x="70" y="566"/>
                        </a:lnTo>
                        <a:lnTo>
                          <a:pt x="71" y="566"/>
                        </a:lnTo>
                        <a:lnTo>
                          <a:pt x="71" y="567"/>
                        </a:lnTo>
                        <a:lnTo>
                          <a:pt x="71" y="569"/>
                        </a:lnTo>
                        <a:lnTo>
                          <a:pt x="72" y="569"/>
                        </a:lnTo>
                        <a:lnTo>
                          <a:pt x="72" y="573"/>
                        </a:lnTo>
                        <a:lnTo>
                          <a:pt x="72" y="572"/>
                        </a:lnTo>
                        <a:lnTo>
                          <a:pt x="73" y="572"/>
                        </a:lnTo>
                        <a:lnTo>
                          <a:pt x="73" y="572"/>
                        </a:lnTo>
                        <a:lnTo>
                          <a:pt x="74" y="572"/>
                        </a:lnTo>
                        <a:lnTo>
                          <a:pt x="74" y="571"/>
                        </a:lnTo>
                        <a:lnTo>
                          <a:pt x="74" y="573"/>
                        </a:lnTo>
                        <a:lnTo>
                          <a:pt x="75" y="571"/>
                        </a:lnTo>
                        <a:lnTo>
                          <a:pt x="75" y="569"/>
                        </a:lnTo>
                        <a:lnTo>
                          <a:pt x="75" y="570"/>
                        </a:lnTo>
                        <a:lnTo>
                          <a:pt x="76" y="570"/>
                        </a:lnTo>
                        <a:lnTo>
                          <a:pt x="76" y="571"/>
                        </a:lnTo>
                        <a:lnTo>
                          <a:pt x="76" y="572"/>
                        </a:lnTo>
                        <a:lnTo>
                          <a:pt x="77" y="572"/>
                        </a:lnTo>
                        <a:lnTo>
                          <a:pt x="77" y="573"/>
                        </a:lnTo>
                        <a:lnTo>
                          <a:pt x="77" y="573"/>
                        </a:lnTo>
                        <a:lnTo>
                          <a:pt x="78" y="573"/>
                        </a:lnTo>
                        <a:lnTo>
                          <a:pt x="78" y="574"/>
                        </a:lnTo>
                        <a:lnTo>
                          <a:pt x="78" y="574"/>
                        </a:lnTo>
                        <a:lnTo>
                          <a:pt x="79" y="574"/>
                        </a:lnTo>
                        <a:lnTo>
                          <a:pt x="80" y="574"/>
                        </a:lnTo>
                        <a:lnTo>
                          <a:pt x="80" y="571"/>
                        </a:lnTo>
                        <a:lnTo>
                          <a:pt x="80" y="574"/>
                        </a:lnTo>
                        <a:lnTo>
                          <a:pt x="81" y="574"/>
                        </a:lnTo>
                        <a:lnTo>
                          <a:pt x="81" y="576"/>
                        </a:lnTo>
                        <a:lnTo>
                          <a:pt x="82" y="574"/>
                        </a:lnTo>
                        <a:lnTo>
                          <a:pt x="82" y="574"/>
                        </a:lnTo>
                        <a:lnTo>
                          <a:pt x="82" y="575"/>
                        </a:lnTo>
                        <a:lnTo>
                          <a:pt x="83" y="575"/>
                        </a:lnTo>
                        <a:lnTo>
                          <a:pt x="84" y="575"/>
                        </a:lnTo>
                        <a:lnTo>
                          <a:pt x="84" y="573"/>
                        </a:lnTo>
                        <a:lnTo>
                          <a:pt x="84" y="573"/>
                        </a:lnTo>
                        <a:lnTo>
                          <a:pt x="85" y="573"/>
                        </a:lnTo>
                        <a:lnTo>
                          <a:pt x="85" y="575"/>
                        </a:lnTo>
                        <a:lnTo>
                          <a:pt x="85" y="574"/>
                        </a:lnTo>
                        <a:lnTo>
                          <a:pt x="86" y="574"/>
                        </a:lnTo>
                        <a:lnTo>
                          <a:pt x="86" y="575"/>
                        </a:lnTo>
                        <a:lnTo>
                          <a:pt x="86" y="575"/>
                        </a:lnTo>
                        <a:lnTo>
                          <a:pt x="87" y="575"/>
                        </a:lnTo>
                        <a:lnTo>
                          <a:pt x="87" y="576"/>
                        </a:lnTo>
                        <a:lnTo>
                          <a:pt x="88" y="575"/>
                        </a:lnTo>
                        <a:lnTo>
                          <a:pt x="88" y="570"/>
                        </a:lnTo>
                        <a:lnTo>
                          <a:pt x="88" y="570"/>
                        </a:lnTo>
                        <a:lnTo>
                          <a:pt x="89" y="570"/>
                        </a:lnTo>
                        <a:lnTo>
                          <a:pt x="89" y="572"/>
                        </a:lnTo>
                        <a:lnTo>
                          <a:pt x="89" y="573"/>
                        </a:lnTo>
                        <a:lnTo>
                          <a:pt x="90" y="573"/>
                        </a:lnTo>
                        <a:lnTo>
                          <a:pt x="91" y="573"/>
                        </a:lnTo>
                        <a:lnTo>
                          <a:pt x="91" y="572"/>
                        </a:lnTo>
                        <a:lnTo>
                          <a:pt x="91" y="573"/>
                        </a:lnTo>
                        <a:lnTo>
                          <a:pt x="92" y="573"/>
                        </a:lnTo>
                        <a:lnTo>
                          <a:pt x="93" y="573"/>
                        </a:lnTo>
                        <a:lnTo>
                          <a:pt x="93" y="572"/>
                        </a:lnTo>
                        <a:lnTo>
                          <a:pt x="93" y="574"/>
                        </a:lnTo>
                        <a:lnTo>
                          <a:pt x="94" y="574"/>
                        </a:lnTo>
                        <a:lnTo>
                          <a:pt x="94" y="575"/>
                        </a:lnTo>
                        <a:lnTo>
                          <a:pt x="95" y="574"/>
                        </a:lnTo>
                        <a:lnTo>
                          <a:pt x="95" y="573"/>
                        </a:lnTo>
                        <a:lnTo>
                          <a:pt x="96" y="573"/>
                        </a:lnTo>
                        <a:lnTo>
                          <a:pt x="96" y="560"/>
                        </a:lnTo>
                        <a:lnTo>
                          <a:pt x="96" y="565"/>
                        </a:lnTo>
                        <a:lnTo>
                          <a:pt x="97" y="565"/>
                        </a:lnTo>
                        <a:lnTo>
                          <a:pt x="97" y="559"/>
                        </a:lnTo>
                        <a:lnTo>
                          <a:pt x="97" y="567"/>
                        </a:lnTo>
                        <a:lnTo>
                          <a:pt x="98" y="567"/>
                        </a:lnTo>
                        <a:lnTo>
                          <a:pt x="98" y="572"/>
                        </a:lnTo>
                        <a:lnTo>
                          <a:pt x="98" y="572"/>
                        </a:lnTo>
                        <a:lnTo>
                          <a:pt x="99" y="572"/>
                        </a:lnTo>
                        <a:lnTo>
                          <a:pt x="99" y="573"/>
                        </a:lnTo>
                        <a:lnTo>
                          <a:pt x="100" y="573"/>
                        </a:lnTo>
                        <a:lnTo>
                          <a:pt x="100" y="573"/>
                        </a:lnTo>
                        <a:lnTo>
                          <a:pt x="101" y="573"/>
                        </a:lnTo>
                        <a:lnTo>
                          <a:pt x="101" y="575"/>
                        </a:lnTo>
                        <a:lnTo>
                          <a:pt x="102" y="573"/>
                        </a:lnTo>
                        <a:lnTo>
                          <a:pt x="102" y="572"/>
                        </a:lnTo>
                        <a:lnTo>
                          <a:pt x="102" y="575"/>
                        </a:lnTo>
                        <a:lnTo>
                          <a:pt x="103" y="575"/>
                        </a:lnTo>
                        <a:lnTo>
                          <a:pt x="103" y="577"/>
                        </a:lnTo>
                        <a:lnTo>
                          <a:pt x="103" y="575"/>
                        </a:lnTo>
                        <a:lnTo>
                          <a:pt x="104" y="575"/>
                        </a:lnTo>
                        <a:lnTo>
                          <a:pt x="104" y="576"/>
                        </a:lnTo>
                        <a:lnTo>
                          <a:pt x="104" y="576"/>
                        </a:lnTo>
                        <a:lnTo>
                          <a:pt x="105" y="576"/>
                        </a:lnTo>
                        <a:lnTo>
                          <a:pt x="106" y="576"/>
                        </a:lnTo>
                        <a:lnTo>
                          <a:pt x="106" y="571"/>
                        </a:lnTo>
                        <a:lnTo>
                          <a:pt x="106" y="573"/>
                        </a:lnTo>
                        <a:lnTo>
                          <a:pt x="107" y="573"/>
                        </a:lnTo>
                        <a:lnTo>
                          <a:pt x="107" y="577"/>
                        </a:lnTo>
                        <a:lnTo>
                          <a:pt x="107" y="575"/>
                        </a:lnTo>
                        <a:lnTo>
                          <a:pt x="108" y="575"/>
                        </a:lnTo>
                        <a:lnTo>
                          <a:pt x="108" y="576"/>
                        </a:lnTo>
                        <a:lnTo>
                          <a:pt x="108" y="576"/>
                        </a:lnTo>
                        <a:lnTo>
                          <a:pt x="109" y="576"/>
                        </a:lnTo>
                        <a:lnTo>
                          <a:pt x="109" y="577"/>
                        </a:lnTo>
                        <a:lnTo>
                          <a:pt x="110" y="576"/>
                        </a:lnTo>
                        <a:lnTo>
                          <a:pt x="110" y="576"/>
                        </a:lnTo>
                        <a:lnTo>
                          <a:pt x="111" y="576"/>
                        </a:lnTo>
                        <a:lnTo>
                          <a:pt x="111" y="573"/>
                        </a:lnTo>
                        <a:lnTo>
                          <a:pt x="111" y="575"/>
                        </a:lnTo>
                        <a:lnTo>
                          <a:pt x="112" y="575"/>
                        </a:lnTo>
                        <a:lnTo>
                          <a:pt x="112" y="576"/>
                        </a:lnTo>
                        <a:lnTo>
                          <a:pt x="112" y="575"/>
                        </a:lnTo>
                        <a:lnTo>
                          <a:pt x="113" y="575"/>
                        </a:lnTo>
                        <a:lnTo>
                          <a:pt x="113" y="576"/>
                        </a:lnTo>
                        <a:lnTo>
                          <a:pt x="113" y="576"/>
                        </a:lnTo>
                        <a:lnTo>
                          <a:pt x="114" y="576"/>
                        </a:lnTo>
                        <a:lnTo>
                          <a:pt x="114" y="574"/>
                        </a:lnTo>
                        <a:lnTo>
                          <a:pt x="115" y="574"/>
                        </a:lnTo>
                        <a:lnTo>
                          <a:pt x="115" y="573"/>
                        </a:lnTo>
                        <a:lnTo>
                          <a:pt x="115" y="575"/>
                        </a:lnTo>
                        <a:lnTo>
                          <a:pt x="116" y="575"/>
                        </a:lnTo>
                        <a:lnTo>
                          <a:pt x="116" y="577"/>
                        </a:lnTo>
                        <a:lnTo>
                          <a:pt x="116" y="576"/>
                        </a:lnTo>
                        <a:lnTo>
                          <a:pt x="117" y="576"/>
                        </a:lnTo>
                        <a:lnTo>
                          <a:pt x="117" y="577"/>
                        </a:lnTo>
                        <a:lnTo>
                          <a:pt x="118" y="577"/>
                        </a:lnTo>
                        <a:lnTo>
                          <a:pt x="119" y="577"/>
                        </a:lnTo>
                        <a:lnTo>
                          <a:pt x="119" y="575"/>
                        </a:lnTo>
                        <a:lnTo>
                          <a:pt x="119" y="577"/>
                        </a:lnTo>
                        <a:lnTo>
                          <a:pt x="120" y="577"/>
                        </a:lnTo>
                        <a:lnTo>
                          <a:pt x="120" y="577"/>
                        </a:lnTo>
                        <a:lnTo>
                          <a:pt x="121" y="577"/>
                        </a:lnTo>
                        <a:lnTo>
                          <a:pt x="121" y="578"/>
                        </a:lnTo>
                        <a:lnTo>
                          <a:pt x="121" y="577"/>
                        </a:lnTo>
                        <a:lnTo>
                          <a:pt x="122" y="577"/>
                        </a:lnTo>
                        <a:lnTo>
                          <a:pt x="122" y="578"/>
                        </a:lnTo>
                        <a:lnTo>
                          <a:pt x="122" y="578"/>
                        </a:lnTo>
                        <a:lnTo>
                          <a:pt x="123" y="578"/>
                        </a:lnTo>
                        <a:lnTo>
                          <a:pt x="123" y="576"/>
                        </a:lnTo>
                        <a:lnTo>
                          <a:pt x="123" y="576"/>
                        </a:lnTo>
                        <a:lnTo>
                          <a:pt x="124" y="576"/>
                        </a:lnTo>
                        <a:lnTo>
                          <a:pt x="124" y="578"/>
                        </a:lnTo>
                        <a:lnTo>
                          <a:pt x="124" y="578"/>
                        </a:lnTo>
                        <a:lnTo>
                          <a:pt x="125" y="578"/>
                        </a:lnTo>
                        <a:lnTo>
                          <a:pt x="126" y="578"/>
                        </a:lnTo>
                        <a:lnTo>
                          <a:pt x="126" y="576"/>
                        </a:lnTo>
                        <a:lnTo>
                          <a:pt x="126" y="578"/>
                        </a:lnTo>
                        <a:lnTo>
                          <a:pt x="127" y="578"/>
                        </a:lnTo>
                        <a:lnTo>
                          <a:pt x="128" y="578"/>
                        </a:lnTo>
                        <a:lnTo>
                          <a:pt x="128" y="576"/>
                        </a:lnTo>
                        <a:lnTo>
                          <a:pt x="128" y="578"/>
                        </a:lnTo>
                        <a:lnTo>
                          <a:pt x="129" y="578"/>
                        </a:lnTo>
                        <a:lnTo>
                          <a:pt x="130" y="578"/>
                        </a:lnTo>
                        <a:lnTo>
                          <a:pt x="130" y="576"/>
                        </a:lnTo>
                        <a:lnTo>
                          <a:pt x="130" y="576"/>
                        </a:lnTo>
                        <a:lnTo>
                          <a:pt x="131" y="576"/>
                        </a:lnTo>
                        <a:lnTo>
                          <a:pt x="131" y="577"/>
                        </a:lnTo>
                        <a:lnTo>
                          <a:pt x="132" y="576"/>
                        </a:lnTo>
                        <a:lnTo>
                          <a:pt x="132" y="573"/>
                        </a:lnTo>
                        <a:lnTo>
                          <a:pt x="132" y="574"/>
                        </a:lnTo>
                        <a:lnTo>
                          <a:pt x="133" y="574"/>
                        </a:lnTo>
                        <a:lnTo>
                          <a:pt x="133" y="576"/>
                        </a:lnTo>
                        <a:lnTo>
                          <a:pt x="134" y="574"/>
                        </a:lnTo>
                        <a:lnTo>
                          <a:pt x="134" y="574"/>
                        </a:lnTo>
                        <a:lnTo>
                          <a:pt x="134" y="575"/>
                        </a:lnTo>
                        <a:lnTo>
                          <a:pt x="135" y="575"/>
                        </a:lnTo>
                        <a:lnTo>
                          <a:pt x="136" y="575"/>
                        </a:lnTo>
                        <a:lnTo>
                          <a:pt x="136" y="517"/>
                        </a:lnTo>
                        <a:lnTo>
                          <a:pt x="136" y="520"/>
                        </a:lnTo>
                        <a:lnTo>
                          <a:pt x="137" y="520"/>
                        </a:lnTo>
                        <a:lnTo>
                          <a:pt x="137" y="548"/>
                        </a:lnTo>
                        <a:lnTo>
                          <a:pt x="137" y="554"/>
                        </a:lnTo>
                        <a:lnTo>
                          <a:pt x="138" y="554"/>
                        </a:lnTo>
                        <a:lnTo>
                          <a:pt x="138" y="565"/>
                        </a:lnTo>
                        <a:lnTo>
                          <a:pt x="138" y="556"/>
                        </a:lnTo>
                        <a:lnTo>
                          <a:pt x="139" y="556"/>
                        </a:lnTo>
                        <a:lnTo>
                          <a:pt x="139" y="566"/>
                        </a:lnTo>
                        <a:lnTo>
                          <a:pt x="139" y="569"/>
                        </a:lnTo>
                        <a:lnTo>
                          <a:pt x="140" y="569"/>
                        </a:lnTo>
                        <a:lnTo>
                          <a:pt x="141" y="569"/>
                        </a:lnTo>
                        <a:lnTo>
                          <a:pt x="141" y="563"/>
                        </a:lnTo>
                        <a:lnTo>
                          <a:pt x="141" y="567"/>
                        </a:lnTo>
                        <a:lnTo>
                          <a:pt x="142" y="567"/>
                        </a:lnTo>
                        <a:lnTo>
                          <a:pt x="142" y="572"/>
                        </a:lnTo>
                        <a:lnTo>
                          <a:pt x="142" y="571"/>
                        </a:lnTo>
                        <a:lnTo>
                          <a:pt x="143" y="571"/>
                        </a:lnTo>
                        <a:lnTo>
                          <a:pt x="143" y="572"/>
                        </a:lnTo>
                        <a:lnTo>
                          <a:pt x="144" y="572"/>
                        </a:lnTo>
                        <a:lnTo>
                          <a:pt x="145" y="572"/>
                        </a:lnTo>
                        <a:lnTo>
                          <a:pt x="145" y="571"/>
                        </a:lnTo>
                        <a:lnTo>
                          <a:pt x="146" y="571"/>
                        </a:lnTo>
                        <a:lnTo>
                          <a:pt x="146" y="570"/>
                        </a:lnTo>
                        <a:lnTo>
                          <a:pt x="146" y="573"/>
                        </a:lnTo>
                        <a:lnTo>
                          <a:pt x="147" y="573"/>
                        </a:lnTo>
                        <a:lnTo>
                          <a:pt x="147" y="574"/>
                        </a:lnTo>
                        <a:lnTo>
                          <a:pt x="147" y="573"/>
                        </a:lnTo>
                        <a:lnTo>
                          <a:pt x="148" y="573"/>
                        </a:lnTo>
                        <a:lnTo>
                          <a:pt x="148" y="575"/>
                        </a:lnTo>
                        <a:lnTo>
                          <a:pt x="148" y="575"/>
                        </a:lnTo>
                        <a:lnTo>
                          <a:pt x="149" y="575"/>
                        </a:lnTo>
                        <a:lnTo>
                          <a:pt x="150" y="575"/>
                        </a:lnTo>
                        <a:lnTo>
                          <a:pt x="150" y="571"/>
                        </a:lnTo>
                        <a:lnTo>
                          <a:pt x="150" y="573"/>
                        </a:lnTo>
                        <a:lnTo>
                          <a:pt x="151" y="573"/>
                        </a:lnTo>
                        <a:lnTo>
                          <a:pt x="151" y="576"/>
                        </a:lnTo>
                        <a:lnTo>
                          <a:pt x="151" y="575"/>
                        </a:lnTo>
                        <a:lnTo>
                          <a:pt x="152" y="575"/>
                        </a:lnTo>
                        <a:lnTo>
                          <a:pt x="152" y="576"/>
                        </a:lnTo>
                        <a:lnTo>
                          <a:pt x="153" y="576"/>
                        </a:lnTo>
                        <a:lnTo>
                          <a:pt x="154" y="576"/>
                        </a:lnTo>
                        <a:lnTo>
                          <a:pt x="154" y="575"/>
                        </a:lnTo>
                        <a:lnTo>
                          <a:pt x="154" y="575"/>
                        </a:lnTo>
                        <a:lnTo>
                          <a:pt x="155" y="575"/>
                        </a:lnTo>
                        <a:lnTo>
                          <a:pt x="155" y="578"/>
                        </a:lnTo>
                        <a:lnTo>
                          <a:pt x="155" y="577"/>
                        </a:lnTo>
                        <a:lnTo>
                          <a:pt x="156" y="577"/>
                        </a:lnTo>
                        <a:lnTo>
                          <a:pt x="156" y="578"/>
                        </a:lnTo>
                        <a:lnTo>
                          <a:pt x="156" y="577"/>
                        </a:lnTo>
                        <a:lnTo>
                          <a:pt x="157" y="577"/>
                        </a:lnTo>
                        <a:lnTo>
                          <a:pt x="157" y="579"/>
                        </a:lnTo>
                        <a:lnTo>
                          <a:pt x="157" y="578"/>
                        </a:lnTo>
                        <a:lnTo>
                          <a:pt x="158" y="578"/>
                        </a:lnTo>
                        <a:lnTo>
                          <a:pt x="159" y="578"/>
                        </a:lnTo>
                        <a:lnTo>
                          <a:pt x="159" y="576"/>
                        </a:lnTo>
                        <a:lnTo>
                          <a:pt x="159" y="578"/>
                        </a:lnTo>
                        <a:lnTo>
                          <a:pt x="160" y="578"/>
                        </a:lnTo>
                        <a:lnTo>
                          <a:pt x="160" y="579"/>
                        </a:lnTo>
                        <a:lnTo>
                          <a:pt x="161" y="578"/>
                        </a:lnTo>
                        <a:lnTo>
                          <a:pt x="161" y="576"/>
                        </a:lnTo>
                        <a:lnTo>
                          <a:pt x="161" y="579"/>
                        </a:lnTo>
                        <a:lnTo>
                          <a:pt x="162" y="579"/>
                        </a:lnTo>
                        <a:lnTo>
                          <a:pt x="163" y="579"/>
                        </a:lnTo>
                        <a:lnTo>
                          <a:pt x="163" y="576"/>
                        </a:lnTo>
                        <a:lnTo>
                          <a:pt x="163" y="578"/>
                        </a:lnTo>
                        <a:lnTo>
                          <a:pt x="164" y="578"/>
                        </a:lnTo>
                        <a:lnTo>
                          <a:pt x="164" y="579"/>
                        </a:lnTo>
                        <a:lnTo>
                          <a:pt x="165" y="578"/>
                        </a:lnTo>
                        <a:lnTo>
                          <a:pt x="165" y="577"/>
                        </a:lnTo>
                        <a:lnTo>
                          <a:pt x="165" y="578"/>
                        </a:lnTo>
                        <a:lnTo>
                          <a:pt x="166" y="578"/>
                        </a:lnTo>
                        <a:lnTo>
                          <a:pt x="167" y="578"/>
                        </a:lnTo>
                        <a:lnTo>
                          <a:pt x="167" y="576"/>
                        </a:lnTo>
                        <a:lnTo>
                          <a:pt x="167" y="576"/>
                        </a:lnTo>
                        <a:lnTo>
                          <a:pt x="168" y="576"/>
                        </a:lnTo>
                        <a:lnTo>
                          <a:pt x="168" y="577"/>
                        </a:lnTo>
                        <a:lnTo>
                          <a:pt x="168" y="578"/>
                        </a:lnTo>
                        <a:lnTo>
                          <a:pt x="169" y="578"/>
                        </a:lnTo>
                        <a:lnTo>
                          <a:pt x="170" y="578"/>
                        </a:lnTo>
                        <a:lnTo>
                          <a:pt x="170" y="577"/>
                        </a:lnTo>
                        <a:lnTo>
                          <a:pt x="171" y="577"/>
                        </a:lnTo>
                        <a:lnTo>
                          <a:pt x="171" y="577"/>
                        </a:lnTo>
                        <a:lnTo>
                          <a:pt x="172" y="577"/>
                        </a:lnTo>
                        <a:lnTo>
                          <a:pt x="172" y="575"/>
                        </a:lnTo>
                        <a:lnTo>
                          <a:pt x="172" y="576"/>
                        </a:lnTo>
                        <a:lnTo>
                          <a:pt x="173" y="576"/>
                        </a:lnTo>
                        <a:lnTo>
                          <a:pt x="173" y="578"/>
                        </a:lnTo>
                        <a:lnTo>
                          <a:pt x="174" y="576"/>
                        </a:lnTo>
                        <a:lnTo>
                          <a:pt x="174" y="576"/>
                        </a:lnTo>
                        <a:lnTo>
                          <a:pt x="174" y="576"/>
                        </a:lnTo>
                        <a:lnTo>
                          <a:pt x="175" y="576"/>
                        </a:lnTo>
                        <a:lnTo>
                          <a:pt x="175" y="578"/>
                        </a:lnTo>
                        <a:lnTo>
                          <a:pt x="176" y="576"/>
                        </a:lnTo>
                        <a:lnTo>
                          <a:pt x="176" y="572"/>
                        </a:lnTo>
                        <a:lnTo>
                          <a:pt x="176" y="572"/>
                        </a:lnTo>
                        <a:lnTo>
                          <a:pt x="177" y="572"/>
                        </a:lnTo>
                        <a:lnTo>
                          <a:pt x="177" y="571"/>
                        </a:lnTo>
                        <a:lnTo>
                          <a:pt x="177" y="574"/>
                        </a:lnTo>
                        <a:lnTo>
                          <a:pt x="177" y="576"/>
                        </a:lnTo>
                        <a:lnTo>
                          <a:pt x="178" y="576"/>
                        </a:lnTo>
                        <a:lnTo>
                          <a:pt x="178" y="577"/>
                        </a:lnTo>
                        <a:lnTo>
                          <a:pt x="178" y="576"/>
                        </a:lnTo>
                        <a:lnTo>
                          <a:pt x="179" y="576"/>
                        </a:lnTo>
                        <a:lnTo>
                          <a:pt x="179" y="577"/>
                        </a:lnTo>
                        <a:lnTo>
                          <a:pt x="180" y="576"/>
                        </a:lnTo>
                        <a:lnTo>
                          <a:pt x="180" y="575"/>
                        </a:lnTo>
                        <a:lnTo>
                          <a:pt x="181" y="575"/>
                        </a:lnTo>
                        <a:lnTo>
                          <a:pt x="181" y="574"/>
                        </a:lnTo>
                        <a:lnTo>
                          <a:pt x="181" y="575"/>
                        </a:lnTo>
                        <a:lnTo>
                          <a:pt x="182" y="575"/>
                        </a:lnTo>
                        <a:lnTo>
                          <a:pt x="182" y="577"/>
                        </a:lnTo>
                        <a:lnTo>
                          <a:pt x="182" y="575"/>
                        </a:lnTo>
                        <a:lnTo>
                          <a:pt x="183" y="575"/>
                        </a:lnTo>
                        <a:lnTo>
                          <a:pt x="183" y="576"/>
                        </a:lnTo>
                        <a:lnTo>
                          <a:pt x="183" y="577"/>
                        </a:lnTo>
                        <a:lnTo>
                          <a:pt x="184" y="577"/>
                        </a:lnTo>
                        <a:lnTo>
                          <a:pt x="185" y="577"/>
                        </a:lnTo>
                        <a:lnTo>
                          <a:pt x="185" y="575"/>
                        </a:lnTo>
                        <a:lnTo>
                          <a:pt x="185" y="576"/>
                        </a:lnTo>
                        <a:lnTo>
                          <a:pt x="186" y="576"/>
                        </a:lnTo>
                        <a:lnTo>
                          <a:pt x="186" y="578"/>
                        </a:lnTo>
                        <a:lnTo>
                          <a:pt x="186" y="576"/>
                        </a:lnTo>
                        <a:lnTo>
                          <a:pt x="187" y="576"/>
                        </a:lnTo>
                        <a:lnTo>
                          <a:pt x="187" y="577"/>
                        </a:lnTo>
                        <a:lnTo>
                          <a:pt x="187" y="578"/>
                        </a:lnTo>
                        <a:lnTo>
                          <a:pt x="188" y="578"/>
                        </a:lnTo>
                        <a:lnTo>
                          <a:pt x="189" y="578"/>
                        </a:lnTo>
                        <a:lnTo>
                          <a:pt x="189" y="576"/>
                        </a:lnTo>
                        <a:lnTo>
                          <a:pt x="189" y="576"/>
                        </a:lnTo>
                        <a:lnTo>
                          <a:pt x="190" y="576"/>
                        </a:lnTo>
                        <a:lnTo>
                          <a:pt x="190" y="579"/>
                        </a:lnTo>
                        <a:lnTo>
                          <a:pt x="190" y="576"/>
                        </a:lnTo>
                        <a:lnTo>
                          <a:pt x="191" y="576"/>
                        </a:lnTo>
                        <a:lnTo>
                          <a:pt x="191" y="578"/>
                        </a:lnTo>
                        <a:lnTo>
                          <a:pt x="192" y="576"/>
                        </a:lnTo>
                        <a:lnTo>
                          <a:pt x="192" y="576"/>
                        </a:lnTo>
                        <a:lnTo>
                          <a:pt x="192" y="576"/>
                        </a:lnTo>
                        <a:lnTo>
                          <a:pt x="193" y="576"/>
                        </a:lnTo>
                        <a:lnTo>
                          <a:pt x="193" y="575"/>
                        </a:lnTo>
                        <a:lnTo>
                          <a:pt x="193" y="578"/>
                        </a:lnTo>
                        <a:lnTo>
                          <a:pt x="194" y="575"/>
                        </a:lnTo>
                        <a:lnTo>
                          <a:pt x="194" y="572"/>
                        </a:lnTo>
                        <a:lnTo>
                          <a:pt x="194" y="576"/>
                        </a:lnTo>
                        <a:lnTo>
                          <a:pt x="195" y="576"/>
                        </a:lnTo>
                        <a:lnTo>
                          <a:pt x="195" y="577"/>
                        </a:lnTo>
                        <a:lnTo>
                          <a:pt x="196" y="576"/>
                        </a:lnTo>
                        <a:lnTo>
                          <a:pt x="196" y="575"/>
                        </a:lnTo>
                        <a:lnTo>
                          <a:pt x="196" y="576"/>
                        </a:lnTo>
                        <a:lnTo>
                          <a:pt x="197" y="576"/>
                        </a:lnTo>
                        <a:lnTo>
                          <a:pt x="198" y="576"/>
                        </a:lnTo>
                        <a:lnTo>
                          <a:pt x="198" y="571"/>
                        </a:lnTo>
                        <a:lnTo>
                          <a:pt x="198" y="573"/>
                        </a:lnTo>
                        <a:lnTo>
                          <a:pt x="199" y="573"/>
                        </a:lnTo>
                        <a:lnTo>
                          <a:pt x="199" y="577"/>
                        </a:lnTo>
                        <a:lnTo>
                          <a:pt x="199" y="575"/>
                        </a:lnTo>
                        <a:lnTo>
                          <a:pt x="200" y="575"/>
                        </a:lnTo>
                        <a:lnTo>
                          <a:pt x="200" y="576"/>
                        </a:lnTo>
                        <a:lnTo>
                          <a:pt x="201" y="576"/>
                        </a:lnTo>
                        <a:lnTo>
                          <a:pt x="201" y="576"/>
                        </a:lnTo>
                        <a:lnTo>
                          <a:pt x="202" y="576"/>
                        </a:lnTo>
                        <a:lnTo>
                          <a:pt x="202" y="575"/>
                        </a:lnTo>
                        <a:lnTo>
                          <a:pt x="202" y="578"/>
                        </a:lnTo>
                        <a:lnTo>
                          <a:pt x="202" y="575"/>
                        </a:lnTo>
                        <a:lnTo>
                          <a:pt x="203" y="575"/>
                        </a:lnTo>
                        <a:lnTo>
                          <a:pt x="203" y="577"/>
                        </a:lnTo>
                        <a:lnTo>
                          <a:pt x="203" y="577"/>
                        </a:lnTo>
                        <a:lnTo>
                          <a:pt x="204" y="577"/>
                        </a:lnTo>
                        <a:lnTo>
                          <a:pt x="204" y="578"/>
                        </a:lnTo>
                        <a:lnTo>
                          <a:pt x="205" y="577"/>
                        </a:lnTo>
                        <a:lnTo>
                          <a:pt x="205" y="577"/>
                        </a:lnTo>
                        <a:lnTo>
                          <a:pt x="205" y="578"/>
                        </a:lnTo>
                        <a:lnTo>
                          <a:pt x="206" y="578"/>
                        </a:lnTo>
                        <a:lnTo>
                          <a:pt x="207" y="578"/>
                        </a:lnTo>
                        <a:lnTo>
                          <a:pt x="207" y="576"/>
                        </a:lnTo>
                        <a:lnTo>
                          <a:pt x="207" y="578"/>
                        </a:lnTo>
                        <a:lnTo>
                          <a:pt x="208" y="578"/>
                        </a:lnTo>
                        <a:lnTo>
                          <a:pt x="208" y="579"/>
                        </a:lnTo>
                        <a:lnTo>
                          <a:pt x="209" y="578"/>
                        </a:lnTo>
                        <a:lnTo>
                          <a:pt x="209" y="577"/>
                        </a:lnTo>
                        <a:lnTo>
                          <a:pt x="210" y="577"/>
                        </a:lnTo>
                        <a:lnTo>
                          <a:pt x="210" y="577"/>
                        </a:lnTo>
                        <a:lnTo>
                          <a:pt x="211" y="577"/>
                        </a:lnTo>
                        <a:lnTo>
                          <a:pt x="211" y="575"/>
                        </a:lnTo>
                        <a:lnTo>
                          <a:pt x="211" y="576"/>
                        </a:lnTo>
                        <a:lnTo>
                          <a:pt x="212" y="576"/>
                        </a:lnTo>
                        <a:lnTo>
                          <a:pt x="212" y="577"/>
                        </a:lnTo>
                        <a:lnTo>
                          <a:pt x="213" y="576"/>
                        </a:lnTo>
                        <a:lnTo>
                          <a:pt x="213" y="576"/>
                        </a:lnTo>
                        <a:lnTo>
                          <a:pt x="213" y="576"/>
                        </a:lnTo>
                        <a:lnTo>
                          <a:pt x="214" y="576"/>
                        </a:lnTo>
                        <a:lnTo>
                          <a:pt x="214" y="575"/>
                        </a:lnTo>
                        <a:lnTo>
                          <a:pt x="214" y="577"/>
                        </a:lnTo>
                        <a:lnTo>
                          <a:pt x="214" y="576"/>
                        </a:lnTo>
                        <a:lnTo>
                          <a:pt x="215" y="576"/>
                        </a:lnTo>
                        <a:lnTo>
                          <a:pt x="215" y="578"/>
                        </a:lnTo>
                        <a:lnTo>
                          <a:pt x="215" y="577"/>
                        </a:lnTo>
                        <a:lnTo>
                          <a:pt x="216" y="577"/>
                        </a:lnTo>
                        <a:lnTo>
                          <a:pt x="216" y="578"/>
                        </a:lnTo>
                        <a:lnTo>
                          <a:pt x="216" y="578"/>
                        </a:lnTo>
                        <a:lnTo>
                          <a:pt x="217" y="578"/>
                        </a:lnTo>
                        <a:lnTo>
                          <a:pt x="218" y="578"/>
                        </a:lnTo>
                        <a:lnTo>
                          <a:pt x="218" y="577"/>
                        </a:lnTo>
                        <a:lnTo>
                          <a:pt x="218" y="577"/>
                        </a:lnTo>
                        <a:lnTo>
                          <a:pt x="219" y="577"/>
                        </a:lnTo>
                        <a:lnTo>
                          <a:pt x="219" y="578"/>
                        </a:lnTo>
                        <a:lnTo>
                          <a:pt x="220" y="577"/>
                        </a:lnTo>
                        <a:lnTo>
                          <a:pt x="220" y="577"/>
                        </a:lnTo>
                        <a:lnTo>
                          <a:pt x="220" y="577"/>
                        </a:lnTo>
                        <a:lnTo>
                          <a:pt x="221" y="577"/>
                        </a:lnTo>
                        <a:lnTo>
                          <a:pt x="221" y="579"/>
                        </a:lnTo>
                        <a:lnTo>
                          <a:pt x="221" y="577"/>
                        </a:lnTo>
                        <a:lnTo>
                          <a:pt x="222" y="577"/>
                        </a:lnTo>
                        <a:lnTo>
                          <a:pt x="222" y="578"/>
                        </a:lnTo>
                        <a:lnTo>
                          <a:pt x="222" y="577"/>
                        </a:lnTo>
                        <a:lnTo>
                          <a:pt x="223" y="577"/>
                        </a:lnTo>
                        <a:lnTo>
                          <a:pt x="223" y="578"/>
                        </a:lnTo>
                        <a:lnTo>
                          <a:pt x="224" y="577"/>
                        </a:lnTo>
                        <a:lnTo>
                          <a:pt x="224" y="576"/>
                        </a:lnTo>
                        <a:lnTo>
                          <a:pt x="225" y="576"/>
                        </a:lnTo>
                        <a:lnTo>
                          <a:pt x="225" y="575"/>
                        </a:lnTo>
                        <a:lnTo>
                          <a:pt x="225" y="577"/>
                        </a:lnTo>
                        <a:lnTo>
                          <a:pt x="226" y="577"/>
                        </a:lnTo>
                        <a:lnTo>
                          <a:pt x="226" y="578"/>
                        </a:lnTo>
                        <a:lnTo>
                          <a:pt x="227" y="577"/>
                        </a:lnTo>
                        <a:lnTo>
                          <a:pt x="227" y="577"/>
                        </a:lnTo>
                        <a:lnTo>
                          <a:pt x="228" y="577"/>
                        </a:lnTo>
                        <a:lnTo>
                          <a:pt x="228" y="576"/>
                        </a:lnTo>
                        <a:lnTo>
                          <a:pt x="229" y="576"/>
                        </a:lnTo>
                        <a:lnTo>
                          <a:pt x="229" y="574"/>
                        </a:lnTo>
                        <a:lnTo>
                          <a:pt x="229" y="578"/>
                        </a:lnTo>
                        <a:lnTo>
                          <a:pt x="230" y="578"/>
                        </a:lnTo>
                        <a:lnTo>
                          <a:pt x="231" y="578"/>
                        </a:lnTo>
                        <a:lnTo>
                          <a:pt x="231" y="576"/>
                        </a:lnTo>
                        <a:lnTo>
                          <a:pt x="231" y="578"/>
                        </a:lnTo>
                        <a:lnTo>
                          <a:pt x="232" y="578"/>
                        </a:lnTo>
                        <a:lnTo>
                          <a:pt x="233" y="578"/>
                        </a:lnTo>
                        <a:lnTo>
                          <a:pt x="233" y="576"/>
                        </a:lnTo>
                        <a:lnTo>
                          <a:pt x="233" y="576"/>
                        </a:lnTo>
                        <a:lnTo>
                          <a:pt x="234" y="576"/>
                        </a:lnTo>
                        <a:lnTo>
                          <a:pt x="234" y="578"/>
                        </a:lnTo>
                        <a:lnTo>
                          <a:pt x="234" y="577"/>
                        </a:lnTo>
                        <a:lnTo>
                          <a:pt x="235" y="577"/>
                        </a:lnTo>
                        <a:lnTo>
                          <a:pt x="235" y="578"/>
                        </a:lnTo>
                        <a:lnTo>
                          <a:pt x="236" y="578"/>
                        </a:lnTo>
                        <a:lnTo>
                          <a:pt x="237" y="578"/>
                        </a:lnTo>
                        <a:lnTo>
                          <a:pt x="237" y="576"/>
                        </a:lnTo>
                        <a:lnTo>
                          <a:pt x="237" y="577"/>
                        </a:lnTo>
                        <a:lnTo>
                          <a:pt x="238" y="577"/>
                        </a:lnTo>
                        <a:lnTo>
                          <a:pt x="238" y="578"/>
                        </a:lnTo>
                        <a:lnTo>
                          <a:pt x="238" y="578"/>
                        </a:lnTo>
                        <a:lnTo>
                          <a:pt x="239" y="578"/>
                        </a:lnTo>
                        <a:lnTo>
                          <a:pt x="239" y="579"/>
                        </a:lnTo>
                        <a:lnTo>
                          <a:pt x="240" y="578"/>
                        </a:lnTo>
                        <a:lnTo>
                          <a:pt x="240" y="578"/>
                        </a:lnTo>
                        <a:lnTo>
                          <a:pt x="240" y="578"/>
                        </a:lnTo>
                        <a:lnTo>
                          <a:pt x="241" y="578"/>
                        </a:lnTo>
                        <a:lnTo>
                          <a:pt x="241" y="577"/>
                        </a:lnTo>
                        <a:lnTo>
                          <a:pt x="241" y="579"/>
                        </a:lnTo>
                        <a:lnTo>
                          <a:pt x="241" y="577"/>
                        </a:lnTo>
                        <a:lnTo>
                          <a:pt x="242" y="577"/>
                        </a:lnTo>
                        <a:lnTo>
                          <a:pt x="242" y="578"/>
                        </a:lnTo>
                        <a:lnTo>
                          <a:pt x="242" y="579"/>
                        </a:lnTo>
                        <a:lnTo>
                          <a:pt x="243" y="579"/>
                        </a:lnTo>
                        <a:lnTo>
                          <a:pt x="244" y="579"/>
                        </a:lnTo>
                        <a:lnTo>
                          <a:pt x="244" y="578"/>
                        </a:lnTo>
                        <a:lnTo>
                          <a:pt x="244" y="579"/>
                        </a:lnTo>
                        <a:lnTo>
                          <a:pt x="245" y="579"/>
                        </a:lnTo>
                        <a:lnTo>
                          <a:pt x="246" y="579"/>
                        </a:lnTo>
                        <a:lnTo>
                          <a:pt x="246" y="575"/>
                        </a:lnTo>
                        <a:lnTo>
                          <a:pt x="246" y="575"/>
                        </a:lnTo>
                        <a:lnTo>
                          <a:pt x="247" y="575"/>
                        </a:lnTo>
                        <a:lnTo>
                          <a:pt x="247" y="578"/>
                        </a:lnTo>
                        <a:lnTo>
                          <a:pt x="247" y="577"/>
                        </a:lnTo>
                        <a:lnTo>
                          <a:pt x="248" y="577"/>
                        </a:lnTo>
                        <a:lnTo>
                          <a:pt x="248" y="579"/>
                        </a:lnTo>
                        <a:lnTo>
                          <a:pt x="248" y="577"/>
                        </a:lnTo>
                        <a:lnTo>
                          <a:pt x="249" y="577"/>
                        </a:lnTo>
                        <a:lnTo>
                          <a:pt x="249" y="578"/>
                        </a:lnTo>
                        <a:lnTo>
                          <a:pt x="249" y="578"/>
                        </a:lnTo>
                        <a:lnTo>
                          <a:pt x="250" y="578"/>
                        </a:lnTo>
                        <a:lnTo>
                          <a:pt x="250" y="576"/>
                        </a:lnTo>
                        <a:lnTo>
                          <a:pt x="251" y="576"/>
                        </a:lnTo>
                        <a:lnTo>
                          <a:pt x="251" y="575"/>
                        </a:lnTo>
                        <a:lnTo>
                          <a:pt x="251" y="579"/>
                        </a:lnTo>
                        <a:lnTo>
                          <a:pt x="252" y="579"/>
                        </a:lnTo>
                        <a:lnTo>
                          <a:pt x="253" y="579"/>
                        </a:lnTo>
                        <a:lnTo>
                          <a:pt x="253" y="577"/>
                        </a:lnTo>
                        <a:lnTo>
                          <a:pt x="253" y="577"/>
                        </a:lnTo>
                        <a:lnTo>
                          <a:pt x="254" y="577"/>
                        </a:lnTo>
                        <a:lnTo>
                          <a:pt x="254" y="574"/>
                        </a:lnTo>
                        <a:lnTo>
                          <a:pt x="254" y="579"/>
                        </a:lnTo>
                        <a:lnTo>
                          <a:pt x="255" y="574"/>
                        </a:lnTo>
                        <a:lnTo>
                          <a:pt x="255" y="574"/>
                        </a:lnTo>
                        <a:lnTo>
                          <a:pt x="255" y="578"/>
                        </a:lnTo>
                        <a:lnTo>
                          <a:pt x="256" y="578"/>
                        </a:lnTo>
                        <a:lnTo>
                          <a:pt x="256" y="579"/>
                        </a:lnTo>
                        <a:lnTo>
                          <a:pt x="257" y="578"/>
                        </a:lnTo>
                        <a:lnTo>
                          <a:pt x="257" y="576"/>
                        </a:lnTo>
                        <a:lnTo>
                          <a:pt x="257" y="578"/>
                        </a:lnTo>
                        <a:lnTo>
                          <a:pt x="258" y="578"/>
                        </a:lnTo>
                        <a:lnTo>
                          <a:pt x="258" y="579"/>
                        </a:lnTo>
                        <a:lnTo>
                          <a:pt x="259" y="578"/>
                        </a:lnTo>
                        <a:lnTo>
                          <a:pt x="259" y="577"/>
                        </a:lnTo>
                        <a:lnTo>
                          <a:pt x="259" y="578"/>
                        </a:lnTo>
                        <a:lnTo>
                          <a:pt x="260" y="578"/>
                        </a:lnTo>
                        <a:lnTo>
                          <a:pt x="260" y="576"/>
                        </a:lnTo>
                        <a:lnTo>
                          <a:pt x="260" y="578"/>
                        </a:lnTo>
                        <a:lnTo>
                          <a:pt x="261" y="578"/>
                        </a:lnTo>
                        <a:lnTo>
                          <a:pt x="262" y="578"/>
                        </a:lnTo>
                        <a:lnTo>
                          <a:pt x="262" y="578"/>
                        </a:lnTo>
                        <a:lnTo>
                          <a:pt x="263" y="578"/>
                        </a:lnTo>
                        <a:lnTo>
                          <a:pt x="263" y="576"/>
                        </a:lnTo>
                        <a:lnTo>
                          <a:pt x="264" y="576"/>
                        </a:lnTo>
                        <a:lnTo>
                          <a:pt x="264" y="576"/>
                        </a:lnTo>
                        <a:lnTo>
                          <a:pt x="264" y="578"/>
                        </a:lnTo>
                        <a:lnTo>
                          <a:pt x="265" y="578"/>
                        </a:lnTo>
                        <a:lnTo>
                          <a:pt x="265" y="579"/>
                        </a:lnTo>
                        <a:lnTo>
                          <a:pt x="266" y="578"/>
                        </a:lnTo>
                        <a:lnTo>
                          <a:pt x="266" y="578"/>
                        </a:lnTo>
                        <a:lnTo>
                          <a:pt x="266" y="578"/>
                        </a:lnTo>
                        <a:lnTo>
                          <a:pt x="267" y="578"/>
                        </a:lnTo>
                        <a:lnTo>
                          <a:pt x="267" y="579"/>
                        </a:lnTo>
                        <a:lnTo>
                          <a:pt x="268" y="578"/>
                        </a:lnTo>
                        <a:lnTo>
                          <a:pt x="268" y="577"/>
                        </a:lnTo>
                        <a:lnTo>
                          <a:pt x="268" y="579"/>
                        </a:lnTo>
                        <a:lnTo>
                          <a:pt x="269" y="579"/>
                        </a:lnTo>
                        <a:lnTo>
                          <a:pt x="269" y="580"/>
                        </a:lnTo>
                        <a:lnTo>
                          <a:pt x="270" y="579"/>
                        </a:lnTo>
                        <a:lnTo>
                          <a:pt x="270" y="578"/>
                        </a:lnTo>
                        <a:lnTo>
                          <a:pt x="270" y="578"/>
                        </a:lnTo>
                        <a:lnTo>
                          <a:pt x="271" y="578"/>
                        </a:lnTo>
                        <a:lnTo>
                          <a:pt x="271" y="579"/>
                        </a:lnTo>
                        <a:lnTo>
                          <a:pt x="271" y="579"/>
                        </a:lnTo>
                        <a:lnTo>
                          <a:pt x="272" y="579"/>
                        </a:lnTo>
                        <a:lnTo>
                          <a:pt x="272" y="577"/>
                        </a:lnTo>
                        <a:lnTo>
                          <a:pt x="272" y="578"/>
                        </a:lnTo>
                        <a:lnTo>
                          <a:pt x="273" y="578"/>
                        </a:lnTo>
                        <a:lnTo>
                          <a:pt x="273" y="576"/>
                        </a:lnTo>
                        <a:lnTo>
                          <a:pt x="273" y="577"/>
                        </a:lnTo>
                        <a:lnTo>
                          <a:pt x="274" y="577"/>
                        </a:lnTo>
                        <a:lnTo>
                          <a:pt x="274" y="579"/>
                        </a:lnTo>
                        <a:lnTo>
                          <a:pt x="274" y="577"/>
                        </a:lnTo>
                        <a:lnTo>
                          <a:pt x="275" y="577"/>
                        </a:lnTo>
                        <a:lnTo>
                          <a:pt x="275" y="578"/>
                        </a:lnTo>
                        <a:lnTo>
                          <a:pt x="276" y="577"/>
                        </a:lnTo>
                        <a:lnTo>
                          <a:pt x="276" y="572"/>
                        </a:lnTo>
                        <a:lnTo>
                          <a:pt x="276" y="572"/>
                        </a:lnTo>
                        <a:lnTo>
                          <a:pt x="277" y="572"/>
                        </a:lnTo>
                        <a:lnTo>
                          <a:pt x="277" y="573"/>
                        </a:lnTo>
                        <a:lnTo>
                          <a:pt x="277" y="576"/>
                        </a:lnTo>
                        <a:lnTo>
                          <a:pt x="278" y="576"/>
                        </a:lnTo>
                        <a:lnTo>
                          <a:pt x="278" y="578"/>
                        </a:lnTo>
                        <a:lnTo>
                          <a:pt x="279" y="576"/>
                        </a:lnTo>
                        <a:lnTo>
                          <a:pt x="279" y="575"/>
                        </a:lnTo>
                        <a:lnTo>
                          <a:pt x="279" y="576"/>
                        </a:lnTo>
                        <a:lnTo>
                          <a:pt x="280" y="576"/>
                        </a:lnTo>
                        <a:lnTo>
                          <a:pt x="280" y="578"/>
                        </a:lnTo>
                        <a:lnTo>
                          <a:pt x="280" y="577"/>
                        </a:lnTo>
                        <a:lnTo>
                          <a:pt x="281" y="577"/>
                        </a:lnTo>
                        <a:lnTo>
                          <a:pt x="281" y="578"/>
                        </a:lnTo>
                        <a:lnTo>
                          <a:pt x="282" y="578"/>
                        </a:lnTo>
                        <a:lnTo>
                          <a:pt x="282" y="579"/>
                        </a:lnTo>
                        <a:lnTo>
                          <a:pt x="283" y="578"/>
                        </a:lnTo>
                        <a:lnTo>
                          <a:pt x="283" y="578"/>
                        </a:lnTo>
                        <a:lnTo>
                          <a:pt x="283" y="578"/>
                        </a:lnTo>
                        <a:lnTo>
                          <a:pt x="284" y="578"/>
                        </a:lnTo>
                        <a:lnTo>
                          <a:pt x="284" y="579"/>
                        </a:lnTo>
                        <a:lnTo>
                          <a:pt x="284" y="578"/>
                        </a:lnTo>
                        <a:lnTo>
                          <a:pt x="285" y="578"/>
                        </a:lnTo>
                        <a:lnTo>
                          <a:pt x="285" y="579"/>
                        </a:lnTo>
                        <a:lnTo>
                          <a:pt x="286" y="578"/>
                        </a:lnTo>
                        <a:lnTo>
                          <a:pt x="286" y="577"/>
                        </a:lnTo>
                        <a:lnTo>
                          <a:pt x="286" y="578"/>
                        </a:lnTo>
                        <a:lnTo>
                          <a:pt x="287" y="578"/>
                        </a:lnTo>
                        <a:lnTo>
                          <a:pt x="287" y="579"/>
                        </a:lnTo>
                        <a:lnTo>
                          <a:pt x="288" y="578"/>
                        </a:lnTo>
                        <a:lnTo>
                          <a:pt x="288" y="578"/>
                        </a:lnTo>
                        <a:lnTo>
                          <a:pt x="289" y="578"/>
                        </a:lnTo>
                        <a:lnTo>
                          <a:pt x="289" y="570"/>
                        </a:lnTo>
                        <a:lnTo>
                          <a:pt x="289" y="570"/>
                        </a:lnTo>
                        <a:lnTo>
                          <a:pt x="290" y="570"/>
                        </a:lnTo>
                        <a:lnTo>
                          <a:pt x="290" y="571"/>
                        </a:lnTo>
                        <a:lnTo>
                          <a:pt x="290" y="573"/>
                        </a:lnTo>
                        <a:lnTo>
                          <a:pt x="291" y="573"/>
                        </a:lnTo>
                        <a:lnTo>
                          <a:pt x="291" y="577"/>
                        </a:lnTo>
                        <a:lnTo>
                          <a:pt x="291" y="574"/>
                        </a:lnTo>
                        <a:lnTo>
                          <a:pt x="292" y="574"/>
                        </a:lnTo>
                        <a:lnTo>
                          <a:pt x="292" y="575"/>
                        </a:lnTo>
                        <a:lnTo>
                          <a:pt x="293" y="575"/>
                        </a:lnTo>
                        <a:lnTo>
                          <a:pt x="293" y="577"/>
                        </a:lnTo>
                        <a:lnTo>
                          <a:pt x="294" y="575"/>
                        </a:lnTo>
                        <a:lnTo>
                          <a:pt x="294" y="575"/>
                        </a:lnTo>
                        <a:lnTo>
                          <a:pt x="294" y="575"/>
                        </a:lnTo>
                        <a:lnTo>
                          <a:pt x="295" y="575"/>
                        </a:lnTo>
                        <a:lnTo>
                          <a:pt x="295" y="576"/>
                        </a:lnTo>
                        <a:lnTo>
                          <a:pt x="295" y="577"/>
                        </a:lnTo>
                        <a:lnTo>
                          <a:pt x="296" y="577"/>
                        </a:lnTo>
                        <a:lnTo>
                          <a:pt x="297" y="577"/>
                        </a:lnTo>
                        <a:lnTo>
                          <a:pt x="297" y="576"/>
                        </a:lnTo>
                        <a:lnTo>
                          <a:pt x="298" y="576"/>
                        </a:lnTo>
                        <a:lnTo>
                          <a:pt x="298" y="568"/>
                        </a:lnTo>
                        <a:lnTo>
                          <a:pt x="298" y="569"/>
                        </a:lnTo>
                        <a:lnTo>
                          <a:pt x="299" y="569"/>
                        </a:lnTo>
                        <a:lnTo>
                          <a:pt x="299" y="573"/>
                        </a:lnTo>
                        <a:lnTo>
                          <a:pt x="299" y="575"/>
                        </a:lnTo>
                        <a:lnTo>
                          <a:pt x="300" y="575"/>
                        </a:lnTo>
                        <a:lnTo>
                          <a:pt x="300" y="576"/>
                        </a:lnTo>
                        <a:lnTo>
                          <a:pt x="300" y="575"/>
                        </a:lnTo>
                        <a:lnTo>
                          <a:pt x="301" y="575"/>
                        </a:lnTo>
                        <a:lnTo>
                          <a:pt x="301" y="576"/>
                        </a:lnTo>
                        <a:lnTo>
                          <a:pt x="301" y="576"/>
                        </a:lnTo>
                        <a:lnTo>
                          <a:pt x="302" y="576"/>
                        </a:lnTo>
                        <a:lnTo>
                          <a:pt x="302" y="481"/>
                        </a:lnTo>
                        <a:lnTo>
                          <a:pt x="302" y="577"/>
                        </a:lnTo>
                        <a:lnTo>
                          <a:pt x="302" y="481"/>
                        </a:lnTo>
                        <a:lnTo>
                          <a:pt x="303" y="481"/>
                        </a:lnTo>
                        <a:lnTo>
                          <a:pt x="303" y="511"/>
                        </a:lnTo>
                        <a:lnTo>
                          <a:pt x="303" y="543"/>
                        </a:lnTo>
                        <a:lnTo>
                          <a:pt x="304" y="543"/>
                        </a:lnTo>
                        <a:lnTo>
                          <a:pt x="305" y="543"/>
                        </a:lnTo>
                        <a:lnTo>
                          <a:pt x="305" y="536"/>
                        </a:lnTo>
                        <a:lnTo>
                          <a:pt x="305" y="554"/>
                        </a:lnTo>
                        <a:lnTo>
                          <a:pt x="306" y="554"/>
                        </a:lnTo>
                        <a:lnTo>
                          <a:pt x="306" y="566"/>
                        </a:lnTo>
                        <a:lnTo>
                          <a:pt x="306" y="562"/>
                        </a:lnTo>
                        <a:lnTo>
                          <a:pt x="307" y="562"/>
                        </a:lnTo>
                        <a:lnTo>
                          <a:pt x="307" y="563"/>
                        </a:lnTo>
                        <a:lnTo>
                          <a:pt x="307" y="563"/>
                        </a:lnTo>
                        <a:lnTo>
                          <a:pt x="308" y="563"/>
                        </a:lnTo>
                        <a:lnTo>
                          <a:pt x="308" y="569"/>
                        </a:lnTo>
                        <a:lnTo>
                          <a:pt x="308" y="573"/>
                        </a:lnTo>
                        <a:lnTo>
                          <a:pt x="309" y="573"/>
                        </a:lnTo>
                        <a:lnTo>
                          <a:pt x="309" y="573"/>
                        </a:lnTo>
                        <a:lnTo>
                          <a:pt x="310" y="573"/>
                        </a:lnTo>
                        <a:lnTo>
                          <a:pt x="310" y="576"/>
                        </a:lnTo>
                        <a:lnTo>
                          <a:pt x="310" y="576"/>
                        </a:lnTo>
                        <a:lnTo>
                          <a:pt x="311" y="576"/>
                        </a:lnTo>
                        <a:lnTo>
                          <a:pt x="312" y="576"/>
                        </a:lnTo>
                        <a:lnTo>
                          <a:pt x="312" y="576"/>
                        </a:lnTo>
                        <a:lnTo>
                          <a:pt x="312" y="578"/>
                        </a:lnTo>
                        <a:lnTo>
                          <a:pt x="313" y="578"/>
                        </a:lnTo>
                        <a:lnTo>
                          <a:pt x="314" y="578"/>
                        </a:lnTo>
                        <a:lnTo>
                          <a:pt x="314" y="577"/>
                        </a:lnTo>
                        <a:lnTo>
                          <a:pt x="314" y="578"/>
                        </a:lnTo>
                        <a:lnTo>
                          <a:pt x="315" y="578"/>
                        </a:lnTo>
                        <a:lnTo>
                          <a:pt x="315" y="579"/>
                        </a:lnTo>
                        <a:lnTo>
                          <a:pt x="315" y="579"/>
                        </a:lnTo>
                        <a:lnTo>
                          <a:pt x="316" y="579"/>
                        </a:lnTo>
                        <a:lnTo>
                          <a:pt x="316" y="577"/>
                        </a:lnTo>
                        <a:lnTo>
                          <a:pt x="316" y="577"/>
                        </a:lnTo>
                        <a:lnTo>
                          <a:pt x="317" y="577"/>
                        </a:lnTo>
                        <a:lnTo>
                          <a:pt x="317" y="579"/>
                        </a:lnTo>
                        <a:lnTo>
                          <a:pt x="317" y="578"/>
                        </a:lnTo>
                        <a:lnTo>
                          <a:pt x="318" y="578"/>
                        </a:lnTo>
                        <a:lnTo>
                          <a:pt x="318" y="579"/>
                        </a:lnTo>
                        <a:lnTo>
                          <a:pt x="318" y="578"/>
                        </a:lnTo>
                        <a:lnTo>
                          <a:pt x="319" y="578"/>
                        </a:lnTo>
                        <a:lnTo>
                          <a:pt x="319" y="579"/>
                        </a:lnTo>
                        <a:lnTo>
                          <a:pt x="320" y="578"/>
                        </a:lnTo>
                        <a:lnTo>
                          <a:pt x="320" y="577"/>
                        </a:lnTo>
                        <a:lnTo>
                          <a:pt x="321" y="577"/>
                        </a:lnTo>
                        <a:lnTo>
                          <a:pt x="321" y="576"/>
                        </a:lnTo>
                        <a:lnTo>
                          <a:pt x="321" y="577"/>
                        </a:lnTo>
                        <a:lnTo>
                          <a:pt x="322" y="577"/>
                        </a:lnTo>
                        <a:lnTo>
                          <a:pt x="322" y="578"/>
                        </a:lnTo>
                        <a:lnTo>
                          <a:pt x="323" y="577"/>
                        </a:lnTo>
                        <a:lnTo>
                          <a:pt x="323" y="577"/>
                        </a:lnTo>
                        <a:lnTo>
                          <a:pt x="324" y="577"/>
                        </a:lnTo>
                        <a:lnTo>
                          <a:pt x="324" y="568"/>
                        </a:lnTo>
                        <a:lnTo>
                          <a:pt x="324" y="568"/>
                        </a:lnTo>
                        <a:lnTo>
                          <a:pt x="325" y="568"/>
                        </a:lnTo>
                        <a:lnTo>
                          <a:pt x="325" y="570"/>
                        </a:lnTo>
                        <a:lnTo>
                          <a:pt x="325" y="573"/>
                        </a:lnTo>
                        <a:lnTo>
                          <a:pt x="326" y="573"/>
                        </a:lnTo>
                        <a:lnTo>
                          <a:pt x="327" y="573"/>
                        </a:lnTo>
                        <a:lnTo>
                          <a:pt x="327" y="563"/>
                        </a:lnTo>
                        <a:lnTo>
                          <a:pt x="327" y="564"/>
                        </a:lnTo>
                        <a:lnTo>
                          <a:pt x="328" y="564"/>
                        </a:lnTo>
                        <a:lnTo>
                          <a:pt x="328" y="155"/>
                        </a:lnTo>
                        <a:lnTo>
                          <a:pt x="328" y="162"/>
                        </a:lnTo>
                        <a:lnTo>
                          <a:pt x="329" y="162"/>
                        </a:lnTo>
                        <a:lnTo>
                          <a:pt x="329" y="79"/>
                        </a:lnTo>
                        <a:lnTo>
                          <a:pt x="329" y="371"/>
                        </a:lnTo>
                        <a:lnTo>
                          <a:pt x="330" y="371"/>
                        </a:lnTo>
                        <a:lnTo>
                          <a:pt x="330" y="479"/>
                        </a:lnTo>
                        <a:lnTo>
                          <a:pt x="330" y="379"/>
                        </a:lnTo>
                        <a:lnTo>
                          <a:pt x="331" y="379"/>
                        </a:lnTo>
                        <a:lnTo>
                          <a:pt x="331" y="445"/>
                        </a:lnTo>
                        <a:lnTo>
                          <a:pt x="332" y="445"/>
                        </a:lnTo>
                        <a:lnTo>
                          <a:pt x="332" y="510"/>
                        </a:lnTo>
                        <a:lnTo>
                          <a:pt x="332" y="498"/>
                        </a:lnTo>
                        <a:lnTo>
                          <a:pt x="333" y="498"/>
                        </a:lnTo>
                        <a:lnTo>
                          <a:pt x="333" y="517"/>
                        </a:lnTo>
                        <a:lnTo>
                          <a:pt x="333" y="502"/>
                        </a:lnTo>
                        <a:lnTo>
                          <a:pt x="334" y="502"/>
                        </a:lnTo>
                        <a:lnTo>
                          <a:pt x="334" y="530"/>
                        </a:lnTo>
                        <a:lnTo>
                          <a:pt x="334" y="550"/>
                        </a:lnTo>
                        <a:lnTo>
                          <a:pt x="335" y="550"/>
                        </a:lnTo>
                        <a:lnTo>
                          <a:pt x="335" y="555"/>
                        </a:lnTo>
                        <a:lnTo>
                          <a:pt x="335" y="554"/>
                        </a:lnTo>
                        <a:lnTo>
                          <a:pt x="336" y="554"/>
                        </a:lnTo>
                        <a:lnTo>
                          <a:pt x="336" y="566"/>
                        </a:lnTo>
                        <a:lnTo>
                          <a:pt x="336" y="562"/>
                        </a:lnTo>
                        <a:lnTo>
                          <a:pt x="337" y="562"/>
                        </a:lnTo>
                        <a:lnTo>
                          <a:pt x="337" y="567"/>
                        </a:lnTo>
                        <a:lnTo>
                          <a:pt x="337" y="562"/>
                        </a:lnTo>
                        <a:lnTo>
                          <a:pt x="338" y="562"/>
                        </a:lnTo>
                        <a:lnTo>
                          <a:pt x="338" y="567"/>
                        </a:lnTo>
                        <a:lnTo>
                          <a:pt x="338" y="572"/>
                        </a:lnTo>
                        <a:lnTo>
                          <a:pt x="339" y="572"/>
                        </a:lnTo>
                        <a:lnTo>
                          <a:pt x="339" y="573"/>
                        </a:lnTo>
                        <a:lnTo>
                          <a:pt x="339" y="573"/>
                        </a:lnTo>
                        <a:lnTo>
                          <a:pt x="340" y="573"/>
                        </a:lnTo>
                        <a:lnTo>
                          <a:pt x="340" y="571"/>
                        </a:lnTo>
                        <a:lnTo>
                          <a:pt x="340" y="572"/>
                        </a:lnTo>
                        <a:lnTo>
                          <a:pt x="341" y="572"/>
                        </a:lnTo>
                        <a:lnTo>
                          <a:pt x="341" y="576"/>
                        </a:lnTo>
                        <a:lnTo>
                          <a:pt x="341" y="575"/>
                        </a:lnTo>
                        <a:lnTo>
                          <a:pt x="342" y="575"/>
                        </a:lnTo>
                        <a:lnTo>
                          <a:pt x="343" y="575"/>
                        </a:lnTo>
                        <a:lnTo>
                          <a:pt x="343" y="574"/>
                        </a:lnTo>
                        <a:lnTo>
                          <a:pt x="343" y="575"/>
                        </a:lnTo>
                        <a:lnTo>
                          <a:pt x="344" y="575"/>
                        </a:lnTo>
                        <a:lnTo>
                          <a:pt x="344" y="575"/>
                        </a:lnTo>
                        <a:lnTo>
                          <a:pt x="345" y="575"/>
                        </a:lnTo>
                        <a:lnTo>
                          <a:pt x="345" y="572"/>
                        </a:lnTo>
                        <a:lnTo>
                          <a:pt x="345" y="576"/>
                        </a:lnTo>
                        <a:lnTo>
                          <a:pt x="345" y="572"/>
                        </a:lnTo>
                        <a:lnTo>
                          <a:pt x="346" y="572"/>
                        </a:lnTo>
                        <a:lnTo>
                          <a:pt x="346" y="574"/>
                        </a:lnTo>
                        <a:lnTo>
                          <a:pt x="346" y="574"/>
                        </a:lnTo>
                        <a:lnTo>
                          <a:pt x="347" y="574"/>
                        </a:lnTo>
                        <a:lnTo>
                          <a:pt x="347" y="576"/>
                        </a:lnTo>
                        <a:lnTo>
                          <a:pt x="348" y="576"/>
                        </a:lnTo>
                        <a:lnTo>
                          <a:pt x="349" y="576"/>
                        </a:lnTo>
                        <a:lnTo>
                          <a:pt x="349" y="576"/>
                        </a:lnTo>
                        <a:lnTo>
                          <a:pt x="350" y="576"/>
                        </a:lnTo>
                        <a:lnTo>
                          <a:pt x="350" y="576"/>
                        </a:lnTo>
                        <a:lnTo>
                          <a:pt x="351" y="576"/>
                        </a:lnTo>
                        <a:lnTo>
                          <a:pt x="351" y="575"/>
                        </a:lnTo>
                        <a:lnTo>
                          <a:pt x="351" y="575"/>
                        </a:lnTo>
                        <a:lnTo>
                          <a:pt x="352" y="575"/>
                        </a:lnTo>
                        <a:lnTo>
                          <a:pt x="352" y="576"/>
                        </a:lnTo>
                        <a:lnTo>
                          <a:pt x="352" y="576"/>
                        </a:lnTo>
                        <a:lnTo>
                          <a:pt x="353" y="576"/>
                        </a:lnTo>
                        <a:lnTo>
                          <a:pt x="354" y="576"/>
                        </a:lnTo>
                        <a:lnTo>
                          <a:pt x="354" y="575"/>
                        </a:lnTo>
                        <a:lnTo>
                          <a:pt x="354" y="576"/>
                        </a:lnTo>
                        <a:lnTo>
                          <a:pt x="355" y="576"/>
                        </a:lnTo>
                        <a:lnTo>
                          <a:pt x="355" y="577"/>
                        </a:lnTo>
                        <a:lnTo>
                          <a:pt x="356" y="576"/>
                        </a:lnTo>
                        <a:lnTo>
                          <a:pt x="356" y="575"/>
                        </a:lnTo>
                        <a:lnTo>
                          <a:pt x="356" y="577"/>
                        </a:lnTo>
                        <a:lnTo>
                          <a:pt x="357" y="577"/>
                        </a:lnTo>
                        <a:lnTo>
                          <a:pt x="358" y="577"/>
                        </a:lnTo>
                        <a:lnTo>
                          <a:pt x="358" y="576"/>
                        </a:lnTo>
                        <a:lnTo>
                          <a:pt x="358" y="576"/>
                        </a:lnTo>
                        <a:lnTo>
                          <a:pt x="359" y="576"/>
                        </a:lnTo>
                        <a:lnTo>
                          <a:pt x="359" y="577"/>
                        </a:lnTo>
                        <a:lnTo>
                          <a:pt x="360" y="576"/>
                        </a:lnTo>
                        <a:lnTo>
                          <a:pt x="360" y="576"/>
                        </a:lnTo>
                        <a:lnTo>
                          <a:pt x="360" y="577"/>
                        </a:lnTo>
                        <a:lnTo>
                          <a:pt x="361" y="577"/>
                        </a:lnTo>
                        <a:lnTo>
                          <a:pt x="361" y="579"/>
                        </a:lnTo>
                        <a:lnTo>
                          <a:pt x="361" y="577"/>
                        </a:lnTo>
                        <a:lnTo>
                          <a:pt x="362" y="577"/>
                        </a:lnTo>
                        <a:lnTo>
                          <a:pt x="362" y="578"/>
                        </a:lnTo>
                        <a:lnTo>
                          <a:pt x="362" y="578"/>
                        </a:lnTo>
                        <a:lnTo>
                          <a:pt x="363" y="578"/>
                        </a:lnTo>
                        <a:lnTo>
                          <a:pt x="364" y="578"/>
                        </a:lnTo>
                        <a:lnTo>
                          <a:pt x="364" y="573"/>
                        </a:lnTo>
                        <a:lnTo>
                          <a:pt x="364" y="574"/>
                        </a:lnTo>
                        <a:lnTo>
                          <a:pt x="365" y="574"/>
                        </a:lnTo>
                        <a:lnTo>
                          <a:pt x="365" y="577"/>
                        </a:lnTo>
                        <a:lnTo>
                          <a:pt x="365" y="576"/>
                        </a:lnTo>
                        <a:lnTo>
                          <a:pt x="366" y="576"/>
                        </a:lnTo>
                        <a:lnTo>
                          <a:pt x="366" y="577"/>
                        </a:lnTo>
                        <a:lnTo>
                          <a:pt x="366" y="577"/>
                        </a:lnTo>
                        <a:lnTo>
                          <a:pt x="367" y="577"/>
                        </a:lnTo>
                        <a:lnTo>
                          <a:pt x="368" y="577"/>
                        </a:lnTo>
                        <a:lnTo>
                          <a:pt x="368" y="572"/>
                        </a:lnTo>
                        <a:lnTo>
                          <a:pt x="368" y="573"/>
                        </a:lnTo>
                        <a:lnTo>
                          <a:pt x="369" y="573"/>
                        </a:lnTo>
                        <a:lnTo>
                          <a:pt x="369" y="575"/>
                        </a:lnTo>
                        <a:lnTo>
                          <a:pt x="369" y="576"/>
                        </a:lnTo>
                        <a:lnTo>
                          <a:pt x="370" y="576"/>
                        </a:lnTo>
                        <a:lnTo>
                          <a:pt x="370" y="578"/>
                        </a:lnTo>
                        <a:lnTo>
                          <a:pt x="371" y="576"/>
                        </a:lnTo>
                        <a:lnTo>
                          <a:pt x="371" y="576"/>
                        </a:lnTo>
                        <a:lnTo>
                          <a:pt x="371" y="577"/>
                        </a:lnTo>
                        <a:lnTo>
                          <a:pt x="372" y="577"/>
                        </a:lnTo>
                        <a:lnTo>
                          <a:pt x="372" y="578"/>
                        </a:lnTo>
                        <a:lnTo>
                          <a:pt x="373" y="577"/>
                        </a:lnTo>
                        <a:lnTo>
                          <a:pt x="373" y="577"/>
                        </a:lnTo>
                        <a:lnTo>
                          <a:pt x="373" y="577"/>
                        </a:lnTo>
                        <a:lnTo>
                          <a:pt x="374" y="577"/>
                        </a:lnTo>
                        <a:lnTo>
                          <a:pt x="374" y="578"/>
                        </a:lnTo>
                        <a:lnTo>
                          <a:pt x="374" y="578"/>
                        </a:lnTo>
                        <a:lnTo>
                          <a:pt x="375" y="578"/>
                        </a:lnTo>
                        <a:lnTo>
                          <a:pt x="375" y="579"/>
                        </a:lnTo>
                        <a:lnTo>
                          <a:pt x="375" y="578"/>
                        </a:lnTo>
                        <a:lnTo>
                          <a:pt x="376" y="578"/>
                        </a:lnTo>
                        <a:lnTo>
                          <a:pt x="376" y="579"/>
                        </a:lnTo>
                        <a:lnTo>
                          <a:pt x="377" y="578"/>
                        </a:lnTo>
                        <a:lnTo>
                          <a:pt x="377" y="577"/>
                        </a:lnTo>
                        <a:lnTo>
                          <a:pt x="377" y="577"/>
                        </a:lnTo>
                        <a:lnTo>
                          <a:pt x="378" y="577"/>
                        </a:lnTo>
                        <a:lnTo>
                          <a:pt x="378" y="578"/>
                        </a:lnTo>
                        <a:lnTo>
                          <a:pt x="378" y="578"/>
                        </a:lnTo>
                        <a:lnTo>
                          <a:pt x="379" y="578"/>
                        </a:lnTo>
                        <a:lnTo>
                          <a:pt x="379" y="579"/>
                        </a:lnTo>
                        <a:lnTo>
                          <a:pt x="380" y="578"/>
                        </a:lnTo>
                        <a:lnTo>
                          <a:pt x="380" y="578"/>
                        </a:lnTo>
                        <a:lnTo>
                          <a:pt x="381" y="578"/>
                        </a:lnTo>
                        <a:lnTo>
                          <a:pt x="381" y="578"/>
                        </a:lnTo>
                        <a:lnTo>
                          <a:pt x="382" y="578"/>
                        </a:lnTo>
                        <a:lnTo>
                          <a:pt x="382" y="575"/>
                        </a:lnTo>
                        <a:lnTo>
                          <a:pt x="382" y="577"/>
                        </a:lnTo>
                        <a:lnTo>
                          <a:pt x="383" y="577"/>
                        </a:lnTo>
                        <a:lnTo>
                          <a:pt x="383" y="578"/>
                        </a:lnTo>
                        <a:lnTo>
                          <a:pt x="383" y="577"/>
                        </a:lnTo>
                        <a:lnTo>
                          <a:pt x="384" y="577"/>
                        </a:lnTo>
                        <a:lnTo>
                          <a:pt x="384" y="578"/>
                        </a:lnTo>
                        <a:lnTo>
                          <a:pt x="385" y="577"/>
                        </a:lnTo>
                        <a:lnTo>
                          <a:pt x="385" y="577"/>
                        </a:lnTo>
                        <a:lnTo>
                          <a:pt x="386" y="577"/>
                        </a:lnTo>
                        <a:lnTo>
                          <a:pt x="386" y="575"/>
                        </a:lnTo>
                        <a:lnTo>
                          <a:pt x="387" y="575"/>
                        </a:lnTo>
                        <a:lnTo>
                          <a:pt x="387" y="575"/>
                        </a:lnTo>
                        <a:lnTo>
                          <a:pt x="388" y="575"/>
                        </a:lnTo>
                        <a:lnTo>
                          <a:pt x="388" y="572"/>
                        </a:lnTo>
                        <a:lnTo>
                          <a:pt x="388" y="574"/>
                        </a:lnTo>
                        <a:lnTo>
                          <a:pt x="389" y="574"/>
                        </a:lnTo>
                        <a:lnTo>
                          <a:pt x="389" y="567"/>
                        </a:lnTo>
                        <a:lnTo>
                          <a:pt x="389" y="575"/>
                        </a:lnTo>
                        <a:lnTo>
                          <a:pt x="390" y="567"/>
                        </a:lnTo>
                        <a:lnTo>
                          <a:pt x="390" y="565"/>
                        </a:lnTo>
                        <a:lnTo>
                          <a:pt x="390" y="570"/>
                        </a:lnTo>
                        <a:lnTo>
                          <a:pt x="391" y="570"/>
                        </a:lnTo>
                        <a:lnTo>
                          <a:pt x="391" y="573"/>
                        </a:lnTo>
                        <a:lnTo>
                          <a:pt x="391" y="571"/>
                        </a:lnTo>
                        <a:lnTo>
                          <a:pt x="392" y="571"/>
                        </a:lnTo>
                        <a:lnTo>
                          <a:pt x="392" y="573"/>
                        </a:lnTo>
                        <a:lnTo>
                          <a:pt x="393" y="573"/>
                        </a:lnTo>
                        <a:lnTo>
                          <a:pt x="393" y="574"/>
                        </a:lnTo>
                        <a:lnTo>
                          <a:pt x="393" y="574"/>
                        </a:lnTo>
                        <a:lnTo>
                          <a:pt x="394" y="574"/>
                        </a:lnTo>
                        <a:lnTo>
                          <a:pt x="394" y="570"/>
                        </a:lnTo>
                        <a:lnTo>
                          <a:pt x="394" y="575"/>
                        </a:lnTo>
                        <a:lnTo>
                          <a:pt x="394" y="570"/>
                        </a:lnTo>
                        <a:lnTo>
                          <a:pt x="395" y="570"/>
                        </a:lnTo>
                        <a:lnTo>
                          <a:pt x="395" y="571"/>
                        </a:lnTo>
                        <a:lnTo>
                          <a:pt x="395" y="574"/>
                        </a:lnTo>
                        <a:lnTo>
                          <a:pt x="396" y="574"/>
                        </a:lnTo>
                        <a:lnTo>
                          <a:pt x="396" y="576"/>
                        </a:lnTo>
                        <a:lnTo>
                          <a:pt x="396" y="575"/>
                        </a:lnTo>
                        <a:lnTo>
                          <a:pt x="397" y="575"/>
                        </a:lnTo>
                        <a:lnTo>
                          <a:pt x="397" y="576"/>
                        </a:lnTo>
                        <a:lnTo>
                          <a:pt x="397" y="576"/>
                        </a:lnTo>
                        <a:lnTo>
                          <a:pt x="398" y="576"/>
                        </a:lnTo>
                        <a:lnTo>
                          <a:pt x="398" y="577"/>
                        </a:lnTo>
                        <a:lnTo>
                          <a:pt x="399" y="576"/>
                        </a:lnTo>
                        <a:lnTo>
                          <a:pt x="399" y="574"/>
                        </a:lnTo>
                        <a:lnTo>
                          <a:pt x="399" y="575"/>
                        </a:lnTo>
                        <a:lnTo>
                          <a:pt x="400" y="575"/>
                        </a:lnTo>
                        <a:lnTo>
                          <a:pt x="400" y="576"/>
                        </a:lnTo>
                        <a:lnTo>
                          <a:pt x="400" y="577"/>
                        </a:lnTo>
                        <a:lnTo>
                          <a:pt x="401" y="577"/>
                        </a:lnTo>
                        <a:lnTo>
                          <a:pt x="401" y="578"/>
                        </a:lnTo>
                        <a:lnTo>
                          <a:pt x="401" y="578"/>
                        </a:lnTo>
                        <a:lnTo>
                          <a:pt x="402" y="578"/>
                        </a:lnTo>
                        <a:lnTo>
                          <a:pt x="403" y="578"/>
                        </a:lnTo>
                        <a:lnTo>
                          <a:pt x="403" y="577"/>
                        </a:lnTo>
                        <a:lnTo>
                          <a:pt x="403" y="577"/>
                        </a:lnTo>
                        <a:lnTo>
                          <a:pt x="404" y="577"/>
                        </a:lnTo>
                        <a:lnTo>
                          <a:pt x="404" y="578"/>
                        </a:lnTo>
                        <a:lnTo>
                          <a:pt x="404" y="577"/>
                        </a:lnTo>
                        <a:lnTo>
                          <a:pt x="405" y="577"/>
                        </a:lnTo>
                        <a:lnTo>
                          <a:pt x="405" y="578"/>
                        </a:lnTo>
                        <a:lnTo>
                          <a:pt x="406" y="577"/>
                        </a:lnTo>
                        <a:lnTo>
                          <a:pt x="406" y="577"/>
                        </a:lnTo>
                        <a:lnTo>
                          <a:pt x="406" y="577"/>
                        </a:lnTo>
                        <a:lnTo>
                          <a:pt x="407" y="577"/>
                        </a:lnTo>
                        <a:lnTo>
                          <a:pt x="407" y="578"/>
                        </a:lnTo>
                        <a:lnTo>
                          <a:pt x="408" y="577"/>
                        </a:lnTo>
                        <a:lnTo>
                          <a:pt x="408" y="577"/>
                        </a:lnTo>
                        <a:lnTo>
                          <a:pt x="408" y="577"/>
                        </a:lnTo>
                        <a:lnTo>
                          <a:pt x="409" y="577"/>
                        </a:lnTo>
                        <a:lnTo>
                          <a:pt x="409" y="578"/>
                        </a:lnTo>
                        <a:lnTo>
                          <a:pt x="409" y="578"/>
                        </a:lnTo>
                        <a:lnTo>
                          <a:pt x="410" y="578"/>
                        </a:lnTo>
                        <a:lnTo>
                          <a:pt x="411" y="578"/>
                        </a:lnTo>
                        <a:lnTo>
                          <a:pt x="411" y="578"/>
                        </a:lnTo>
                        <a:lnTo>
                          <a:pt x="412" y="578"/>
                        </a:lnTo>
                        <a:lnTo>
                          <a:pt x="412" y="577"/>
                        </a:lnTo>
                        <a:lnTo>
                          <a:pt x="412" y="577"/>
                        </a:lnTo>
                        <a:lnTo>
                          <a:pt x="413" y="577"/>
                        </a:lnTo>
                        <a:lnTo>
                          <a:pt x="413" y="578"/>
                        </a:lnTo>
                        <a:lnTo>
                          <a:pt x="413" y="578"/>
                        </a:lnTo>
                        <a:lnTo>
                          <a:pt x="414" y="578"/>
                        </a:lnTo>
                        <a:lnTo>
                          <a:pt x="414" y="579"/>
                        </a:lnTo>
                        <a:lnTo>
                          <a:pt x="415" y="578"/>
                        </a:lnTo>
                        <a:lnTo>
                          <a:pt x="415" y="578"/>
                        </a:lnTo>
                        <a:lnTo>
                          <a:pt x="416" y="578"/>
                        </a:lnTo>
                        <a:lnTo>
                          <a:pt x="416" y="578"/>
                        </a:lnTo>
                        <a:lnTo>
                          <a:pt x="417" y="578"/>
                        </a:lnTo>
                        <a:lnTo>
                          <a:pt x="417" y="578"/>
                        </a:lnTo>
                        <a:lnTo>
                          <a:pt x="418" y="578"/>
                        </a:lnTo>
                        <a:lnTo>
                          <a:pt x="418" y="576"/>
                        </a:lnTo>
                        <a:lnTo>
                          <a:pt x="418" y="578"/>
                        </a:lnTo>
                        <a:lnTo>
                          <a:pt x="419" y="578"/>
                        </a:lnTo>
                        <a:lnTo>
                          <a:pt x="420" y="578"/>
                        </a:lnTo>
                        <a:lnTo>
                          <a:pt x="420" y="572"/>
                        </a:lnTo>
                        <a:lnTo>
                          <a:pt x="420" y="572"/>
                        </a:lnTo>
                        <a:lnTo>
                          <a:pt x="421" y="572"/>
                        </a:lnTo>
                        <a:lnTo>
                          <a:pt x="421" y="573"/>
                        </a:lnTo>
                        <a:lnTo>
                          <a:pt x="421" y="575"/>
                        </a:lnTo>
                        <a:lnTo>
                          <a:pt x="422" y="575"/>
                        </a:lnTo>
                        <a:lnTo>
                          <a:pt x="422" y="576"/>
                        </a:lnTo>
                        <a:lnTo>
                          <a:pt x="423" y="575"/>
                        </a:lnTo>
                        <a:lnTo>
                          <a:pt x="423" y="574"/>
                        </a:lnTo>
                        <a:lnTo>
                          <a:pt x="423" y="576"/>
                        </a:lnTo>
                        <a:lnTo>
                          <a:pt x="424" y="576"/>
                        </a:lnTo>
                        <a:lnTo>
                          <a:pt x="425" y="576"/>
                        </a:lnTo>
                        <a:lnTo>
                          <a:pt x="425" y="552"/>
                        </a:lnTo>
                        <a:lnTo>
                          <a:pt x="425" y="557"/>
                        </a:lnTo>
                        <a:lnTo>
                          <a:pt x="426" y="557"/>
                        </a:lnTo>
                        <a:lnTo>
                          <a:pt x="426" y="565"/>
                        </a:lnTo>
                        <a:lnTo>
                          <a:pt x="426" y="567"/>
                        </a:lnTo>
                        <a:lnTo>
                          <a:pt x="427" y="567"/>
                        </a:lnTo>
                        <a:lnTo>
                          <a:pt x="427" y="572"/>
                        </a:lnTo>
                        <a:lnTo>
                          <a:pt x="427" y="567"/>
                        </a:lnTo>
                        <a:lnTo>
                          <a:pt x="428" y="567"/>
                        </a:lnTo>
                        <a:lnTo>
                          <a:pt x="428" y="571"/>
                        </a:lnTo>
                        <a:lnTo>
                          <a:pt x="428" y="573"/>
                        </a:lnTo>
                        <a:lnTo>
                          <a:pt x="429" y="573"/>
                        </a:lnTo>
                        <a:lnTo>
                          <a:pt x="429" y="574"/>
                        </a:lnTo>
                        <a:lnTo>
                          <a:pt x="430" y="573"/>
                        </a:lnTo>
                        <a:lnTo>
                          <a:pt x="430" y="572"/>
                        </a:lnTo>
                        <a:lnTo>
                          <a:pt x="430" y="575"/>
                        </a:lnTo>
                        <a:lnTo>
                          <a:pt x="431" y="575"/>
                        </a:lnTo>
                        <a:lnTo>
                          <a:pt x="431" y="577"/>
                        </a:lnTo>
                        <a:lnTo>
                          <a:pt x="431" y="577"/>
                        </a:lnTo>
                        <a:lnTo>
                          <a:pt x="432" y="577"/>
                        </a:lnTo>
                        <a:lnTo>
                          <a:pt x="432" y="578"/>
                        </a:lnTo>
                        <a:lnTo>
                          <a:pt x="433" y="578"/>
                        </a:lnTo>
                        <a:lnTo>
                          <a:pt x="434" y="578"/>
                        </a:lnTo>
                        <a:lnTo>
                          <a:pt x="434" y="577"/>
                        </a:lnTo>
                        <a:lnTo>
                          <a:pt x="434" y="578"/>
                        </a:lnTo>
                        <a:lnTo>
                          <a:pt x="435" y="578"/>
                        </a:lnTo>
                        <a:lnTo>
                          <a:pt x="435" y="579"/>
                        </a:lnTo>
                        <a:lnTo>
                          <a:pt x="435" y="579"/>
                        </a:lnTo>
                        <a:lnTo>
                          <a:pt x="436" y="579"/>
                        </a:lnTo>
                        <a:lnTo>
                          <a:pt x="437" y="579"/>
                        </a:lnTo>
                        <a:lnTo>
                          <a:pt x="437" y="578"/>
                        </a:lnTo>
                        <a:lnTo>
                          <a:pt x="437" y="578"/>
                        </a:lnTo>
                        <a:lnTo>
                          <a:pt x="438" y="578"/>
                        </a:lnTo>
                        <a:lnTo>
                          <a:pt x="438" y="579"/>
                        </a:lnTo>
                        <a:lnTo>
                          <a:pt x="439" y="578"/>
                        </a:lnTo>
                        <a:lnTo>
                          <a:pt x="439" y="578"/>
                        </a:lnTo>
                        <a:lnTo>
                          <a:pt x="440" y="578"/>
                        </a:lnTo>
                        <a:lnTo>
                          <a:pt x="440" y="578"/>
                        </a:lnTo>
                        <a:lnTo>
                          <a:pt x="441" y="578"/>
                        </a:lnTo>
                        <a:lnTo>
                          <a:pt x="441" y="577"/>
                        </a:lnTo>
                        <a:lnTo>
                          <a:pt x="441" y="577"/>
                        </a:lnTo>
                        <a:lnTo>
                          <a:pt x="442" y="577"/>
                        </a:lnTo>
                        <a:lnTo>
                          <a:pt x="442" y="578"/>
                        </a:lnTo>
                        <a:lnTo>
                          <a:pt x="442" y="577"/>
                        </a:lnTo>
                        <a:lnTo>
                          <a:pt x="443" y="577"/>
                        </a:lnTo>
                        <a:lnTo>
                          <a:pt x="443" y="578"/>
                        </a:lnTo>
                        <a:lnTo>
                          <a:pt x="443" y="578"/>
                        </a:lnTo>
                        <a:lnTo>
                          <a:pt x="444" y="578"/>
                        </a:lnTo>
                        <a:lnTo>
                          <a:pt x="445" y="578"/>
                        </a:lnTo>
                        <a:lnTo>
                          <a:pt x="445" y="578"/>
                        </a:lnTo>
                        <a:lnTo>
                          <a:pt x="446" y="578"/>
                        </a:lnTo>
                        <a:lnTo>
                          <a:pt x="446" y="578"/>
                        </a:lnTo>
                        <a:lnTo>
                          <a:pt x="447" y="578"/>
                        </a:lnTo>
                        <a:lnTo>
                          <a:pt x="447" y="578"/>
                        </a:lnTo>
                        <a:lnTo>
                          <a:pt x="448" y="578"/>
                        </a:lnTo>
                        <a:lnTo>
                          <a:pt x="448" y="577"/>
                        </a:lnTo>
                        <a:lnTo>
                          <a:pt x="448" y="578"/>
                        </a:lnTo>
                        <a:lnTo>
                          <a:pt x="449" y="578"/>
                        </a:lnTo>
                        <a:lnTo>
                          <a:pt x="450" y="578"/>
                        </a:lnTo>
                        <a:lnTo>
                          <a:pt x="450" y="577"/>
                        </a:lnTo>
                        <a:lnTo>
                          <a:pt x="451" y="577"/>
                        </a:lnTo>
                        <a:lnTo>
                          <a:pt x="451" y="577"/>
                        </a:lnTo>
                        <a:lnTo>
                          <a:pt x="452" y="577"/>
                        </a:lnTo>
                        <a:lnTo>
                          <a:pt x="452" y="576"/>
                        </a:lnTo>
                        <a:lnTo>
                          <a:pt x="452" y="577"/>
                        </a:lnTo>
                        <a:lnTo>
                          <a:pt x="453" y="577"/>
                        </a:lnTo>
                        <a:lnTo>
                          <a:pt x="454" y="577"/>
                        </a:lnTo>
                        <a:lnTo>
                          <a:pt x="454" y="577"/>
                        </a:lnTo>
                        <a:lnTo>
                          <a:pt x="454" y="578"/>
                        </a:lnTo>
                        <a:lnTo>
                          <a:pt x="455" y="578"/>
                        </a:lnTo>
                        <a:lnTo>
                          <a:pt x="456" y="578"/>
                        </a:lnTo>
                        <a:lnTo>
                          <a:pt x="456" y="577"/>
                        </a:lnTo>
                        <a:lnTo>
                          <a:pt x="456" y="578"/>
                        </a:lnTo>
                        <a:lnTo>
                          <a:pt x="457" y="578"/>
                        </a:lnTo>
                        <a:lnTo>
                          <a:pt x="458" y="578"/>
                        </a:lnTo>
                        <a:lnTo>
                          <a:pt x="458" y="578"/>
                        </a:lnTo>
                        <a:lnTo>
                          <a:pt x="458" y="578"/>
                        </a:lnTo>
                        <a:lnTo>
                          <a:pt x="459" y="578"/>
                        </a:lnTo>
                        <a:lnTo>
                          <a:pt x="459" y="579"/>
                        </a:lnTo>
                        <a:lnTo>
                          <a:pt x="460" y="578"/>
                        </a:lnTo>
                        <a:lnTo>
                          <a:pt x="460" y="578"/>
                        </a:lnTo>
                        <a:lnTo>
                          <a:pt x="461" y="578"/>
                        </a:lnTo>
                        <a:lnTo>
                          <a:pt x="461" y="577"/>
                        </a:lnTo>
                        <a:lnTo>
                          <a:pt x="461" y="579"/>
                        </a:lnTo>
                        <a:lnTo>
                          <a:pt x="462" y="579"/>
                        </a:lnTo>
                        <a:lnTo>
                          <a:pt x="463" y="579"/>
                        </a:lnTo>
                        <a:lnTo>
                          <a:pt x="463" y="578"/>
                        </a:lnTo>
                        <a:lnTo>
                          <a:pt x="463" y="579"/>
                        </a:lnTo>
                        <a:lnTo>
                          <a:pt x="464" y="579"/>
                        </a:lnTo>
                        <a:lnTo>
                          <a:pt x="465" y="579"/>
                        </a:lnTo>
                        <a:lnTo>
                          <a:pt x="465" y="578"/>
                        </a:lnTo>
                        <a:lnTo>
                          <a:pt x="466" y="578"/>
                        </a:lnTo>
                        <a:lnTo>
                          <a:pt x="466" y="578"/>
                        </a:lnTo>
                        <a:lnTo>
                          <a:pt x="467" y="578"/>
                        </a:lnTo>
                        <a:lnTo>
                          <a:pt x="467" y="578"/>
                        </a:lnTo>
                        <a:lnTo>
                          <a:pt x="468" y="578"/>
                        </a:lnTo>
                        <a:lnTo>
                          <a:pt x="468" y="578"/>
                        </a:lnTo>
                        <a:lnTo>
                          <a:pt x="469" y="578"/>
                        </a:lnTo>
                        <a:lnTo>
                          <a:pt x="469" y="577"/>
                        </a:lnTo>
                        <a:lnTo>
                          <a:pt x="469" y="577"/>
                        </a:lnTo>
                        <a:lnTo>
                          <a:pt x="470" y="577"/>
                        </a:lnTo>
                        <a:lnTo>
                          <a:pt x="470" y="578"/>
                        </a:lnTo>
                        <a:lnTo>
                          <a:pt x="470" y="578"/>
                        </a:lnTo>
                        <a:lnTo>
                          <a:pt x="471" y="578"/>
                        </a:lnTo>
                        <a:lnTo>
                          <a:pt x="471" y="576"/>
                        </a:lnTo>
                        <a:lnTo>
                          <a:pt x="472" y="576"/>
                        </a:lnTo>
                        <a:lnTo>
                          <a:pt x="472" y="576"/>
                        </a:lnTo>
                        <a:lnTo>
                          <a:pt x="472" y="576"/>
                        </a:lnTo>
                        <a:lnTo>
                          <a:pt x="473" y="576"/>
                        </a:lnTo>
                        <a:lnTo>
                          <a:pt x="473" y="578"/>
                        </a:lnTo>
                        <a:lnTo>
                          <a:pt x="474" y="576"/>
                        </a:lnTo>
                        <a:lnTo>
                          <a:pt x="474" y="575"/>
                        </a:lnTo>
                        <a:lnTo>
                          <a:pt x="474" y="577"/>
                        </a:lnTo>
                        <a:lnTo>
                          <a:pt x="475" y="577"/>
                        </a:lnTo>
                        <a:lnTo>
                          <a:pt x="475" y="578"/>
                        </a:lnTo>
                        <a:lnTo>
                          <a:pt x="475" y="577"/>
                        </a:lnTo>
                        <a:lnTo>
                          <a:pt x="476" y="577"/>
                        </a:lnTo>
                        <a:lnTo>
                          <a:pt x="476" y="578"/>
                        </a:lnTo>
                        <a:lnTo>
                          <a:pt x="476" y="577"/>
                        </a:lnTo>
                        <a:lnTo>
                          <a:pt x="477" y="577"/>
                        </a:lnTo>
                        <a:lnTo>
                          <a:pt x="477" y="578"/>
                        </a:lnTo>
                        <a:lnTo>
                          <a:pt x="477" y="578"/>
                        </a:lnTo>
                        <a:lnTo>
                          <a:pt x="478" y="578"/>
                        </a:lnTo>
                        <a:lnTo>
                          <a:pt x="478" y="579"/>
                        </a:lnTo>
                        <a:lnTo>
                          <a:pt x="478" y="579"/>
                        </a:lnTo>
                        <a:lnTo>
                          <a:pt x="479" y="579"/>
                        </a:lnTo>
                        <a:lnTo>
                          <a:pt x="480" y="579"/>
                        </a:lnTo>
                        <a:lnTo>
                          <a:pt x="480" y="579"/>
                        </a:lnTo>
                        <a:lnTo>
                          <a:pt x="481" y="579"/>
                        </a:lnTo>
                        <a:lnTo>
                          <a:pt x="481" y="577"/>
                        </a:lnTo>
                        <a:lnTo>
                          <a:pt x="481" y="577"/>
                        </a:lnTo>
                        <a:lnTo>
                          <a:pt x="482" y="577"/>
                        </a:lnTo>
                        <a:lnTo>
                          <a:pt x="482" y="578"/>
                        </a:lnTo>
                        <a:lnTo>
                          <a:pt x="482" y="578"/>
                        </a:lnTo>
                        <a:lnTo>
                          <a:pt x="483" y="578"/>
                        </a:lnTo>
                        <a:lnTo>
                          <a:pt x="483" y="578"/>
                        </a:lnTo>
                        <a:lnTo>
                          <a:pt x="484" y="578"/>
                        </a:lnTo>
                        <a:lnTo>
                          <a:pt x="484" y="579"/>
                        </a:lnTo>
                        <a:lnTo>
                          <a:pt x="484" y="578"/>
                        </a:lnTo>
                        <a:lnTo>
                          <a:pt x="485" y="578"/>
                        </a:lnTo>
                        <a:lnTo>
                          <a:pt x="485" y="579"/>
                        </a:lnTo>
                        <a:lnTo>
                          <a:pt x="486" y="578"/>
                        </a:lnTo>
                        <a:lnTo>
                          <a:pt x="486" y="577"/>
                        </a:lnTo>
                        <a:lnTo>
                          <a:pt x="486" y="577"/>
                        </a:lnTo>
                        <a:lnTo>
                          <a:pt x="487" y="577"/>
                        </a:lnTo>
                        <a:lnTo>
                          <a:pt x="487" y="578"/>
                        </a:lnTo>
                        <a:lnTo>
                          <a:pt x="487" y="578"/>
                        </a:lnTo>
                        <a:lnTo>
                          <a:pt x="488" y="578"/>
                        </a:lnTo>
                        <a:lnTo>
                          <a:pt x="489" y="578"/>
                        </a:lnTo>
                        <a:lnTo>
                          <a:pt x="489" y="577"/>
                        </a:lnTo>
                        <a:lnTo>
                          <a:pt x="489" y="577"/>
                        </a:lnTo>
                        <a:lnTo>
                          <a:pt x="490" y="577"/>
                        </a:lnTo>
                        <a:lnTo>
                          <a:pt x="490" y="578"/>
                        </a:lnTo>
                        <a:lnTo>
                          <a:pt x="491" y="577"/>
                        </a:lnTo>
                        <a:lnTo>
                          <a:pt x="491" y="577"/>
                        </a:lnTo>
                        <a:lnTo>
                          <a:pt x="491" y="577"/>
                        </a:lnTo>
                        <a:lnTo>
                          <a:pt x="492" y="577"/>
                        </a:lnTo>
                        <a:lnTo>
                          <a:pt x="492" y="579"/>
                        </a:lnTo>
                        <a:lnTo>
                          <a:pt x="492" y="578"/>
                        </a:lnTo>
                        <a:lnTo>
                          <a:pt x="493" y="578"/>
                        </a:lnTo>
                        <a:lnTo>
                          <a:pt x="494" y="578"/>
                        </a:lnTo>
                        <a:lnTo>
                          <a:pt x="494" y="578"/>
                        </a:lnTo>
                        <a:lnTo>
                          <a:pt x="494" y="578"/>
                        </a:lnTo>
                        <a:lnTo>
                          <a:pt x="495" y="578"/>
                        </a:lnTo>
                        <a:lnTo>
                          <a:pt x="495" y="577"/>
                        </a:lnTo>
                        <a:lnTo>
                          <a:pt x="495" y="579"/>
                        </a:lnTo>
                        <a:lnTo>
                          <a:pt x="495" y="577"/>
                        </a:lnTo>
                        <a:lnTo>
                          <a:pt x="496" y="577"/>
                        </a:lnTo>
                        <a:lnTo>
                          <a:pt x="496" y="578"/>
                        </a:lnTo>
                        <a:lnTo>
                          <a:pt x="496" y="578"/>
                        </a:lnTo>
                        <a:lnTo>
                          <a:pt x="497" y="578"/>
                        </a:lnTo>
                        <a:lnTo>
                          <a:pt x="497" y="579"/>
                        </a:lnTo>
                        <a:lnTo>
                          <a:pt x="498" y="578"/>
                        </a:lnTo>
                        <a:lnTo>
                          <a:pt x="498" y="578"/>
                        </a:lnTo>
                        <a:lnTo>
                          <a:pt x="498" y="578"/>
                        </a:lnTo>
                        <a:lnTo>
                          <a:pt x="499" y="578"/>
                        </a:lnTo>
                        <a:lnTo>
                          <a:pt x="499" y="579"/>
                        </a:lnTo>
                        <a:lnTo>
                          <a:pt x="500" y="578"/>
                        </a:lnTo>
                        <a:lnTo>
                          <a:pt x="500" y="577"/>
                        </a:lnTo>
                        <a:lnTo>
                          <a:pt x="500" y="577"/>
                        </a:lnTo>
                        <a:lnTo>
                          <a:pt x="501" y="577"/>
                        </a:lnTo>
                        <a:lnTo>
                          <a:pt x="501" y="578"/>
                        </a:lnTo>
                        <a:lnTo>
                          <a:pt x="501" y="578"/>
                        </a:lnTo>
                        <a:lnTo>
                          <a:pt x="502" y="578"/>
                        </a:lnTo>
                        <a:lnTo>
                          <a:pt x="502" y="579"/>
                        </a:lnTo>
                        <a:lnTo>
                          <a:pt x="503" y="578"/>
                        </a:lnTo>
                        <a:lnTo>
                          <a:pt x="503" y="578"/>
                        </a:lnTo>
                        <a:lnTo>
                          <a:pt x="503" y="578"/>
                        </a:lnTo>
                        <a:lnTo>
                          <a:pt x="504" y="578"/>
                        </a:lnTo>
                        <a:lnTo>
                          <a:pt x="504" y="579"/>
                        </a:lnTo>
                        <a:lnTo>
                          <a:pt x="505" y="578"/>
                        </a:lnTo>
                        <a:lnTo>
                          <a:pt x="505" y="578"/>
                        </a:lnTo>
                        <a:lnTo>
                          <a:pt x="505" y="579"/>
                        </a:lnTo>
                        <a:lnTo>
                          <a:pt x="506" y="579"/>
                        </a:lnTo>
                        <a:lnTo>
                          <a:pt x="507" y="579"/>
                        </a:lnTo>
                        <a:lnTo>
                          <a:pt x="507" y="579"/>
                        </a:lnTo>
                        <a:lnTo>
                          <a:pt x="508" y="579"/>
                        </a:lnTo>
                        <a:lnTo>
                          <a:pt x="508" y="579"/>
                        </a:lnTo>
                        <a:lnTo>
                          <a:pt x="509" y="579"/>
                        </a:lnTo>
                        <a:lnTo>
                          <a:pt x="509" y="578"/>
                        </a:lnTo>
                        <a:lnTo>
                          <a:pt x="509" y="579"/>
                        </a:lnTo>
                        <a:lnTo>
                          <a:pt x="510" y="579"/>
                        </a:lnTo>
                        <a:lnTo>
                          <a:pt x="511" y="579"/>
                        </a:lnTo>
                        <a:lnTo>
                          <a:pt x="511" y="579"/>
                        </a:lnTo>
                        <a:lnTo>
                          <a:pt x="512" y="579"/>
                        </a:lnTo>
                        <a:lnTo>
                          <a:pt x="512" y="579"/>
                        </a:lnTo>
                        <a:lnTo>
                          <a:pt x="513" y="579"/>
                        </a:lnTo>
                        <a:lnTo>
                          <a:pt x="513" y="578"/>
                        </a:lnTo>
                        <a:lnTo>
                          <a:pt x="513" y="579"/>
                        </a:lnTo>
                        <a:lnTo>
                          <a:pt x="514" y="579"/>
                        </a:lnTo>
                        <a:lnTo>
                          <a:pt x="515" y="579"/>
                        </a:lnTo>
                        <a:lnTo>
                          <a:pt x="515" y="579"/>
                        </a:lnTo>
                        <a:lnTo>
                          <a:pt x="516" y="579"/>
                        </a:lnTo>
                        <a:lnTo>
                          <a:pt x="516" y="579"/>
                        </a:lnTo>
                        <a:lnTo>
                          <a:pt x="516" y="579"/>
                        </a:lnTo>
                        <a:lnTo>
                          <a:pt x="517" y="579"/>
                        </a:lnTo>
                        <a:lnTo>
                          <a:pt x="517" y="580"/>
                        </a:lnTo>
                        <a:lnTo>
                          <a:pt x="518" y="579"/>
                        </a:lnTo>
                        <a:lnTo>
                          <a:pt x="518" y="578"/>
                        </a:lnTo>
                        <a:lnTo>
                          <a:pt x="518" y="579"/>
                        </a:lnTo>
                        <a:lnTo>
                          <a:pt x="519" y="579"/>
                        </a:lnTo>
                        <a:lnTo>
                          <a:pt x="520" y="579"/>
                        </a:lnTo>
                        <a:lnTo>
                          <a:pt x="520" y="579"/>
                        </a:lnTo>
                        <a:lnTo>
                          <a:pt x="520" y="579"/>
                        </a:lnTo>
                        <a:lnTo>
                          <a:pt x="521" y="579"/>
                        </a:lnTo>
                        <a:lnTo>
                          <a:pt x="521" y="578"/>
                        </a:lnTo>
                        <a:lnTo>
                          <a:pt x="521" y="580"/>
                        </a:lnTo>
                        <a:lnTo>
                          <a:pt x="522" y="578"/>
                        </a:lnTo>
                        <a:lnTo>
                          <a:pt x="522" y="578"/>
                        </a:lnTo>
                        <a:lnTo>
                          <a:pt x="522" y="578"/>
                        </a:lnTo>
                        <a:lnTo>
                          <a:pt x="523" y="578"/>
                        </a:lnTo>
                        <a:lnTo>
                          <a:pt x="523" y="579"/>
                        </a:lnTo>
                        <a:lnTo>
                          <a:pt x="523" y="578"/>
                        </a:lnTo>
                        <a:lnTo>
                          <a:pt x="524" y="578"/>
                        </a:lnTo>
                        <a:lnTo>
                          <a:pt x="524" y="579"/>
                        </a:lnTo>
                        <a:lnTo>
                          <a:pt x="524" y="578"/>
                        </a:lnTo>
                        <a:lnTo>
                          <a:pt x="525" y="578"/>
                        </a:lnTo>
                        <a:lnTo>
                          <a:pt x="525" y="579"/>
                        </a:lnTo>
                        <a:lnTo>
                          <a:pt x="525" y="578"/>
                        </a:lnTo>
                        <a:lnTo>
                          <a:pt x="526" y="578"/>
                        </a:lnTo>
                        <a:lnTo>
                          <a:pt x="526" y="579"/>
                        </a:lnTo>
                        <a:lnTo>
                          <a:pt x="527" y="578"/>
                        </a:lnTo>
                        <a:lnTo>
                          <a:pt x="527" y="578"/>
                        </a:lnTo>
                        <a:lnTo>
                          <a:pt x="528" y="578"/>
                        </a:lnTo>
                        <a:lnTo>
                          <a:pt x="528" y="577"/>
                        </a:lnTo>
                        <a:lnTo>
                          <a:pt x="529" y="577"/>
                        </a:lnTo>
                        <a:lnTo>
                          <a:pt x="529" y="577"/>
                        </a:lnTo>
                        <a:lnTo>
                          <a:pt x="529" y="577"/>
                        </a:lnTo>
                        <a:lnTo>
                          <a:pt x="530" y="577"/>
                        </a:lnTo>
                        <a:lnTo>
                          <a:pt x="530" y="578"/>
                        </a:lnTo>
                        <a:lnTo>
                          <a:pt x="531" y="577"/>
                        </a:lnTo>
                        <a:lnTo>
                          <a:pt x="531" y="577"/>
                        </a:lnTo>
                        <a:lnTo>
                          <a:pt x="531" y="578"/>
                        </a:lnTo>
                        <a:lnTo>
                          <a:pt x="532" y="578"/>
                        </a:lnTo>
                        <a:lnTo>
                          <a:pt x="533" y="578"/>
                        </a:lnTo>
                        <a:lnTo>
                          <a:pt x="533" y="577"/>
                        </a:lnTo>
                        <a:lnTo>
                          <a:pt x="533" y="578"/>
                        </a:lnTo>
                        <a:lnTo>
                          <a:pt x="534" y="578"/>
                        </a:lnTo>
                        <a:lnTo>
                          <a:pt x="534" y="576"/>
                        </a:lnTo>
                        <a:lnTo>
                          <a:pt x="535" y="576"/>
                        </a:lnTo>
                        <a:lnTo>
                          <a:pt x="535" y="575"/>
                        </a:lnTo>
                        <a:lnTo>
                          <a:pt x="535" y="577"/>
                        </a:lnTo>
                        <a:lnTo>
                          <a:pt x="536" y="577"/>
                        </a:lnTo>
                        <a:lnTo>
                          <a:pt x="536" y="579"/>
                        </a:lnTo>
                        <a:lnTo>
                          <a:pt x="537" y="577"/>
                        </a:lnTo>
                        <a:lnTo>
                          <a:pt x="537" y="577"/>
                        </a:lnTo>
                        <a:lnTo>
                          <a:pt x="537" y="577"/>
                        </a:lnTo>
                        <a:lnTo>
                          <a:pt x="538" y="577"/>
                        </a:lnTo>
                        <a:lnTo>
                          <a:pt x="538" y="579"/>
                        </a:lnTo>
                        <a:lnTo>
                          <a:pt x="538" y="578"/>
                        </a:lnTo>
                        <a:lnTo>
                          <a:pt x="539" y="578"/>
                        </a:lnTo>
                        <a:lnTo>
                          <a:pt x="539" y="578"/>
                        </a:lnTo>
                        <a:lnTo>
                          <a:pt x="540" y="578"/>
                        </a:lnTo>
                        <a:lnTo>
                          <a:pt x="540" y="579"/>
                        </a:lnTo>
                        <a:lnTo>
                          <a:pt x="540" y="579"/>
                        </a:lnTo>
                        <a:lnTo>
                          <a:pt x="541" y="579"/>
                        </a:lnTo>
                        <a:lnTo>
                          <a:pt x="542" y="579"/>
                        </a:lnTo>
                        <a:lnTo>
                          <a:pt x="542" y="579"/>
                        </a:lnTo>
                        <a:lnTo>
                          <a:pt x="543" y="579"/>
                        </a:lnTo>
                        <a:lnTo>
                          <a:pt x="543" y="578"/>
                        </a:lnTo>
                        <a:lnTo>
                          <a:pt x="543" y="578"/>
                        </a:lnTo>
                        <a:lnTo>
                          <a:pt x="544" y="578"/>
                        </a:lnTo>
                        <a:lnTo>
                          <a:pt x="544" y="579"/>
                        </a:lnTo>
                        <a:lnTo>
                          <a:pt x="544" y="579"/>
                        </a:lnTo>
                        <a:lnTo>
                          <a:pt x="545" y="579"/>
                        </a:lnTo>
                        <a:lnTo>
                          <a:pt x="546" y="579"/>
                        </a:lnTo>
                        <a:lnTo>
                          <a:pt x="546" y="579"/>
                        </a:lnTo>
                        <a:lnTo>
                          <a:pt x="547" y="579"/>
                        </a:lnTo>
                        <a:lnTo>
                          <a:pt x="547" y="579"/>
                        </a:lnTo>
                        <a:lnTo>
                          <a:pt x="548" y="579"/>
                        </a:lnTo>
                        <a:lnTo>
                          <a:pt x="548" y="578"/>
                        </a:lnTo>
                        <a:lnTo>
                          <a:pt x="548" y="579"/>
                        </a:lnTo>
                        <a:lnTo>
                          <a:pt x="549" y="579"/>
                        </a:lnTo>
                        <a:lnTo>
                          <a:pt x="550" y="579"/>
                        </a:lnTo>
                        <a:lnTo>
                          <a:pt x="550" y="579"/>
                        </a:lnTo>
                        <a:lnTo>
                          <a:pt x="551" y="579"/>
                        </a:lnTo>
                        <a:lnTo>
                          <a:pt x="551" y="578"/>
                        </a:lnTo>
                        <a:lnTo>
                          <a:pt x="552" y="578"/>
                        </a:lnTo>
                        <a:lnTo>
                          <a:pt x="552" y="577"/>
                        </a:lnTo>
                        <a:lnTo>
                          <a:pt x="552" y="578"/>
                        </a:lnTo>
                        <a:lnTo>
                          <a:pt x="553" y="578"/>
                        </a:lnTo>
                        <a:lnTo>
                          <a:pt x="553" y="579"/>
                        </a:lnTo>
                        <a:lnTo>
                          <a:pt x="554" y="579"/>
                        </a:lnTo>
                        <a:lnTo>
                          <a:pt x="555" y="579"/>
                        </a:lnTo>
                        <a:lnTo>
                          <a:pt x="555" y="578"/>
                        </a:lnTo>
                        <a:lnTo>
                          <a:pt x="555" y="578"/>
                        </a:lnTo>
                        <a:lnTo>
                          <a:pt x="556" y="578"/>
                        </a:lnTo>
                        <a:lnTo>
                          <a:pt x="556" y="579"/>
                        </a:lnTo>
                        <a:lnTo>
                          <a:pt x="557" y="578"/>
                        </a:lnTo>
                        <a:lnTo>
                          <a:pt x="557" y="578"/>
                        </a:lnTo>
                        <a:lnTo>
                          <a:pt x="557" y="578"/>
                        </a:lnTo>
                        <a:lnTo>
                          <a:pt x="558" y="578"/>
                        </a:lnTo>
                        <a:lnTo>
                          <a:pt x="558" y="579"/>
                        </a:lnTo>
                        <a:lnTo>
                          <a:pt x="558" y="578"/>
                        </a:lnTo>
                        <a:lnTo>
                          <a:pt x="559" y="578"/>
                        </a:lnTo>
                        <a:lnTo>
                          <a:pt x="559" y="579"/>
                        </a:lnTo>
                        <a:lnTo>
                          <a:pt x="559" y="579"/>
                        </a:lnTo>
                        <a:lnTo>
                          <a:pt x="560" y="579"/>
                        </a:lnTo>
                        <a:lnTo>
                          <a:pt x="561" y="579"/>
                        </a:lnTo>
                        <a:lnTo>
                          <a:pt x="561" y="578"/>
                        </a:lnTo>
                        <a:lnTo>
                          <a:pt x="562" y="578"/>
                        </a:lnTo>
                        <a:lnTo>
                          <a:pt x="562" y="577"/>
                        </a:lnTo>
                        <a:lnTo>
                          <a:pt x="562" y="579"/>
                        </a:lnTo>
                        <a:lnTo>
                          <a:pt x="563" y="579"/>
                        </a:lnTo>
                        <a:lnTo>
                          <a:pt x="564" y="579"/>
                        </a:lnTo>
                        <a:lnTo>
                          <a:pt x="564" y="578"/>
                        </a:lnTo>
                        <a:lnTo>
                          <a:pt x="564" y="579"/>
                        </a:lnTo>
                        <a:lnTo>
                          <a:pt x="565" y="579"/>
                        </a:lnTo>
                        <a:lnTo>
                          <a:pt x="566" y="579"/>
                        </a:lnTo>
                        <a:lnTo>
                          <a:pt x="566" y="577"/>
                        </a:lnTo>
                        <a:lnTo>
                          <a:pt x="566" y="578"/>
                        </a:lnTo>
                        <a:lnTo>
                          <a:pt x="567" y="578"/>
                        </a:lnTo>
                        <a:lnTo>
                          <a:pt x="567" y="579"/>
                        </a:lnTo>
                        <a:lnTo>
                          <a:pt x="568" y="578"/>
                        </a:lnTo>
                        <a:lnTo>
                          <a:pt x="568" y="578"/>
                        </a:lnTo>
                        <a:lnTo>
                          <a:pt x="568" y="578"/>
                        </a:lnTo>
                        <a:lnTo>
                          <a:pt x="569" y="578"/>
                        </a:lnTo>
                        <a:lnTo>
                          <a:pt x="569" y="579"/>
                        </a:lnTo>
                        <a:lnTo>
                          <a:pt x="570" y="578"/>
                        </a:lnTo>
                        <a:lnTo>
                          <a:pt x="570" y="578"/>
                        </a:lnTo>
                        <a:lnTo>
                          <a:pt x="570" y="578"/>
                        </a:lnTo>
                        <a:lnTo>
                          <a:pt x="571" y="578"/>
                        </a:lnTo>
                        <a:lnTo>
                          <a:pt x="571" y="579"/>
                        </a:lnTo>
                        <a:lnTo>
                          <a:pt x="571" y="579"/>
                        </a:lnTo>
                        <a:lnTo>
                          <a:pt x="572" y="579"/>
                        </a:lnTo>
                        <a:lnTo>
                          <a:pt x="573" y="579"/>
                        </a:lnTo>
                        <a:lnTo>
                          <a:pt x="573" y="579"/>
                        </a:lnTo>
                        <a:lnTo>
                          <a:pt x="574" y="579"/>
                        </a:lnTo>
                        <a:lnTo>
                          <a:pt x="574" y="577"/>
                        </a:lnTo>
                        <a:lnTo>
                          <a:pt x="574" y="577"/>
                        </a:lnTo>
                        <a:lnTo>
                          <a:pt x="575" y="577"/>
                        </a:lnTo>
                        <a:lnTo>
                          <a:pt x="575" y="578"/>
                        </a:lnTo>
                        <a:lnTo>
                          <a:pt x="575" y="579"/>
                        </a:lnTo>
                        <a:lnTo>
                          <a:pt x="576" y="579"/>
                        </a:lnTo>
                        <a:lnTo>
                          <a:pt x="577" y="579"/>
                        </a:lnTo>
                        <a:lnTo>
                          <a:pt x="577" y="578"/>
                        </a:lnTo>
                        <a:lnTo>
                          <a:pt x="578" y="578"/>
                        </a:lnTo>
                        <a:lnTo>
                          <a:pt x="578" y="574"/>
                        </a:lnTo>
                        <a:lnTo>
                          <a:pt x="579" y="574"/>
                        </a:lnTo>
                        <a:lnTo>
                          <a:pt x="579" y="573"/>
                        </a:lnTo>
                        <a:lnTo>
                          <a:pt x="579" y="576"/>
                        </a:lnTo>
                        <a:lnTo>
                          <a:pt x="580" y="576"/>
                        </a:lnTo>
                        <a:lnTo>
                          <a:pt x="580" y="577"/>
                        </a:lnTo>
                        <a:lnTo>
                          <a:pt x="581" y="576"/>
                        </a:lnTo>
                        <a:lnTo>
                          <a:pt x="581" y="576"/>
                        </a:lnTo>
                        <a:lnTo>
                          <a:pt x="581" y="577"/>
                        </a:lnTo>
                        <a:lnTo>
                          <a:pt x="582" y="577"/>
                        </a:lnTo>
                        <a:lnTo>
                          <a:pt x="583" y="577"/>
                        </a:lnTo>
                        <a:lnTo>
                          <a:pt x="583" y="576"/>
                        </a:lnTo>
                        <a:lnTo>
                          <a:pt x="583" y="576"/>
                        </a:lnTo>
                        <a:lnTo>
                          <a:pt x="584" y="576"/>
                        </a:lnTo>
                        <a:lnTo>
                          <a:pt x="584" y="578"/>
                        </a:lnTo>
                        <a:lnTo>
                          <a:pt x="584" y="578"/>
                        </a:lnTo>
                        <a:lnTo>
                          <a:pt x="585" y="578"/>
                        </a:lnTo>
                        <a:lnTo>
                          <a:pt x="586" y="578"/>
                        </a:lnTo>
                        <a:lnTo>
                          <a:pt x="586" y="578"/>
                        </a:lnTo>
                        <a:lnTo>
                          <a:pt x="587" y="578"/>
                        </a:lnTo>
                        <a:lnTo>
                          <a:pt x="587" y="573"/>
                        </a:lnTo>
                        <a:lnTo>
                          <a:pt x="587" y="573"/>
                        </a:lnTo>
                        <a:lnTo>
                          <a:pt x="588" y="573"/>
                        </a:lnTo>
                        <a:lnTo>
                          <a:pt x="588" y="576"/>
                        </a:lnTo>
                        <a:lnTo>
                          <a:pt x="588" y="576"/>
                        </a:lnTo>
                        <a:lnTo>
                          <a:pt x="589" y="576"/>
                        </a:lnTo>
                        <a:lnTo>
                          <a:pt x="589" y="577"/>
                        </a:lnTo>
                        <a:lnTo>
                          <a:pt x="589" y="576"/>
                        </a:lnTo>
                        <a:lnTo>
                          <a:pt x="590" y="576"/>
                        </a:lnTo>
                        <a:lnTo>
                          <a:pt x="590" y="577"/>
                        </a:lnTo>
                        <a:lnTo>
                          <a:pt x="591" y="576"/>
                        </a:lnTo>
                        <a:lnTo>
                          <a:pt x="591" y="520"/>
                        </a:lnTo>
                        <a:lnTo>
                          <a:pt x="591" y="520"/>
                        </a:lnTo>
                        <a:lnTo>
                          <a:pt x="592" y="520"/>
                        </a:lnTo>
                        <a:lnTo>
                          <a:pt x="592" y="538"/>
                        </a:lnTo>
                        <a:lnTo>
                          <a:pt x="592" y="549"/>
                        </a:lnTo>
                        <a:lnTo>
                          <a:pt x="593" y="549"/>
                        </a:lnTo>
                        <a:lnTo>
                          <a:pt x="593" y="556"/>
                        </a:lnTo>
                        <a:lnTo>
                          <a:pt x="593" y="549"/>
                        </a:lnTo>
                        <a:lnTo>
                          <a:pt x="594" y="549"/>
                        </a:lnTo>
                        <a:lnTo>
                          <a:pt x="594" y="554"/>
                        </a:lnTo>
                        <a:lnTo>
                          <a:pt x="594" y="564"/>
                        </a:lnTo>
                        <a:lnTo>
                          <a:pt x="595" y="564"/>
                        </a:lnTo>
                        <a:lnTo>
                          <a:pt x="595" y="568"/>
                        </a:lnTo>
                        <a:lnTo>
                          <a:pt x="595" y="566"/>
                        </a:lnTo>
                        <a:lnTo>
                          <a:pt x="596" y="566"/>
                        </a:lnTo>
                        <a:lnTo>
                          <a:pt x="596" y="567"/>
                        </a:lnTo>
                        <a:lnTo>
                          <a:pt x="596" y="570"/>
                        </a:lnTo>
                        <a:lnTo>
                          <a:pt x="597" y="570"/>
                        </a:lnTo>
                        <a:lnTo>
                          <a:pt x="597" y="573"/>
                        </a:lnTo>
                        <a:lnTo>
                          <a:pt x="597" y="574"/>
                        </a:lnTo>
                        <a:lnTo>
                          <a:pt x="598" y="574"/>
                        </a:lnTo>
                        <a:lnTo>
                          <a:pt x="598" y="575"/>
                        </a:lnTo>
                        <a:lnTo>
                          <a:pt x="599" y="575"/>
                        </a:lnTo>
                        <a:lnTo>
                          <a:pt x="599" y="576"/>
                        </a:lnTo>
                        <a:lnTo>
                          <a:pt x="599" y="576"/>
                        </a:lnTo>
                        <a:lnTo>
                          <a:pt x="600" y="576"/>
                        </a:lnTo>
                        <a:lnTo>
                          <a:pt x="600" y="577"/>
                        </a:lnTo>
                        <a:lnTo>
                          <a:pt x="600" y="576"/>
                        </a:lnTo>
                        <a:lnTo>
                          <a:pt x="601" y="576"/>
                        </a:lnTo>
                        <a:lnTo>
                          <a:pt x="601" y="577"/>
                        </a:lnTo>
                        <a:lnTo>
                          <a:pt x="601" y="578"/>
                        </a:lnTo>
                        <a:lnTo>
                          <a:pt x="602" y="578"/>
                        </a:lnTo>
                        <a:lnTo>
                          <a:pt x="603" y="578"/>
                        </a:lnTo>
                        <a:lnTo>
                          <a:pt x="603" y="578"/>
                        </a:lnTo>
                        <a:lnTo>
                          <a:pt x="603" y="578"/>
                        </a:lnTo>
                        <a:lnTo>
                          <a:pt x="604" y="578"/>
                        </a:lnTo>
                        <a:lnTo>
                          <a:pt x="604" y="579"/>
                        </a:lnTo>
                        <a:lnTo>
                          <a:pt x="605" y="578"/>
                        </a:lnTo>
                        <a:lnTo>
                          <a:pt x="605" y="578"/>
                        </a:lnTo>
                        <a:lnTo>
                          <a:pt x="605" y="579"/>
                        </a:lnTo>
                        <a:lnTo>
                          <a:pt x="606" y="579"/>
                        </a:lnTo>
                        <a:lnTo>
                          <a:pt x="607" y="579"/>
                        </a:lnTo>
                        <a:lnTo>
                          <a:pt x="607" y="578"/>
                        </a:lnTo>
                        <a:lnTo>
                          <a:pt x="608" y="578"/>
                        </a:lnTo>
                        <a:lnTo>
                          <a:pt x="608" y="577"/>
                        </a:lnTo>
                        <a:lnTo>
                          <a:pt x="608" y="577"/>
                        </a:lnTo>
                        <a:lnTo>
                          <a:pt x="609" y="577"/>
                        </a:lnTo>
                        <a:lnTo>
                          <a:pt x="609" y="578"/>
                        </a:lnTo>
                        <a:lnTo>
                          <a:pt x="610" y="577"/>
                        </a:lnTo>
                        <a:lnTo>
                          <a:pt x="610" y="576"/>
                        </a:lnTo>
                        <a:lnTo>
                          <a:pt x="610" y="577"/>
                        </a:lnTo>
                        <a:lnTo>
                          <a:pt x="611" y="577"/>
                        </a:lnTo>
                        <a:lnTo>
                          <a:pt x="611" y="578"/>
                        </a:lnTo>
                        <a:lnTo>
                          <a:pt x="612" y="577"/>
                        </a:lnTo>
                        <a:lnTo>
                          <a:pt x="612" y="577"/>
                        </a:lnTo>
                        <a:lnTo>
                          <a:pt x="613" y="577"/>
                        </a:lnTo>
                        <a:lnTo>
                          <a:pt x="613" y="572"/>
                        </a:lnTo>
                        <a:lnTo>
                          <a:pt x="613" y="572"/>
                        </a:lnTo>
                        <a:lnTo>
                          <a:pt x="614" y="572"/>
                        </a:lnTo>
                        <a:lnTo>
                          <a:pt x="614" y="574"/>
                        </a:lnTo>
                        <a:lnTo>
                          <a:pt x="614" y="574"/>
                        </a:lnTo>
                        <a:lnTo>
                          <a:pt x="615" y="574"/>
                        </a:lnTo>
                        <a:lnTo>
                          <a:pt x="615" y="571"/>
                        </a:lnTo>
                        <a:lnTo>
                          <a:pt x="615" y="576"/>
                        </a:lnTo>
                        <a:lnTo>
                          <a:pt x="616" y="571"/>
                        </a:lnTo>
                        <a:lnTo>
                          <a:pt x="616" y="570"/>
                        </a:lnTo>
                        <a:lnTo>
                          <a:pt x="617" y="570"/>
                        </a:lnTo>
                        <a:lnTo>
                          <a:pt x="617" y="343"/>
                        </a:lnTo>
                        <a:lnTo>
                          <a:pt x="618" y="343"/>
                        </a:lnTo>
                        <a:lnTo>
                          <a:pt x="618" y="287"/>
                        </a:lnTo>
                        <a:lnTo>
                          <a:pt x="618" y="444"/>
                        </a:lnTo>
                        <a:lnTo>
                          <a:pt x="619" y="444"/>
                        </a:lnTo>
                        <a:lnTo>
                          <a:pt x="619" y="482"/>
                        </a:lnTo>
                        <a:lnTo>
                          <a:pt x="619" y="446"/>
                        </a:lnTo>
                        <a:lnTo>
                          <a:pt x="620" y="446"/>
                        </a:lnTo>
                        <a:lnTo>
                          <a:pt x="620" y="442"/>
                        </a:lnTo>
                        <a:lnTo>
                          <a:pt x="620" y="500"/>
                        </a:lnTo>
                        <a:lnTo>
                          <a:pt x="621" y="500"/>
                        </a:lnTo>
                        <a:lnTo>
                          <a:pt x="621" y="537"/>
                        </a:lnTo>
                        <a:lnTo>
                          <a:pt x="621" y="523"/>
                        </a:lnTo>
                        <a:lnTo>
                          <a:pt x="622" y="523"/>
                        </a:lnTo>
                        <a:lnTo>
                          <a:pt x="622" y="536"/>
                        </a:lnTo>
                        <a:lnTo>
                          <a:pt x="623" y="536"/>
                        </a:lnTo>
                        <a:lnTo>
                          <a:pt x="623" y="553"/>
                        </a:lnTo>
                        <a:lnTo>
                          <a:pt x="623" y="557"/>
                        </a:lnTo>
                        <a:lnTo>
                          <a:pt x="624" y="557"/>
                        </a:lnTo>
                        <a:lnTo>
                          <a:pt x="624" y="558"/>
                        </a:lnTo>
                        <a:lnTo>
                          <a:pt x="624" y="562"/>
                        </a:lnTo>
                        <a:lnTo>
                          <a:pt x="625" y="562"/>
                        </a:lnTo>
                        <a:lnTo>
                          <a:pt x="625" y="566"/>
                        </a:lnTo>
                        <a:lnTo>
                          <a:pt x="625" y="564"/>
                        </a:lnTo>
                        <a:lnTo>
                          <a:pt x="626" y="564"/>
                        </a:lnTo>
                        <a:lnTo>
                          <a:pt x="626" y="566"/>
                        </a:lnTo>
                        <a:lnTo>
                          <a:pt x="626" y="566"/>
                        </a:lnTo>
                        <a:lnTo>
                          <a:pt x="627" y="566"/>
                        </a:lnTo>
                        <a:lnTo>
                          <a:pt x="627" y="570"/>
                        </a:lnTo>
                        <a:lnTo>
                          <a:pt x="627" y="573"/>
                        </a:lnTo>
                        <a:lnTo>
                          <a:pt x="628" y="573"/>
                        </a:lnTo>
                        <a:lnTo>
                          <a:pt x="628" y="573"/>
                        </a:lnTo>
                        <a:lnTo>
                          <a:pt x="629" y="573"/>
                        </a:lnTo>
                        <a:lnTo>
                          <a:pt x="629" y="575"/>
                        </a:lnTo>
                        <a:lnTo>
                          <a:pt x="629" y="575"/>
                        </a:lnTo>
                        <a:lnTo>
                          <a:pt x="630" y="575"/>
                        </a:lnTo>
                        <a:lnTo>
                          <a:pt x="630" y="572"/>
                        </a:lnTo>
                        <a:lnTo>
                          <a:pt x="630" y="576"/>
                        </a:lnTo>
                        <a:lnTo>
                          <a:pt x="631" y="572"/>
                        </a:lnTo>
                        <a:lnTo>
                          <a:pt x="631" y="571"/>
                        </a:lnTo>
                        <a:lnTo>
                          <a:pt x="631" y="573"/>
                        </a:lnTo>
                        <a:lnTo>
                          <a:pt x="632" y="573"/>
                        </a:lnTo>
                        <a:lnTo>
                          <a:pt x="632" y="575"/>
                        </a:lnTo>
                        <a:lnTo>
                          <a:pt x="632" y="575"/>
                        </a:lnTo>
                        <a:lnTo>
                          <a:pt x="633" y="575"/>
                        </a:lnTo>
                        <a:lnTo>
                          <a:pt x="633" y="576"/>
                        </a:lnTo>
                        <a:lnTo>
                          <a:pt x="634" y="576"/>
                        </a:lnTo>
                        <a:lnTo>
                          <a:pt x="634" y="577"/>
                        </a:lnTo>
                        <a:lnTo>
                          <a:pt x="635" y="577"/>
                        </a:lnTo>
                        <a:lnTo>
                          <a:pt x="636" y="577"/>
                        </a:lnTo>
                        <a:lnTo>
                          <a:pt x="636" y="577"/>
                        </a:lnTo>
                        <a:lnTo>
                          <a:pt x="636" y="578"/>
                        </a:lnTo>
                        <a:lnTo>
                          <a:pt x="637" y="578"/>
                        </a:lnTo>
                        <a:lnTo>
                          <a:pt x="638" y="578"/>
                        </a:lnTo>
                        <a:lnTo>
                          <a:pt x="638" y="578"/>
                        </a:lnTo>
                        <a:lnTo>
                          <a:pt x="639" y="578"/>
                        </a:lnTo>
                        <a:lnTo>
                          <a:pt x="639" y="578"/>
                        </a:lnTo>
                        <a:lnTo>
                          <a:pt x="640" y="578"/>
                        </a:lnTo>
                        <a:lnTo>
                          <a:pt x="640" y="577"/>
                        </a:lnTo>
                        <a:lnTo>
                          <a:pt x="640" y="577"/>
                        </a:lnTo>
                        <a:lnTo>
                          <a:pt x="641" y="577"/>
                        </a:lnTo>
                        <a:lnTo>
                          <a:pt x="641" y="578"/>
                        </a:lnTo>
                        <a:lnTo>
                          <a:pt x="641" y="577"/>
                        </a:lnTo>
                        <a:lnTo>
                          <a:pt x="642" y="577"/>
                        </a:lnTo>
                        <a:lnTo>
                          <a:pt x="642" y="578"/>
                        </a:lnTo>
                        <a:lnTo>
                          <a:pt x="643" y="577"/>
                        </a:lnTo>
                        <a:lnTo>
                          <a:pt x="643" y="577"/>
                        </a:lnTo>
                        <a:lnTo>
                          <a:pt x="644" y="577"/>
                        </a:lnTo>
                        <a:lnTo>
                          <a:pt x="644" y="576"/>
                        </a:lnTo>
                        <a:lnTo>
                          <a:pt x="644" y="576"/>
                        </a:lnTo>
                        <a:lnTo>
                          <a:pt x="645" y="576"/>
                        </a:lnTo>
                        <a:lnTo>
                          <a:pt x="645" y="577"/>
                        </a:lnTo>
                        <a:lnTo>
                          <a:pt x="645" y="576"/>
                        </a:lnTo>
                        <a:lnTo>
                          <a:pt x="646" y="576"/>
                        </a:lnTo>
                        <a:lnTo>
                          <a:pt x="646" y="577"/>
                        </a:lnTo>
                        <a:lnTo>
                          <a:pt x="647" y="576"/>
                        </a:lnTo>
                        <a:lnTo>
                          <a:pt x="647" y="576"/>
                        </a:lnTo>
                        <a:lnTo>
                          <a:pt x="647" y="576"/>
                        </a:lnTo>
                        <a:lnTo>
                          <a:pt x="648" y="576"/>
                        </a:lnTo>
                        <a:lnTo>
                          <a:pt x="648" y="577"/>
                        </a:lnTo>
                        <a:lnTo>
                          <a:pt x="648" y="576"/>
                        </a:lnTo>
                        <a:lnTo>
                          <a:pt x="649" y="576"/>
                        </a:lnTo>
                        <a:lnTo>
                          <a:pt x="649" y="577"/>
                        </a:lnTo>
                        <a:lnTo>
                          <a:pt x="649" y="577"/>
                        </a:lnTo>
                        <a:lnTo>
                          <a:pt x="650" y="577"/>
                        </a:lnTo>
                        <a:lnTo>
                          <a:pt x="650" y="578"/>
                        </a:lnTo>
                        <a:lnTo>
                          <a:pt x="650" y="578"/>
                        </a:lnTo>
                        <a:lnTo>
                          <a:pt x="651" y="578"/>
                        </a:lnTo>
                        <a:lnTo>
                          <a:pt x="652" y="578"/>
                        </a:lnTo>
                        <a:lnTo>
                          <a:pt x="652" y="575"/>
                        </a:lnTo>
                        <a:lnTo>
                          <a:pt x="652" y="575"/>
                        </a:lnTo>
                        <a:lnTo>
                          <a:pt x="653" y="575"/>
                        </a:lnTo>
                        <a:lnTo>
                          <a:pt x="653" y="576"/>
                        </a:lnTo>
                        <a:lnTo>
                          <a:pt x="653" y="577"/>
                        </a:lnTo>
                        <a:lnTo>
                          <a:pt x="654" y="577"/>
                        </a:lnTo>
                        <a:lnTo>
                          <a:pt x="655" y="577"/>
                        </a:lnTo>
                        <a:lnTo>
                          <a:pt x="655" y="577"/>
                        </a:lnTo>
                        <a:lnTo>
                          <a:pt x="656" y="577"/>
                        </a:lnTo>
                        <a:lnTo>
                          <a:pt x="656" y="577"/>
                        </a:lnTo>
                        <a:lnTo>
                          <a:pt x="657" y="577"/>
                        </a:lnTo>
                        <a:lnTo>
                          <a:pt x="657" y="576"/>
                        </a:lnTo>
                        <a:lnTo>
                          <a:pt x="658" y="576"/>
                        </a:lnTo>
                        <a:lnTo>
                          <a:pt x="658" y="576"/>
                        </a:lnTo>
                        <a:lnTo>
                          <a:pt x="658" y="577"/>
                        </a:lnTo>
                        <a:lnTo>
                          <a:pt x="659" y="577"/>
                        </a:lnTo>
                        <a:lnTo>
                          <a:pt x="659" y="577"/>
                        </a:lnTo>
                        <a:lnTo>
                          <a:pt x="660" y="577"/>
                        </a:lnTo>
                        <a:lnTo>
                          <a:pt x="660" y="578"/>
                        </a:lnTo>
                        <a:lnTo>
                          <a:pt x="660" y="578"/>
                        </a:lnTo>
                        <a:lnTo>
                          <a:pt x="661" y="578"/>
                        </a:lnTo>
                        <a:lnTo>
                          <a:pt x="662" y="578"/>
                        </a:lnTo>
                        <a:lnTo>
                          <a:pt x="662" y="578"/>
                        </a:lnTo>
                        <a:lnTo>
                          <a:pt x="662" y="578"/>
                        </a:lnTo>
                        <a:lnTo>
                          <a:pt x="663" y="578"/>
                        </a:lnTo>
                        <a:lnTo>
                          <a:pt x="663" y="579"/>
                        </a:lnTo>
                        <a:lnTo>
                          <a:pt x="664" y="578"/>
                        </a:lnTo>
                        <a:lnTo>
                          <a:pt x="664" y="578"/>
                        </a:lnTo>
                        <a:lnTo>
                          <a:pt x="664" y="579"/>
                        </a:lnTo>
                        <a:lnTo>
                          <a:pt x="665" y="579"/>
                        </a:lnTo>
                        <a:lnTo>
                          <a:pt x="666" y="579"/>
                        </a:lnTo>
                        <a:lnTo>
                          <a:pt x="666" y="578"/>
                        </a:lnTo>
                        <a:lnTo>
                          <a:pt x="666" y="579"/>
                        </a:lnTo>
                        <a:lnTo>
                          <a:pt x="667" y="579"/>
                        </a:lnTo>
                        <a:lnTo>
                          <a:pt x="668" y="579"/>
                        </a:lnTo>
                        <a:lnTo>
                          <a:pt x="668" y="579"/>
                        </a:lnTo>
                        <a:lnTo>
                          <a:pt x="669" y="579"/>
                        </a:lnTo>
                        <a:lnTo>
                          <a:pt x="669" y="579"/>
                        </a:lnTo>
                        <a:lnTo>
                          <a:pt x="670" y="579"/>
                        </a:lnTo>
                        <a:lnTo>
                          <a:pt x="670" y="579"/>
                        </a:lnTo>
                        <a:lnTo>
                          <a:pt x="671" y="579"/>
                        </a:lnTo>
                        <a:lnTo>
                          <a:pt x="671" y="579"/>
                        </a:lnTo>
                        <a:lnTo>
                          <a:pt x="672" y="579"/>
                        </a:lnTo>
                        <a:lnTo>
                          <a:pt x="672" y="579"/>
                        </a:lnTo>
                        <a:lnTo>
                          <a:pt x="673" y="579"/>
                        </a:lnTo>
                        <a:lnTo>
                          <a:pt x="673" y="579"/>
                        </a:lnTo>
                        <a:lnTo>
                          <a:pt x="674" y="579"/>
                        </a:lnTo>
                        <a:lnTo>
                          <a:pt x="674" y="579"/>
                        </a:lnTo>
                        <a:lnTo>
                          <a:pt x="675" y="579"/>
                        </a:lnTo>
                        <a:lnTo>
                          <a:pt x="675" y="578"/>
                        </a:lnTo>
                        <a:lnTo>
                          <a:pt x="675" y="578"/>
                        </a:lnTo>
                        <a:lnTo>
                          <a:pt x="676" y="578"/>
                        </a:lnTo>
                        <a:lnTo>
                          <a:pt x="676" y="579"/>
                        </a:lnTo>
                        <a:lnTo>
                          <a:pt x="676" y="579"/>
                        </a:lnTo>
                        <a:lnTo>
                          <a:pt x="677" y="579"/>
                        </a:lnTo>
                        <a:lnTo>
                          <a:pt x="678" y="579"/>
                        </a:lnTo>
                        <a:lnTo>
                          <a:pt x="678" y="578"/>
                        </a:lnTo>
                        <a:lnTo>
                          <a:pt x="679" y="578"/>
                        </a:lnTo>
                        <a:lnTo>
                          <a:pt x="679" y="577"/>
                        </a:lnTo>
                        <a:lnTo>
                          <a:pt x="679" y="577"/>
                        </a:lnTo>
                        <a:lnTo>
                          <a:pt x="680" y="577"/>
                        </a:lnTo>
                        <a:lnTo>
                          <a:pt x="680" y="578"/>
                        </a:lnTo>
                        <a:lnTo>
                          <a:pt x="681" y="577"/>
                        </a:lnTo>
                        <a:lnTo>
                          <a:pt x="681" y="576"/>
                        </a:lnTo>
                        <a:lnTo>
                          <a:pt x="681" y="576"/>
                        </a:lnTo>
                        <a:lnTo>
                          <a:pt x="682" y="576"/>
                        </a:lnTo>
                        <a:lnTo>
                          <a:pt x="682" y="577"/>
                        </a:lnTo>
                        <a:lnTo>
                          <a:pt x="683" y="576"/>
                        </a:lnTo>
                        <a:lnTo>
                          <a:pt x="683" y="568"/>
                        </a:lnTo>
                        <a:lnTo>
                          <a:pt x="683" y="569"/>
                        </a:lnTo>
                        <a:lnTo>
                          <a:pt x="684" y="569"/>
                        </a:lnTo>
                        <a:lnTo>
                          <a:pt x="684" y="571"/>
                        </a:lnTo>
                        <a:lnTo>
                          <a:pt x="684" y="572"/>
                        </a:lnTo>
                        <a:lnTo>
                          <a:pt x="685" y="572"/>
                        </a:lnTo>
                        <a:lnTo>
                          <a:pt x="685" y="574"/>
                        </a:lnTo>
                        <a:lnTo>
                          <a:pt x="685" y="572"/>
                        </a:lnTo>
                        <a:lnTo>
                          <a:pt x="686" y="572"/>
                        </a:lnTo>
                        <a:lnTo>
                          <a:pt x="686" y="574"/>
                        </a:lnTo>
                        <a:lnTo>
                          <a:pt x="686" y="575"/>
                        </a:lnTo>
                        <a:lnTo>
                          <a:pt x="687" y="575"/>
                        </a:lnTo>
                        <a:lnTo>
                          <a:pt x="688" y="575"/>
                        </a:lnTo>
                        <a:lnTo>
                          <a:pt x="688" y="571"/>
                        </a:lnTo>
                        <a:lnTo>
                          <a:pt x="688" y="571"/>
                        </a:lnTo>
                        <a:lnTo>
                          <a:pt x="689" y="571"/>
                        </a:lnTo>
                        <a:lnTo>
                          <a:pt x="689" y="576"/>
                        </a:lnTo>
                        <a:lnTo>
                          <a:pt x="689" y="575"/>
                        </a:lnTo>
                        <a:lnTo>
                          <a:pt x="690" y="575"/>
                        </a:lnTo>
                        <a:lnTo>
                          <a:pt x="690" y="576"/>
                        </a:lnTo>
                        <a:lnTo>
                          <a:pt x="690" y="576"/>
                        </a:lnTo>
                        <a:lnTo>
                          <a:pt x="691" y="576"/>
                        </a:lnTo>
                        <a:lnTo>
                          <a:pt x="691" y="577"/>
                        </a:lnTo>
                        <a:lnTo>
                          <a:pt x="691" y="577"/>
                        </a:lnTo>
                        <a:lnTo>
                          <a:pt x="692" y="577"/>
                        </a:lnTo>
                        <a:lnTo>
                          <a:pt x="692" y="578"/>
                        </a:lnTo>
                        <a:lnTo>
                          <a:pt x="693" y="577"/>
                        </a:lnTo>
                        <a:lnTo>
                          <a:pt x="693" y="577"/>
                        </a:lnTo>
                        <a:lnTo>
                          <a:pt x="693" y="578"/>
                        </a:lnTo>
                        <a:lnTo>
                          <a:pt x="694" y="578"/>
                        </a:lnTo>
                        <a:lnTo>
                          <a:pt x="694" y="579"/>
                        </a:lnTo>
                        <a:lnTo>
                          <a:pt x="694" y="579"/>
                        </a:lnTo>
                        <a:lnTo>
                          <a:pt x="695" y="579"/>
                        </a:lnTo>
                        <a:lnTo>
                          <a:pt x="696" y="579"/>
                        </a:lnTo>
                        <a:lnTo>
                          <a:pt x="696" y="579"/>
                        </a:lnTo>
                        <a:lnTo>
                          <a:pt x="697" y="579"/>
                        </a:lnTo>
                        <a:lnTo>
                          <a:pt x="697" y="578"/>
                        </a:lnTo>
                        <a:lnTo>
                          <a:pt x="697" y="579"/>
                        </a:lnTo>
                        <a:lnTo>
                          <a:pt x="698" y="579"/>
                        </a:lnTo>
                        <a:lnTo>
                          <a:pt x="699" y="579"/>
                        </a:lnTo>
                        <a:lnTo>
                          <a:pt x="699" y="578"/>
                        </a:lnTo>
                        <a:lnTo>
                          <a:pt x="699" y="579"/>
                        </a:lnTo>
                        <a:lnTo>
                          <a:pt x="700" y="579"/>
                        </a:lnTo>
                        <a:lnTo>
                          <a:pt x="701" y="579"/>
                        </a:lnTo>
                        <a:lnTo>
                          <a:pt x="701" y="579"/>
                        </a:lnTo>
                        <a:lnTo>
                          <a:pt x="702" y="579"/>
                        </a:lnTo>
                        <a:lnTo>
                          <a:pt x="702" y="579"/>
                        </a:lnTo>
                        <a:lnTo>
                          <a:pt x="703" y="579"/>
                        </a:lnTo>
                        <a:lnTo>
                          <a:pt x="703" y="579"/>
                        </a:lnTo>
                        <a:lnTo>
                          <a:pt x="704" y="579"/>
                        </a:lnTo>
                        <a:lnTo>
                          <a:pt x="704" y="579"/>
                        </a:lnTo>
                        <a:lnTo>
                          <a:pt x="704" y="579"/>
                        </a:lnTo>
                        <a:lnTo>
                          <a:pt x="705" y="579"/>
                        </a:lnTo>
                        <a:lnTo>
                          <a:pt x="705" y="580"/>
                        </a:lnTo>
                        <a:lnTo>
                          <a:pt x="706" y="579"/>
                        </a:lnTo>
                        <a:lnTo>
                          <a:pt x="706" y="579"/>
                        </a:lnTo>
                        <a:lnTo>
                          <a:pt x="706" y="579"/>
                        </a:lnTo>
                        <a:lnTo>
                          <a:pt x="707" y="579"/>
                        </a:lnTo>
                        <a:lnTo>
                          <a:pt x="707" y="580"/>
                        </a:lnTo>
                        <a:lnTo>
                          <a:pt x="708" y="579"/>
                        </a:lnTo>
                        <a:lnTo>
                          <a:pt x="708" y="579"/>
                        </a:lnTo>
                        <a:lnTo>
                          <a:pt x="709" y="579"/>
                        </a:lnTo>
                        <a:lnTo>
                          <a:pt x="709" y="576"/>
                        </a:lnTo>
                        <a:lnTo>
                          <a:pt x="710" y="576"/>
                        </a:lnTo>
                        <a:lnTo>
                          <a:pt x="710" y="575"/>
                        </a:lnTo>
                        <a:lnTo>
                          <a:pt x="710" y="576"/>
                        </a:lnTo>
                        <a:lnTo>
                          <a:pt x="711" y="576"/>
                        </a:lnTo>
                        <a:lnTo>
                          <a:pt x="711" y="578"/>
                        </a:lnTo>
                        <a:lnTo>
                          <a:pt x="712" y="576"/>
                        </a:lnTo>
                        <a:lnTo>
                          <a:pt x="712" y="576"/>
                        </a:lnTo>
                        <a:lnTo>
                          <a:pt x="713" y="576"/>
                        </a:lnTo>
                        <a:lnTo>
                          <a:pt x="713" y="524"/>
                        </a:lnTo>
                        <a:lnTo>
                          <a:pt x="714" y="524"/>
                        </a:lnTo>
                        <a:lnTo>
                          <a:pt x="714" y="515"/>
                        </a:lnTo>
                        <a:lnTo>
                          <a:pt x="714" y="524"/>
                        </a:lnTo>
                        <a:lnTo>
                          <a:pt x="715" y="524"/>
                        </a:lnTo>
                        <a:lnTo>
                          <a:pt x="715" y="545"/>
                        </a:lnTo>
                        <a:lnTo>
                          <a:pt x="715" y="545"/>
                        </a:lnTo>
                        <a:lnTo>
                          <a:pt x="716" y="545"/>
                        </a:lnTo>
                        <a:lnTo>
                          <a:pt x="716" y="551"/>
                        </a:lnTo>
                        <a:lnTo>
                          <a:pt x="716" y="547"/>
                        </a:lnTo>
                        <a:lnTo>
                          <a:pt x="717" y="547"/>
                        </a:lnTo>
                        <a:lnTo>
                          <a:pt x="717" y="559"/>
                        </a:lnTo>
                        <a:lnTo>
                          <a:pt x="717" y="559"/>
                        </a:lnTo>
                        <a:lnTo>
                          <a:pt x="718" y="559"/>
                        </a:lnTo>
                        <a:lnTo>
                          <a:pt x="718" y="565"/>
                        </a:lnTo>
                        <a:lnTo>
                          <a:pt x="718" y="560"/>
                        </a:lnTo>
                        <a:lnTo>
                          <a:pt x="719" y="560"/>
                        </a:lnTo>
                        <a:lnTo>
                          <a:pt x="719" y="565"/>
                        </a:lnTo>
                        <a:lnTo>
                          <a:pt x="719" y="569"/>
                        </a:lnTo>
                        <a:lnTo>
                          <a:pt x="720" y="569"/>
                        </a:lnTo>
                        <a:lnTo>
                          <a:pt x="720" y="570"/>
                        </a:lnTo>
                        <a:lnTo>
                          <a:pt x="720" y="570"/>
                        </a:lnTo>
                        <a:lnTo>
                          <a:pt x="721" y="570"/>
                        </a:lnTo>
                        <a:lnTo>
                          <a:pt x="721" y="572"/>
                        </a:lnTo>
                        <a:lnTo>
                          <a:pt x="721" y="572"/>
                        </a:lnTo>
                        <a:lnTo>
                          <a:pt x="722" y="572"/>
                        </a:lnTo>
                        <a:lnTo>
                          <a:pt x="722" y="562"/>
                        </a:lnTo>
                        <a:lnTo>
                          <a:pt x="722" y="574"/>
                        </a:lnTo>
                        <a:lnTo>
                          <a:pt x="722" y="562"/>
                        </a:lnTo>
                        <a:lnTo>
                          <a:pt x="723" y="562"/>
                        </a:lnTo>
                        <a:lnTo>
                          <a:pt x="723" y="564"/>
                        </a:lnTo>
                        <a:lnTo>
                          <a:pt x="723" y="570"/>
                        </a:lnTo>
                        <a:lnTo>
                          <a:pt x="724" y="570"/>
                        </a:lnTo>
                        <a:lnTo>
                          <a:pt x="724" y="572"/>
                        </a:lnTo>
                        <a:lnTo>
                          <a:pt x="724" y="571"/>
                        </a:lnTo>
                        <a:lnTo>
                          <a:pt x="725" y="571"/>
                        </a:lnTo>
                        <a:lnTo>
                          <a:pt x="725" y="572"/>
                        </a:lnTo>
                        <a:lnTo>
                          <a:pt x="725" y="574"/>
                        </a:lnTo>
                        <a:lnTo>
                          <a:pt x="726" y="574"/>
                        </a:lnTo>
                        <a:lnTo>
                          <a:pt x="726" y="576"/>
                        </a:lnTo>
                        <a:lnTo>
                          <a:pt x="726" y="576"/>
                        </a:lnTo>
                        <a:lnTo>
                          <a:pt x="727" y="576"/>
                        </a:lnTo>
                        <a:lnTo>
                          <a:pt x="727" y="576"/>
                        </a:lnTo>
                        <a:lnTo>
                          <a:pt x="728" y="576"/>
                        </a:lnTo>
                        <a:lnTo>
                          <a:pt x="728" y="575"/>
                        </a:lnTo>
                        <a:lnTo>
                          <a:pt x="728" y="577"/>
                        </a:lnTo>
                        <a:lnTo>
                          <a:pt x="728" y="576"/>
                        </a:lnTo>
                        <a:lnTo>
                          <a:pt x="729" y="576"/>
                        </a:lnTo>
                        <a:lnTo>
                          <a:pt x="729" y="577"/>
                        </a:lnTo>
                        <a:lnTo>
                          <a:pt x="730" y="576"/>
                        </a:lnTo>
                        <a:lnTo>
                          <a:pt x="730" y="576"/>
                        </a:lnTo>
                        <a:lnTo>
                          <a:pt x="730" y="577"/>
                        </a:lnTo>
                        <a:lnTo>
                          <a:pt x="731" y="577"/>
                        </a:lnTo>
                        <a:lnTo>
                          <a:pt x="731" y="578"/>
                        </a:lnTo>
                        <a:lnTo>
                          <a:pt x="732" y="577"/>
                        </a:lnTo>
                        <a:lnTo>
                          <a:pt x="732" y="577"/>
                        </a:lnTo>
                        <a:lnTo>
                          <a:pt x="732" y="578"/>
                        </a:lnTo>
                        <a:lnTo>
                          <a:pt x="733" y="578"/>
                        </a:lnTo>
                        <a:lnTo>
                          <a:pt x="734" y="578"/>
                        </a:lnTo>
                        <a:lnTo>
                          <a:pt x="734" y="578"/>
                        </a:lnTo>
                        <a:lnTo>
                          <a:pt x="735" y="578"/>
                        </a:lnTo>
                        <a:lnTo>
                          <a:pt x="735" y="578"/>
                        </a:lnTo>
                        <a:lnTo>
                          <a:pt x="736" y="578"/>
                        </a:lnTo>
                        <a:lnTo>
                          <a:pt x="736" y="578"/>
                        </a:lnTo>
                        <a:lnTo>
                          <a:pt x="736" y="578"/>
                        </a:lnTo>
                        <a:lnTo>
                          <a:pt x="737" y="578"/>
                        </a:lnTo>
                        <a:lnTo>
                          <a:pt x="737" y="579"/>
                        </a:lnTo>
                        <a:lnTo>
                          <a:pt x="737" y="579"/>
                        </a:lnTo>
                        <a:lnTo>
                          <a:pt x="738" y="579"/>
                        </a:lnTo>
                        <a:lnTo>
                          <a:pt x="739" y="579"/>
                        </a:lnTo>
                        <a:lnTo>
                          <a:pt x="739" y="579"/>
                        </a:lnTo>
                        <a:lnTo>
                          <a:pt x="740" y="579"/>
                        </a:lnTo>
                        <a:lnTo>
                          <a:pt x="740" y="579"/>
                        </a:lnTo>
                        <a:lnTo>
                          <a:pt x="741" y="579"/>
                        </a:lnTo>
                        <a:lnTo>
                          <a:pt x="741" y="579"/>
                        </a:lnTo>
                        <a:lnTo>
                          <a:pt x="742" y="579"/>
                        </a:lnTo>
                        <a:lnTo>
                          <a:pt x="742" y="579"/>
                        </a:lnTo>
                        <a:lnTo>
                          <a:pt x="743" y="579"/>
                        </a:lnTo>
                        <a:lnTo>
                          <a:pt x="743" y="579"/>
                        </a:lnTo>
                        <a:lnTo>
                          <a:pt x="744" y="579"/>
                        </a:lnTo>
                        <a:lnTo>
                          <a:pt x="744" y="579"/>
                        </a:lnTo>
                        <a:lnTo>
                          <a:pt x="745" y="579"/>
                        </a:lnTo>
                        <a:lnTo>
                          <a:pt x="745" y="578"/>
                        </a:lnTo>
                        <a:lnTo>
                          <a:pt x="745" y="579"/>
                        </a:lnTo>
                        <a:lnTo>
                          <a:pt x="746" y="579"/>
                        </a:lnTo>
                        <a:lnTo>
                          <a:pt x="747" y="579"/>
                        </a:lnTo>
                        <a:lnTo>
                          <a:pt x="747" y="579"/>
                        </a:lnTo>
                        <a:lnTo>
                          <a:pt x="748" y="579"/>
                        </a:lnTo>
                        <a:lnTo>
                          <a:pt x="748" y="578"/>
                        </a:lnTo>
                        <a:lnTo>
                          <a:pt x="748" y="579"/>
                        </a:lnTo>
                        <a:lnTo>
                          <a:pt x="749" y="579"/>
                        </a:lnTo>
                        <a:lnTo>
                          <a:pt x="750" y="579"/>
                        </a:lnTo>
                        <a:lnTo>
                          <a:pt x="750" y="579"/>
                        </a:lnTo>
                        <a:lnTo>
                          <a:pt x="751" y="579"/>
                        </a:lnTo>
                        <a:lnTo>
                          <a:pt x="751" y="579"/>
                        </a:lnTo>
                        <a:lnTo>
                          <a:pt x="752" y="579"/>
                        </a:lnTo>
                        <a:lnTo>
                          <a:pt x="752" y="578"/>
                        </a:lnTo>
                        <a:lnTo>
                          <a:pt x="752" y="578"/>
                        </a:lnTo>
                        <a:lnTo>
                          <a:pt x="753" y="578"/>
                        </a:lnTo>
                        <a:lnTo>
                          <a:pt x="753" y="579"/>
                        </a:lnTo>
                        <a:lnTo>
                          <a:pt x="753" y="578"/>
                        </a:lnTo>
                        <a:lnTo>
                          <a:pt x="754" y="578"/>
                        </a:lnTo>
                        <a:lnTo>
                          <a:pt x="754" y="579"/>
                        </a:lnTo>
                        <a:lnTo>
                          <a:pt x="754" y="579"/>
                        </a:lnTo>
                        <a:lnTo>
                          <a:pt x="755" y="579"/>
                        </a:lnTo>
                        <a:lnTo>
                          <a:pt x="756" y="579"/>
                        </a:lnTo>
                        <a:lnTo>
                          <a:pt x="756" y="579"/>
                        </a:lnTo>
                      </a:path>
                    </a:pathLst>
                  </a:cu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25" name="Line 133"/>
                  <p:cNvSpPr>
                    <a:spLocks noChangeShapeType="1"/>
                  </p:cNvSpPr>
                  <p:nvPr/>
                </p:nvSpPr>
                <p:spPr bwMode="auto">
                  <a:xfrm>
                    <a:off x="847" y="4860"/>
                    <a:ext cx="22" cy="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26" name="Rectangle 134"/>
                  <p:cNvSpPr>
                    <a:spLocks noChangeArrowheads="1"/>
                  </p:cNvSpPr>
                  <p:nvPr/>
                </p:nvSpPr>
                <p:spPr bwMode="auto">
                  <a:xfrm>
                    <a:off x="755" y="4834"/>
                    <a:ext cx="79" cy="7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0" tIns="0" rIns="0" bIns="0" numCol="1" anchor="t" anchorCtr="0" compatLnSpc="1">
                    <a:prstTxWarp prst="textNoShape">
                      <a:avLst/>
                    </a:prstTxWarp>
                    <a:spAutoFit/>
                  </a:bodyPr>
                  <a:lstStyle>
                    <a:lvl1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1pPr>
                    <a:lvl2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2pPr>
                    <a:lvl3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3pPr>
                    <a:lvl4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4pPr>
                    <a:lvl5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5pPr>
                    <a:lvl6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6pPr>
                    <a:lvl7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7pPr>
                    <a:lvl8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8pPr>
                    <a:lvl9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9pPr>
                  </a:lstStyle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alt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rPr>
                      <a:t>0</a:t>
                    </a:r>
                    <a:endParaRPr kumimoji="0" lang="en-US" alt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7" name="Line 135"/>
                  <p:cNvSpPr>
                    <a:spLocks noChangeShapeType="1"/>
                  </p:cNvSpPr>
                  <p:nvPr/>
                </p:nvSpPr>
                <p:spPr bwMode="auto">
                  <a:xfrm>
                    <a:off x="856" y="4768"/>
                    <a:ext cx="13" cy="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28" name="Line 136"/>
                  <p:cNvSpPr>
                    <a:spLocks noChangeShapeType="1"/>
                  </p:cNvSpPr>
                  <p:nvPr/>
                </p:nvSpPr>
                <p:spPr bwMode="auto">
                  <a:xfrm>
                    <a:off x="856" y="4674"/>
                    <a:ext cx="13" cy="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29" name="Line 137"/>
                  <p:cNvSpPr>
                    <a:spLocks noChangeShapeType="1"/>
                  </p:cNvSpPr>
                  <p:nvPr/>
                </p:nvSpPr>
                <p:spPr bwMode="auto">
                  <a:xfrm>
                    <a:off x="856" y="4582"/>
                    <a:ext cx="13" cy="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30" name="Line 138"/>
                  <p:cNvSpPr>
                    <a:spLocks noChangeShapeType="1"/>
                  </p:cNvSpPr>
                  <p:nvPr/>
                </p:nvSpPr>
                <p:spPr bwMode="auto">
                  <a:xfrm>
                    <a:off x="856" y="4491"/>
                    <a:ext cx="13" cy="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31" name="Line 139"/>
                  <p:cNvSpPr>
                    <a:spLocks noChangeShapeType="1"/>
                  </p:cNvSpPr>
                  <p:nvPr/>
                </p:nvSpPr>
                <p:spPr bwMode="auto">
                  <a:xfrm>
                    <a:off x="847" y="4396"/>
                    <a:ext cx="22" cy="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32" name="Rectangle 140"/>
                  <p:cNvSpPr>
                    <a:spLocks noChangeArrowheads="1"/>
                  </p:cNvSpPr>
                  <p:nvPr/>
                </p:nvSpPr>
                <p:spPr bwMode="auto">
                  <a:xfrm>
                    <a:off x="755" y="4370"/>
                    <a:ext cx="79" cy="7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0" tIns="0" rIns="0" bIns="0" numCol="1" anchor="t" anchorCtr="0" compatLnSpc="1">
                    <a:prstTxWarp prst="textNoShape">
                      <a:avLst/>
                    </a:prstTxWarp>
                    <a:spAutoFit/>
                  </a:bodyPr>
                  <a:lstStyle>
                    <a:lvl1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1pPr>
                    <a:lvl2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2pPr>
                    <a:lvl3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3pPr>
                    <a:lvl4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4pPr>
                    <a:lvl5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5pPr>
                    <a:lvl6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6pPr>
                    <a:lvl7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7pPr>
                    <a:lvl8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8pPr>
                    <a:lvl9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9pPr>
                  </a:lstStyle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alt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rPr>
                      <a:t>1</a:t>
                    </a:r>
                    <a:endParaRPr kumimoji="0" lang="en-US" alt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33" name="Line 141"/>
                  <p:cNvSpPr>
                    <a:spLocks noChangeShapeType="1"/>
                  </p:cNvSpPr>
                  <p:nvPr/>
                </p:nvSpPr>
                <p:spPr bwMode="auto">
                  <a:xfrm>
                    <a:off x="856" y="4304"/>
                    <a:ext cx="13" cy="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34" name="Line 142"/>
                  <p:cNvSpPr>
                    <a:spLocks noChangeShapeType="1"/>
                  </p:cNvSpPr>
                  <p:nvPr/>
                </p:nvSpPr>
                <p:spPr bwMode="auto">
                  <a:xfrm>
                    <a:off x="856" y="4209"/>
                    <a:ext cx="13" cy="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35" name="Line 143"/>
                  <p:cNvSpPr>
                    <a:spLocks noChangeShapeType="1"/>
                  </p:cNvSpPr>
                  <p:nvPr/>
                </p:nvSpPr>
                <p:spPr bwMode="auto">
                  <a:xfrm>
                    <a:off x="856" y="4118"/>
                    <a:ext cx="13" cy="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36" name="Line 144"/>
                  <p:cNvSpPr>
                    <a:spLocks noChangeShapeType="1"/>
                  </p:cNvSpPr>
                  <p:nvPr/>
                </p:nvSpPr>
                <p:spPr bwMode="auto">
                  <a:xfrm>
                    <a:off x="856" y="4026"/>
                    <a:ext cx="13" cy="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37" name="Line 145"/>
                  <p:cNvSpPr>
                    <a:spLocks noChangeShapeType="1"/>
                  </p:cNvSpPr>
                  <p:nvPr/>
                </p:nvSpPr>
                <p:spPr bwMode="auto">
                  <a:xfrm>
                    <a:off x="847" y="3932"/>
                    <a:ext cx="22" cy="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38" name="Rectangle 146"/>
                  <p:cNvSpPr>
                    <a:spLocks noChangeArrowheads="1"/>
                  </p:cNvSpPr>
                  <p:nvPr/>
                </p:nvSpPr>
                <p:spPr bwMode="auto">
                  <a:xfrm>
                    <a:off x="755" y="3905"/>
                    <a:ext cx="79" cy="7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0" tIns="0" rIns="0" bIns="0" numCol="1" anchor="t" anchorCtr="0" compatLnSpc="1">
                    <a:prstTxWarp prst="textNoShape">
                      <a:avLst/>
                    </a:prstTxWarp>
                    <a:spAutoFit/>
                  </a:bodyPr>
                  <a:lstStyle>
                    <a:lvl1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1pPr>
                    <a:lvl2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2pPr>
                    <a:lvl3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3pPr>
                    <a:lvl4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4pPr>
                    <a:lvl5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5pPr>
                    <a:lvl6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6pPr>
                    <a:lvl7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7pPr>
                    <a:lvl8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8pPr>
                    <a:lvl9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9pPr>
                  </a:lstStyle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alt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rPr>
                      <a:t>2</a:t>
                    </a:r>
                    <a:endParaRPr kumimoji="0" lang="en-US" alt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39" name="Line 147"/>
                  <p:cNvSpPr>
                    <a:spLocks noChangeShapeType="1"/>
                  </p:cNvSpPr>
                  <p:nvPr/>
                </p:nvSpPr>
                <p:spPr bwMode="auto">
                  <a:xfrm>
                    <a:off x="856" y="3840"/>
                    <a:ext cx="13" cy="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40" name="Line 148"/>
                  <p:cNvSpPr>
                    <a:spLocks noChangeShapeType="1"/>
                  </p:cNvSpPr>
                  <p:nvPr/>
                </p:nvSpPr>
                <p:spPr bwMode="auto">
                  <a:xfrm>
                    <a:off x="856" y="3748"/>
                    <a:ext cx="13" cy="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41" name="Line 149"/>
                  <p:cNvSpPr>
                    <a:spLocks noChangeShapeType="1"/>
                  </p:cNvSpPr>
                  <p:nvPr/>
                </p:nvSpPr>
                <p:spPr bwMode="auto">
                  <a:xfrm>
                    <a:off x="856" y="3654"/>
                    <a:ext cx="13" cy="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42" name="Line 150"/>
                  <p:cNvSpPr>
                    <a:spLocks noChangeShapeType="1"/>
                  </p:cNvSpPr>
                  <p:nvPr/>
                </p:nvSpPr>
                <p:spPr bwMode="auto">
                  <a:xfrm>
                    <a:off x="856" y="3562"/>
                    <a:ext cx="13" cy="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43" name="Line 151"/>
                  <p:cNvSpPr>
                    <a:spLocks noChangeShapeType="1"/>
                  </p:cNvSpPr>
                  <p:nvPr/>
                </p:nvSpPr>
                <p:spPr bwMode="auto">
                  <a:xfrm>
                    <a:off x="847" y="3467"/>
                    <a:ext cx="22" cy="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44" name="Rectangle 152"/>
                  <p:cNvSpPr>
                    <a:spLocks noChangeArrowheads="1"/>
                  </p:cNvSpPr>
                  <p:nvPr/>
                </p:nvSpPr>
                <p:spPr bwMode="auto">
                  <a:xfrm>
                    <a:off x="755" y="3441"/>
                    <a:ext cx="79" cy="7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0" tIns="0" rIns="0" bIns="0" numCol="1" anchor="t" anchorCtr="0" compatLnSpc="1">
                    <a:prstTxWarp prst="textNoShape">
                      <a:avLst/>
                    </a:prstTxWarp>
                    <a:spAutoFit/>
                  </a:bodyPr>
                  <a:lstStyle>
                    <a:lvl1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1pPr>
                    <a:lvl2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2pPr>
                    <a:lvl3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3pPr>
                    <a:lvl4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4pPr>
                    <a:lvl5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5pPr>
                    <a:lvl6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6pPr>
                    <a:lvl7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7pPr>
                    <a:lvl8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8pPr>
                    <a:lvl9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9pPr>
                  </a:lstStyle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alt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rPr>
                      <a:t>3</a:t>
                    </a:r>
                    <a:endParaRPr kumimoji="0" lang="en-US" alt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5" name="Line 153"/>
                  <p:cNvSpPr>
                    <a:spLocks noChangeShapeType="1"/>
                  </p:cNvSpPr>
                  <p:nvPr/>
                </p:nvSpPr>
                <p:spPr bwMode="auto">
                  <a:xfrm>
                    <a:off x="856" y="3376"/>
                    <a:ext cx="13" cy="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46" name="Line 154"/>
                  <p:cNvSpPr>
                    <a:spLocks noChangeShapeType="1"/>
                  </p:cNvSpPr>
                  <p:nvPr/>
                </p:nvSpPr>
                <p:spPr bwMode="auto">
                  <a:xfrm>
                    <a:off x="856" y="3284"/>
                    <a:ext cx="13" cy="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47" name="Line 155"/>
                  <p:cNvSpPr>
                    <a:spLocks noChangeShapeType="1"/>
                  </p:cNvSpPr>
                  <p:nvPr/>
                </p:nvSpPr>
                <p:spPr bwMode="auto">
                  <a:xfrm>
                    <a:off x="856" y="3189"/>
                    <a:ext cx="13" cy="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48" name="Line 156"/>
                  <p:cNvSpPr>
                    <a:spLocks noChangeShapeType="1"/>
                  </p:cNvSpPr>
                  <p:nvPr/>
                </p:nvSpPr>
                <p:spPr bwMode="auto">
                  <a:xfrm>
                    <a:off x="856" y="3098"/>
                    <a:ext cx="13" cy="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49" name="Line 157"/>
                  <p:cNvSpPr>
                    <a:spLocks noChangeShapeType="1"/>
                  </p:cNvSpPr>
                  <p:nvPr/>
                </p:nvSpPr>
                <p:spPr bwMode="auto">
                  <a:xfrm>
                    <a:off x="847" y="3006"/>
                    <a:ext cx="22" cy="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50" name="Rectangle 158"/>
                  <p:cNvSpPr>
                    <a:spLocks noChangeArrowheads="1"/>
                  </p:cNvSpPr>
                  <p:nvPr/>
                </p:nvSpPr>
                <p:spPr bwMode="auto">
                  <a:xfrm>
                    <a:off x="755" y="2980"/>
                    <a:ext cx="79" cy="7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0" tIns="0" rIns="0" bIns="0" numCol="1" anchor="t" anchorCtr="0" compatLnSpc="1">
                    <a:prstTxWarp prst="textNoShape">
                      <a:avLst/>
                    </a:prstTxWarp>
                    <a:spAutoFit/>
                  </a:bodyPr>
                  <a:lstStyle>
                    <a:lvl1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1pPr>
                    <a:lvl2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2pPr>
                    <a:lvl3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3pPr>
                    <a:lvl4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4pPr>
                    <a:lvl5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5pPr>
                    <a:lvl6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6pPr>
                    <a:lvl7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7pPr>
                    <a:lvl8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8pPr>
                    <a:lvl9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9pPr>
                  </a:lstStyle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alt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rPr>
                      <a:t>4</a:t>
                    </a:r>
                    <a:endParaRPr kumimoji="0" lang="en-US" alt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1" name="Line 159"/>
                  <p:cNvSpPr>
                    <a:spLocks noChangeShapeType="1"/>
                  </p:cNvSpPr>
                  <p:nvPr/>
                </p:nvSpPr>
                <p:spPr bwMode="auto">
                  <a:xfrm>
                    <a:off x="856" y="2912"/>
                    <a:ext cx="13" cy="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52" name="Rectangle 160"/>
                  <p:cNvSpPr>
                    <a:spLocks noChangeArrowheads="1"/>
                  </p:cNvSpPr>
                  <p:nvPr/>
                </p:nvSpPr>
                <p:spPr bwMode="auto">
                  <a:xfrm>
                    <a:off x="764" y="2836"/>
                    <a:ext cx="79" cy="7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0" tIns="0" rIns="0" bIns="0" numCol="1" anchor="t" anchorCtr="0" compatLnSpc="1">
                    <a:prstTxWarp prst="textNoShape">
                      <a:avLst/>
                    </a:prstTxWarp>
                    <a:spAutoFit/>
                  </a:bodyPr>
                  <a:lstStyle>
                    <a:lvl1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1pPr>
                    <a:lvl2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2pPr>
                    <a:lvl3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3pPr>
                    <a:lvl4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4pPr>
                    <a:lvl5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5pPr>
                    <a:lvl6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6pPr>
                    <a:lvl7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7pPr>
                    <a:lvl8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8pPr>
                    <a:lvl9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9pPr>
                  </a:lstStyle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alt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rPr>
                      <a:t>4</a:t>
                    </a:r>
                    <a:endParaRPr kumimoji="0" lang="en-US" alt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3" name="Rectangle 161"/>
                  <p:cNvSpPr>
                    <a:spLocks noChangeArrowheads="1"/>
                  </p:cNvSpPr>
                  <p:nvPr/>
                </p:nvSpPr>
                <p:spPr bwMode="auto">
                  <a:xfrm>
                    <a:off x="649" y="2849"/>
                    <a:ext cx="158" cy="7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0" tIns="0" rIns="0" bIns="0" numCol="1" anchor="t" anchorCtr="0" compatLnSpc="1">
                    <a:prstTxWarp prst="textNoShape">
                      <a:avLst/>
                    </a:prstTxWarp>
                    <a:spAutoFit/>
                  </a:bodyPr>
                  <a:lstStyle>
                    <a:lvl1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1pPr>
                    <a:lvl2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2pPr>
                    <a:lvl3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3pPr>
                    <a:lvl4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4pPr>
                    <a:lvl5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5pPr>
                    <a:lvl6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6pPr>
                    <a:lvl7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7pPr>
                    <a:lvl8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8pPr>
                    <a:lvl9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9pPr>
                  </a:lstStyle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alt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rPr>
                      <a:t>x10</a:t>
                    </a:r>
                    <a:endParaRPr kumimoji="0" lang="en-US" alt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4" name="Rectangle 162"/>
                  <p:cNvSpPr>
                    <a:spLocks noChangeArrowheads="1"/>
                  </p:cNvSpPr>
                  <p:nvPr/>
                </p:nvSpPr>
                <p:spPr bwMode="auto">
                  <a:xfrm rot="16200000">
                    <a:off x="511" y="2974"/>
                    <a:ext cx="313" cy="4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0" tIns="0" rIns="0" bIns="0" numCol="1" anchor="t" anchorCtr="0" compatLnSpc="1">
                    <a:prstTxWarp prst="textNoShape">
                      <a:avLst/>
                    </a:prstTxWarp>
                    <a:spAutoFit/>
                  </a:bodyPr>
                  <a:lstStyle>
                    <a:lvl1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1pPr>
                    <a:lvl2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2pPr>
                    <a:lvl3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3pPr>
                    <a:lvl4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4pPr>
                    <a:lvl5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5pPr>
                    <a:lvl6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6pPr>
                    <a:lvl7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7pPr>
                    <a:lvl8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8pPr>
                    <a:lvl9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9pPr>
                  </a:lstStyle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alt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Sans Serif Regular"/>
                        <a:cs typeface="Arial" pitchFamily="34" charset="0"/>
                      </a:rPr>
                      <a:t>Intens. [a.u.]</a:t>
                    </a:r>
                    <a:endParaRPr kumimoji="0" lang="en-US" alt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5" name="Rectangle 163"/>
                  <p:cNvSpPr>
                    <a:spLocks noChangeArrowheads="1"/>
                  </p:cNvSpPr>
                  <p:nvPr/>
                </p:nvSpPr>
                <p:spPr bwMode="auto">
                  <a:xfrm>
                    <a:off x="869" y="2840"/>
                    <a:ext cx="3345" cy="2023"/>
                  </a:xfrm>
                  <a:prstGeom prst="rect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56" name="Line 164"/>
                  <p:cNvSpPr>
                    <a:spLocks noChangeShapeType="1"/>
                  </p:cNvSpPr>
                  <p:nvPr/>
                </p:nvSpPr>
                <p:spPr bwMode="auto">
                  <a:xfrm>
                    <a:off x="940" y="4866"/>
                    <a:ext cx="0" cy="1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57" name="Line 165"/>
                  <p:cNvSpPr>
                    <a:spLocks noChangeShapeType="1"/>
                  </p:cNvSpPr>
                  <p:nvPr/>
                </p:nvSpPr>
                <p:spPr bwMode="auto">
                  <a:xfrm>
                    <a:off x="1037" y="4866"/>
                    <a:ext cx="0" cy="17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58" name="Rectangle 166"/>
                  <p:cNvSpPr>
                    <a:spLocks noChangeArrowheads="1"/>
                  </p:cNvSpPr>
                  <p:nvPr/>
                </p:nvSpPr>
                <p:spPr bwMode="auto">
                  <a:xfrm>
                    <a:off x="967" y="4883"/>
                    <a:ext cx="140" cy="6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0" tIns="0" rIns="0" bIns="0" numCol="1" anchor="t" anchorCtr="0" compatLnSpc="1">
                    <a:prstTxWarp prst="textNoShape">
                      <a:avLst/>
                    </a:prstTxWarp>
                    <a:spAutoFit/>
                  </a:bodyPr>
                  <a:lstStyle>
                    <a:lvl1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1pPr>
                    <a:lvl2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2pPr>
                    <a:lvl3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3pPr>
                    <a:lvl4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4pPr>
                    <a:lvl5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5pPr>
                    <a:lvl6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6pPr>
                    <a:lvl7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7pPr>
                    <a:lvl8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8pPr>
                    <a:lvl9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9pPr>
                  </a:lstStyle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alt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rPr>
                      <a:t>700</a:t>
                    </a:r>
                    <a:endParaRPr kumimoji="0" lang="en-US" alt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9" name="Line 167"/>
                  <p:cNvSpPr>
                    <a:spLocks noChangeShapeType="1"/>
                  </p:cNvSpPr>
                  <p:nvPr/>
                </p:nvSpPr>
                <p:spPr bwMode="auto">
                  <a:xfrm>
                    <a:off x="1129" y="4866"/>
                    <a:ext cx="0" cy="1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60" name="Line 168"/>
                  <p:cNvSpPr>
                    <a:spLocks noChangeShapeType="1"/>
                  </p:cNvSpPr>
                  <p:nvPr/>
                </p:nvSpPr>
                <p:spPr bwMode="auto">
                  <a:xfrm>
                    <a:off x="1227" y="4866"/>
                    <a:ext cx="0" cy="1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61" name="Line 169"/>
                  <p:cNvSpPr>
                    <a:spLocks noChangeShapeType="1"/>
                  </p:cNvSpPr>
                  <p:nvPr/>
                </p:nvSpPr>
                <p:spPr bwMode="auto">
                  <a:xfrm>
                    <a:off x="1324" y="4866"/>
                    <a:ext cx="0" cy="1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62" name="Line 170"/>
                  <p:cNvSpPr>
                    <a:spLocks noChangeShapeType="1"/>
                  </p:cNvSpPr>
                  <p:nvPr/>
                </p:nvSpPr>
                <p:spPr bwMode="auto">
                  <a:xfrm>
                    <a:off x="1421" y="4866"/>
                    <a:ext cx="0" cy="1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63" name="Line 171"/>
                  <p:cNvSpPr>
                    <a:spLocks noChangeShapeType="1"/>
                  </p:cNvSpPr>
                  <p:nvPr/>
                </p:nvSpPr>
                <p:spPr bwMode="auto">
                  <a:xfrm>
                    <a:off x="1518" y="4866"/>
                    <a:ext cx="0" cy="17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64" name="Rectangle 172"/>
                  <p:cNvSpPr>
                    <a:spLocks noChangeArrowheads="1"/>
                  </p:cNvSpPr>
                  <p:nvPr/>
                </p:nvSpPr>
                <p:spPr bwMode="auto">
                  <a:xfrm>
                    <a:off x="1448" y="4883"/>
                    <a:ext cx="140" cy="6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0" tIns="0" rIns="0" bIns="0" numCol="1" anchor="t" anchorCtr="0" compatLnSpc="1">
                    <a:prstTxWarp prst="textNoShape">
                      <a:avLst/>
                    </a:prstTxWarp>
                    <a:spAutoFit/>
                  </a:bodyPr>
                  <a:lstStyle>
                    <a:lvl1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1pPr>
                    <a:lvl2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2pPr>
                    <a:lvl3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3pPr>
                    <a:lvl4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4pPr>
                    <a:lvl5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5pPr>
                    <a:lvl6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6pPr>
                    <a:lvl7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7pPr>
                    <a:lvl8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8pPr>
                    <a:lvl9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9pPr>
                  </a:lstStyle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alt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rPr>
                      <a:t>750</a:t>
                    </a:r>
                    <a:endParaRPr kumimoji="0" lang="en-US" alt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5" name="Line 173"/>
                  <p:cNvSpPr>
                    <a:spLocks noChangeShapeType="1"/>
                  </p:cNvSpPr>
                  <p:nvPr/>
                </p:nvSpPr>
                <p:spPr bwMode="auto">
                  <a:xfrm>
                    <a:off x="1615" y="4866"/>
                    <a:ext cx="0" cy="1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66" name="Line 174"/>
                  <p:cNvSpPr>
                    <a:spLocks noChangeShapeType="1"/>
                  </p:cNvSpPr>
                  <p:nvPr/>
                </p:nvSpPr>
                <p:spPr bwMode="auto">
                  <a:xfrm>
                    <a:off x="1712" y="4866"/>
                    <a:ext cx="0" cy="1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67" name="Line 175"/>
                  <p:cNvSpPr>
                    <a:spLocks noChangeShapeType="1"/>
                  </p:cNvSpPr>
                  <p:nvPr/>
                </p:nvSpPr>
                <p:spPr bwMode="auto">
                  <a:xfrm>
                    <a:off x="1809" y="4866"/>
                    <a:ext cx="0" cy="1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68" name="Line 176"/>
                  <p:cNvSpPr>
                    <a:spLocks noChangeShapeType="1"/>
                  </p:cNvSpPr>
                  <p:nvPr/>
                </p:nvSpPr>
                <p:spPr bwMode="auto">
                  <a:xfrm>
                    <a:off x="1902" y="4866"/>
                    <a:ext cx="0" cy="1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69" name="Line 177"/>
                  <p:cNvSpPr>
                    <a:spLocks noChangeShapeType="1"/>
                  </p:cNvSpPr>
                  <p:nvPr/>
                </p:nvSpPr>
                <p:spPr bwMode="auto">
                  <a:xfrm>
                    <a:off x="1999" y="4866"/>
                    <a:ext cx="0" cy="17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70" name="Rectangle 178"/>
                  <p:cNvSpPr>
                    <a:spLocks noChangeArrowheads="1"/>
                  </p:cNvSpPr>
                  <p:nvPr/>
                </p:nvSpPr>
                <p:spPr bwMode="auto">
                  <a:xfrm>
                    <a:off x="1929" y="4883"/>
                    <a:ext cx="140" cy="6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0" tIns="0" rIns="0" bIns="0" numCol="1" anchor="t" anchorCtr="0" compatLnSpc="1">
                    <a:prstTxWarp prst="textNoShape">
                      <a:avLst/>
                    </a:prstTxWarp>
                    <a:spAutoFit/>
                  </a:bodyPr>
                  <a:lstStyle>
                    <a:lvl1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1pPr>
                    <a:lvl2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2pPr>
                    <a:lvl3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3pPr>
                    <a:lvl4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4pPr>
                    <a:lvl5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5pPr>
                    <a:lvl6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6pPr>
                    <a:lvl7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7pPr>
                    <a:lvl8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8pPr>
                    <a:lvl9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9pPr>
                  </a:lstStyle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alt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rPr>
                      <a:t>800</a:t>
                    </a:r>
                    <a:endParaRPr kumimoji="0" lang="en-US" alt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71" name="Line 179"/>
                  <p:cNvSpPr>
                    <a:spLocks noChangeShapeType="1"/>
                  </p:cNvSpPr>
                  <p:nvPr/>
                </p:nvSpPr>
                <p:spPr bwMode="auto">
                  <a:xfrm>
                    <a:off x="2096" y="4866"/>
                    <a:ext cx="0" cy="1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72" name="Line 180"/>
                  <p:cNvSpPr>
                    <a:spLocks noChangeShapeType="1"/>
                  </p:cNvSpPr>
                  <p:nvPr/>
                </p:nvSpPr>
                <p:spPr bwMode="auto">
                  <a:xfrm>
                    <a:off x="2193" y="4866"/>
                    <a:ext cx="0" cy="1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73" name="Line 181"/>
                  <p:cNvSpPr>
                    <a:spLocks noChangeShapeType="1"/>
                  </p:cNvSpPr>
                  <p:nvPr/>
                </p:nvSpPr>
                <p:spPr bwMode="auto">
                  <a:xfrm>
                    <a:off x="2290" y="4866"/>
                    <a:ext cx="0" cy="1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74" name="Line 182"/>
                  <p:cNvSpPr>
                    <a:spLocks noChangeShapeType="1"/>
                  </p:cNvSpPr>
                  <p:nvPr/>
                </p:nvSpPr>
                <p:spPr bwMode="auto">
                  <a:xfrm>
                    <a:off x="2387" y="4866"/>
                    <a:ext cx="0" cy="1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75" name="Line 183"/>
                  <p:cNvSpPr>
                    <a:spLocks noChangeShapeType="1"/>
                  </p:cNvSpPr>
                  <p:nvPr/>
                </p:nvSpPr>
                <p:spPr bwMode="auto">
                  <a:xfrm>
                    <a:off x="2484" y="4866"/>
                    <a:ext cx="0" cy="17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76" name="Rectangle 184"/>
                  <p:cNvSpPr>
                    <a:spLocks noChangeArrowheads="1"/>
                  </p:cNvSpPr>
                  <p:nvPr/>
                </p:nvSpPr>
                <p:spPr bwMode="auto">
                  <a:xfrm>
                    <a:off x="2414" y="4883"/>
                    <a:ext cx="140" cy="6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0" tIns="0" rIns="0" bIns="0" numCol="1" anchor="t" anchorCtr="0" compatLnSpc="1">
                    <a:prstTxWarp prst="textNoShape">
                      <a:avLst/>
                    </a:prstTxWarp>
                    <a:spAutoFit/>
                  </a:bodyPr>
                  <a:lstStyle>
                    <a:lvl1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1pPr>
                    <a:lvl2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2pPr>
                    <a:lvl3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3pPr>
                    <a:lvl4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4pPr>
                    <a:lvl5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5pPr>
                    <a:lvl6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6pPr>
                    <a:lvl7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7pPr>
                    <a:lvl8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8pPr>
                    <a:lvl9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9pPr>
                  </a:lstStyle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alt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rPr>
                      <a:t>850</a:t>
                    </a:r>
                    <a:endParaRPr kumimoji="0" lang="en-US" alt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77" name="Line 185"/>
                  <p:cNvSpPr>
                    <a:spLocks noChangeShapeType="1"/>
                  </p:cNvSpPr>
                  <p:nvPr/>
                </p:nvSpPr>
                <p:spPr bwMode="auto">
                  <a:xfrm>
                    <a:off x="2581" y="4866"/>
                    <a:ext cx="0" cy="1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78" name="Line 186"/>
                  <p:cNvSpPr>
                    <a:spLocks noChangeShapeType="1"/>
                  </p:cNvSpPr>
                  <p:nvPr/>
                </p:nvSpPr>
                <p:spPr bwMode="auto">
                  <a:xfrm>
                    <a:off x="2674" y="4866"/>
                    <a:ext cx="0" cy="1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79" name="Line 187"/>
                  <p:cNvSpPr>
                    <a:spLocks noChangeShapeType="1"/>
                  </p:cNvSpPr>
                  <p:nvPr/>
                </p:nvSpPr>
                <p:spPr bwMode="auto">
                  <a:xfrm>
                    <a:off x="2771" y="4866"/>
                    <a:ext cx="0" cy="1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80" name="Line 188"/>
                  <p:cNvSpPr>
                    <a:spLocks noChangeShapeType="1"/>
                  </p:cNvSpPr>
                  <p:nvPr/>
                </p:nvSpPr>
                <p:spPr bwMode="auto">
                  <a:xfrm>
                    <a:off x="2868" y="4866"/>
                    <a:ext cx="0" cy="1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81" name="Line 189"/>
                  <p:cNvSpPr>
                    <a:spLocks noChangeShapeType="1"/>
                  </p:cNvSpPr>
                  <p:nvPr/>
                </p:nvSpPr>
                <p:spPr bwMode="auto">
                  <a:xfrm>
                    <a:off x="2965" y="4866"/>
                    <a:ext cx="0" cy="17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82" name="Rectangle 190"/>
                  <p:cNvSpPr>
                    <a:spLocks noChangeArrowheads="1"/>
                  </p:cNvSpPr>
                  <p:nvPr/>
                </p:nvSpPr>
                <p:spPr bwMode="auto">
                  <a:xfrm>
                    <a:off x="2895" y="4883"/>
                    <a:ext cx="140" cy="6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0" tIns="0" rIns="0" bIns="0" numCol="1" anchor="t" anchorCtr="0" compatLnSpc="1">
                    <a:prstTxWarp prst="textNoShape">
                      <a:avLst/>
                    </a:prstTxWarp>
                    <a:spAutoFit/>
                  </a:bodyPr>
                  <a:lstStyle>
                    <a:lvl1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1pPr>
                    <a:lvl2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2pPr>
                    <a:lvl3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3pPr>
                    <a:lvl4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4pPr>
                    <a:lvl5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5pPr>
                    <a:lvl6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6pPr>
                    <a:lvl7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7pPr>
                    <a:lvl8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8pPr>
                    <a:lvl9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9pPr>
                  </a:lstStyle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alt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rPr>
                      <a:t>900</a:t>
                    </a:r>
                    <a:endParaRPr kumimoji="0" lang="en-US" alt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3" name="Line 191"/>
                  <p:cNvSpPr>
                    <a:spLocks noChangeShapeType="1"/>
                  </p:cNvSpPr>
                  <p:nvPr/>
                </p:nvSpPr>
                <p:spPr bwMode="auto">
                  <a:xfrm>
                    <a:off x="3062" y="4866"/>
                    <a:ext cx="0" cy="1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84" name="Line 192"/>
                  <p:cNvSpPr>
                    <a:spLocks noChangeShapeType="1"/>
                  </p:cNvSpPr>
                  <p:nvPr/>
                </p:nvSpPr>
                <p:spPr bwMode="auto">
                  <a:xfrm>
                    <a:off x="3160" y="4866"/>
                    <a:ext cx="0" cy="1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85" name="Line 193"/>
                  <p:cNvSpPr>
                    <a:spLocks noChangeShapeType="1"/>
                  </p:cNvSpPr>
                  <p:nvPr/>
                </p:nvSpPr>
                <p:spPr bwMode="auto">
                  <a:xfrm>
                    <a:off x="3257" y="4866"/>
                    <a:ext cx="0" cy="1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86" name="Line 194"/>
                  <p:cNvSpPr>
                    <a:spLocks noChangeShapeType="1"/>
                  </p:cNvSpPr>
                  <p:nvPr/>
                </p:nvSpPr>
                <p:spPr bwMode="auto">
                  <a:xfrm>
                    <a:off x="3354" y="4866"/>
                    <a:ext cx="0" cy="1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87" name="Line 195"/>
                  <p:cNvSpPr>
                    <a:spLocks noChangeShapeType="1"/>
                  </p:cNvSpPr>
                  <p:nvPr/>
                </p:nvSpPr>
                <p:spPr bwMode="auto">
                  <a:xfrm>
                    <a:off x="3446" y="4866"/>
                    <a:ext cx="0" cy="17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88" name="Rectangle 196"/>
                  <p:cNvSpPr>
                    <a:spLocks noChangeArrowheads="1"/>
                  </p:cNvSpPr>
                  <p:nvPr/>
                </p:nvSpPr>
                <p:spPr bwMode="auto">
                  <a:xfrm>
                    <a:off x="3376" y="4883"/>
                    <a:ext cx="140" cy="6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0" tIns="0" rIns="0" bIns="0" numCol="1" anchor="t" anchorCtr="0" compatLnSpc="1">
                    <a:prstTxWarp prst="textNoShape">
                      <a:avLst/>
                    </a:prstTxWarp>
                    <a:spAutoFit/>
                  </a:bodyPr>
                  <a:lstStyle>
                    <a:lvl1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1pPr>
                    <a:lvl2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2pPr>
                    <a:lvl3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3pPr>
                    <a:lvl4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4pPr>
                    <a:lvl5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5pPr>
                    <a:lvl6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6pPr>
                    <a:lvl7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7pPr>
                    <a:lvl8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8pPr>
                    <a:lvl9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9pPr>
                  </a:lstStyle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alt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rPr>
                      <a:t>950</a:t>
                    </a:r>
                    <a:endParaRPr kumimoji="0" lang="en-US" alt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9" name="Line 197"/>
                  <p:cNvSpPr>
                    <a:spLocks noChangeShapeType="1"/>
                  </p:cNvSpPr>
                  <p:nvPr/>
                </p:nvSpPr>
                <p:spPr bwMode="auto">
                  <a:xfrm>
                    <a:off x="3544" y="4866"/>
                    <a:ext cx="0" cy="1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90" name="Line 198"/>
                  <p:cNvSpPr>
                    <a:spLocks noChangeShapeType="1"/>
                  </p:cNvSpPr>
                  <p:nvPr/>
                </p:nvSpPr>
                <p:spPr bwMode="auto">
                  <a:xfrm>
                    <a:off x="3641" y="4866"/>
                    <a:ext cx="0" cy="1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91" name="Line 199"/>
                  <p:cNvSpPr>
                    <a:spLocks noChangeShapeType="1"/>
                  </p:cNvSpPr>
                  <p:nvPr/>
                </p:nvSpPr>
                <p:spPr bwMode="auto">
                  <a:xfrm>
                    <a:off x="3738" y="4866"/>
                    <a:ext cx="0" cy="1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92" name="Line 200"/>
                  <p:cNvSpPr>
                    <a:spLocks noChangeShapeType="1"/>
                  </p:cNvSpPr>
                  <p:nvPr/>
                </p:nvSpPr>
                <p:spPr bwMode="auto">
                  <a:xfrm>
                    <a:off x="3835" y="4866"/>
                    <a:ext cx="0" cy="1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93" name="Line 201"/>
                  <p:cNvSpPr>
                    <a:spLocks noChangeShapeType="1"/>
                  </p:cNvSpPr>
                  <p:nvPr/>
                </p:nvSpPr>
                <p:spPr bwMode="auto">
                  <a:xfrm>
                    <a:off x="3932" y="4866"/>
                    <a:ext cx="0" cy="17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94" name="Rectangle 202"/>
                  <p:cNvSpPr>
                    <a:spLocks noChangeArrowheads="1"/>
                  </p:cNvSpPr>
                  <p:nvPr/>
                </p:nvSpPr>
                <p:spPr bwMode="auto">
                  <a:xfrm>
                    <a:off x="3842" y="4883"/>
                    <a:ext cx="180" cy="6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0" tIns="0" rIns="0" bIns="0" numCol="1" anchor="t" anchorCtr="0" compatLnSpc="1">
                    <a:prstTxWarp prst="textNoShape">
                      <a:avLst/>
                    </a:prstTxWarp>
                    <a:spAutoFit/>
                  </a:bodyPr>
                  <a:lstStyle>
                    <a:lvl1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1pPr>
                    <a:lvl2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2pPr>
                    <a:lvl3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3pPr>
                    <a:lvl4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4pPr>
                    <a:lvl5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5pPr>
                    <a:lvl6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6pPr>
                    <a:lvl7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7pPr>
                    <a:lvl8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8pPr>
                    <a:lvl9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9pPr>
                  </a:lstStyle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alt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rPr>
                      <a:t>1000</a:t>
                    </a:r>
                    <a:endParaRPr kumimoji="0" lang="en-US" alt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95" name="Line 203"/>
                  <p:cNvSpPr>
                    <a:spLocks noChangeShapeType="1"/>
                  </p:cNvSpPr>
                  <p:nvPr/>
                </p:nvSpPr>
                <p:spPr bwMode="auto">
                  <a:xfrm>
                    <a:off x="4029" y="4866"/>
                    <a:ext cx="0" cy="1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96" name="Line 204"/>
                  <p:cNvSpPr>
                    <a:spLocks noChangeShapeType="1"/>
                  </p:cNvSpPr>
                  <p:nvPr/>
                </p:nvSpPr>
                <p:spPr bwMode="auto">
                  <a:xfrm>
                    <a:off x="4126" y="4866"/>
                    <a:ext cx="0" cy="1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AU"/>
                  </a:p>
                </p:txBody>
              </p:sp>
              <p:sp>
                <p:nvSpPr>
                  <p:cNvPr id="97" name="Rectangle 205"/>
                  <p:cNvSpPr>
                    <a:spLocks noChangeArrowheads="1"/>
                  </p:cNvSpPr>
                  <p:nvPr/>
                </p:nvSpPr>
                <p:spPr bwMode="auto">
                  <a:xfrm>
                    <a:off x="4104" y="4928"/>
                    <a:ext cx="106" cy="4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0" tIns="0" rIns="0" bIns="0" numCol="1" anchor="t" anchorCtr="0" compatLnSpc="1">
                    <a:prstTxWarp prst="textNoShape">
                      <a:avLst/>
                    </a:prstTxWarp>
                    <a:spAutoFit/>
                  </a:bodyPr>
                  <a:lstStyle>
                    <a:lvl1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1pPr>
                    <a:lvl2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2pPr>
                    <a:lvl3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3pPr>
                    <a:lvl4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4pPr>
                    <a:lvl5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5pPr>
                    <a:lvl6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6pPr>
                    <a:lvl7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7pPr>
                    <a:lvl8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8pPr>
                    <a:lvl9pPr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9pPr>
                  </a:lstStyle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alt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Sans Serif Regular"/>
                        <a:cs typeface="Arial" pitchFamily="34" charset="0"/>
                      </a:rPr>
                      <a:t>m/z</a:t>
                    </a:r>
                    <a:endParaRPr kumimoji="0" lang="en-US" alt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cxnSp>
              <p:nvCxnSpPr>
                <p:cNvPr id="10" name="Straight Connector 9"/>
                <p:cNvCxnSpPr/>
                <p:nvPr/>
              </p:nvCxnSpPr>
              <p:spPr>
                <a:xfrm flipH="1">
                  <a:off x="1498993" y="5201913"/>
                  <a:ext cx="198782" cy="146167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1" name="TextBox 10"/>
                <p:cNvSpPr txBox="1"/>
                <p:nvPr/>
              </p:nvSpPr>
              <p:spPr>
                <a:xfrm>
                  <a:off x="3225772" y="4669869"/>
                  <a:ext cx="485345" cy="76306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AU" sz="800" dirty="0" smtClean="0"/>
                    <a:t>P</a:t>
                  </a:r>
                  <a:r>
                    <a:rPr lang="en-AU" sz="800" baseline="-25000" dirty="0" smtClean="0"/>
                    <a:t>6</a:t>
                  </a:r>
                </a:p>
                <a:p>
                  <a:pPr algn="ctr"/>
                  <a:r>
                    <a:rPr lang="en-AU" sz="800" dirty="0" smtClean="0"/>
                    <a:t>833</a:t>
                  </a:r>
                  <a:endParaRPr lang="en-AU" sz="800" dirty="0"/>
                </a:p>
              </p:txBody>
            </p:sp>
            <p:sp>
              <p:nvSpPr>
                <p:cNvPr id="12" name="TextBox 11"/>
                <p:cNvSpPr txBox="1"/>
                <p:nvPr/>
              </p:nvSpPr>
              <p:spPr>
                <a:xfrm>
                  <a:off x="5281111" y="5560720"/>
                  <a:ext cx="463551" cy="87475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AU" sz="800" dirty="0" smtClean="0"/>
                    <a:t>P</a:t>
                  </a:r>
                  <a:r>
                    <a:rPr lang="en-AU" sz="800" baseline="-25000" dirty="0" smtClean="0"/>
                    <a:t>7</a:t>
                  </a:r>
                </a:p>
                <a:p>
                  <a:pPr algn="ctr"/>
                  <a:r>
                    <a:rPr lang="en-AU" sz="800" dirty="0" smtClean="0"/>
                    <a:t>965</a:t>
                  </a:r>
                  <a:endParaRPr lang="en-AU" sz="800" dirty="0"/>
                </a:p>
              </p:txBody>
            </p:sp>
            <p:sp>
              <p:nvSpPr>
                <p:cNvPr id="13" name="TextBox 12"/>
                <p:cNvSpPr txBox="1"/>
                <p:nvPr/>
              </p:nvSpPr>
              <p:spPr>
                <a:xfrm>
                  <a:off x="5909763" y="6713364"/>
                  <a:ext cx="655727" cy="76306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AU" sz="800" dirty="0" smtClean="0"/>
                    <a:t>P</a:t>
                  </a:r>
                  <a:r>
                    <a:rPr lang="en-AU" sz="800" baseline="-25000" dirty="0" smtClean="0"/>
                    <a:t>6</a:t>
                  </a:r>
                  <a:r>
                    <a:rPr lang="en-AU" sz="800" dirty="0" smtClean="0"/>
                    <a:t>+G</a:t>
                  </a:r>
                </a:p>
                <a:p>
                  <a:pPr algn="ctr"/>
                  <a:r>
                    <a:rPr lang="en-AU" sz="800" dirty="0" smtClean="0"/>
                    <a:t>1009</a:t>
                  </a:r>
                  <a:endParaRPr lang="en-AU" sz="800" dirty="0"/>
                </a:p>
              </p:txBody>
            </p:sp>
            <p:sp>
              <p:nvSpPr>
                <p:cNvPr id="14" name="TextBox 13"/>
                <p:cNvSpPr txBox="1"/>
                <p:nvPr/>
              </p:nvSpPr>
              <p:spPr>
                <a:xfrm>
                  <a:off x="4730843" y="6046788"/>
                  <a:ext cx="581937" cy="119285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AU" sz="800" dirty="0" smtClean="0"/>
                    <a:t>RE</a:t>
                  </a:r>
                </a:p>
                <a:p>
                  <a:pPr algn="ctr"/>
                  <a:r>
                    <a:rPr lang="en-AU" sz="800" dirty="0" smtClean="0"/>
                    <a:t>P</a:t>
                  </a:r>
                  <a:r>
                    <a:rPr lang="en-AU" sz="800" baseline="-25000" dirty="0" smtClean="0"/>
                    <a:t>6</a:t>
                  </a:r>
                  <a:r>
                    <a:rPr lang="en-AU" sz="800" dirty="0" smtClean="0"/>
                    <a:t>+2AB</a:t>
                  </a:r>
                </a:p>
                <a:p>
                  <a:pPr algn="ctr"/>
                  <a:r>
                    <a:rPr lang="en-AU" sz="800" dirty="0" smtClean="0"/>
                    <a:t>953</a:t>
                  </a:r>
                  <a:endParaRPr lang="en-AU" sz="800" dirty="0"/>
                </a:p>
              </p:txBody>
            </p:sp>
            <p:cxnSp>
              <p:nvCxnSpPr>
                <p:cNvPr id="15" name="Straight Connector 14"/>
                <p:cNvCxnSpPr/>
                <p:nvPr/>
              </p:nvCxnSpPr>
              <p:spPr>
                <a:xfrm>
                  <a:off x="5141531" y="7123292"/>
                  <a:ext cx="171249" cy="456834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6" name="TextBox 15"/>
                <p:cNvSpPr txBox="1"/>
                <p:nvPr/>
              </p:nvSpPr>
              <p:spPr>
                <a:xfrm>
                  <a:off x="3599944" y="6414554"/>
                  <a:ext cx="679843" cy="76306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AU" sz="800" dirty="0" smtClean="0"/>
                    <a:t>P</a:t>
                  </a:r>
                  <a:r>
                    <a:rPr lang="en-AU" sz="800" baseline="-25000" dirty="0" smtClean="0"/>
                    <a:t>5</a:t>
                  </a:r>
                  <a:r>
                    <a:rPr lang="en-AU" sz="800" dirty="0" smtClean="0"/>
                    <a:t>+G</a:t>
                  </a:r>
                </a:p>
                <a:p>
                  <a:pPr algn="ctr"/>
                  <a:r>
                    <a:rPr lang="en-AU" sz="800" dirty="0" smtClean="0"/>
                    <a:t>877</a:t>
                  </a:r>
                  <a:endParaRPr lang="en-AU" sz="800" dirty="0"/>
                </a:p>
              </p:txBody>
            </p:sp>
            <p:cxnSp>
              <p:nvCxnSpPr>
                <p:cNvPr id="17" name="Straight Connector 16"/>
                <p:cNvCxnSpPr/>
                <p:nvPr/>
              </p:nvCxnSpPr>
              <p:spPr>
                <a:xfrm>
                  <a:off x="3989623" y="7238140"/>
                  <a:ext cx="171249" cy="456834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8" name="TextBox 17"/>
                <p:cNvSpPr txBox="1"/>
                <p:nvPr/>
              </p:nvSpPr>
              <p:spPr>
                <a:xfrm>
                  <a:off x="2592397" y="6021193"/>
                  <a:ext cx="783185" cy="10405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AU" sz="800" dirty="0" smtClean="0"/>
                    <a:t>RE</a:t>
                  </a:r>
                </a:p>
                <a:p>
                  <a:pPr algn="ctr"/>
                  <a:r>
                    <a:rPr lang="en-AU" sz="800" dirty="0" smtClean="0"/>
                    <a:t>P</a:t>
                  </a:r>
                  <a:r>
                    <a:rPr lang="en-AU" sz="800" baseline="-25000" dirty="0" smtClean="0"/>
                    <a:t>5</a:t>
                  </a:r>
                  <a:r>
                    <a:rPr lang="en-AU" sz="800" dirty="0" smtClean="0"/>
                    <a:t>+2AB</a:t>
                  </a:r>
                </a:p>
                <a:p>
                  <a:pPr algn="ctr"/>
                  <a:r>
                    <a:rPr lang="en-AU" sz="800" dirty="0" smtClean="0"/>
                    <a:t>821</a:t>
                  </a:r>
                  <a:endParaRPr lang="en-AU" sz="800" dirty="0"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3126223" y="6888402"/>
                  <a:ext cx="171249" cy="456834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20" name="TextBox 19"/>
                <p:cNvSpPr txBox="1"/>
                <p:nvPr/>
              </p:nvSpPr>
              <p:spPr>
                <a:xfrm>
                  <a:off x="1791239" y="6826257"/>
                  <a:ext cx="737138" cy="76306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AU" sz="800" dirty="0" smtClean="0"/>
                    <a:t>P</a:t>
                  </a:r>
                  <a:r>
                    <a:rPr lang="en-AU" sz="800" baseline="-25000" dirty="0" smtClean="0"/>
                    <a:t>4</a:t>
                  </a:r>
                  <a:r>
                    <a:rPr lang="en-AU" sz="800" dirty="0" smtClean="0"/>
                    <a:t>+G</a:t>
                  </a:r>
                </a:p>
                <a:p>
                  <a:pPr algn="ctr"/>
                  <a:r>
                    <a:rPr lang="en-AU" sz="800" dirty="0" smtClean="0"/>
                    <a:t>745</a:t>
                  </a:r>
                  <a:endParaRPr lang="en-AU" sz="800" dirty="0"/>
                </a:p>
              </p:txBody>
            </p:sp>
            <p:sp>
              <p:nvSpPr>
                <p:cNvPr id="21" name="TextBox 20"/>
                <p:cNvSpPr txBox="1"/>
                <p:nvPr/>
              </p:nvSpPr>
              <p:spPr>
                <a:xfrm rot="16200000">
                  <a:off x="-252929" y="5931505"/>
                  <a:ext cx="1914904" cy="45572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AU" sz="10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Relative </a:t>
                  </a:r>
                </a:p>
                <a:p>
                  <a:r>
                    <a:rPr lang="en-AU" sz="10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</a:t>
                  </a:r>
                  <a:r>
                    <a:rPr lang="en-AU" sz="10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bundance</a:t>
                  </a:r>
                  <a:endParaRPr lang="en-AU" sz="10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2" name="TextBox 21"/>
                <p:cNvSpPr txBox="1"/>
                <p:nvPr/>
              </p:nvSpPr>
              <p:spPr>
                <a:xfrm>
                  <a:off x="3161186" y="8026949"/>
                  <a:ext cx="674584" cy="35746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AU" sz="1000" dirty="0" smtClean="0"/>
                    <a:t>m/z</a:t>
                  </a:r>
                  <a:endParaRPr lang="en-AU" sz="1000" dirty="0"/>
                </a:p>
              </p:txBody>
            </p:sp>
          </p:grpSp>
        </p:grpSp>
        <p:sp>
          <p:nvSpPr>
            <p:cNvPr id="112" name="TextBox 111"/>
            <p:cNvSpPr txBox="1"/>
            <p:nvPr/>
          </p:nvSpPr>
          <p:spPr>
            <a:xfrm>
              <a:off x="637852" y="2305543"/>
              <a:ext cx="335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dirty="0" smtClean="0"/>
                <a:t>A</a:t>
              </a:r>
              <a:endParaRPr lang="en-AU" dirty="0"/>
            </a:p>
          </p:txBody>
        </p:sp>
      </p:grpSp>
    </p:spTree>
    <p:extLst>
      <p:ext uri="{BB962C8B-B14F-4D97-AF65-F5344CB8AC3E}">
        <p14:creationId xmlns:p14="http://schemas.microsoft.com/office/powerpoint/2010/main" val="20597996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</Words>
  <Application>Microsoft Office PowerPoint</Application>
  <PresentationFormat>On-screen Show (4:3)</PresentationFormat>
  <Paragraphs>41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Sunil Ratnayake</dc:creator>
  <cp:lastModifiedBy>Sunil Ratnayake</cp:lastModifiedBy>
  <cp:revision>2</cp:revision>
  <dcterms:created xsi:type="dcterms:W3CDTF">2006-08-16T00:00:00Z</dcterms:created>
  <dcterms:modified xsi:type="dcterms:W3CDTF">2015-12-11T01:34:09Z</dcterms:modified>
</cp:coreProperties>
</file>