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3" d="100"/>
          <a:sy n="103" d="100"/>
        </p:scale>
        <p:origin x="-1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B56D-67CE-B448-B369-3D2C3C45ADFD}" type="datetimeFigureOut">
              <a:rPr lang="es-ES" smtClean="0"/>
              <a:t>18/5/16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1321-3279-104B-8E4F-D715620DA8B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531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B56D-67CE-B448-B369-3D2C3C45ADFD}" type="datetimeFigureOut">
              <a:rPr lang="es-ES" smtClean="0"/>
              <a:t>18/5/16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1321-3279-104B-8E4F-D715620DA8B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15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B56D-67CE-B448-B369-3D2C3C45ADFD}" type="datetimeFigureOut">
              <a:rPr lang="es-ES" smtClean="0"/>
              <a:t>18/5/16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1321-3279-104B-8E4F-D715620DA8B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42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B56D-67CE-B448-B369-3D2C3C45ADFD}" type="datetimeFigureOut">
              <a:rPr lang="es-ES" smtClean="0"/>
              <a:t>18/5/16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1321-3279-104B-8E4F-D715620DA8B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24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B56D-67CE-B448-B369-3D2C3C45ADFD}" type="datetimeFigureOut">
              <a:rPr lang="es-ES" smtClean="0"/>
              <a:t>18/5/16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1321-3279-104B-8E4F-D715620DA8B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199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B56D-67CE-B448-B369-3D2C3C45ADFD}" type="datetimeFigureOut">
              <a:rPr lang="es-ES" smtClean="0"/>
              <a:t>18/5/16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1321-3279-104B-8E4F-D715620DA8B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20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B56D-67CE-B448-B369-3D2C3C45ADFD}" type="datetimeFigureOut">
              <a:rPr lang="es-ES" smtClean="0"/>
              <a:t>18/5/16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1321-3279-104B-8E4F-D715620DA8B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98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B56D-67CE-B448-B369-3D2C3C45ADFD}" type="datetimeFigureOut">
              <a:rPr lang="es-ES" smtClean="0"/>
              <a:t>18/5/16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1321-3279-104B-8E4F-D715620DA8B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94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B56D-67CE-B448-B369-3D2C3C45ADFD}" type="datetimeFigureOut">
              <a:rPr lang="es-ES" smtClean="0"/>
              <a:t>18/5/16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1321-3279-104B-8E4F-D715620DA8B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0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B56D-67CE-B448-B369-3D2C3C45ADFD}" type="datetimeFigureOut">
              <a:rPr lang="es-ES" smtClean="0"/>
              <a:t>18/5/16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1321-3279-104B-8E4F-D715620DA8B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68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B56D-67CE-B448-B369-3D2C3C45ADFD}" type="datetimeFigureOut">
              <a:rPr lang="es-ES" smtClean="0"/>
              <a:t>18/5/16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1321-3279-104B-8E4F-D715620DA8B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26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CB56D-67CE-B448-B369-3D2C3C45ADFD}" type="datetimeFigureOut">
              <a:rPr lang="es-ES" smtClean="0"/>
              <a:t>18/5/16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11321-3279-104B-8E4F-D715620DA8B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69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IGURE 1 PIO_JOVE copy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16" y="0"/>
            <a:ext cx="6495143" cy="571001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01428" y="6313714"/>
            <a:ext cx="104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FIGURE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572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801428" y="6313714"/>
            <a:ext cx="104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FIGURE </a:t>
            </a:r>
            <a:r>
              <a:rPr lang="es-ES" dirty="0" smtClean="0"/>
              <a:t>2</a:t>
            </a:r>
            <a:endParaRPr lang="es-ES" dirty="0"/>
          </a:p>
        </p:txBody>
      </p:sp>
      <p:pic>
        <p:nvPicPr>
          <p:cNvPr id="5" name="Imagen 4" descr="FIGUR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3" y="0"/>
            <a:ext cx="7032281" cy="635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801428" y="6313714"/>
            <a:ext cx="104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FIGURE </a:t>
            </a:r>
            <a:r>
              <a:rPr lang="es-ES" dirty="0" smtClean="0"/>
              <a:t>3</a:t>
            </a:r>
            <a:endParaRPr lang="es-ES" dirty="0"/>
          </a:p>
        </p:txBody>
      </p:sp>
      <p:grpSp>
        <p:nvGrpSpPr>
          <p:cNvPr id="15" name="Agrupar 14"/>
          <p:cNvGrpSpPr/>
          <p:nvPr/>
        </p:nvGrpSpPr>
        <p:grpSpPr>
          <a:xfrm>
            <a:off x="3390900" y="683381"/>
            <a:ext cx="1873098" cy="5491238"/>
            <a:chOff x="3390900" y="683381"/>
            <a:chExt cx="1873098" cy="5491238"/>
          </a:xfrm>
        </p:grpSpPr>
        <p:pic>
          <p:nvPicPr>
            <p:cNvPr id="5" name="Imagen 4" descr="FIGURE 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900" y="683381"/>
              <a:ext cx="1873098" cy="5491238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5092700" y="2273300"/>
              <a:ext cx="164948" cy="184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3397250" y="755650"/>
              <a:ext cx="164948" cy="184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397250" y="2565400"/>
              <a:ext cx="164948" cy="184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080152" y="4114800"/>
              <a:ext cx="164948" cy="184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3441624" y="4451350"/>
              <a:ext cx="164948" cy="184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5073650" y="5958719"/>
              <a:ext cx="164948" cy="184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3398354" y="691355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A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3390900" y="252862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B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403083" y="4387054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C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786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</Words>
  <Application>Microsoft Macintosh PowerPoint</Application>
  <PresentationFormat>Presentación en pantalla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Jesús Pintor</dc:creator>
  <cp:lastModifiedBy>Jesús Pintor</cp:lastModifiedBy>
  <cp:revision>2</cp:revision>
  <dcterms:created xsi:type="dcterms:W3CDTF">2015-04-27T20:46:53Z</dcterms:created>
  <dcterms:modified xsi:type="dcterms:W3CDTF">2016-05-18T10:29:53Z</dcterms:modified>
</cp:coreProperties>
</file>