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08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65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91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16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14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94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10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3074"/>
            <a:ext cx="7886700" cy="13255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86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3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02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4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8A84F-2EAE-42C9-A18F-73F158AE9BF5}" type="datetimeFigureOut">
              <a:rPr kumimoji="1" lang="ja-JP" altLang="en-US" smtClean="0"/>
              <a:t>2015/12/7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B8DC-CA79-42C1-B56C-F76A77896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6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Figures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>
                <a:solidFill>
                  <a:srgbClr val="00B0F0"/>
                </a:solidFill>
              </a:rPr>
              <a:t>4.1.1	Figures 1a_ Jove_Figures_Kataoka.pptx</a:t>
            </a:r>
            <a:endParaRPr lang="ja-JP" altLang="ja-JP" i="1" dirty="0">
              <a:solidFill>
                <a:srgbClr val="00B0F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04950" y="-819150"/>
            <a:ext cx="6134100" cy="84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>
                <a:solidFill>
                  <a:srgbClr val="00B0F0"/>
                </a:solidFill>
              </a:rPr>
              <a:t>4.1.2.	Figure 1b_</a:t>
            </a:r>
            <a:r>
              <a:rPr lang="en-US" altLang="ja-JP" dirty="0">
                <a:solidFill>
                  <a:srgbClr val="00B0F0"/>
                </a:solidFill>
              </a:rPr>
              <a:t> </a:t>
            </a:r>
            <a:r>
              <a:rPr lang="en-US" altLang="ja-JP" i="1" dirty="0">
                <a:solidFill>
                  <a:srgbClr val="00B0F0"/>
                </a:solidFill>
              </a:rPr>
              <a:t>Jove_Figures_Kataoka.pptx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619250"/>
            <a:ext cx="52959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>
                <a:solidFill>
                  <a:srgbClr val="00B0F0"/>
                </a:solidFill>
              </a:rPr>
              <a:t>4.2.1	Figure 3a_ Jove_Figures_Kataoka.pptx</a:t>
            </a:r>
            <a:endParaRPr lang="ja-JP" altLang="ja-JP" i="1" dirty="0">
              <a:solidFill>
                <a:srgbClr val="00B0F0"/>
              </a:solidFill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033462"/>
            <a:ext cx="63627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>
                <a:solidFill>
                  <a:srgbClr val="00B0F0"/>
                </a:solidFill>
              </a:rPr>
              <a:t>4.3.1 	Figure 3c_ Jove_Figures_Kataoka.pptx</a:t>
            </a:r>
            <a:endParaRPr lang="ja-JP" altLang="ja-JP" i="1" dirty="0">
              <a:solidFill>
                <a:srgbClr val="00B0F0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490537"/>
            <a:ext cx="68389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>
                <a:solidFill>
                  <a:srgbClr val="00B0F0"/>
                </a:solidFill>
              </a:rPr>
              <a:t>4.4.1	Figure 3b_ Jove_Figures_Kataoka.pptx</a:t>
            </a:r>
            <a:endParaRPr lang="ja-JP" altLang="ja-JP" i="1" dirty="0">
              <a:solidFill>
                <a:srgbClr val="00B0F0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757237"/>
            <a:ext cx="64865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>
                <a:solidFill>
                  <a:srgbClr val="00B0F0"/>
                </a:solidFill>
              </a:rPr>
              <a:t>4.5.1. 	Figure 3d_</a:t>
            </a:r>
            <a:r>
              <a:rPr lang="en-US" altLang="ja-JP" dirty="0">
                <a:solidFill>
                  <a:srgbClr val="00B0F0"/>
                </a:solidFill>
              </a:rPr>
              <a:t> </a:t>
            </a:r>
            <a:r>
              <a:rPr lang="en-US" altLang="ja-JP" i="1" dirty="0">
                <a:solidFill>
                  <a:srgbClr val="00B0F0"/>
                </a:solidFill>
              </a:rPr>
              <a:t>Jove_Figures_Kataoka.pptx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695325"/>
            <a:ext cx="6705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>
                <a:solidFill>
                  <a:srgbClr val="00B0F0"/>
                </a:solidFill>
              </a:rPr>
              <a:t>4.6.1 	Figure 3e_ Jove_Figures_Kataoka.pptx</a:t>
            </a:r>
            <a:endParaRPr lang="ja-JP" altLang="ja-JP" i="1" dirty="0">
              <a:solidFill>
                <a:srgbClr val="00B0F0"/>
              </a:solidFill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661987"/>
            <a:ext cx="69818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>
                <a:solidFill>
                  <a:srgbClr val="00B0F0"/>
                </a:solidFill>
              </a:rPr>
              <a:t>4.7.1 	Figure 3f_ </a:t>
            </a:r>
            <a:r>
              <a:rPr lang="en-US" altLang="ja-JP" i="1" dirty="0" smtClean="0">
                <a:solidFill>
                  <a:srgbClr val="00B0F0"/>
                </a:solidFill>
              </a:rPr>
              <a:t>Jove_Figures_Kataoka.pptx</a:t>
            </a:r>
            <a:endParaRPr lang="ja-JP" altLang="ja-JP" i="1" dirty="0">
              <a:solidFill>
                <a:srgbClr val="00B0F0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57225"/>
            <a:ext cx="67246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11</Words>
  <Application>Microsoft Office PowerPoint</Application>
  <PresentationFormat>画面に合わせる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Office テーマ</vt:lpstr>
      <vt:lpstr>Figures</vt:lpstr>
      <vt:lpstr>4.1.1 Figures 1a_ Jove_Figures_Kataoka.pptx</vt:lpstr>
      <vt:lpstr>4.1.2. Figure 1b_ Jove_Figures_Kataoka.pptx</vt:lpstr>
      <vt:lpstr>4.2.1 Figure 3a_ Jove_Figures_Kataoka.pptx</vt:lpstr>
      <vt:lpstr>4.3.1  Figure 3c_ Jove_Figures_Kataoka.pptx</vt:lpstr>
      <vt:lpstr>4.4.1 Figure 3b_ Jove_Figures_Kataoka.pptx</vt:lpstr>
      <vt:lpstr>4.5.1.  Figure 3d_ Jove_Figures_Kataoka.pptx</vt:lpstr>
      <vt:lpstr>4.6.1  Figure 3e_ Jove_Figures_Kataoka.pptx</vt:lpstr>
      <vt:lpstr>4.7.1  Figure 3f_ Jove_Figures_Kataoka.pptx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</dc:title>
  <dc:creator>kataoka</dc:creator>
  <cp:lastModifiedBy>kataoka</cp:lastModifiedBy>
  <cp:revision>5</cp:revision>
  <dcterms:created xsi:type="dcterms:W3CDTF">2015-11-09T11:39:38Z</dcterms:created>
  <dcterms:modified xsi:type="dcterms:W3CDTF">2015-12-07T01:45:59Z</dcterms:modified>
</cp:coreProperties>
</file>