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154" y="-72"/>
      </p:cViewPr>
      <p:guideLst>
        <p:guide orient="horz" pos="1968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0" b="42173"/>
          <a:stretch/>
        </p:blipFill>
        <p:spPr bwMode="auto">
          <a:xfrm>
            <a:off x="2064104" y="457200"/>
            <a:ext cx="2660295" cy="20055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 Box 5"/>
          <p:cNvSpPr txBox="1"/>
          <p:nvPr/>
        </p:nvSpPr>
        <p:spPr>
          <a:xfrm>
            <a:off x="1619655" y="220070"/>
            <a:ext cx="441960" cy="2895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A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4" name="Text Box 5"/>
          <p:cNvSpPr txBox="1"/>
          <p:nvPr/>
        </p:nvSpPr>
        <p:spPr>
          <a:xfrm>
            <a:off x="1622145" y="2881580"/>
            <a:ext cx="441960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B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587" y="3345485"/>
            <a:ext cx="3313786" cy="2327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5"/>
          <p:cNvSpPr txBox="1"/>
          <p:nvPr/>
        </p:nvSpPr>
        <p:spPr>
          <a:xfrm>
            <a:off x="1620930" y="5665620"/>
            <a:ext cx="441960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C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25" y="5905302"/>
            <a:ext cx="3324148" cy="232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258448" y="8513802"/>
            <a:ext cx="11480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i="1" dirty="0" smtClean="0"/>
              <a:t>Shetty et al., 2014</a:t>
            </a:r>
          </a:p>
          <a:p>
            <a:r>
              <a:rPr lang="en-US" sz="1000" b="1" i="1" dirty="0" smtClean="0"/>
              <a:t>Figure. </a:t>
            </a:r>
            <a:r>
              <a:rPr lang="en-US" sz="1000" b="1" i="1" dirty="0" smtClean="0"/>
              <a:t>3</a:t>
            </a:r>
            <a:endParaRPr lang="en-US" sz="1000" b="1" i="1" dirty="0" smtClean="0"/>
          </a:p>
          <a:p>
            <a:endParaRPr lang="en-SG" sz="1000" b="1" i="1" dirty="0"/>
          </a:p>
        </p:txBody>
      </p:sp>
    </p:spTree>
    <p:extLst>
      <p:ext uri="{BB962C8B-B14F-4D97-AF65-F5344CB8AC3E}">
        <p14:creationId xmlns:p14="http://schemas.microsoft.com/office/powerpoint/2010/main" val="357291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Saji Kumar Sreedharan</dc:creator>
  <cp:lastModifiedBy>Saji Kumar Sreedharan</cp:lastModifiedBy>
  <cp:revision>11</cp:revision>
  <cp:lastPrinted>2014-12-02T08:01:23Z</cp:lastPrinted>
  <dcterms:created xsi:type="dcterms:W3CDTF">2006-08-16T00:00:00Z</dcterms:created>
  <dcterms:modified xsi:type="dcterms:W3CDTF">2014-12-02T10:47:33Z</dcterms:modified>
</cp:coreProperties>
</file>