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2382" y="-72"/>
      </p:cViewPr>
      <p:guideLst>
        <p:guide orient="horz" pos="297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/>
          <p:nvPr/>
        </p:nvSpPr>
        <p:spPr>
          <a:xfrm>
            <a:off x="425396" y="381000"/>
            <a:ext cx="503555" cy="2895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smtClean="0">
                <a:effectLst/>
                <a:ea typeface="Calibri"/>
                <a:cs typeface="Times New Roman"/>
              </a:rPr>
              <a:t>A</a:t>
            </a:r>
            <a:endParaRPr lang="en-SG" sz="1100" dirty="0">
              <a:effectLst/>
              <a:ea typeface="Calibri"/>
              <a:cs typeface="Times New Roman"/>
            </a:endParaRPr>
          </a:p>
        </p:txBody>
      </p:sp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64" y="730196"/>
            <a:ext cx="3138805" cy="3444240"/>
          </a:xfrm>
          <a:prstGeom prst="rect">
            <a:avLst/>
          </a:prstGeom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990600"/>
            <a:ext cx="2192655" cy="2742703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805276"/>
            <a:ext cx="1641475" cy="150050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565" y="4800600"/>
            <a:ext cx="1701165" cy="1511935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604" y="4844996"/>
            <a:ext cx="868045" cy="17113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 Box 7"/>
          <p:cNvSpPr txBox="1"/>
          <p:nvPr/>
        </p:nvSpPr>
        <p:spPr>
          <a:xfrm>
            <a:off x="4035310" y="381000"/>
            <a:ext cx="503555" cy="2895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smtClean="0">
                <a:effectLst/>
                <a:ea typeface="Calibri"/>
                <a:cs typeface="Times New Roman"/>
              </a:rPr>
              <a:t>B</a:t>
            </a:r>
            <a:endParaRPr lang="en-SG" sz="1100" dirty="0">
              <a:effectLst/>
              <a:ea typeface="Calibri"/>
              <a:cs typeface="Times New Roman"/>
            </a:endParaRPr>
          </a:p>
        </p:txBody>
      </p:sp>
      <p:sp>
        <p:nvSpPr>
          <p:cNvPr id="9" name="Text Box 7"/>
          <p:cNvSpPr txBox="1"/>
          <p:nvPr/>
        </p:nvSpPr>
        <p:spPr>
          <a:xfrm>
            <a:off x="426727" y="4487187"/>
            <a:ext cx="503555" cy="2895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smtClean="0">
                <a:effectLst/>
                <a:ea typeface="Calibri"/>
                <a:cs typeface="Times New Roman"/>
              </a:rPr>
              <a:t>C</a:t>
            </a:r>
            <a:endParaRPr lang="en-SG" sz="1100" dirty="0">
              <a:effectLst/>
              <a:ea typeface="Calibri"/>
              <a:cs typeface="Times New Roman"/>
            </a:endParaRPr>
          </a:p>
        </p:txBody>
      </p:sp>
      <p:sp>
        <p:nvSpPr>
          <p:cNvPr id="10" name="Text Box 7"/>
          <p:cNvSpPr txBox="1"/>
          <p:nvPr/>
        </p:nvSpPr>
        <p:spPr>
          <a:xfrm>
            <a:off x="2572939" y="4496469"/>
            <a:ext cx="503555" cy="2895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smtClean="0">
                <a:effectLst/>
                <a:ea typeface="Calibri"/>
                <a:cs typeface="Times New Roman"/>
              </a:rPr>
              <a:t>D</a:t>
            </a:r>
            <a:endParaRPr lang="en-SG" sz="1100" dirty="0">
              <a:effectLst/>
              <a:ea typeface="Calibri"/>
              <a:cs typeface="Times New Roman"/>
            </a:endParaRPr>
          </a:p>
        </p:txBody>
      </p:sp>
      <p:sp>
        <p:nvSpPr>
          <p:cNvPr id="11" name="Text Box 7"/>
          <p:cNvSpPr txBox="1"/>
          <p:nvPr/>
        </p:nvSpPr>
        <p:spPr>
          <a:xfrm>
            <a:off x="4762196" y="4489849"/>
            <a:ext cx="503555" cy="2895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smtClean="0">
                <a:effectLst/>
                <a:ea typeface="Calibri"/>
                <a:cs typeface="Times New Roman"/>
              </a:rPr>
              <a:t>E</a:t>
            </a:r>
            <a:endParaRPr lang="en-SG" sz="1100" dirty="0">
              <a:effectLst/>
              <a:ea typeface="Calibri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58448" y="7367492"/>
            <a:ext cx="114807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i="1" dirty="0" smtClean="0"/>
              <a:t>Shetty et al., 2014</a:t>
            </a:r>
          </a:p>
          <a:p>
            <a:r>
              <a:rPr lang="en-US" sz="1000" b="1" i="1" dirty="0" smtClean="0"/>
              <a:t>Figure. 2</a:t>
            </a:r>
          </a:p>
          <a:p>
            <a:endParaRPr lang="en-SG" sz="1000" b="1" i="1" dirty="0"/>
          </a:p>
        </p:txBody>
      </p:sp>
    </p:spTree>
    <p:extLst>
      <p:ext uri="{BB962C8B-B14F-4D97-AF65-F5344CB8AC3E}">
        <p14:creationId xmlns:p14="http://schemas.microsoft.com/office/powerpoint/2010/main" val="3572914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Saji Kumar Sreedharan</dc:creator>
  <cp:lastModifiedBy>Saji Kumar Sreedharan</cp:lastModifiedBy>
  <cp:revision>10</cp:revision>
  <dcterms:created xsi:type="dcterms:W3CDTF">2006-08-16T00:00:00Z</dcterms:created>
  <dcterms:modified xsi:type="dcterms:W3CDTF">2014-12-02T10:46:16Z</dcterms:modified>
</cp:coreProperties>
</file>