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72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/>
          <p:nvPr/>
        </p:nvSpPr>
        <p:spPr>
          <a:xfrm>
            <a:off x="1568450" y="4318000"/>
            <a:ext cx="441960" cy="28956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B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sp>
        <p:nvSpPr>
          <p:cNvPr id="6" name="Text Box 4"/>
          <p:cNvSpPr txBox="1"/>
          <p:nvPr/>
        </p:nvSpPr>
        <p:spPr>
          <a:xfrm>
            <a:off x="698500" y="298450"/>
            <a:ext cx="441960" cy="2895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smtClean="0">
                <a:effectLst/>
                <a:ea typeface="Calibri"/>
                <a:cs typeface="Times New Roman"/>
              </a:rPr>
              <a:t>A</a:t>
            </a:r>
            <a:endParaRPr lang="en-SG" sz="1100" dirty="0">
              <a:effectLst/>
              <a:ea typeface="Calibri"/>
              <a:cs typeface="Times New Roman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33400"/>
            <a:ext cx="5126990" cy="363982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650" y="4572000"/>
            <a:ext cx="3144520" cy="23190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76800" y="8229600"/>
            <a:ext cx="11480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i="1" dirty="0" smtClean="0"/>
              <a:t>Shetty et al., 2014</a:t>
            </a:r>
          </a:p>
          <a:p>
            <a:r>
              <a:rPr lang="en-US" sz="1000" b="1" i="1" dirty="0" smtClean="0"/>
              <a:t>Figure. 1</a:t>
            </a:r>
          </a:p>
          <a:p>
            <a:endParaRPr lang="en-SG" sz="1000" b="1" i="1" dirty="0"/>
          </a:p>
        </p:txBody>
      </p:sp>
    </p:spTree>
    <p:extLst>
      <p:ext uri="{BB962C8B-B14F-4D97-AF65-F5344CB8AC3E}">
        <p14:creationId xmlns:p14="http://schemas.microsoft.com/office/powerpoint/2010/main" val="3572914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Saji Kumar Sreedharan</dc:creator>
  <cp:lastModifiedBy>Saji Kumar Sreedharan</cp:lastModifiedBy>
  <cp:revision>10</cp:revision>
  <dcterms:created xsi:type="dcterms:W3CDTF">2006-08-16T00:00:00Z</dcterms:created>
  <dcterms:modified xsi:type="dcterms:W3CDTF">2014-12-02T10:48:30Z</dcterms:modified>
</cp:coreProperties>
</file>