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5" autoAdjust="0"/>
  </p:normalViewPr>
  <p:slideViewPr>
    <p:cSldViewPr>
      <p:cViewPr varScale="1">
        <p:scale>
          <a:sx n="92" d="100"/>
          <a:sy n="92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33B89-04C9-43E6-B177-52304A383C6A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AA55-6650-4F9A-93B2-CCC5134F7E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12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AA55-6650-4F9A-93B2-CCC5134F7E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AA55-6650-4F9A-93B2-CCC5134F7E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31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1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9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1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5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8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5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4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91C4-F157-4E50-B569-26CE90711C10}" type="datetimeFigureOut">
              <a:rPr lang="it-IT" smtClean="0"/>
              <a:t>23/02/2015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BDB9-A3AD-4E8C-99BE-BDB10AC1B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o 57"/>
          <p:cNvGrpSpPr/>
          <p:nvPr/>
        </p:nvGrpSpPr>
        <p:grpSpPr>
          <a:xfrm>
            <a:off x="4370670" y="116632"/>
            <a:ext cx="2433578" cy="2196808"/>
            <a:chOff x="4183305" y="196048"/>
            <a:chExt cx="2433578" cy="2196808"/>
          </a:xfrm>
        </p:grpSpPr>
        <p:pic>
          <p:nvPicPr>
            <p:cNvPr id="59" name="Picture 4" descr="C:\Users\Silvia\Desktop\Results pics\S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305" y="196048"/>
              <a:ext cx="240491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CasellaDiTesto 59"/>
            <p:cNvSpPr txBox="1"/>
            <p:nvPr/>
          </p:nvSpPr>
          <p:spPr>
            <a:xfrm>
              <a:off x="5536763" y="196048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14-10</a:t>
              </a:r>
            </a:p>
            <a:p>
              <a:pPr algn="r"/>
              <a:r>
                <a:rPr lang="it-IT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4559133" y="2023524"/>
              <a:ext cx="5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5724128" y="2023524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</p:grpSp>
      <p:sp>
        <p:nvSpPr>
          <p:cNvPr id="63" name="CasellaDiTesto 62"/>
          <p:cNvSpPr txBox="1"/>
          <p:nvPr/>
        </p:nvSpPr>
        <p:spPr>
          <a:xfrm>
            <a:off x="123520" y="2676286"/>
            <a:ext cx="546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Plants of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Echinochloa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spp.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penoxsulam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107504" y="116632"/>
            <a:ext cx="4104457" cy="2233028"/>
            <a:chOff x="179511" y="116632"/>
            <a:chExt cx="4104457" cy="2233028"/>
          </a:xfrm>
        </p:grpSpPr>
        <p:pic>
          <p:nvPicPr>
            <p:cNvPr id="65" name="Picture 10" descr="C:\Users\Silvia\Desktop\Results pics\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829" y="120430"/>
              <a:ext cx="209213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Silvia\Desktop\Results pics\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16632"/>
              <a:ext cx="1987179" cy="18634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CasellaDiTesto 66"/>
            <p:cNvSpPr txBox="1"/>
            <p:nvPr/>
          </p:nvSpPr>
          <p:spPr>
            <a:xfrm>
              <a:off x="669580" y="1980328"/>
              <a:ext cx="9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2909176" y="2003518"/>
              <a:ext cx="798728" cy="27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2319090" y="322280"/>
              <a:ext cx="110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S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5496" y="3291839"/>
            <a:ext cx="5474153" cy="3240000"/>
            <a:chOff x="35496" y="3291839"/>
            <a:chExt cx="5474153" cy="3240000"/>
          </a:xfrm>
        </p:grpSpPr>
        <p:grpSp>
          <p:nvGrpSpPr>
            <p:cNvPr id="2" name="Gruppo 1"/>
            <p:cNvGrpSpPr/>
            <p:nvPr/>
          </p:nvGrpSpPr>
          <p:grpSpPr>
            <a:xfrm>
              <a:off x="35496" y="3291839"/>
              <a:ext cx="5474153" cy="3240000"/>
              <a:chOff x="35496" y="3291839"/>
              <a:chExt cx="5474153" cy="3240000"/>
            </a:xfrm>
          </p:grpSpPr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291839"/>
                <a:ext cx="5474153" cy="32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CasellaDiTesto 46"/>
              <p:cNvSpPr txBox="1"/>
              <p:nvPr/>
            </p:nvSpPr>
            <p:spPr>
              <a:xfrm>
                <a:off x="2045618" y="4542507"/>
                <a:ext cx="516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SR</a:t>
                </a:r>
              </a:p>
            </p:txBody>
          </p:sp>
        </p:grpSp>
        <p:cxnSp>
          <p:nvCxnSpPr>
            <p:cNvPr id="4" name="Connettore 1 3"/>
            <p:cNvCxnSpPr/>
            <p:nvPr/>
          </p:nvCxnSpPr>
          <p:spPr>
            <a:xfrm>
              <a:off x="755576" y="5291480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7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o 53"/>
          <p:cNvGrpSpPr/>
          <p:nvPr/>
        </p:nvGrpSpPr>
        <p:grpSpPr>
          <a:xfrm>
            <a:off x="5673081" y="2321448"/>
            <a:ext cx="3291407" cy="2274055"/>
            <a:chOff x="5673081" y="2433527"/>
            <a:chExt cx="3291407" cy="2274055"/>
          </a:xfrm>
        </p:grpSpPr>
        <p:pic>
          <p:nvPicPr>
            <p:cNvPr id="55" name="Picture 5" descr="C:\Users\Silvia\Desktop\Results pics\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081" y="2433527"/>
              <a:ext cx="3291407" cy="198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asellaDiTesto 55"/>
            <p:cNvSpPr txBox="1"/>
            <p:nvPr/>
          </p:nvSpPr>
          <p:spPr>
            <a:xfrm>
              <a:off x="7668344" y="2559969"/>
              <a:ext cx="1164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14-11</a:t>
              </a:r>
            </a:p>
            <a:p>
              <a:pPr algn="r"/>
              <a:r>
                <a:rPr lang="it-IT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5934848" y="4376167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7079413" y="4376167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8159533" y="4363960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07504" y="116632"/>
            <a:ext cx="4104457" cy="2233028"/>
            <a:chOff x="179511" y="116632"/>
            <a:chExt cx="4104457" cy="2233028"/>
          </a:xfrm>
        </p:grpSpPr>
        <p:pic>
          <p:nvPicPr>
            <p:cNvPr id="62" name="Picture 10" descr="C:\Users\Silvia\Desktop\Results pics\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829" y="120430"/>
              <a:ext cx="209213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Silvia\Desktop\Results pics\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16632"/>
              <a:ext cx="1987179" cy="18634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CasellaDiTesto 63"/>
            <p:cNvSpPr txBox="1"/>
            <p:nvPr/>
          </p:nvSpPr>
          <p:spPr>
            <a:xfrm>
              <a:off x="669580" y="1980328"/>
              <a:ext cx="9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2909176" y="2003518"/>
              <a:ext cx="798728" cy="27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319090" y="322280"/>
              <a:ext cx="110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S</a:t>
              </a:r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4370670" y="116632"/>
            <a:ext cx="2433578" cy="2196808"/>
            <a:chOff x="4183305" y="196048"/>
            <a:chExt cx="2433578" cy="2196808"/>
          </a:xfrm>
        </p:grpSpPr>
        <p:pic>
          <p:nvPicPr>
            <p:cNvPr id="71" name="Picture 4" descr="C:\Users\Silvia\Desktop\Results pics\S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305" y="196048"/>
              <a:ext cx="240491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CasellaDiTesto 71"/>
            <p:cNvSpPr txBox="1"/>
            <p:nvPr/>
          </p:nvSpPr>
          <p:spPr>
            <a:xfrm>
              <a:off x="5536763" y="196048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14-10</a:t>
              </a:r>
            </a:p>
            <a:p>
              <a:pPr algn="r"/>
              <a:r>
                <a:rPr lang="it-IT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4559133" y="2023524"/>
              <a:ext cx="5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5724128" y="2023524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</p:grpSp>
      <p:sp>
        <p:nvSpPr>
          <p:cNvPr id="75" name="CasellaDiTesto 74"/>
          <p:cNvSpPr txBox="1"/>
          <p:nvPr/>
        </p:nvSpPr>
        <p:spPr>
          <a:xfrm>
            <a:off x="123520" y="2676286"/>
            <a:ext cx="546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Echinochloa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spp. plants treated 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penoxsulam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 SURVIVAL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4504" y="3288439"/>
            <a:ext cx="5484913" cy="3240000"/>
            <a:chOff x="34504" y="3288439"/>
            <a:chExt cx="5484913" cy="3240000"/>
          </a:xfrm>
        </p:grpSpPr>
        <p:grpSp>
          <p:nvGrpSpPr>
            <p:cNvPr id="3" name="Gruppo 2"/>
            <p:cNvGrpSpPr/>
            <p:nvPr/>
          </p:nvGrpSpPr>
          <p:grpSpPr>
            <a:xfrm>
              <a:off x="34504" y="3288439"/>
              <a:ext cx="5484913" cy="3240000"/>
              <a:chOff x="34504" y="3288439"/>
              <a:chExt cx="5484913" cy="3240000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4" y="3288439"/>
                <a:ext cx="5484913" cy="32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CasellaDiTesto 37"/>
              <p:cNvSpPr txBox="1"/>
              <p:nvPr/>
            </p:nvSpPr>
            <p:spPr>
              <a:xfrm>
                <a:off x="2978071" y="3501008"/>
                <a:ext cx="516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39" name="CasellaDiTesto 38"/>
              <p:cNvSpPr txBox="1"/>
              <p:nvPr/>
            </p:nvSpPr>
            <p:spPr>
              <a:xfrm>
                <a:off x="2045618" y="4542507"/>
                <a:ext cx="516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SR</a:t>
                </a:r>
              </a:p>
            </p:txBody>
          </p:sp>
        </p:grpSp>
        <p:cxnSp>
          <p:nvCxnSpPr>
            <p:cNvPr id="24" name="Connettore 1 23"/>
            <p:cNvCxnSpPr/>
            <p:nvPr/>
          </p:nvCxnSpPr>
          <p:spPr>
            <a:xfrm>
              <a:off x="755576" y="5291480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3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5724128" y="4618188"/>
            <a:ext cx="3197636" cy="2245262"/>
            <a:chOff x="4919260" y="4005064"/>
            <a:chExt cx="4157388" cy="2919165"/>
          </a:xfrm>
        </p:grpSpPr>
        <p:grpSp>
          <p:nvGrpSpPr>
            <p:cNvPr id="3" name="Gruppo 2"/>
            <p:cNvGrpSpPr>
              <a:grpSpLocks noChangeAspect="1"/>
            </p:cNvGrpSpPr>
            <p:nvPr/>
          </p:nvGrpSpPr>
          <p:grpSpPr>
            <a:xfrm>
              <a:off x="4919260" y="4005064"/>
              <a:ext cx="4157388" cy="2520000"/>
              <a:chOff x="1043608" y="1386758"/>
              <a:chExt cx="6236991" cy="3780551"/>
            </a:xfrm>
          </p:grpSpPr>
          <p:pic>
            <p:nvPicPr>
              <p:cNvPr id="8" name="Picture 2" descr="C:\Users\Silvia\Desktop\Results pics\R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5211" r="95976">
                            <a14:foregroundMark x1="82137" y1="95637" x2="82831" y2="76429"/>
                            <a14:foregroundMark x1="50058" y1="55065" x2="50984" y2="2307"/>
                            <a14:foregroundMark x1="88448" y1="63190" x2="88535" y2="59127"/>
                            <a14:foregroundMark x1="89259" y1="89819" x2="88651" y2="74624"/>
                            <a14:foregroundMark x1="89346" y1="73220" x2="89143" y2="69358"/>
                            <a14:foregroundMark x1="5761" y1="99147" x2="8715" y2="98997"/>
                            <a14:backgroundMark x1="89954" y1="69157" x2="89954" y2="65095"/>
                            <a14:backgroundMark x1="89143" y1="28786" x2="88448" y2="58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477033"/>
                <a:ext cx="6236991" cy="36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itaglia e arrotonda singolo angolo rettangolo 8"/>
              <p:cNvSpPr/>
              <p:nvPr/>
            </p:nvSpPr>
            <p:spPr>
              <a:xfrm rot="10564643">
                <a:off x="6497895" y="1391418"/>
                <a:ext cx="720080" cy="3699444"/>
              </a:xfrm>
              <a:prstGeom prst="snipRoundRect">
                <a:avLst>
                  <a:gd name="adj1" fmla="val 14799"/>
                  <a:gd name="adj2" fmla="val 5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 rot="5683506">
                <a:off x="-415885" y="3149593"/>
                <a:ext cx="3780551" cy="254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" name="Connettore 1 10"/>
              <p:cNvCxnSpPr/>
              <p:nvPr/>
            </p:nvCxnSpPr>
            <p:spPr>
              <a:xfrm flipH="1">
                <a:off x="1468040" y="1477033"/>
                <a:ext cx="282720" cy="360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>
                <a:off x="6353150" y="1496083"/>
                <a:ext cx="288032" cy="35809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1 12"/>
              <p:cNvCxnSpPr/>
              <p:nvPr/>
            </p:nvCxnSpPr>
            <p:spPr>
              <a:xfrm>
                <a:off x="1468040" y="5070683"/>
                <a:ext cx="5173142" cy="63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1736944" y="1477033"/>
                <a:ext cx="4622556" cy="63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sellaDiTesto 3"/>
            <p:cNvSpPr txBox="1"/>
            <p:nvPr/>
          </p:nvSpPr>
          <p:spPr>
            <a:xfrm>
              <a:off x="5529263" y="6444044"/>
              <a:ext cx="642735" cy="48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737915" y="644404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7922383" y="64304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010468" y="4149080"/>
              <a:ext cx="1466382" cy="760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14-12</a:t>
              </a:r>
            </a:p>
            <a:p>
              <a:pPr algn="r"/>
              <a:r>
                <a:rPr lang="it-IT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RR</a:t>
              </a:r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107504" y="116632"/>
            <a:ext cx="4104457" cy="2233028"/>
            <a:chOff x="179511" y="116632"/>
            <a:chExt cx="4104457" cy="2233028"/>
          </a:xfrm>
        </p:grpSpPr>
        <p:pic>
          <p:nvPicPr>
            <p:cNvPr id="60" name="Picture 10" descr="C:\Users\Silvia\Desktop\Results pics\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829" y="120430"/>
              <a:ext cx="209213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Silvia\Desktop\Results pics\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16632"/>
              <a:ext cx="1987179" cy="18634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asellaDiTesto 61"/>
            <p:cNvSpPr txBox="1"/>
            <p:nvPr/>
          </p:nvSpPr>
          <p:spPr>
            <a:xfrm>
              <a:off x="669580" y="1980328"/>
              <a:ext cx="9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909176" y="2003518"/>
              <a:ext cx="798728" cy="27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2319090" y="322280"/>
              <a:ext cx="110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Check S</a:t>
              </a: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4370670" y="116632"/>
            <a:ext cx="2433578" cy="2196808"/>
            <a:chOff x="4183305" y="196048"/>
            <a:chExt cx="2433578" cy="2196808"/>
          </a:xfrm>
        </p:grpSpPr>
        <p:pic>
          <p:nvPicPr>
            <p:cNvPr id="68" name="Picture 4" descr="C:\Users\Silvia\Desktop\Results pics\S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305" y="196048"/>
              <a:ext cx="2404919" cy="186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CasellaDiTesto 68"/>
            <p:cNvSpPr txBox="1"/>
            <p:nvPr/>
          </p:nvSpPr>
          <p:spPr>
            <a:xfrm>
              <a:off x="5536763" y="196048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14-10</a:t>
              </a:r>
            </a:p>
            <a:p>
              <a:pPr algn="r"/>
              <a:r>
                <a:rPr lang="it-IT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4559133" y="2023524"/>
              <a:ext cx="5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5724128" y="2023524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5673081" y="2321448"/>
            <a:ext cx="3291407" cy="2274055"/>
            <a:chOff x="5673081" y="2433527"/>
            <a:chExt cx="3291407" cy="2274055"/>
          </a:xfrm>
        </p:grpSpPr>
        <p:pic>
          <p:nvPicPr>
            <p:cNvPr id="73" name="Picture 5" descr="C:\Users\Silvia\Desktop\Results pics\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081" y="2433527"/>
              <a:ext cx="3291407" cy="198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CasellaDiTesto 73"/>
            <p:cNvSpPr txBox="1"/>
            <p:nvPr/>
          </p:nvSpPr>
          <p:spPr>
            <a:xfrm>
              <a:off x="7668344" y="2559969"/>
              <a:ext cx="1164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Pop. 14-11</a:t>
              </a:r>
            </a:p>
            <a:p>
              <a:pPr algn="r"/>
              <a:r>
                <a:rPr lang="it-IT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5934848" y="4376167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</a:t>
              </a:r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7079413" y="4376167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8159533" y="4363960"/>
              <a:ext cx="516923" cy="33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123520" y="2676286"/>
            <a:ext cx="546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Echinochloa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spp. plants treated 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penoxsulam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 SURVIVAL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0874" y="3285344"/>
            <a:ext cx="5474153" cy="3248458"/>
            <a:chOff x="40874" y="3285344"/>
            <a:chExt cx="5474153" cy="3248458"/>
          </a:xfrm>
        </p:grpSpPr>
        <p:grpSp>
          <p:nvGrpSpPr>
            <p:cNvPr id="15" name="Gruppo 14"/>
            <p:cNvGrpSpPr/>
            <p:nvPr/>
          </p:nvGrpSpPr>
          <p:grpSpPr>
            <a:xfrm>
              <a:off x="40874" y="3285344"/>
              <a:ext cx="5474153" cy="3248458"/>
              <a:chOff x="40874" y="3285344"/>
              <a:chExt cx="5474153" cy="3248458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74" y="3293802"/>
                <a:ext cx="5474153" cy="32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CasellaDiTesto 52"/>
              <p:cNvSpPr txBox="1"/>
              <p:nvPr/>
            </p:nvSpPr>
            <p:spPr>
              <a:xfrm>
                <a:off x="4139952" y="3285344"/>
                <a:ext cx="58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</a:t>
                </a: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2045618" y="4542507"/>
                <a:ext cx="516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SR</a:t>
                </a:r>
              </a:p>
            </p:txBody>
          </p:sp>
          <p:sp>
            <p:nvSpPr>
              <p:cNvPr id="65" name="CasellaDiTesto 64"/>
              <p:cNvSpPr txBox="1"/>
              <p:nvPr/>
            </p:nvSpPr>
            <p:spPr>
              <a:xfrm>
                <a:off x="2978071" y="3501008"/>
                <a:ext cx="516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</p:grpSp>
        <p:cxnSp>
          <p:nvCxnSpPr>
            <p:cNvPr id="39" name="Connettore 1 38"/>
            <p:cNvCxnSpPr/>
            <p:nvPr/>
          </p:nvCxnSpPr>
          <p:spPr>
            <a:xfrm>
              <a:off x="755576" y="5291480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8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193" r="2674" b="9154"/>
          <a:stretch/>
        </p:blipFill>
        <p:spPr>
          <a:xfrm>
            <a:off x="930866" y="1272470"/>
            <a:ext cx="3065070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11560" y="6497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10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3" t="11023" r="14151" b="7230"/>
          <a:stretch/>
        </p:blipFill>
        <p:spPr>
          <a:xfrm>
            <a:off x="5148066" y="1272470"/>
            <a:ext cx="2952002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5148064" y="65027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plant survived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14213" y="0"/>
            <a:ext cx="5854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Plants of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Papaver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rhoeas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-methyl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193" r="2674" b="9154"/>
          <a:stretch/>
        </p:blipFill>
        <p:spPr>
          <a:xfrm>
            <a:off x="930866" y="1272470"/>
            <a:ext cx="3065070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3" name="CasellaDiTesto 22"/>
          <p:cNvSpPr txBox="1"/>
          <p:nvPr/>
        </p:nvSpPr>
        <p:spPr>
          <a:xfrm>
            <a:off x="611560" y="6497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10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3" t="11023" r="14151" b="7230"/>
          <a:stretch/>
        </p:blipFill>
        <p:spPr>
          <a:xfrm>
            <a:off x="5148066" y="1272470"/>
            <a:ext cx="2952002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CasellaDiTesto 24"/>
          <p:cNvSpPr txBox="1"/>
          <p:nvPr/>
        </p:nvSpPr>
        <p:spPr>
          <a:xfrm>
            <a:off x="5148064" y="65027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plant survived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0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6624" y="3766377"/>
            <a:ext cx="46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Plants affected 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-methyl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5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3066" r="10420" b="8459"/>
          <a:stretch/>
        </p:blipFill>
        <p:spPr>
          <a:xfrm>
            <a:off x="1006943" y="4401368"/>
            <a:ext cx="2916985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1814213" y="0"/>
            <a:ext cx="5854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Plants of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Papaver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rhoeas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-methyl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014" r="17774" b="12082"/>
          <a:stretch/>
        </p:blipFill>
        <p:spPr>
          <a:xfrm>
            <a:off x="5148064" y="4401368"/>
            <a:ext cx="2879999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4182932" y="376637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No plants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-methyl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10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193" r="2674" b="9154"/>
          <a:stretch/>
        </p:blipFill>
        <p:spPr>
          <a:xfrm>
            <a:off x="930866" y="1272470"/>
            <a:ext cx="3065070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9" name="CasellaDiTesto 18"/>
          <p:cNvSpPr txBox="1"/>
          <p:nvPr/>
        </p:nvSpPr>
        <p:spPr>
          <a:xfrm>
            <a:off x="611560" y="6497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10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3" t="11023" r="14151" b="7230"/>
          <a:stretch/>
        </p:blipFill>
        <p:spPr>
          <a:xfrm>
            <a:off x="5148066" y="1272470"/>
            <a:ext cx="2952002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1" name="CasellaDiTesto 20"/>
          <p:cNvSpPr txBox="1"/>
          <p:nvPr/>
        </p:nvSpPr>
        <p:spPr>
          <a:xfrm>
            <a:off x="5148064" y="65027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plant survived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0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814213" y="0"/>
            <a:ext cx="5854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Plants of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Papaver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rhoeas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-methyl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3066" r="10420" b="8459"/>
          <a:stretch/>
        </p:blipFill>
        <p:spPr>
          <a:xfrm>
            <a:off x="1006943" y="4401368"/>
            <a:ext cx="2916985" cy="23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CasellaDiTesto 23"/>
          <p:cNvSpPr txBox="1"/>
          <p:nvPr/>
        </p:nvSpPr>
        <p:spPr>
          <a:xfrm>
            <a:off x="106624" y="3766377"/>
            <a:ext cx="46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Plants affected 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tribenuron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-methyl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VEB = 5</a:t>
            </a:r>
          </a:p>
        </p:txBody>
      </p:sp>
    </p:spTree>
    <p:extLst>
      <p:ext uri="{BB962C8B-B14F-4D97-AF65-F5344CB8AC3E}">
        <p14:creationId xmlns:p14="http://schemas.microsoft.com/office/powerpoint/2010/main" val="39979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169</Words>
  <Application>Microsoft Office PowerPoint</Application>
  <PresentationFormat>Presentazione su schermo (4:3)</PresentationFormat>
  <Paragraphs>74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Sattin</cp:lastModifiedBy>
  <cp:revision>33</cp:revision>
  <dcterms:created xsi:type="dcterms:W3CDTF">2015-02-19T10:33:59Z</dcterms:created>
  <dcterms:modified xsi:type="dcterms:W3CDTF">2015-02-23T10:41:51Z</dcterms:modified>
</cp:coreProperties>
</file>