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0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605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82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710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925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5487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81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484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58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651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109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069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31998-2B36-40D3-BD79-9833DA7B7566}" type="datetimeFigureOut">
              <a:rPr lang="it-IT" smtClean="0"/>
              <a:t>24/02/2015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9CE37-895A-49B3-A0C9-D09CF5CCC7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881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46654"/>
              </p:ext>
            </p:extLst>
          </p:nvPr>
        </p:nvGraphicFramePr>
        <p:xfrm>
          <a:off x="251520" y="2204864"/>
          <a:ext cx="5184576" cy="259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28192"/>
                <a:gridCol w="1728192"/>
                <a:gridCol w="1728192"/>
              </a:tblGrid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Plant</a:t>
                      </a:r>
                      <a:r>
                        <a:rPr lang="en-US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Survival (%)</a:t>
                      </a:r>
                      <a:endParaRPr lang="en-US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77232">
                <a:tc rowSpan="2"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Herbicide dose</a:t>
                      </a:r>
                      <a:endParaRPr lang="en-US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it-IT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1x</a:t>
                      </a:r>
                      <a:endParaRPr lang="en-US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en-US" b="1" noProof="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</a:t>
                      </a:r>
                      <a:endParaRPr lang="en-US" b="1" noProof="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5-20</a:t>
                      </a:r>
                      <a:endParaRPr lang="en-US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n-US" b="1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20</a:t>
                      </a:r>
                      <a:endParaRPr lang="en-US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</a:t>
                      </a:r>
                      <a:endParaRPr lang="en-US" b="1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20</a:t>
                      </a:r>
                      <a:endParaRPr lang="en-US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10</a:t>
                      </a:r>
                      <a:endParaRPr lang="en-US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9" name="Gruppo 8"/>
          <p:cNvGrpSpPr/>
          <p:nvPr/>
        </p:nvGrpSpPr>
        <p:grpSpPr>
          <a:xfrm>
            <a:off x="5123607" y="82832"/>
            <a:ext cx="1752649" cy="2520000"/>
            <a:chOff x="5123607" y="82832"/>
            <a:chExt cx="1752649" cy="25200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3607" y="82832"/>
              <a:ext cx="1752649" cy="252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CasellaDiTesto 4"/>
            <p:cNvSpPr txBox="1"/>
            <p:nvPr/>
          </p:nvSpPr>
          <p:spPr>
            <a:xfrm>
              <a:off x="5843687" y="128245"/>
              <a:ext cx="960561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600" b="1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endParaRPr lang="it-IT" sz="2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uppo 7"/>
          <p:cNvGrpSpPr/>
          <p:nvPr/>
        </p:nvGrpSpPr>
        <p:grpSpPr>
          <a:xfrm>
            <a:off x="7020272" y="1341048"/>
            <a:ext cx="1752649" cy="2520000"/>
            <a:chOff x="7020272" y="1341048"/>
            <a:chExt cx="1752649" cy="252000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20272" y="1341048"/>
              <a:ext cx="1752649" cy="252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CasellaDiTesto 9"/>
            <p:cNvSpPr txBox="1"/>
            <p:nvPr/>
          </p:nvSpPr>
          <p:spPr>
            <a:xfrm>
              <a:off x="7715895" y="1370264"/>
              <a:ext cx="960561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600" b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SR</a:t>
              </a:r>
              <a:endParaRPr lang="it-IT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uppo 6"/>
          <p:cNvGrpSpPr/>
          <p:nvPr/>
        </p:nvGrpSpPr>
        <p:grpSpPr>
          <a:xfrm>
            <a:off x="7031483" y="3800653"/>
            <a:ext cx="1752649" cy="2520000"/>
            <a:chOff x="7031483" y="3800653"/>
            <a:chExt cx="1752649" cy="252000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1483" y="3800653"/>
              <a:ext cx="1752649" cy="252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CasellaDiTesto 10"/>
            <p:cNvSpPr txBox="1"/>
            <p:nvPr/>
          </p:nvSpPr>
          <p:spPr>
            <a:xfrm>
              <a:off x="7768116" y="3800653"/>
              <a:ext cx="960561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endParaRPr lang="it-IT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uppo 5"/>
          <p:cNvGrpSpPr/>
          <p:nvPr/>
        </p:nvGrpSpPr>
        <p:grpSpPr>
          <a:xfrm>
            <a:off x="5148064" y="4293096"/>
            <a:ext cx="1785452" cy="2520000"/>
            <a:chOff x="5148064" y="4293096"/>
            <a:chExt cx="1785452" cy="2520000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8064" y="4293096"/>
              <a:ext cx="1752649" cy="252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CasellaDiTesto 11"/>
            <p:cNvSpPr txBox="1"/>
            <p:nvPr/>
          </p:nvSpPr>
          <p:spPr>
            <a:xfrm>
              <a:off x="5972955" y="4365104"/>
              <a:ext cx="960561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RR</a:t>
              </a:r>
              <a:endParaRPr lang="it-IT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391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</Words>
  <Application>Microsoft Office PowerPoint</Application>
  <PresentationFormat>Presentazione su schermo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Silvia</dc:creator>
  <cp:lastModifiedBy>Silvia</cp:lastModifiedBy>
  <cp:revision>6</cp:revision>
  <dcterms:created xsi:type="dcterms:W3CDTF">2015-02-19T10:17:52Z</dcterms:created>
  <dcterms:modified xsi:type="dcterms:W3CDTF">2015-02-24T11:09:18Z</dcterms:modified>
</cp:coreProperties>
</file>