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791" autoAdjust="0"/>
  </p:normalViewPr>
  <p:slideViewPr>
    <p:cSldViewPr snapToGrid="0" snapToObjects="1">
      <p:cViewPr>
        <p:scale>
          <a:sx n="75" d="100"/>
          <a:sy n="75" d="100"/>
        </p:scale>
        <p:origin x="-1256" y="-5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4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3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0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2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196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37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9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1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F9855-9252-EA43-A9C2-3A42D3B29B2E}" type="datetimeFigureOut">
              <a:rPr lang="en-US" smtClean="0"/>
              <a:t>2/6/15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B7FD9-AA95-5843-A861-1FA42B42A8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9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ure 1a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58" b="13682"/>
          <a:stretch/>
        </p:blipFill>
        <p:spPr>
          <a:xfrm>
            <a:off x="831569" y="2901763"/>
            <a:ext cx="2285964" cy="1570310"/>
          </a:xfrm>
          <a:prstGeom prst="rect">
            <a:avLst/>
          </a:prstGeom>
        </p:spPr>
      </p:pic>
      <p:sp>
        <p:nvSpPr>
          <p:cNvPr id="5" name="Trapezoid 4"/>
          <p:cNvSpPr/>
          <p:nvPr/>
        </p:nvSpPr>
        <p:spPr>
          <a:xfrm flipV="1">
            <a:off x="2219712" y="2811899"/>
            <a:ext cx="491066" cy="674018"/>
          </a:xfrm>
          <a:prstGeom prst="trapezoid">
            <a:avLst>
              <a:gd name="adj" fmla="val 46470"/>
            </a:avLst>
          </a:prstGeom>
          <a:gradFill flip="none" rotWithShape="1">
            <a:gsLst>
              <a:gs pos="15000">
                <a:schemeClr val="bg2">
                  <a:lumMod val="75000"/>
                </a:schemeClr>
              </a:gs>
              <a:gs pos="57000">
                <a:schemeClr val="tx2">
                  <a:lumMod val="60000"/>
                  <a:lumOff val="40000"/>
                </a:schemeClr>
              </a:gs>
              <a:gs pos="2000">
                <a:schemeClr val="bg1"/>
              </a:gs>
            </a:gsLst>
            <a:lin ang="54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8684" y="3904177"/>
            <a:ext cx="1043876" cy="369332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UHV HDL</a:t>
            </a:r>
          </a:p>
        </p:txBody>
      </p:sp>
      <p:grpSp>
        <p:nvGrpSpPr>
          <p:cNvPr id="8" name="Group 7"/>
          <p:cNvGrpSpPr/>
          <p:nvPr/>
        </p:nvGrpSpPr>
        <p:grpSpPr>
          <a:xfrm rot="19722669">
            <a:off x="2862085" y="3018936"/>
            <a:ext cx="546101" cy="548640"/>
            <a:chOff x="4267199" y="2091268"/>
            <a:chExt cx="728134" cy="728133"/>
          </a:xfrm>
        </p:grpSpPr>
        <p:sp>
          <p:nvSpPr>
            <p:cNvPr id="9" name="Right Arrow 8"/>
            <p:cNvSpPr/>
            <p:nvPr/>
          </p:nvSpPr>
          <p:spPr>
            <a:xfrm>
              <a:off x="4394200" y="2247900"/>
              <a:ext cx="469900" cy="406400"/>
            </a:xfrm>
            <a:prstGeom prst="rightArrow">
              <a:avLst>
                <a:gd name="adj1" fmla="val 20834"/>
                <a:gd name="adj2" fmla="val 33333"/>
              </a:avLst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onut 9"/>
            <p:cNvSpPr/>
            <p:nvPr/>
          </p:nvSpPr>
          <p:spPr>
            <a:xfrm>
              <a:off x="4267199" y="2091268"/>
              <a:ext cx="728134" cy="728133"/>
            </a:xfrm>
            <a:prstGeom prst="donut">
              <a:avLst>
                <a:gd name="adj" fmla="val 625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460958" y="2916887"/>
            <a:ext cx="557289" cy="369332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ALD</a:t>
            </a:r>
            <a:endParaRPr lang="en-US" dirty="0"/>
          </a:p>
        </p:txBody>
      </p:sp>
      <p:pic>
        <p:nvPicPr>
          <p:cNvPr id="12" name="Picture 11" descr="square_ALD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59" b="14074"/>
          <a:stretch/>
        </p:blipFill>
        <p:spPr>
          <a:xfrm>
            <a:off x="3725346" y="3383639"/>
            <a:ext cx="2176272" cy="1683191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2500255">
            <a:off x="4050763" y="3117202"/>
            <a:ext cx="546101" cy="548640"/>
            <a:chOff x="4267199" y="2091268"/>
            <a:chExt cx="728134" cy="728133"/>
          </a:xfrm>
        </p:grpSpPr>
        <p:sp>
          <p:nvSpPr>
            <p:cNvPr id="14" name="Right Arrow 13"/>
            <p:cNvSpPr/>
            <p:nvPr/>
          </p:nvSpPr>
          <p:spPr>
            <a:xfrm>
              <a:off x="4394200" y="2247900"/>
              <a:ext cx="469900" cy="406400"/>
            </a:xfrm>
            <a:prstGeom prst="rightArrow">
              <a:avLst>
                <a:gd name="adj1" fmla="val 20834"/>
                <a:gd name="adj2" fmla="val 33333"/>
              </a:avLst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nut 14"/>
            <p:cNvSpPr/>
            <p:nvPr/>
          </p:nvSpPr>
          <p:spPr>
            <a:xfrm>
              <a:off x="4267199" y="2091268"/>
              <a:ext cx="728134" cy="728133"/>
            </a:xfrm>
            <a:prstGeom prst="donut">
              <a:avLst>
                <a:gd name="adj" fmla="val 625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078848" y="4413370"/>
            <a:ext cx="621647" cy="369332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AFM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 rot="9350267">
            <a:off x="4145370" y="4892732"/>
            <a:ext cx="546101" cy="548640"/>
            <a:chOff x="4267199" y="2091268"/>
            <a:chExt cx="728134" cy="728133"/>
          </a:xfrm>
        </p:grpSpPr>
        <p:sp>
          <p:nvSpPr>
            <p:cNvPr id="18" name="Right Arrow 17"/>
            <p:cNvSpPr/>
            <p:nvPr/>
          </p:nvSpPr>
          <p:spPr>
            <a:xfrm>
              <a:off x="4394200" y="2247900"/>
              <a:ext cx="469900" cy="406400"/>
            </a:xfrm>
            <a:prstGeom prst="rightArrow">
              <a:avLst>
                <a:gd name="adj1" fmla="val 20834"/>
                <a:gd name="adj2" fmla="val 33333"/>
              </a:avLst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Donut 18"/>
            <p:cNvSpPr/>
            <p:nvPr/>
          </p:nvSpPr>
          <p:spPr>
            <a:xfrm>
              <a:off x="4267199" y="2091268"/>
              <a:ext cx="728134" cy="728133"/>
            </a:xfrm>
            <a:prstGeom prst="donut">
              <a:avLst>
                <a:gd name="adj" fmla="val 625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614945" y="5139919"/>
            <a:ext cx="480871" cy="369332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RIE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 rot="10800000">
            <a:off x="2985243" y="5072187"/>
            <a:ext cx="546101" cy="548640"/>
            <a:chOff x="4267199" y="2091268"/>
            <a:chExt cx="728134" cy="728133"/>
          </a:xfrm>
        </p:grpSpPr>
        <p:sp>
          <p:nvSpPr>
            <p:cNvPr id="22" name="Right Arrow 21"/>
            <p:cNvSpPr/>
            <p:nvPr/>
          </p:nvSpPr>
          <p:spPr>
            <a:xfrm>
              <a:off x="4394200" y="2247900"/>
              <a:ext cx="469900" cy="406400"/>
            </a:xfrm>
            <a:prstGeom prst="rightArrow">
              <a:avLst>
                <a:gd name="adj1" fmla="val 20834"/>
                <a:gd name="adj2" fmla="val 33333"/>
              </a:avLst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nut 22"/>
            <p:cNvSpPr/>
            <p:nvPr/>
          </p:nvSpPr>
          <p:spPr>
            <a:xfrm>
              <a:off x="4267199" y="2091268"/>
              <a:ext cx="728134" cy="728133"/>
            </a:xfrm>
            <a:prstGeom prst="donut">
              <a:avLst>
                <a:gd name="adj" fmla="val 625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24" name="Picture 23" descr="square_RI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375" y="4730599"/>
            <a:ext cx="1542703" cy="130107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013572" y="4663632"/>
            <a:ext cx="971670" cy="369332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SEM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1811867" y="5654693"/>
            <a:ext cx="711200" cy="0"/>
          </a:xfrm>
          <a:prstGeom prst="straightConnector1">
            <a:avLst/>
          </a:prstGeom>
          <a:ln w="38100" cmpd="sng"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862209" y="5761256"/>
            <a:ext cx="582211" cy="24622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200 nm</a:t>
            </a:r>
            <a:endParaRPr lang="en-US" sz="1000" dirty="0"/>
          </a:p>
        </p:txBody>
      </p:sp>
      <p:sp>
        <p:nvSpPr>
          <p:cNvPr id="26" name="TextBox 25"/>
          <p:cNvSpPr txBox="1"/>
          <p:nvPr/>
        </p:nvSpPr>
        <p:spPr>
          <a:xfrm>
            <a:off x="2764512" y="4190516"/>
            <a:ext cx="851515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=transport</a:t>
            </a:r>
            <a:endParaRPr lang="en-US" sz="12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2597975" y="4233331"/>
            <a:ext cx="228600" cy="228600"/>
            <a:chOff x="4267199" y="2091268"/>
            <a:chExt cx="728134" cy="728133"/>
          </a:xfrm>
        </p:grpSpPr>
        <p:sp>
          <p:nvSpPr>
            <p:cNvPr id="30" name="Right Arrow 29"/>
            <p:cNvSpPr/>
            <p:nvPr/>
          </p:nvSpPr>
          <p:spPr>
            <a:xfrm>
              <a:off x="4394200" y="2247900"/>
              <a:ext cx="469900" cy="406400"/>
            </a:xfrm>
            <a:prstGeom prst="rightArrow">
              <a:avLst>
                <a:gd name="adj1" fmla="val 20834"/>
                <a:gd name="adj2" fmla="val 33333"/>
              </a:avLst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nut 30"/>
            <p:cNvSpPr/>
            <p:nvPr/>
          </p:nvSpPr>
          <p:spPr>
            <a:xfrm>
              <a:off x="4267199" y="2091268"/>
              <a:ext cx="728134" cy="728133"/>
            </a:xfrm>
            <a:prstGeom prst="donut">
              <a:avLst>
                <a:gd name="adj" fmla="val 6256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4021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11616</TotalTime>
  <Words>10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Zyvex Labs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JoVE figures</dc:title>
  <dc:creator>Joshua Ballard</dc:creator>
  <cp:lastModifiedBy>Joshua Ballard</cp:lastModifiedBy>
  <cp:revision>43</cp:revision>
  <dcterms:created xsi:type="dcterms:W3CDTF">2014-10-01T01:44:01Z</dcterms:created>
  <dcterms:modified xsi:type="dcterms:W3CDTF">2015-02-10T15:32:54Z</dcterms:modified>
</cp:coreProperties>
</file>